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448" r:id="rId5"/>
    <p:sldId id="2462" r:id="rId6"/>
    <p:sldId id="2463" r:id="rId7"/>
    <p:sldId id="2451" r:id="rId8"/>
    <p:sldId id="259" r:id="rId9"/>
    <p:sldId id="2464" r:id="rId10"/>
    <p:sldId id="2450" r:id="rId11"/>
    <p:sldId id="2466" r:id="rId12"/>
    <p:sldId id="2465" r:id="rId13"/>
    <p:sldId id="2467" r:id="rId14"/>
    <p:sldId id="2457" r:id="rId15"/>
    <p:sldId id="2474" r:id="rId16"/>
    <p:sldId id="2456" r:id="rId17"/>
    <p:sldId id="2468" r:id="rId18"/>
    <p:sldId id="2470" r:id="rId19"/>
    <p:sldId id="2473" r:id="rId20"/>
    <p:sldId id="2471" r:id="rId21"/>
    <p:sldId id="2472" r:id="rId22"/>
    <p:sldId id="243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95033" autoAdjust="0"/>
  </p:normalViewPr>
  <p:slideViewPr>
    <p:cSldViewPr snapToGrid="0">
      <p:cViewPr varScale="1">
        <p:scale>
          <a:sx n="114" d="100"/>
          <a:sy n="114" d="100"/>
        </p:scale>
        <p:origin x="636" y="10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11/9/2022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247735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185259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380942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u="sng" spc="0" dirty="0"/>
              <a:t>Business requirements:</a:t>
            </a:r>
          </a:p>
          <a:p>
            <a:pPr algn="l"/>
            <a:r>
              <a:rPr lang="en-US" spc="0" dirty="0"/>
              <a:t>Must have-</a:t>
            </a:r>
          </a:p>
          <a:p>
            <a:pPr algn="l"/>
            <a:r>
              <a:rPr lang="en-US" spc="0" dirty="0"/>
              <a:t>Should have-</a:t>
            </a:r>
          </a:p>
          <a:p>
            <a:pPr algn="l"/>
            <a:endParaRPr lang="en-US" spc="0" dirty="0"/>
          </a:p>
          <a:p>
            <a:pPr algn="l"/>
            <a:r>
              <a:rPr lang="en-US" u="sng" spc="0" dirty="0"/>
              <a:t>User Requirements:</a:t>
            </a:r>
          </a:p>
          <a:p>
            <a:pPr algn="l"/>
            <a:r>
              <a:rPr lang="en-US" spc="0" dirty="0"/>
              <a:t>Must Have- </a:t>
            </a:r>
          </a:p>
          <a:p>
            <a:pPr algn="l"/>
            <a:r>
              <a:rPr lang="en-US" spc="0" dirty="0"/>
              <a:t>Should Have-</a:t>
            </a:r>
          </a:p>
          <a:p>
            <a:pPr algn="l"/>
            <a:endParaRPr lang="en-US"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10</a:t>
            </a:fld>
            <a:endParaRPr lang="en-US" dirty="0"/>
          </a:p>
        </p:txBody>
      </p:sp>
    </p:spTree>
    <p:extLst>
      <p:ext uri="{BB962C8B-B14F-4D97-AF65-F5344CB8AC3E}">
        <p14:creationId xmlns:p14="http://schemas.microsoft.com/office/powerpoint/2010/main" val="269224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r>
              <a:rPr lang="en-US" spc="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11</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r>
              <a:rPr lang="en-US" spc="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12</a:t>
            </a:fld>
            <a:endParaRPr lang="en-US" dirty="0"/>
          </a:p>
        </p:txBody>
      </p:sp>
    </p:spTree>
    <p:extLst>
      <p:ext uri="{BB962C8B-B14F-4D97-AF65-F5344CB8AC3E}">
        <p14:creationId xmlns:p14="http://schemas.microsoft.com/office/powerpoint/2010/main" val="380037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We finished the consolidation project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13</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User Interface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1690341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rPr>
              <a:t>Architecture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15</a:t>
            </a:fld>
            <a:endParaRPr lang="en-US" dirty="0"/>
          </a:p>
        </p:txBody>
      </p:sp>
    </p:spTree>
    <p:extLst>
      <p:ext uri="{BB962C8B-B14F-4D97-AF65-F5344CB8AC3E}">
        <p14:creationId xmlns:p14="http://schemas.microsoft.com/office/powerpoint/2010/main" val="2107433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dirty="0">
                <a:cs typeface="Biome Light" panose="020B0303030204020804" pitchFamily="34" charset="0"/>
              </a:rPr>
              <a:t>Data Flow Diagram</a:t>
            </a:r>
            <a:endPar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16</a:t>
            </a:fld>
            <a:endParaRPr lang="en-US" dirty="0"/>
          </a:p>
        </p:txBody>
      </p:sp>
    </p:spTree>
    <p:extLst>
      <p:ext uri="{BB962C8B-B14F-4D97-AF65-F5344CB8AC3E}">
        <p14:creationId xmlns:p14="http://schemas.microsoft.com/office/powerpoint/2010/main" val="69263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u="sng" spc="0" dirty="0">
                <a:cs typeface="Arial" panose="020B0604020202020204" pitchFamily="34" charset="0"/>
              </a:rPr>
              <a:t>Achievements:</a:t>
            </a:r>
          </a:p>
          <a:p>
            <a:pPr marL="285750" indent="-285750" algn="l">
              <a:buFont typeface="Arial" panose="020B0604020202020204" pitchFamily="34" charset="0"/>
              <a:buChar char="•"/>
            </a:pPr>
            <a:r>
              <a:rPr lang="en-US" spc="0" dirty="0">
                <a:cs typeface="Arial" panose="020B0604020202020204" pitchFamily="34" charset="0"/>
              </a:rPr>
              <a:t>Successfully hosted sprint meetings with all members present weekly and participating</a:t>
            </a: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algn="l"/>
            <a:endParaRPr lang="en-US" spc="0" dirty="0">
              <a:cs typeface="Arial" panose="020B0604020202020204" pitchFamily="34" charset="0"/>
            </a:endParaRPr>
          </a:p>
          <a:p>
            <a:pPr algn="l"/>
            <a:endParaRPr lang="en-US" spc="0" dirty="0">
              <a:cs typeface="Arial" panose="020B0604020202020204" pitchFamily="34" charset="0"/>
            </a:endParaRPr>
          </a:p>
          <a:p>
            <a:pPr algn="l"/>
            <a:r>
              <a:rPr lang="en-US" sz="1600" u="sng" spc="0" dirty="0">
                <a:cs typeface="Arial" panose="020B0604020202020204" pitchFamily="34" charset="0"/>
              </a:rPr>
              <a:t>Challenges:</a:t>
            </a:r>
          </a:p>
          <a:p>
            <a:pPr marL="285750" indent="-285750" algn="l">
              <a:buFont typeface="Arial" panose="020B0604020202020204" pitchFamily="34" charset="0"/>
              <a:buChar char="•"/>
            </a:pPr>
            <a:r>
              <a:rPr lang="en-US" spc="0" dirty="0">
                <a:cs typeface="Arial" panose="020B0604020202020204" pitchFamily="34" charset="0"/>
              </a:rPr>
              <a:t>Microsoft word formatting for SRS document </a:t>
            </a: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17</a:t>
            </a:fld>
            <a:endParaRPr lang="en-US" dirty="0"/>
          </a:p>
        </p:txBody>
      </p:sp>
    </p:spTree>
    <p:extLst>
      <p:ext uri="{BB962C8B-B14F-4D97-AF65-F5344CB8AC3E}">
        <p14:creationId xmlns:p14="http://schemas.microsoft.com/office/powerpoint/2010/main" val="2918897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956345"/>
            <a:ext cx="6095999" cy="5578679"/>
          </a:xfrm>
        </p:spPr>
        <p:txBody>
          <a:bodyPr/>
          <a:lstStyle/>
          <a:p>
            <a:pPr marL="285750" indent="-285750" algn="l">
              <a:buFont typeface="Arial" panose="020B0604020202020204" pitchFamily="34" charset="0"/>
              <a:buChar char="•"/>
            </a:pPr>
            <a:r>
              <a:rPr lang="en-US" sz="1600" spc="0" dirty="0">
                <a:cs typeface="Arial" panose="020B0604020202020204" pitchFamily="34" charset="0"/>
              </a:rPr>
              <a:t>Create a Mobile application version to give restaurant owners the option to use either a web application or mobile application based </a:t>
            </a:r>
            <a:r>
              <a:rPr lang="en-US" sz="1600" spc="0">
                <a:cs typeface="Arial" panose="020B0604020202020204" pitchFamily="34" charset="0"/>
              </a:rPr>
              <a:t>on their needs. </a:t>
            </a: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18</a:t>
            </a:fld>
            <a:endParaRPr lang="en-US" dirty="0"/>
          </a:p>
        </p:txBody>
      </p:sp>
    </p:spTree>
    <p:extLst>
      <p:ext uri="{BB962C8B-B14F-4D97-AF65-F5344CB8AC3E}">
        <p14:creationId xmlns:p14="http://schemas.microsoft.com/office/powerpoint/2010/main" val="385335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042171" y="2910204"/>
            <a:ext cx="4107655" cy="518795"/>
          </a:xfrm>
        </p:spPr>
        <p:txBody>
          <a:bodyPr/>
          <a:lstStyle/>
          <a:p>
            <a:r>
              <a:rPr lang="en-US" spc="0" dirty="0"/>
              <a:t>CentRes Team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62588" y="24572"/>
            <a:ext cx="4846320" cy="1210613"/>
          </a:xfrm>
        </p:spPr>
        <p:txBody>
          <a:bodyPr/>
          <a:lstStyle/>
          <a:p>
            <a:r>
              <a:rPr lang="en-US" dirty="0"/>
              <a:t>Contents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862588" y="1387135"/>
            <a:ext cx="4908655" cy="4552192"/>
          </a:xfrm>
        </p:spPr>
        <p:txBody>
          <a:bodyPr/>
          <a:lstStyle/>
          <a:p>
            <a:pPr marL="285750" indent="-285750">
              <a:buFont typeface="Arial" panose="020B0604020202020204" pitchFamily="34" charset="0"/>
              <a:buChar char="•"/>
            </a:pPr>
            <a:r>
              <a:rPr lang="en-US" spc="0" dirty="0"/>
              <a:t>Team Introduction</a:t>
            </a:r>
          </a:p>
          <a:p>
            <a:pPr marL="285750" indent="-285750">
              <a:buFont typeface="Arial" panose="020B0604020202020204" pitchFamily="34" charset="0"/>
              <a:buChar char="•"/>
            </a:pPr>
            <a:r>
              <a:rPr lang="en-US" spc="0" dirty="0"/>
              <a:t>Team Collaboration and Project Management</a:t>
            </a:r>
          </a:p>
          <a:p>
            <a:pPr marL="285750" indent="-285750">
              <a:buFont typeface="Arial" panose="020B0604020202020204" pitchFamily="34" charset="0"/>
              <a:buChar char="•"/>
            </a:pPr>
            <a:r>
              <a:rPr lang="en-US" spc="0" dirty="0"/>
              <a:t>Project Overview and descriptions</a:t>
            </a:r>
          </a:p>
          <a:p>
            <a:pPr marL="285750" indent="-285750">
              <a:buFont typeface="Arial" panose="020B0604020202020204" pitchFamily="34" charset="0"/>
              <a:buChar char="•"/>
            </a:pPr>
            <a:r>
              <a:rPr lang="en-US" spc="0" dirty="0"/>
              <a:t>Project Features and User Stories</a:t>
            </a:r>
          </a:p>
          <a:p>
            <a:pPr marL="285750" indent="-285750">
              <a:buFont typeface="Arial" panose="020B0604020202020204" pitchFamily="34" charset="0"/>
              <a:buChar char="•"/>
            </a:pPr>
            <a:r>
              <a:rPr lang="en-US" spc="0" dirty="0"/>
              <a:t>Requirements Specifications</a:t>
            </a:r>
          </a:p>
          <a:p>
            <a:pPr marL="285750" indent="-285750">
              <a:buFont typeface="Arial" panose="020B0604020202020204" pitchFamily="34" charset="0"/>
              <a:buChar char="•"/>
            </a:pPr>
            <a:r>
              <a:rPr lang="en-US" spc="0" dirty="0"/>
              <a:t>High Level Design</a:t>
            </a:r>
          </a:p>
          <a:p>
            <a:pPr marL="285750" indent="-285750">
              <a:buFont typeface="Arial" panose="020B0604020202020204" pitchFamily="34" charset="0"/>
              <a:buChar char="•"/>
            </a:pPr>
            <a:r>
              <a:rPr lang="en-US" spc="0" dirty="0"/>
              <a:t>Achievements and Challenges</a:t>
            </a:r>
          </a:p>
          <a:p>
            <a:pPr marL="285750" indent="-285750">
              <a:buFont typeface="Arial" panose="020B0604020202020204" pitchFamily="34" charset="0"/>
              <a:buChar char="•"/>
            </a:pPr>
            <a:r>
              <a:rPr lang="en-US" spc="0" dirty="0"/>
              <a:t>Future Development Plan and Q&amp;A</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349532" y="2130970"/>
            <a:ext cx="5492935" cy="2596059"/>
          </a:xfrm>
        </p:spPr>
        <p:txBody>
          <a:bodyPr>
            <a:noAutofit/>
          </a:bodyPr>
          <a:lstStyle/>
          <a:p>
            <a:r>
              <a:rPr lang="en-US" sz="2000" spc="0" dirty="0"/>
              <a:t>Carson Pribble </a:t>
            </a:r>
            <a:br>
              <a:rPr lang="en-US" sz="2000" spc="0" dirty="0"/>
            </a:br>
            <a:r>
              <a:rPr lang="en-US" sz="2000" spc="0" dirty="0"/>
              <a:t> Chase Jamison</a:t>
            </a:r>
            <a:br>
              <a:rPr lang="en-US" sz="2000" spc="0" dirty="0"/>
            </a:br>
            <a:r>
              <a:rPr lang="en-US" sz="2000" spc="0" dirty="0"/>
              <a:t> David Utshudiema</a:t>
            </a:r>
            <a:br>
              <a:rPr lang="en-US" sz="2000" spc="0" dirty="0"/>
            </a:br>
            <a:r>
              <a:rPr lang="en-US" sz="2000" spc="0" dirty="0"/>
              <a:t> Katherine Landsman</a:t>
            </a:r>
            <a:br>
              <a:rPr lang="en-US" sz="2000" spc="0" dirty="0"/>
            </a:br>
            <a:r>
              <a:rPr lang="en-US" sz="2000" spc="0" dirty="0"/>
              <a:t> Mohamed Ibensilalen</a:t>
            </a:r>
            <a:br>
              <a:rPr lang="en-US" sz="2000" spc="0" dirty="0"/>
            </a:br>
            <a:r>
              <a:rPr lang="en-US" sz="2000" spc="0" dirty="0"/>
              <a:t> Sergio Mainville</a:t>
            </a:r>
          </a:p>
        </p:txBody>
      </p:sp>
      <p:sp>
        <p:nvSpPr>
          <p:cNvPr id="3" name="TextBox 2">
            <a:extLst>
              <a:ext uri="{FF2B5EF4-FFF2-40B4-BE49-F238E27FC236}">
                <a16:creationId xmlns:a16="http://schemas.microsoft.com/office/drawing/2014/main" id="{00B88F18-6EAE-7043-9C4E-EFA02E006C10}"/>
              </a:ext>
            </a:extLst>
          </p:cNvPr>
          <p:cNvSpPr txBox="1"/>
          <p:nvPr/>
        </p:nvSpPr>
        <p:spPr>
          <a:xfrm>
            <a:off x="3247938" y="645028"/>
            <a:ext cx="5696124" cy="923330"/>
          </a:xfrm>
          <a:prstGeom prst="rect">
            <a:avLst/>
          </a:prstGeom>
          <a:noFill/>
        </p:spPr>
        <p:txBody>
          <a:bodyPr wrap="square" rtlCol="0">
            <a:spAutoFit/>
          </a:bodyPr>
          <a:lstStyle/>
          <a:p>
            <a:pPr algn="ctr"/>
            <a:r>
              <a:rPr lang="en-US" sz="5400" dirty="0"/>
              <a:t>Meet the Team!</a:t>
            </a:r>
          </a:p>
        </p:txBody>
      </p:sp>
    </p:spTree>
    <p:extLst>
      <p:ext uri="{BB962C8B-B14F-4D97-AF65-F5344CB8AC3E}">
        <p14:creationId xmlns:p14="http://schemas.microsoft.com/office/powerpoint/2010/main" val="34990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spc="0" dirty="0">
                <a:cs typeface="Arial" panose="020B0604020202020204" pitchFamily="34" charset="0"/>
              </a:rPr>
              <a:t>GitHub</a:t>
            </a:r>
          </a:p>
          <a:p>
            <a:pPr algn="l"/>
            <a:r>
              <a:rPr lang="en-US" sz="1600" spc="0" dirty="0">
                <a:cs typeface="Arial" panose="020B0604020202020204" pitchFamily="34" charset="0"/>
              </a:rPr>
              <a:t>	-version control system</a:t>
            </a:r>
          </a:p>
          <a:p>
            <a:pPr marL="285750" indent="-285750" algn="l">
              <a:buFont typeface="Arial" panose="020B0604020202020204" pitchFamily="34" charset="0"/>
              <a:buChar char="•"/>
            </a:pPr>
            <a:r>
              <a:rPr lang="en-US" sz="1600" spc="0" dirty="0">
                <a:cs typeface="Arial" panose="020B0604020202020204" pitchFamily="34" charset="0"/>
              </a:rPr>
              <a:t>GitHub Projects</a:t>
            </a:r>
          </a:p>
          <a:p>
            <a:pPr algn="l"/>
            <a:r>
              <a:rPr lang="en-US" sz="1600" spc="0" dirty="0">
                <a:cs typeface="Arial" panose="020B0604020202020204" pitchFamily="34" charset="0"/>
              </a:rPr>
              <a:t>	-Track tasks in a Centralized location</a:t>
            </a:r>
          </a:p>
          <a:p>
            <a:pPr marL="285750" indent="-285750" algn="l">
              <a:buFont typeface="Arial" panose="020B0604020202020204" pitchFamily="34" charset="0"/>
              <a:buChar char="•"/>
            </a:pPr>
            <a:r>
              <a:rPr lang="en-US" sz="1600" spc="0" dirty="0">
                <a:cs typeface="Arial" panose="020B0604020202020204" pitchFamily="34" charset="0"/>
              </a:rPr>
              <a:t>Microsoft teams</a:t>
            </a:r>
          </a:p>
          <a:p>
            <a:pPr algn="l"/>
            <a:r>
              <a:rPr lang="en-US" sz="1600" spc="0" dirty="0">
                <a:cs typeface="Arial" panose="020B0604020202020204" pitchFamily="34" charset="0"/>
              </a:rPr>
              <a:t>	-Project communication</a:t>
            </a:r>
          </a:p>
          <a:p>
            <a:pPr marL="285750" indent="-285750" algn="l">
              <a:buFont typeface="Arial" panose="020B0604020202020204" pitchFamily="34" charset="0"/>
              <a:buChar char="•"/>
            </a:pP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spc="0" dirty="0">
                <a:cs typeface="Arial" panose="020B0604020202020204" pitchFamily="34" charset="0"/>
              </a:rPr>
              <a:t>Agile Principles</a:t>
            </a:r>
          </a:p>
          <a:p>
            <a:pPr algn="l"/>
            <a:r>
              <a:rPr lang="en-US" sz="1600" spc="0" dirty="0">
                <a:cs typeface="Arial" panose="020B0604020202020204" pitchFamily="34" charset="0"/>
              </a:rPr>
              <a:t>	-Allows for project transparency and task optimization</a:t>
            </a:r>
          </a:p>
          <a:p>
            <a:pPr marL="285750" indent="-285750" algn="l">
              <a:buFont typeface="Arial" panose="020B0604020202020204" pitchFamily="34" charset="0"/>
              <a:buChar char="•"/>
            </a:pPr>
            <a:r>
              <a:rPr lang="en-US" sz="1600" spc="0" dirty="0">
                <a:cs typeface="Arial" panose="020B0604020202020204" pitchFamily="34" charset="0"/>
              </a:rPr>
              <a:t>Scum Methodology </a:t>
            </a:r>
          </a:p>
          <a:p>
            <a:pPr algn="l"/>
            <a:r>
              <a:rPr lang="en-US" sz="1600" spc="0" dirty="0">
                <a:cs typeface="Arial" panose="020B0604020202020204" pitchFamily="34" charset="0"/>
              </a:rPr>
              <a:t>	-Encourages higher productivity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6000" y="144089"/>
            <a:ext cx="5897218" cy="753220"/>
          </a:xfrm>
        </p:spPr>
        <p:txBody>
          <a:bodyPr/>
          <a:lstStyle/>
          <a:p>
            <a:pPr algn="ctr"/>
            <a:r>
              <a:rPr lang="en-US" sz="2800" dirty="0"/>
              <a:t>Project Overview</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681983"/>
            <a:ext cx="5416550" cy="4557919"/>
          </a:xfrm>
        </p:spPr>
        <p:txBody>
          <a:bodyPr>
            <a:normAutofit/>
          </a:bodyPr>
          <a:lstStyle/>
          <a:p>
            <a:pPr marL="0" indent="0">
              <a:buNone/>
            </a:pPr>
            <a:r>
              <a:rPr lang="en-US" dirty="0"/>
              <a:t>CentRes is a software for small restaurant owners that helps their employees streamline the order process and manage tables easily. The main goal of CentRes is restaurant centralization. </a:t>
            </a:r>
          </a:p>
          <a:p>
            <a:pPr marL="0" indent="0">
              <a:buNone/>
            </a:pPr>
            <a:r>
              <a:rPr lang="en-US" dirty="0"/>
              <a:t>Servers will have an easy-to-read display that keeps track of things such as menu items, prices, order times and order status. Chefs will have access to real time order data and will have the ability to provide status updates to servers. 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7032929" y="897309"/>
            <a:ext cx="4023360" cy="464871"/>
          </a:xfrm>
        </p:spPr>
        <p:txBody>
          <a:bodyPr/>
          <a:lstStyle/>
          <a:p>
            <a:r>
              <a:rPr lang="en-US" spc="0" dirty="0"/>
              <a:t>Get to know more about our software</a:t>
            </a:r>
          </a:p>
        </p:txBody>
      </p:sp>
    </p:spTree>
    <p:extLst>
      <p:ext uri="{BB962C8B-B14F-4D97-AF65-F5344CB8AC3E}">
        <p14:creationId xmlns:p14="http://schemas.microsoft.com/office/powerpoint/2010/main"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6000" y="56057"/>
            <a:ext cx="5897218" cy="753220"/>
          </a:xfrm>
        </p:spPr>
        <p:txBody>
          <a:bodyPr/>
          <a:lstStyle/>
          <a:p>
            <a:pPr algn="ctr"/>
            <a:r>
              <a:rPr lang="en-US" sz="2800" dirty="0"/>
              <a:t>Project Description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705284"/>
            <a:ext cx="5416550" cy="4557919"/>
          </a:xfrm>
        </p:spPr>
        <p:txBody>
          <a:bodyPr>
            <a:normAutofit/>
          </a:bodyPr>
          <a:lstStyle/>
          <a:p>
            <a:pPr marL="0" indent="0">
              <a:buNone/>
            </a:pPr>
            <a:r>
              <a:rPr lang="en-US" dirty="0"/>
              <a:t>TEXT HERE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7032929" y="1024845"/>
            <a:ext cx="4023360" cy="464871"/>
          </a:xfrm>
        </p:spPr>
        <p:txBody>
          <a:bodyPr/>
          <a:lstStyle/>
          <a:p>
            <a:endParaRPr lang="en-US" spc="0" dirty="0"/>
          </a:p>
        </p:txBody>
      </p:sp>
    </p:spTree>
    <p:extLst>
      <p:ext uri="{BB962C8B-B14F-4D97-AF65-F5344CB8AC3E}">
        <p14:creationId xmlns:p14="http://schemas.microsoft.com/office/powerpoint/2010/main" val="27589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gn="l">
              <a:lnSpc>
                <a:spcPct val="107000"/>
              </a:lnSpc>
              <a:spcBef>
                <a:spcPts val="0"/>
              </a:spcBef>
              <a:spcAft>
                <a:spcPts val="0"/>
              </a:spcAft>
            </a:pPr>
            <a:r>
              <a:rPr lang="en-US"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nSpc>
                <a:spcPct val="107000"/>
              </a:lnSpc>
              <a:spcBef>
                <a:spcPts val="0"/>
              </a:spcBef>
              <a:spcAft>
                <a:spcPts val="0"/>
              </a:spcAft>
            </a:pP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4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val="80992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719940" y="1661686"/>
            <a:ext cx="4521818" cy="4655890"/>
          </a:xfrm>
        </p:spPr>
        <p:txBody>
          <a:bodyPr>
            <a:normAutofit fontScale="90000"/>
          </a:bodyPr>
          <a:lstStyle/>
          <a:p>
            <a:pPr marL="914400" marR="0" lvl="2">
              <a:lnSpc>
                <a:spcPct val="107000"/>
              </a:lnSpc>
              <a:spcBef>
                <a:spcPts val="0"/>
              </a:spcBef>
              <a:spcAft>
                <a:spcPts val="0"/>
              </a:spcAft>
            </a:pPr>
            <a:br>
              <a:rPr lang="en-US" sz="1200" b="1" dirty="0">
                <a:solidFill>
                  <a:schemeClr val="tx1"/>
                </a:solidFill>
                <a:effectLst/>
                <a:latin typeface="Times New Roman" panose="02020603050405020304" pitchFamily="18" charset="0"/>
                <a:ea typeface="Times New Roman" panose="02020603050405020304" pitchFamily="18" charset="0"/>
              </a:rPr>
            </a:br>
            <a:r>
              <a:rPr lang="en-US" sz="1400" b="1" dirty="0">
                <a:solidFill>
                  <a:schemeClr val="tx1"/>
                </a:solidFill>
                <a:effectLst/>
                <a:latin typeface="+mn-lt"/>
                <a:ea typeface="Times New Roman" panose="02020603050405020304" pitchFamily="18" charset="0"/>
              </a:rPr>
              <a:t>Actor: </a:t>
            </a:r>
            <a:r>
              <a:rPr lang="en-US" sz="1400" dirty="0">
                <a:solidFill>
                  <a:schemeClr val="tx1"/>
                </a:solidFill>
                <a:effectLst/>
                <a:latin typeface="+mn-lt"/>
                <a:ea typeface="Times New Roman" panose="02020603050405020304" pitchFamily="18" charset="0"/>
              </a:rPr>
              <a:t>Server</a:t>
            </a:r>
            <a:br>
              <a:rPr lang="en-US" sz="1400" dirty="0">
                <a:solidFill>
                  <a:schemeClr val="tx1"/>
                </a:solidFill>
                <a:effectLst/>
                <a:latin typeface="+mn-lt"/>
                <a:ea typeface="Times New Roman" panose="02020603050405020304" pitchFamily="18" charset="0"/>
              </a:rPr>
            </a:br>
            <a:r>
              <a:rPr lang="en-US" sz="1400" b="1" dirty="0">
                <a:solidFill>
                  <a:schemeClr val="tx1"/>
                </a:solidFill>
                <a:effectLst/>
                <a:latin typeface="+mn-lt"/>
                <a:ea typeface="Times New Roman" panose="02020603050405020304" pitchFamily="18" charset="0"/>
              </a:rPr>
              <a:t>Basic Use Case Description: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reserves available table for the customer.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sends order to the kitchen.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gets notification of order completion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and marks the order complete after order is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served to the customer. </a:t>
            </a: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Calibri" panose="020F0502020204030204" pitchFamily="34" charset="0"/>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Actor:</a:t>
            </a:r>
            <a:r>
              <a:rPr lang="en-US" sz="1400" dirty="0">
                <a:solidFill>
                  <a:schemeClr val="tx1"/>
                </a:solidFill>
                <a:effectLst/>
                <a:latin typeface="+mn-lt"/>
                <a:ea typeface="Calibri" panose="020F0502020204030204" pitchFamily="34" charset="0"/>
                <a:cs typeface="Times New Roman" panose="02020603050405020304" pitchFamily="18" charset="0"/>
              </a:rPr>
              <a:t> Line Cook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receive placed order with time stamps.</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check off individual items within order.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mark the order ready after all items within the order are prepared.</a:t>
            </a:r>
            <a:br>
              <a:rPr lang="en-US" sz="1000" dirty="0">
                <a:effectLst/>
                <a:latin typeface="Times New Roman" panose="02020603050405020304" pitchFamily="18" charset="0"/>
                <a:ea typeface="Times New Roman" panose="02020603050405020304" pitchFamily="18" charset="0"/>
              </a:rPr>
            </a:b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39124" y="594590"/>
            <a:ext cx="9234488" cy="897622"/>
          </a:xfrm>
        </p:spPr>
        <p:txBody>
          <a:bodyPr/>
          <a:lstStyle/>
          <a:p>
            <a:r>
              <a:rPr lang="en-US" sz="3600" spc="100" dirty="0"/>
              <a:t>Use Case</a:t>
            </a:r>
          </a:p>
        </p:txBody>
      </p:sp>
      <p:sp>
        <p:nvSpPr>
          <p:cNvPr id="7" name="Title 4">
            <a:extLst>
              <a:ext uri="{FF2B5EF4-FFF2-40B4-BE49-F238E27FC236}">
                <a16:creationId xmlns:a16="http://schemas.microsoft.com/office/drawing/2014/main" id="{83FE275C-4F61-F349-D635-66C97E72ED83}"/>
              </a:ext>
            </a:extLst>
          </p:cNvPr>
          <p:cNvSpPr txBox="1">
            <a:spLocks/>
          </p:cNvSpPr>
          <p:nvPr/>
        </p:nvSpPr>
        <p:spPr>
          <a:xfrm>
            <a:off x="6950244" y="1661686"/>
            <a:ext cx="4521818" cy="465589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4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92131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189</TotalTime>
  <Words>736</Words>
  <Application>Microsoft Office PowerPoint</Application>
  <PresentationFormat>Widescreen</PresentationFormat>
  <Paragraphs>131</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CentRes</vt:lpstr>
      <vt:lpstr>Contents</vt:lpstr>
      <vt:lpstr>Carson Pribble   Chase Jamison  David Utshudiema  Katherine Landsman  Mohamed Ibensilalen  Sergio Mainville</vt:lpstr>
      <vt:lpstr>Team Collaboration and project Management</vt:lpstr>
      <vt:lpstr>Project Overview</vt:lpstr>
      <vt:lpstr>Project Description</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High Level Design </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Kat L</cp:lastModifiedBy>
  <cp:revision>37</cp:revision>
  <dcterms:created xsi:type="dcterms:W3CDTF">2022-11-08T19:44:37Z</dcterms:created>
  <dcterms:modified xsi:type="dcterms:W3CDTF">2022-11-09T15:34:51Z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