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75" r:id="rId17"/>
    <p:sldId id="2456" r:id="rId18"/>
    <p:sldId id="2468" r:id="rId19"/>
    <p:sldId id="2470" r:id="rId20"/>
    <p:sldId id="2473" r:id="rId21"/>
    <p:sldId id="2471" r:id="rId22"/>
    <p:sldId id="2472"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p:scale>
          <a:sx n="76" d="100"/>
          <a:sy n="76" d="100"/>
        </p:scale>
        <p:origin x="408" y="-21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51820"/>
            <a:ext cx="6096000" cy="4886631"/>
          </a:xfrm>
        </p:spPr>
        <p:txBody>
          <a:bodyPr/>
          <a:lstStyle/>
          <a:p>
            <a:pPr algn="l"/>
            <a:r>
              <a:rPr lang="en-US" sz="1200" u="sng" spc="0" dirty="0"/>
              <a:t>Business requirements:</a:t>
            </a:r>
          </a:p>
          <a:p>
            <a:pPr algn="l">
              <a:buFont typeface="Arial" pitchFamily="34" charset="0"/>
              <a:buChar char="•"/>
            </a:pPr>
            <a:r>
              <a:rPr lang="en-US" sz="1200" spc="0" dirty="0"/>
              <a:t>       Must:</a:t>
            </a:r>
          </a:p>
          <a:p>
            <a:pPr algn="l"/>
            <a:r>
              <a:rPr lang="en-US" sz="1200" cap="none" spc="0" dirty="0"/>
              <a:t>	- System must be available on both IOS and Android</a:t>
            </a:r>
          </a:p>
          <a:p>
            <a:pPr algn="l"/>
            <a:r>
              <a:rPr lang="en-US" sz="1200" cap="none" spc="0" dirty="0"/>
              <a:t>	- Effectively manage tables and orders</a:t>
            </a:r>
          </a:p>
          <a:p>
            <a:pPr algn="l"/>
            <a:r>
              <a:rPr lang="en-US" sz="1200" cap="none" spc="0" dirty="0"/>
              <a:t>	- Weekly efficiency reports are generated</a:t>
            </a:r>
          </a:p>
          <a:p>
            <a:pPr algn="l"/>
            <a:r>
              <a:rPr lang="en-US" sz="1200" cap="none" spc="0" dirty="0"/>
              <a:t>	- Provide real-time business metrics to track sales, operations, and 	customer service performance. </a:t>
            </a:r>
          </a:p>
          <a:p>
            <a:pPr algn="l">
              <a:buFont typeface="Arial" pitchFamily="34" charset="0"/>
              <a:buChar char="•"/>
            </a:pPr>
            <a:r>
              <a:rPr lang="en-US" sz="1200" spc="0" dirty="0"/>
              <a:t>        Should:</a:t>
            </a:r>
          </a:p>
          <a:p>
            <a:pPr algn="l"/>
            <a:r>
              <a:rPr lang="en-US" sz="1200" cap="none" spc="0" dirty="0"/>
              <a:t>	- Keep long term data in a cloud or off-site server database with a data 	storage model allowing for frequent input of data but infrequent querying of 	that data (AWS)</a:t>
            </a:r>
          </a:p>
          <a:p>
            <a:pPr algn="l"/>
            <a:r>
              <a:rPr lang="en-US" sz="1200" u="sng" spc="0" dirty="0"/>
              <a:t>User Requirements:</a:t>
            </a:r>
          </a:p>
          <a:p>
            <a:pPr algn="l">
              <a:buFont typeface="Arial" pitchFamily="34" charset="0"/>
              <a:buChar char="•"/>
            </a:pPr>
            <a:r>
              <a:rPr lang="en-US" sz="1200" spc="0" dirty="0"/>
              <a:t>        Must:</a:t>
            </a:r>
          </a:p>
          <a:p>
            <a:pPr algn="l"/>
            <a:r>
              <a:rPr lang="en-US" sz="1200" cap="none" spc="0" dirty="0"/>
              <a:t>	- Manager can edit orders, alter bill, overview of wait times, view time stamps in 	order</a:t>
            </a:r>
          </a:p>
          <a:p>
            <a:pPr algn="l"/>
            <a:r>
              <a:rPr lang="en-US" sz="1200" cap="none" spc="0" dirty="0"/>
              <a:t>	- Chef can view orders, time stamps for orders, and mark as ready</a:t>
            </a:r>
          </a:p>
          <a:p>
            <a:pPr algn="l"/>
            <a:r>
              <a:rPr lang="en-US" sz="1200" cap="none" spc="0" dirty="0"/>
              <a:t>	- Waiter can view orders, view tables, time stamp for orders, alter bill, view 	menu</a:t>
            </a:r>
            <a:endParaRPr lang="en-US" sz="1800" cap="none" spc="0" dirty="0"/>
          </a:p>
          <a:p>
            <a:pPr algn="l">
              <a:buFont typeface="Arial" pitchFamily="34" charset="0"/>
              <a:buChar char="•"/>
            </a:pPr>
            <a:r>
              <a:rPr lang="en-US" sz="1200" spc="0" dirty="0"/>
              <a:t>        Should:</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authentication)</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77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86167" y="673514"/>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6657692" y="1061679"/>
            <a:ext cx="3813664" cy="2182967"/>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spc="0" dirty="0">
                <a:cs typeface="Arial" panose="020B0604020202020204" pitchFamily="34" charset="0"/>
              </a:rPr>
              <a:t>add online reservation for customers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288</TotalTime>
  <Words>1378</Words>
  <Application>Microsoft Office PowerPoint</Application>
  <PresentationFormat>Widescreen</PresentationFormat>
  <Paragraphs>176</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Sergio Mainville</cp:lastModifiedBy>
  <cp:revision>52</cp:revision>
  <dcterms:created xsi:type="dcterms:W3CDTF">2022-11-08T19:44:37Z</dcterms:created>
  <dcterms:modified xsi:type="dcterms:W3CDTF">2022-11-10T22:49:59Z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