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4" r:id="rId16"/>
    <p:sldId id="2475" r:id="rId17"/>
    <p:sldId id="2456" r:id="rId18"/>
    <p:sldId id="2468" r:id="rId19"/>
    <p:sldId id="2470" r:id="rId20"/>
    <p:sldId id="2473" r:id="rId21"/>
    <p:sldId id="2471" r:id="rId22"/>
    <p:sldId id="2472" r:id="rId23"/>
    <p:sldId id="24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varScale="1">
        <p:scale>
          <a:sx n="97" d="100"/>
          <a:sy n="97" d="100"/>
        </p:scale>
        <p:origin x="725" y="40"/>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11/10/2022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380942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u="sng" spc="0" dirty="0"/>
              <a:t>Business requirements:</a:t>
            </a:r>
          </a:p>
          <a:p>
            <a:pPr algn="l"/>
            <a:r>
              <a:rPr lang="en-US" spc="0" dirty="0"/>
              <a:t>Must have-</a:t>
            </a:r>
          </a:p>
          <a:p>
            <a:pPr algn="l"/>
            <a:r>
              <a:rPr lang="en-US" spc="0" dirty="0"/>
              <a:t>Should have-</a:t>
            </a:r>
          </a:p>
          <a:p>
            <a:pPr algn="l"/>
            <a:endParaRPr lang="en-US" spc="0" dirty="0"/>
          </a:p>
          <a:p>
            <a:pPr algn="l"/>
            <a:r>
              <a:rPr lang="en-US" u="sng" spc="0" dirty="0"/>
              <a:t>User Requirements:</a:t>
            </a:r>
          </a:p>
          <a:p>
            <a:pPr algn="l"/>
            <a:r>
              <a:rPr lang="en-US" spc="0" dirty="0"/>
              <a:t>Must Have- </a:t>
            </a:r>
          </a:p>
          <a:p>
            <a:pPr algn="l"/>
            <a:r>
              <a:rPr lang="en-US" spc="0" dirty="0"/>
              <a:t>Should Have-</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Display menu when requested</a:t>
            </a:r>
          </a:p>
          <a:p>
            <a:pPr algn="l"/>
            <a:r>
              <a:rPr lang="en-US" sz="1200" cap="none" spc="0" dirty="0">
                <a:cs typeface="Arial" panose="020B0604020202020204" pitchFamily="34" charset="0"/>
              </a:rPr>
              <a:t>	-Display orders, bill, wait times,  and time stamps when requested</a:t>
            </a:r>
          </a:p>
          <a:p>
            <a:pPr algn="l"/>
            <a:r>
              <a:rPr lang="en-US" sz="1200" cap="none" spc="0" dirty="0">
                <a:cs typeface="Arial" panose="020B0604020202020204" pitchFamily="34" charset="0"/>
              </a:rPr>
              <a:t>	-Allow user to login  when successfully entering in user and password</a:t>
            </a:r>
            <a:endParaRPr lang="en-US" sz="1200" spc="0" dirty="0">
              <a:cs typeface="Arial" panose="020B0604020202020204" pitchFamily="34" charset="0"/>
            </a:endParaRP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Use 2fa for manager login to secure admin privileges (two factor authentication)</a:t>
            </a:r>
          </a:p>
          <a:p>
            <a:pPr algn="l"/>
            <a:r>
              <a:rPr lang="en-US" sz="1200" cap="none" spc="0" dirty="0">
                <a:cs typeface="Arial" panose="020B0604020202020204" pitchFamily="34" charset="0"/>
              </a:rPr>
              <a:t>	-Keep track of volume over time to create a predictive model for future use</a:t>
            </a:r>
          </a:p>
          <a:p>
            <a:pPr algn="l"/>
            <a:r>
              <a:rPr lang="en-US" sz="1200" cap="none" spc="0" dirty="0">
                <a:cs typeface="Arial" panose="020B0604020202020204" pitchFamily="34" charset="0"/>
              </a:rPr>
              <a:t>	- Require user log back in after tablet/device is idle for more than 60 seconds</a:t>
            </a:r>
          </a:p>
          <a:p>
            <a:pPr marL="285750" indent="-285750" algn="l">
              <a:buFont typeface="Arial" panose="020B0604020202020204" pitchFamily="34" charset="0"/>
              <a:buChar char="•"/>
            </a:pPr>
            <a:r>
              <a:rPr lang="en-US" sz="1200" spc="0" dirty="0">
                <a:cs typeface="Arial" panose="020B0604020202020204" pitchFamily="34" charset="0"/>
              </a:rPr>
              <a:t>Could:</a:t>
            </a:r>
          </a:p>
          <a:p>
            <a:pPr algn="l"/>
            <a:r>
              <a:rPr lang="en-US" sz="1200" spc="0" dirty="0">
                <a:cs typeface="Arial" panose="020B0604020202020204" pitchFamily="34" charset="0"/>
              </a:rPr>
              <a:t>	-</a:t>
            </a:r>
            <a:r>
              <a:rPr lang="en-US" sz="1200" cap="none" spc="0" dirty="0">
                <a:cs typeface="Arial" panose="020B0604020202020204" pitchFamily="34" charset="0"/>
              </a:rPr>
              <a:t>Customer rewards program</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Database should update in a timely manner to keep communication between 	users accurate	-Display orders, bill, wait times,  and time stamps when requested</a:t>
            </a:r>
          </a:p>
          <a:p>
            <a:pPr algn="l"/>
            <a:r>
              <a:rPr lang="en-US" sz="1200" cap="none" spc="0" dirty="0">
                <a:cs typeface="Arial" panose="020B0604020202020204" pitchFamily="34" charset="0"/>
              </a:rPr>
              <a:t>	-Password must meet defined password criteria</a:t>
            </a:r>
          </a:p>
          <a:p>
            <a:pPr algn="l"/>
            <a:r>
              <a:rPr lang="en-US" sz="1200" cap="none" spc="0" dirty="0">
                <a:cs typeface="Arial" panose="020B0604020202020204" pitchFamily="34" charset="0"/>
              </a:rPr>
              <a:t>	-Must not allow fault input to a field</a:t>
            </a:r>
          </a:p>
          <a:p>
            <a:pPr algn="l"/>
            <a:r>
              <a:rPr lang="en-US" sz="1200" cap="none" spc="0" dirty="0">
                <a:cs typeface="Arial" panose="020B0604020202020204" pitchFamily="34" charset="0"/>
              </a:rPr>
              <a:t>	-Users must only be able to access what they have permission to see</a:t>
            </a:r>
          </a:p>
          <a:p>
            <a:pPr algn="l"/>
            <a:r>
              <a:rPr lang="en-US" sz="1200" cap="none" spc="0" dirty="0">
                <a:cs typeface="Arial" panose="020B0604020202020204" pitchFamily="34" charset="0"/>
              </a:rPr>
              <a:t>	-The system should support enough logged in users at any given time to satisfy 	the restaurants requirements for access frequency</a:t>
            </a: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Can scale the restaurant table display volume and placement based on 	remodeling and rearrangement)</a:t>
            </a:r>
          </a:p>
          <a:p>
            <a:pPr algn="l"/>
            <a:r>
              <a:rPr lang="en-US" sz="1200" cap="none" spc="0" dirty="0">
                <a:cs typeface="Arial" panose="020B0604020202020204" pitchFamily="34" charset="0"/>
              </a:rPr>
              <a:t>	-Use of local database for efficiency and external/cloud-based database for long 	term data collection for aggregation	</a:t>
            </a:r>
          </a:p>
          <a:p>
            <a:pPr algn="l"/>
            <a:r>
              <a:rPr lang="en-US" sz="1200" cap="none" spc="0" dirty="0">
                <a:cs typeface="Arial" panose="020B0604020202020204" pitchFamily="34" charset="0"/>
              </a:rPr>
              <a:t>	- Keep track of each table as an object with data attributes such as item orders 	per seat, bill cost, wait time</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200" spc="0" dirty="0">
                <a:cs typeface="Arial" panose="020B0604020202020204" pitchFamily="34" charset="0"/>
              </a:rPr>
              <a:t>Could:</a:t>
            </a:r>
            <a:endParaRPr lang="en-US" sz="1200" cap="none" spc="0" dirty="0">
              <a:cs typeface="Arial" panose="020B0604020202020204" pitchFamily="34" charset="0"/>
            </a:endParaRPr>
          </a:p>
          <a:p>
            <a:pPr algn="l"/>
            <a:r>
              <a:rPr lang="en-US" sz="1200" cap="none" spc="0" dirty="0">
                <a:cs typeface="Arial" panose="020B0604020202020204" pitchFamily="34" charset="0"/>
              </a:rPr>
              <a:t>	-Use a third-party security/authentication system to avoid unwanted 	manipulation</a:t>
            </a:r>
          </a:p>
          <a:p>
            <a:pPr algn="l"/>
            <a:r>
              <a:rPr lang="en-US" sz="1400" spc="0" dirty="0">
                <a:cs typeface="Arial" panose="020B0604020202020204" pitchFamily="34" charset="0"/>
              </a:rPr>
              <a:t>	- </a:t>
            </a:r>
            <a:r>
              <a:rPr lang="en-US" sz="1200" cap="none" spc="0" dirty="0">
                <a:cs typeface="Arial" panose="020B0604020202020204" pitchFamily="34" charset="0"/>
              </a:rPr>
              <a:t>Implement customer rewards program with customer email</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13</a:t>
            </a:fld>
            <a:endParaRPr lang="en-US" dirty="0"/>
          </a:p>
        </p:txBody>
      </p:sp>
    </p:spTree>
    <p:extLst>
      <p:ext uri="{BB962C8B-B14F-4D97-AF65-F5344CB8AC3E}">
        <p14:creationId xmlns:p14="http://schemas.microsoft.com/office/powerpoint/2010/main" val="228071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fontScale="92500"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strike="noStrike" kern="1200" cap="none"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Customer bills, server shift report, manager daily monetary report</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15</a:t>
            </a:fld>
            <a:endParaRPr lang="en-US" dirty="0"/>
          </a:p>
        </p:txBody>
      </p:sp>
    </p:spTree>
    <p:extLst>
      <p:ext uri="{BB962C8B-B14F-4D97-AF65-F5344CB8AC3E}">
        <p14:creationId xmlns:p14="http://schemas.microsoft.com/office/powerpoint/2010/main" val="1690341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Profits are up in the last quarter by 3%</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Data Flow Diagram</a:t>
            </a:r>
            <a:endParaRPr kumimoji="0" lang="en-US" sz="20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Customer satisfaction increased from 70 to 80%</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17</a:t>
            </a:fld>
            <a:endParaRPr lang="en-US" dirty="0"/>
          </a:p>
        </p:txBody>
      </p:sp>
    </p:spTree>
    <p:extLst>
      <p:ext uri="{BB962C8B-B14F-4D97-AF65-F5344CB8AC3E}">
        <p14:creationId xmlns:p14="http://schemas.microsoft.com/office/powerpoint/2010/main" val="692636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spc="0" dirty="0">
                <a:cs typeface="Arial" panose="020B0604020202020204" pitchFamily="34" charset="0"/>
              </a:rPr>
              <a:t>Microsoft word formatting for SRS document </a:t>
            </a: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18</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r>
              <a:rPr lang="en-US" sz="1600"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spc="0" dirty="0">
                <a:cs typeface="Arial" panose="020B0604020202020204" pitchFamily="34" charset="0"/>
              </a:rPr>
              <a:t>add online reservation for customers .</a:t>
            </a: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19</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661686"/>
            <a:ext cx="4860250" cy="4655890"/>
          </a:xfrm>
        </p:spPr>
        <p:txBody>
          <a:bodyPr>
            <a:normAutofit/>
          </a:bodyPr>
          <a:lstStyle/>
          <a:p>
            <a:pPr marL="914400" marR="0" lvl="2" algn="l">
              <a:lnSpc>
                <a:spcPct val="107000"/>
              </a:lnSpc>
              <a:spcBef>
                <a:spcPts val="0"/>
              </a:spcBef>
              <a:spcAft>
                <a:spcPts val="0"/>
              </a:spcAft>
            </a:pP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246178" y="672451"/>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661686"/>
            <a:ext cx="5171930"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265</TotalTime>
  <Words>1180</Words>
  <Application>Microsoft Office PowerPoint</Application>
  <PresentationFormat>Widescreen</PresentationFormat>
  <Paragraphs>166</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High Level Design </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David Bayekula</cp:lastModifiedBy>
  <cp:revision>49</cp:revision>
  <dcterms:created xsi:type="dcterms:W3CDTF">2022-11-08T19:44:37Z</dcterms:created>
  <dcterms:modified xsi:type="dcterms:W3CDTF">2022-11-10T21:45:16Z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