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56" r:id="rId17"/>
    <p:sldId id="2468" r:id="rId18"/>
    <p:sldId id="2470" r:id="rId19"/>
    <p:sldId id="2473"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a:t>
            </a:r>
            <a:r>
              <a:rPr lang="en-US" sz="1600" spc="0">
                <a:cs typeface="Arial" panose="020B0604020202020204" pitchFamily="34" charset="0"/>
              </a:rPr>
              <a:t>on their needs. </a:t>
            </a: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216</TotalTime>
  <Words>812</Words>
  <Application>Microsoft Office PowerPoint</Application>
  <PresentationFormat>Widescreen</PresentationFormat>
  <Paragraphs>138</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45</cp:revision>
  <dcterms:created xsi:type="dcterms:W3CDTF">2022-11-08T19:44:37Z</dcterms:created>
  <dcterms:modified xsi:type="dcterms:W3CDTF">2022-11-09T16:56:46Z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