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56" r:id="rId17"/>
    <p:sldId id="2468" r:id="rId18"/>
    <p:sldId id="2470" r:id="rId19"/>
    <p:sldId id="2473" r:id="rId20"/>
    <p:sldId id="2471" r:id="rId21"/>
    <p:sldId id="2472" r:id="rId22"/>
    <p:sldId id="24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5033" autoAdjust="0"/>
  </p:normalViewPr>
  <p:slideViewPr>
    <p:cSldViewPr snapToGrid="0">
      <p:cViewPr varScale="1">
        <p:scale>
          <a:sx n="72" d="100"/>
          <a:sy n="72" d="100"/>
        </p:scale>
        <p:origin x="774" y="6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u="sng" spc="0" dirty="0"/>
              <a:t>Business requirements:</a:t>
            </a:r>
          </a:p>
          <a:p>
            <a:pPr algn="l"/>
            <a:r>
              <a:rPr lang="en-US" spc="0" dirty="0"/>
              <a:t>Must have-</a:t>
            </a:r>
          </a:p>
          <a:p>
            <a:pPr algn="l"/>
            <a:r>
              <a:rPr lang="en-US" spc="0" dirty="0"/>
              <a:t>Should have-</a:t>
            </a:r>
          </a:p>
          <a:p>
            <a:pPr algn="l"/>
            <a:endParaRPr lang="en-US" spc="0" dirty="0"/>
          </a:p>
          <a:p>
            <a:pPr algn="l"/>
            <a:r>
              <a:rPr lang="en-US" u="sng" spc="0" dirty="0"/>
              <a:t>User Requirements:</a:t>
            </a:r>
          </a:p>
          <a:p>
            <a:pPr algn="l"/>
            <a:r>
              <a:rPr lang="en-US" spc="0" dirty="0"/>
              <a:t>Must Have- </a:t>
            </a:r>
          </a:p>
          <a:p>
            <a:pPr algn="l"/>
            <a:r>
              <a:rPr lang="en-US" spc="0" dirty="0"/>
              <a:t>Should Have-</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r>
              <a:rPr lang="en-US" spc="0" dirty="0"/>
              <a:t>LOOKING AHEAD</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92500"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400" dirty="0" err="1">
                <a:effectLst/>
                <a:ea typeface="Yu Mincho" panose="02020400000000000000" pitchFamily="18" charset="-128"/>
                <a:cs typeface="Times New Roman" panose="02020603050405020304" pitchFamily="18" charset="0"/>
              </a:rPr>
              <a:t>CentRes</a:t>
            </a:r>
            <a:r>
              <a:rPr lang="en-US" sz="1400" dirty="0">
                <a:effectLst/>
                <a:ea typeface="Yu Mincho" panose="02020400000000000000" pitchFamily="18" charset="-128"/>
                <a:cs typeface="Times New Roman" panose="02020603050405020304" pitchFamily="18" charset="0"/>
              </a:rPr>
              <a:t>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69263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spc="0" dirty="0">
                <a:cs typeface="Arial" panose="020B0604020202020204" pitchFamily="34" charset="0"/>
              </a:rPr>
              <a:t>add online reservation for customers .</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241</TotalTime>
  <Words>895</Words>
  <Application>Microsoft Office PowerPoint</Application>
  <PresentationFormat>Widescreen</PresentationFormat>
  <Paragraphs>142</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mohamed ibensilalen</cp:lastModifiedBy>
  <cp:revision>46</cp:revision>
  <dcterms:created xsi:type="dcterms:W3CDTF">2022-11-08T19:44:37Z</dcterms:created>
  <dcterms:modified xsi:type="dcterms:W3CDTF">2022-11-10T05:32:43Z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