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4F33-B2DD-DCB4-D00E-97195865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872B2-5EF4-FCE2-6F84-D826F7C2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6162-6772-45D0-1B67-D47AEA2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3DD5-0980-12CA-1C07-FEA42000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F696-D3BE-C4E3-F7DD-DCF77A2E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9C55-A7A0-5E7B-CCA3-199AFAAF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1400-C584-C672-CDD3-793B46447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584E-3513-1617-1FF5-A4070A8B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0405-36D1-7A8B-B884-AC4ED3A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304F-819B-2065-38EA-8E9AAFEB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6A665-F209-3F38-1783-8EF04A9C3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7646-28AB-E7A4-02FD-AABFC5B8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1911-FAC8-233E-412F-9280113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1BDC-8D18-7AC1-A8FC-0EF33FCC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C744-D933-78D0-E323-07541636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2317-D60B-93EE-7229-44660FC9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FA43-A9DF-A966-E6D2-B2EFC415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D77C-817C-8764-D6DC-A2F417C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2719-25B8-9365-05C0-8C00B122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C074-9EFC-5723-1268-96C56752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F0A8-113F-3092-C218-4526D6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0B9CA-6E87-816E-C7BE-F8E34D75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1FA2-0E8C-F36B-BFA0-37359C1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72CD-06A1-A1A6-27FE-67BB3D0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9569-A972-7904-D1F3-2C385FF3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790E-02AF-8EDA-938D-CDDDD86C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50EA-747F-E021-7903-1598170AC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84CE-302B-BF4B-D77C-A9A91B13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FCFF-348D-F8FC-0BB0-4C675CCB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D7A5-107C-CAC4-48BB-C967290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0B12-C394-4FEA-7CE7-E5C9519D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21EE-B096-8A25-8944-D6C2268F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6EE1-1540-3D05-1705-DF6A8172D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F784-05BB-2867-2178-9AD7A220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18DD4-540B-9FDE-F99A-F707D091C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40D06-81FB-47AB-C5B2-3EC755F21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13A3-08CA-8A2B-2D6E-227CE7B1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61B1E-01C2-F005-D0CE-1EE0C5A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A4249-420C-9060-4F7A-B1F0A6C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EC40-29B7-F145-48E8-8799710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A741C-C428-CA9F-F351-EABF1DA7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4E0C5-A196-2492-547B-3AAFB3C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7BAD1-C823-C38F-845F-372DC9A4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7DEB3-9703-FEF1-F475-2F1FE125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373FC-DE31-6732-BA09-A2A4D5A1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E8A5-2727-2EB3-0EF0-C7D51EE6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9E9A-3C09-89AE-AE18-F511BAA8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E881-66DF-CC5E-1A28-64BF3EB9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C5C5-8BD2-BB7C-EBF1-E799E9DF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6515-0612-2649-6698-5A900742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1614-C498-54EA-6E3B-07ECBC5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00D8-9161-433E-890C-03155E43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644C-5B97-36D4-C386-06743EEF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42934-E2BF-511F-0864-D998891B5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CB88-0C72-33D1-2106-DF30CA37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73EE-585C-20EF-1556-FF4FBC25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1363-8D73-FD02-26F9-6A1A5ECC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6891-3D05-0F27-FC4A-AA0B9B8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5425E-F520-AF0B-F173-61C896CA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C8E9-9853-9E9D-E48D-0342983A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A483-7066-8BB7-7B38-7FB480286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0E03-BE4D-4DAE-93E6-66649747F40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F16E-FA1A-A136-8B94-459E611DA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4458-A818-FF2E-10A4-CAAAEC67F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D46-F08F-4FAA-A421-6BF8DAD6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F3FCBC-B819-7D50-CF3D-9F5DC46DC705}"/>
              </a:ext>
            </a:extLst>
          </p:cNvPr>
          <p:cNvSpPr/>
          <p:nvPr/>
        </p:nvSpPr>
        <p:spPr>
          <a:xfrm>
            <a:off x="810883" y="1242204"/>
            <a:ext cx="10808898" cy="5158596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5" name="Graphic 10">
            <a:extLst>
              <a:ext uri="{FF2B5EF4-FFF2-40B4-BE49-F238E27FC236}">
                <a16:creationId xmlns:a16="http://schemas.microsoft.com/office/drawing/2014/main" id="{1980700C-F658-7718-9C28-BFC2EA9D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2" y="359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56F819-DEB2-FD84-20CD-4BF6476B4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0883" y="124220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9C1D6D-1B29-9F36-FAD1-18781DC61F5E}"/>
              </a:ext>
            </a:extLst>
          </p:cNvPr>
          <p:cNvSpPr/>
          <p:nvPr/>
        </p:nvSpPr>
        <p:spPr>
          <a:xfrm>
            <a:off x="0" y="664234"/>
            <a:ext cx="12184297" cy="6193766"/>
          </a:xfrm>
          <a:prstGeom prst="rect">
            <a:avLst/>
          </a:prstGeom>
          <a:noFill/>
          <a:ln w="28575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743FCA6-0FAB-8EAA-391A-508A8357B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64234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78543F-12E9-2D78-1BEB-4851D9BB4B16}"/>
              </a:ext>
            </a:extLst>
          </p:cNvPr>
          <p:cNvSpPr/>
          <p:nvPr/>
        </p:nvSpPr>
        <p:spPr>
          <a:xfrm>
            <a:off x="817216" y="2656830"/>
            <a:ext cx="10821921" cy="146101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A9976A-8396-D6B0-9D05-241D04B33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3706" y="3385280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9082F2-1307-D69E-F051-74A456F24F59}"/>
              </a:ext>
            </a:extLst>
          </p:cNvPr>
          <p:cNvSpPr/>
          <p:nvPr/>
        </p:nvSpPr>
        <p:spPr>
          <a:xfrm>
            <a:off x="797099" y="4115844"/>
            <a:ext cx="2122039" cy="9919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5A0B49B-2BF3-C211-456B-DAAD175D6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06" y="4126546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1CCD0FD-1981-BE2F-2FED-2CCAFA8C9B60}"/>
              </a:ext>
            </a:extLst>
          </p:cNvPr>
          <p:cNvSpPr/>
          <p:nvPr/>
        </p:nvSpPr>
        <p:spPr>
          <a:xfrm>
            <a:off x="810882" y="2671302"/>
            <a:ext cx="2108257" cy="9365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DBC3653-1DDF-B085-6C82-A0098843D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1518" y="2672891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136659B-E4D2-0F71-8AB8-99DFF7071206}"/>
              </a:ext>
            </a:extLst>
          </p:cNvPr>
          <p:cNvSpPr/>
          <p:nvPr/>
        </p:nvSpPr>
        <p:spPr>
          <a:xfrm>
            <a:off x="9554308" y="2665535"/>
            <a:ext cx="2059463" cy="94227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00D14B1-8903-8419-CEEA-9EC94D2BF1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56112" y="2669345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472560-6339-A188-D210-91CE117B7F16}"/>
              </a:ext>
            </a:extLst>
          </p:cNvPr>
          <p:cNvSpPr/>
          <p:nvPr/>
        </p:nvSpPr>
        <p:spPr>
          <a:xfrm>
            <a:off x="9554308" y="4138274"/>
            <a:ext cx="2072635" cy="9695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1b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CF9C397-5777-A863-9428-EFB070B74B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6112" y="4114344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868336-AFB0-BA5D-2FF0-D1C53C6AD128}"/>
              </a:ext>
            </a:extLst>
          </p:cNvPr>
          <p:cNvSpPr/>
          <p:nvPr/>
        </p:nvSpPr>
        <p:spPr>
          <a:xfrm>
            <a:off x="9589915" y="5408838"/>
            <a:ext cx="2042655" cy="9919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ctr">
              <a:defRPr/>
            </a:pPr>
            <a:b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RDS/Spare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13892E0-2B21-679A-CC9A-3C0843CCB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9139" y="5417543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3AA0533-A663-4142-13D6-1232132924CF}"/>
              </a:ext>
            </a:extLst>
          </p:cNvPr>
          <p:cNvSpPr/>
          <p:nvPr/>
        </p:nvSpPr>
        <p:spPr>
          <a:xfrm>
            <a:off x="810883" y="5408838"/>
            <a:ext cx="2122038" cy="9919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RDS/Spare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9B98815-1BFE-AD44-6773-2956D40F0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3126" y="5417543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831C9C1-0A1A-319F-244B-9622C42EFF49}"/>
              </a:ext>
            </a:extLst>
          </p:cNvPr>
          <p:cNvSpPr/>
          <p:nvPr/>
        </p:nvSpPr>
        <p:spPr>
          <a:xfrm>
            <a:off x="797224" y="2263150"/>
            <a:ext cx="3541864" cy="444388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61DCB-1C87-B73A-06E7-2976841B5A95}"/>
              </a:ext>
            </a:extLst>
          </p:cNvPr>
          <p:cNvSpPr/>
          <p:nvPr/>
        </p:nvSpPr>
        <p:spPr>
          <a:xfrm>
            <a:off x="8264106" y="2263150"/>
            <a:ext cx="3360707" cy="414633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0" name="Graphic 56">
            <a:extLst>
              <a:ext uri="{FF2B5EF4-FFF2-40B4-BE49-F238E27FC236}">
                <a16:creationId xmlns:a16="http://schemas.microsoft.com/office/drawing/2014/main" id="{AC203BF9-5ED6-0A06-3ACC-0D9EAC15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695801" y="2916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42EFC318-555C-8459-7C59-9E8934E0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449" y="3358265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T3 instance</a:t>
            </a:r>
          </a:p>
        </p:txBody>
      </p:sp>
      <p:pic>
        <p:nvPicPr>
          <p:cNvPr id="32" name="Graphic 56">
            <a:extLst>
              <a:ext uri="{FF2B5EF4-FFF2-40B4-BE49-F238E27FC236}">
                <a16:creationId xmlns:a16="http://schemas.microsoft.com/office/drawing/2014/main" id="{55CDDCF8-A00B-2259-EF4D-2BAA2E46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578673" y="29419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67EF1A6C-1F23-8CB3-4488-3727275B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9321" y="3358265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T3 instance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73AE6AF8-EC2A-D82A-A46E-6C39FDD6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5213" y="4872427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process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4A766CF7-EBE6-E304-E9A6-F8E1E662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8" y="3198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3">
            <a:extLst>
              <a:ext uri="{FF2B5EF4-FFF2-40B4-BE49-F238E27FC236}">
                <a16:creationId xmlns:a16="http://schemas.microsoft.com/office/drawing/2014/main" id="{5780900E-B6A7-2DB8-1922-0752D87C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6" y="1703783"/>
            <a:ext cx="625881" cy="62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826F359E-B204-E0D1-7F90-4B435D5B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050" y="485668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0" name="Graphic 35">
            <a:extLst>
              <a:ext uri="{FF2B5EF4-FFF2-40B4-BE49-F238E27FC236}">
                <a16:creationId xmlns:a16="http://schemas.microsoft.com/office/drawing/2014/main" id="{E404DCAA-7477-CFA8-0482-3D105CBF7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33" y="43647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8">
            <a:extLst>
              <a:ext uri="{FF2B5EF4-FFF2-40B4-BE49-F238E27FC236}">
                <a16:creationId xmlns:a16="http://schemas.microsoft.com/office/drawing/2014/main" id="{F85E3397-B1BA-9A9C-989C-B4CD40F7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" y="4679996"/>
            <a:ext cx="701709" cy="70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FD6455AD-F263-4D01-C01B-0828F71E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861" y="2642625"/>
            <a:ext cx="18154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5AEE227B-ADBC-22FE-9D33-7C02CC4A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07" y="21763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6">
            <a:extLst>
              <a:ext uri="{FF2B5EF4-FFF2-40B4-BE49-F238E27FC236}">
                <a16:creationId xmlns:a16="http://schemas.microsoft.com/office/drawing/2014/main" id="{AFE5804F-EA8C-B46C-76BB-15BC8B59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683" y="1813074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47" name="Graphic 31">
            <a:extLst>
              <a:ext uri="{FF2B5EF4-FFF2-40B4-BE49-F238E27FC236}">
                <a16:creationId xmlns:a16="http://schemas.microsoft.com/office/drawing/2014/main" id="{88D89466-1494-61AD-E975-5DCC2328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986732" y="1393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64E8FB7-1593-9D68-0D29-FAE036ED8FFB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395033" y="4530721"/>
            <a:ext cx="3054626" cy="62661"/>
          </a:xfrm>
          <a:prstGeom prst="bentConnector3">
            <a:avLst>
              <a:gd name="adj1" fmla="val 5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6C0C0B1-C234-73D1-462D-8D37EDE49BB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3024395" y="4468058"/>
            <a:ext cx="2913439" cy="125325"/>
          </a:xfrm>
          <a:prstGeom prst="bentConnector3">
            <a:avLst>
              <a:gd name="adj1" fmla="val 516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D4213B-8506-4F87-EE0B-B6B18836E77A}"/>
              </a:ext>
            </a:extLst>
          </p:cNvPr>
          <p:cNvCxnSpPr>
            <a:cxnSpLocks/>
          </p:cNvCxnSpPr>
          <p:nvPr/>
        </p:nvCxnSpPr>
        <p:spPr>
          <a:xfrm>
            <a:off x="6395033" y="4605877"/>
            <a:ext cx="3185341" cy="1336636"/>
          </a:xfrm>
          <a:prstGeom prst="bentConnector3">
            <a:avLst>
              <a:gd name="adj1" fmla="val 555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4E00E3-B043-B1F3-0BA4-B0B5C0D79BB4}"/>
              </a:ext>
            </a:extLst>
          </p:cNvPr>
          <p:cNvCxnSpPr>
            <a:cxnSpLocks/>
            <a:stCxn id="40" idx="1"/>
            <a:endCxn id="26" idx="3"/>
          </p:cNvCxnSpPr>
          <p:nvPr/>
        </p:nvCxnSpPr>
        <p:spPr>
          <a:xfrm rot="10800000" flipV="1">
            <a:off x="2932921" y="4593381"/>
            <a:ext cx="3004912" cy="13114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F24180-D3C7-9626-0725-3EC8B246F5DC}"/>
              </a:ext>
            </a:extLst>
          </p:cNvPr>
          <p:cNvCxnSpPr>
            <a:cxnSpLocks/>
            <a:stCxn id="47" idx="1"/>
            <a:endCxn id="43" idx="1"/>
          </p:cNvCxnSpPr>
          <p:nvPr/>
        </p:nvCxnSpPr>
        <p:spPr>
          <a:xfrm rot="10800000" flipH="1" flipV="1">
            <a:off x="5986731" y="1622003"/>
            <a:ext cx="36975" cy="782902"/>
          </a:xfrm>
          <a:prstGeom prst="bentConnector3">
            <a:avLst>
              <a:gd name="adj1" fmla="val -6182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87649B-CB57-D5C0-EE42-627DE35E2CEA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5400000">
            <a:off x="5927013" y="1105083"/>
            <a:ext cx="576639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99B307D-4FD9-1072-1494-B1608D6048D8}"/>
              </a:ext>
            </a:extLst>
          </p:cNvPr>
          <p:cNvCxnSpPr>
            <a:cxnSpLocks/>
          </p:cNvCxnSpPr>
          <p:nvPr/>
        </p:nvCxnSpPr>
        <p:spPr>
          <a:xfrm>
            <a:off x="6599856" y="2497986"/>
            <a:ext cx="2832226" cy="638685"/>
          </a:xfrm>
          <a:prstGeom prst="bentConnector3">
            <a:avLst>
              <a:gd name="adj1" fmla="val 553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D8791E3-777A-6C7D-9A5B-DCD517B13F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7490" y="2509594"/>
            <a:ext cx="2927268" cy="6299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56">
            <a:extLst>
              <a:ext uri="{FF2B5EF4-FFF2-40B4-BE49-F238E27FC236}">
                <a16:creationId xmlns:a16="http://schemas.microsoft.com/office/drawing/2014/main" id="{CC8438D0-6847-6ADF-3E59-D88FC835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704360" y="4467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6">
            <a:extLst>
              <a:ext uri="{FF2B5EF4-FFF2-40B4-BE49-F238E27FC236}">
                <a16:creationId xmlns:a16="http://schemas.microsoft.com/office/drawing/2014/main" id="{C52CFE74-6B1F-7F74-716B-ACCCB870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282" y="4877177"/>
            <a:ext cx="20406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process failover</a:t>
            </a:r>
          </a:p>
        </p:txBody>
      </p:sp>
      <p:sp>
        <p:nvSpPr>
          <p:cNvPr id="82" name="TextBox 16">
            <a:extLst>
              <a:ext uri="{FF2B5EF4-FFF2-40B4-BE49-F238E27FC236}">
                <a16:creationId xmlns:a16="http://schemas.microsoft.com/office/drawing/2014/main" id="{CF8E8D6A-D78F-8609-F296-6B97BC7E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" y="2367181"/>
            <a:ext cx="8299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 DB</a:t>
            </a:r>
          </a:p>
        </p:txBody>
      </p:sp>
      <p:sp>
        <p:nvSpPr>
          <p:cNvPr id="83" name="TextBox 16">
            <a:extLst>
              <a:ext uri="{FF2B5EF4-FFF2-40B4-BE49-F238E27FC236}">
                <a16:creationId xmlns:a16="http://schemas.microsoft.com/office/drawing/2014/main" id="{C29D4B61-DA1F-3683-0923-1EC6C9885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41" y="5417543"/>
            <a:ext cx="8299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access</a:t>
            </a: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7F84E75E-C6E0-19E1-284B-34EAA2E1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8164"/>
            <a:ext cx="8299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Lamda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6EEF5-81EE-8B83-4450-C03BF8BB2950}"/>
              </a:ext>
            </a:extLst>
          </p:cNvPr>
          <p:cNvSpPr txBox="1"/>
          <p:nvPr/>
        </p:nvSpPr>
        <p:spPr>
          <a:xfrm>
            <a:off x="342449" y="426514"/>
            <a:ext cx="93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" panose="020B0604020202020204" pitchFamily="34" charset="0"/>
                <a:cs typeface="Times New Roman" panose="02020603050405020304" pitchFamily="18" charset="0"/>
              </a:rPr>
              <a:t>us-east-1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F742E-5D74-F48B-2A46-139C8B5814C5}"/>
              </a:ext>
            </a:extLst>
          </p:cNvPr>
          <p:cNvSpPr txBox="1"/>
          <p:nvPr/>
        </p:nvSpPr>
        <p:spPr>
          <a:xfrm>
            <a:off x="2087526" y="1976726"/>
            <a:ext cx="93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" panose="020B0604020202020204" pitchFamily="34" charset="0"/>
                <a:cs typeface="Times New Roman" panose="02020603050405020304" pitchFamily="18" charset="0"/>
              </a:rPr>
              <a:t>us-east-1a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F4A25-8DEE-AA04-A5D4-41FACB15930F}"/>
              </a:ext>
            </a:extLst>
          </p:cNvPr>
          <p:cNvSpPr txBox="1"/>
          <p:nvPr/>
        </p:nvSpPr>
        <p:spPr>
          <a:xfrm>
            <a:off x="9432082" y="2004876"/>
            <a:ext cx="93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" panose="020B0604020202020204" pitchFamily="34" charset="0"/>
                <a:cs typeface="Times New Roman" panose="02020603050405020304" pitchFamily="18" charset="0"/>
              </a:rPr>
              <a:t>us-east-1b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1123531-A116-3B15-B4A0-69BEBA00B2F1}"/>
              </a:ext>
            </a:extLst>
          </p:cNvPr>
          <p:cNvCxnSpPr>
            <a:cxnSpLocks/>
            <a:stCxn id="47" idx="3"/>
            <a:endCxn id="40" idx="3"/>
          </p:cNvCxnSpPr>
          <p:nvPr/>
        </p:nvCxnSpPr>
        <p:spPr>
          <a:xfrm flipH="1">
            <a:off x="6395033" y="1622003"/>
            <a:ext cx="48899" cy="2971379"/>
          </a:xfrm>
          <a:prstGeom prst="bentConnector3">
            <a:avLst>
              <a:gd name="adj1" fmla="val -1834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56">
            <a:extLst>
              <a:ext uri="{FF2B5EF4-FFF2-40B4-BE49-F238E27FC236}">
                <a16:creationId xmlns:a16="http://schemas.microsoft.com/office/drawing/2014/main" id="{B04E4D66-6F2F-F628-45B7-E0B0112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637414" y="44188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04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Gooch</dc:creator>
  <cp:lastModifiedBy>Kristina Gutierrez</cp:lastModifiedBy>
  <cp:revision>2</cp:revision>
  <dcterms:created xsi:type="dcterms:W3CDTF">2023-03-23T13:14:49Z</dcterms:created>
  <dcterms:modified xsi:type="dcterms:W3CDTF">2023-03-23T14:57:07Z</dcterms:modified>
</cp:coreProperties>
</file>