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Lst>
  <p:sldIdLst>
    <p:sldId id="256" r:id="rId2"/>
    <p:sldId id="257" r:id="rId3"/>
    <p:sldId id="258" r:id="rId4"/>
    <p:sldId id="259" r:id="rId5"/>
    <p:sldId id="262" r:id="rId6"/>
    <p:sldId id="269" r:id="rId7"/>
    <p:sldId id="264" r:id="rId8"/>
    <p:sldId id="265" r:id="rId9"/>
    <p:sldId id="267" r:id="rId10"/>
    <p:sldId id="268" r:id="rId11"/>
    <p:sldId id="266" r:id="rId12"/>
    <p:sldId id="260" r:id="rId13"/>
    <p:sldId id="270" r:id="rId14"/>
    <p:sldId id="26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80" d="100"/>
          <a:sy n="80" d="100"/>
        </p:scale>
        <p:origin x="78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_rels/data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4" Type="http://schemas.openxmlformats.org/officeDocument/2006/relationships/image" Target="../media/image2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_rels/drawing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4" Type="http://schemas.openxmlformats.org/officeDocument/2006/relationships/image" Target="../media/image2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0F271C-0D27-45DC-BA51-A75B846E07F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71CF156-E219-46CF-8800-AD1B18F220AC}">
      <dgm:prSet/>
      <dgm:spPr/>
      <dgm:t>
        <a:bodyPr/>
        <a:lstStyle/>
        <a:p>
          <a:pPr>
            <a:lnSpc>
              <a:spcPct val="100000"/>
            </a:lnSpc>
          </a:pPr>
          <a:r>
            <a:rPr lang="en-US"/>
            <a:t>Cryptocurrency wallets are software applications on computers or mobile devices such as phones or tablets. They use an internet connection to access the blockchain network for the cryptocurrency you're using.</a:t>
          </a:r>
        </a:p>
      </dgm:t>
    </dgm:pt>
    <dgm:pt modelId="{4D180270-FF71-426C-9596-0AC8583B9581}" type="parTrans" cxnId="{C3CF1A7A-3694-4A1C-B12E-4D2D1B78991B}">
      <dgm:prSet/>
      <dgm:spPr/>
      <dgm:t>
        <a:bodyPr/>
        <a:lstStyle/>
        <a:p>
          <a:endParaRPr lang="en-US"/>
        </a:p>
      </dgm:t>
    </dgm:pt>
    <dgm:pt modelId="{C9FEB6EB-0581-412C-9937-FDE9832CEA7B}" type="sibTrans" cxnId="{C3CF1A7A-3694-4A1C-B12E-4D2D1B78991B}">
      <dgm:prSet/>
      <dgm:spPr/>
      <dgm:t>
        <a:bodyPr/>
        <a:lstStyle/>
        <a:p>
          <a:endParaRPr lang="en-US"/>
        </a:p>
      </dgm:t>
    </dgm:pt>
    <dgm:pt modelId="{D65DC216-7666-41E6-8E36-D9367860C56B}">
      <dgm:prSet/>
      <dgm:spPr/>
      <dgm:t>
        <a:bodyPr/>
        <a:lstStyle/>
        <a:p>
          <a:pPr>
            <a:lnSpc>
              <a:spcPct val="100000"/>
            </a:lnSpc>
          </a:pPr>
          <a:r>
            <a:rPr lang="en-US"/>
            <a:t>Wallets contain a public key (the wallet address) and your private keys needed to sign cryptocurrency transactions. </a:t>
          </a:r>
        </a:p>
      </dgm:t>
    </dgm:pt>
    <dgm:pt modelId="{0276ACE6-5FC2-48D5-9784-05040CBFDE58}" type="parTrans" cxnId="{187D0A48-870D-4855-8790-C23CBEACC370}">
      <dgm:prSet/>
      <dgm:spPr/>
      <dgm:t>
        <a:bodyPr/>
        <a:lstStyle/>
        <a:p>
          <a:endParaRPr lang="en-US"/>
        </a:p>
      </dgm:t>
    </dgm:pt>
    <dgm:pt modelId="{BB72B7F6-162A-4111-8473-A2C4FCC2BE8D}" type="sibTrans" cxnId="{187D0A48-870D-4855-8790-C23CBEACC370}">
      <dgm:prSet/>
      <dgm:spPr/>
      <dgm:t>
        <a:bodyPr/>
        <a:lstStyle/>
        <a:p>
          <a:endParaRPr lang="en-US"/>
        </a:p>
      </dgm:t>
    </dgm:pt>
    <dgm:pt modelId="{B02B9DE7-41BB-45B8-A317-290DA1438062}">
      <dgm:prSet/>
      <dgm:spPr/>
      <dgm:t>
        <a:bodyPr/>
        <a:lstStyle/>
        <a:p>
          <a:pPr>
            <a:lnSpc>
              <a:spcPct val="100000"/>
            </a:lnSpc>
          </a:pPr>
          <a:r>
            <a:rPr lang="en-US"/>
            <a:t>Cryptocurrencies are not "stored" anywhere—they are bits of data stored in a database. These bits of data are scattered all over the database; the wallet finds all of the bits associated with your public address and sums up the amount for you in the app's interface.</a:t>
          </a:r>
        </a:p>
      </dgm:t>
    </dgm:pt>
    <dgm:pt modelId="{2C30B575-CD45-4D6A-83AD-9098609F09C9}" type="parTrans" cxnId="{51DD165D-88C5-46A3-9DE7-FB5E81C27B74}">
      <dgm:prSet/>
      <dgm:spPr/>
      <dgm:t>
        <a:bodyPr/>
        <a:lstStyle/>
        <a:p>
          <a:endParaRPr lang="en-US"/>
        </a:p>
      </dgm:t>
    </dgm:pt>
    <dgm:pt modelId="{C6873C31-E5CB-4B0F-ACFE-0B972D145B65}" type="sibTrans" cxnId="{51DD165D-88C5-46A3-9DE7-FB5E81C27B74}">
      <dgm:prSet/>
      <dgm:spPr/>
      <dgm:t>
        <a:bodyPr/>
        <a:lstStyle/>
        <a:p>
          <a:endParaRPr lang="en-US"/>
        </a:p>
      </dgm:t>
    </dgm:pt>
    <dgm:pt modelId="{118C1F7D-A2A6-4C9A-B4B3-F96E3534F3ED}" type="pres">
      <dgm:prSet presAssocID="{720F271C-0D27-45DC-BA51-A75B846E07FC}" presName="root" presStyleCnt="0">
        <dgm:presLayoutVars>
          <dgm:dir/>
          <dgm:resizeHandles val="exact"/>
        </dgm:presLayoutVars>
      </dgm:prSet>
      <dgm:spPr/>
    </dgm:pt>
    <dgm:pt modelId="{BB1322B6-ED31-405A-A57B-2184B87237DF}" type="pres">
      <dgm:prSet presAssocID="{571CF156-E219-46CF-8800-AD1B18F220AC}" presName="compNode" presStyleCnt="0"/>
      <dgm:spPr/>
    </dgm:pt>
    <dgm:pt modelId="{E65662AC-6449-4715-A54E-A8C2E79A5CCA}" type="pres">
      <dgm:prSet presAssocID="{571CF156-E219-46CF-8800-AD1B18F220AC}" presName="bgRect" presStyleLbl="bgShp" presStyleIdx="0" presStyleCnt="3"/>
      <dgm:spPr/>
    </dgm:pt>
    <dgm:pt modelId="{98EE932B-612F-4E73-A712-6EEF659F9306}" type="pres">
      <dgm:prSet presAssocID="{571CF156-E219-46CF-8800-AD1B18F220A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SB"/>
        </a:ext>
      </dgm:extLst>
    </dgm:pt>
    <dgm:pt modelId="{14D0FB6D-0C36-44CF-BCDA-F3F5B0E57BC9}" type="pres">
      <dgm:prSet presAssocID="{571CF156-E219-46CF-8800-AD1B18F220AC}" presName="spaceRect" presStyleCnt="0"/>
      <dgm:spPr/>
    </dgm:pt>
    <dgm:pt modelId="{199AB414-1CD2-4BC4-9E9C-249F148C3A39}" type="pres">
      <dgm:prSet presAssocID="{571CF156-E219-46CF-8800-AD1B18F220AC}" presName="parTx" presStyleLbl="revTx" presStyleIdx="0" presStyleCnt="3">
        <dgm:presLayoutVars>
          <dgm:chMax val="0"/>
          <dgm:chPref val="0"/>
        </dgm:presLayoutVars>
      </dgm:prSet>
      <dgm:spPr/>
    </dgm:pt>
    <dgm:pt modelId="{929E8FB2-97CB-48A7-99C6-CD4C11E8888A}" type="pres">
      <dgm:prSet presAssocID="{C9FEB6EB-0581-412C-9937-FDE9832CEA7B}" presName="sibTrans" presStyleCnt="0"/>
      <dgm:spPr/>
    </dgm:pt>
    <dgm:pt modelId="{C7D297DF-87FE-42C9-8ADC-CEB80FE68499}" type="pres">
      <dgm:prSet presAssocID="{D65DC216-7666-41E6-8E36-D9367860C56B}" presName="compNode" presStyleCnt="0"/>
      <dgm:spPr/>
    </dgm:pt>
    <dgm:pt modelId="{FEF97FF4-8927-4CC2-921C-F722B95C99EA}" type="pres">
      <dgm:prSet presAssocID="{D65DC216-7666-41E6-8E36-D9367860C56B}" presName="bgRect" presStyleLbl="bgShp" presStyleIdx="1" presStyleCnt="3"/>
      <dgm:spPr/>
    </dgm:pt>
    <dgm:pt modelId="{3CAF4444-8EE6-4E97-B051-E3DF7238622B}" type="pres">
      <dgm:prSet presAssocID="{D65DC216-7666-41E6-8E36-D9367860C56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allet"/>
        </a:ext>
      </dgm:extLst>
    </dgm:pt>
    <dgm:pt modelId="{90CBFD47-B6C9-469A-815A-39A595BF587A}" type="pres">
      <dgm:prSet presAssocID="{D65DC216-7666-41E6-8E36-D9367860C56B}" presName="spaceRect" presStyleCnt="0"/>
      <dgm:spPr/>
    </dgm:pt>
    <dgm:pt modelId="{F779C426-AF7D-4BD4-A615-5A6C2BF166F3}" type="pres">
      <dgm:prSet presAssocID="{D65DC216-7666-41E6-8E36-D9367860C56B}" presName="parTx" presStyleLbl="revTx" presStyleIdx="1" presStyleCnt="3">
        <dgm:presLayoutVars>
          <dgm:chMax val="0"/>
          <dgm:chPref val="0"/>
        </dgm:presLayoutVars>
      </dgm:prSet>
      <dgm:spPr/>
    </dgm:pt>
    <dgm:pt modelId="{B90AC264-77FC-4178-AFA2-94CFB93DC9DC}" type="pres">
      <dgm:prSet presAssocID="{BB72B7F6-162A-4111-8473-A2C4FCC2BE8D}" presName="sibTrans" presStyleCnt="0"/>
      <dgm:spPr/>
    </dgm:pt>
    <dgm:pt modelId="{00C3A764-16A2-4E21-B612-548E81AB94A1}" type="pres">
      <dgm:prSet presAssocID="{B02B9DE7-41BB-45B8-A317-290DA1438062}" presName="compNode" presStyleCnt="0"/>
      <dgm:spPr/>
    </dgm:pt>
    <dgm:pt modelId="{C9495745-46B4-4121-98BA-2D11BE83BF73}" type="pres">
      <dgm:prSet presAssocID="{B02B9DE7-41BB-45B8-A317-290DA1438062}" presName="bgRect" presStyleLbl="bgShp" presStyleIdx="2" presStyleCnt="3"/>
      <dgm:spPr/>
    </dgm:pt>
    <dgm:pt modelId="{A2FE8D55-88ED-4142-9B43-6550316E2DE4}" type="pres">
      <dgm:prSet presAssocID="{B02B9DE7-41BB-45B8-A317-290DA143806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Lock"/>
        </a:ext>
      </dgm:extLst>
    </dgm:pt>
    <dgm:pt modelId="{C406BB26-5FD8-4098-ACB0-8863177A2642}" type="pres">
      <dgm:prSet presAssocID="{B02B9DE7-41BB-45B8-A317-290DA1438062}" presName="spaceRect" presStyleCnt="0"/>
      <dgm:spPr/>
    </dgm:pt>
    <dgm:pt modelId="{3B99EE5C-4647-4FF6-BD6A-11CBC6DE1AF1}" type="pres">
      <dgm:prSet presAssocID="{B02B9DE7-41BB-45B8-A317-290DA1438062}" presName="parTx" presStyleLbl="revTx" presStyleIdx="2" presStyleCnt="3">
        <dgm:presLayoutVars>
          <dgm:chMax val="0"/>
          <dgm:chPref val="0"/>
        </dgm:presLayoutVars>
      </dgm:prSet>
      <dgm:spPr/>
    </dgm:pt>
  </dgm:ptLst>
  <dgm:cxnLst>
    <dgm:cxn modelId="{09AD1C17-903B-48E6-B4DB-DB2227CD82DE}" type="presOf" srcId="{571CF156-E219-46CF-8800-AD1B18F220AC}" destId="{199AB414-1CD2-4BC4-9E9C-249F148C3A39}" srcOrd="0" destOrd="0" presId="urn:microsoft.com/office/officeart/2018/2/layout/IconVerticalSolidList"/>
    <dgm:cxn modelId="{51DD165D-88C5-46A3-9DE7-FB5E81C27B74}" srcId="{720F271C-0D27-45DC-BA51-A75B846E07FC}" destId="{B02B9DE7-41BB-45B8-A317-290DA1438062}" srcOrd="2" destOrd="0" parTransId="{2C30B575-CD45-4D6A-83AD-9098609F09C9}" sibTransId="{C6873C31-E5CB-4B0F-ACFE-0B972D145B65}"/>
    <dgm:cxn modelId="{187D0A48-870D-4855-8790-C23CBEACC370}" srcId="{720F271C-0D27-45DC-BA51-A75B846E07FC}" destId="{D65DC216-7666-41E6-8E36-D9367860C56B}" srcOrd="1" destOrd="0" parTransId="{0276ACE6-5FC2-48D5-9784-05040CBFDE58}" sibTransId="{BB72B7F6-162A-4111-8473-A2C4FCC2BE8D}"/>
    <dgm:cxn modelId="{C3CF1A7A-3694-4A1C-B12E-4D2D1B78991B}" srcId="{720F271C-0D27-45DC-BA51-A75B846E07FC}" destId="{571CF156-E219-46CF-8800-AD1B18F220AC}" srcOrd="0" destOrd="0" parTransId="{4D180270-FF71-426C-9596-0AC8583B9581}" sibTransId="{C9FEB6EB-0581-412C-9937-FDE9832CEA7B}"/>
    <dgm:cxn modelId="{3AEBF2C3-E218-4252-84F5-87587422C622}" type="presOf" srcId="{720F271C-0D27-45DC-BA51-A75B846E07FC}" destId="{118C1F7D-A2A6-4C9A-B4B3-F96E3534F3ED}" srcOrd="0" destOrd="0" presId="urn:microsoft.com/office/officeart/2018/2/layout/IconVerticalSolidList"/>
    <dgm:cxn modelId="{921A25D3-328B-4C86-A1CC-761F29292777}" type="presOf" srcId="{D65DC216-7666-41E6-8E36-D9367860C56B}" destId="{F779C426-AF7D-4BD4-A615-5A6C2BF166F3}" srcOrd="0" destOrd="0" presId="urn:microsoft.com/office/officeart/2018/2/layout/IconVerticalSolidList"/>
    <dgm:cxn modelId="{649159E0-7CDC-4543-BB43-695D1593B712}" type="presOf" srcId="{B02B9DE7-41BB-45B8-A317-290DA1438062}" destId="{3B99EE5C-4647-4FF6-BD6A-11CBC6DE1AF1}" srcOrd="0" destOrd="0" presId="urn:microsoft.com/office/officeart/2018/2/layout/IconVerticalSolidList"/>
    <dgm:cxn modelId="{DAC84344-100D-4FA0-BB05-CF55D791C3B5}" type="presParOf" srcId="{118C1F7D-A2A6-4C9A-B4B3-F96E3534F3ED}" destId="{BB1322B6-ED31-405A-A57B-2184B87237DF}" srcOrd="0" destOrd="0" presId="urn:microsoft.com/office/officeart/2018/2/layout/IconVerticalSolidList"/>
    <dgm:cxn modelId="{32906326-33E2-4D5D-890C-766CE57E11E1}" type="presParOf" srcId="{BB1322B6-ED31-405A-A57B-2184B87237DF}" destId="{E65662AC-6449-4715-A54E-A8C2E79A5CCA}" srcOrd="0" destOrd="0" presId="urn:microsoft.com/office/officeart/2018/2/layout/IconVerticalSolidList"/>
    <dgm:cxn modelId="{AE8CD5C8-6CCB-4BFA-B3C9-DA12CDFDE811}" type="presParOf" srcId="{BB1322B6-ED31-405A-A57B-2184B87237DF}" destId="{98EE932B-612F-4E73-A712-6EEF659F9306}" srcOrd="1" destOrd="0" presId="urn:microsoft.com/office/officeart/2018/2/layout/IconVerticalSolidList"/>
    <dgm:cxn modelId="{AD46AA6C-03C9-4943-911D-3A20E4BD8552}" type="presParOf" srcId="{BB1322B6-ED31-405A-A57B-2184B87237DF}" destId="{14D0FB6D-0C36-44CF-BCDA-F3F5B0E57BC9}" srcOrd="2" destOrd="0" presId="urn:microsoft.com/office/officeart/2018/2/layout/IconVerticalSolidList"/>
    <dgm:cxn modelId="{5EE8A34E-D7D4-43FC-8C72-5C54D5EFAC80}" type="presParOf" srcId="{BB1322B6-ED31-405A-A57B-2184B87237DF}" destId="{199AB414-1CD2-4BC4-9E9C-249F148C3A39}" srcOrd="3" destOrd="0" presId="urn:microsoft.com/office/officeart/2018/2/layout/IconVerticalSolidList"/>
    <dgm:cxn modelId="{CA89A94D-52FC-4221-9AB6-3B5C7AAA1501}" type="presParOf" srcId="{118C1F7D-A2A6-4C9A-B4B3-F96E3534F3ED}" destId="{929E8FB2-97CB-48A7-99C6-CD4C11E8888A}" srcOrd="1" destOrd="0" presId="urn:microsoft.com/office/officeart/2018/2/layout/IconVerticalSolidList"/>
    <dgm:cxn modelId="{12E95767-F07A-40D4-87EE-73C5AD1718CB}" type="presParOf" srcId="{118C1F7D-A2A6-4C9A-B4B3-F96E3534F3ED}" destId="{C7D297DF-87FE-42C9-8ADC-CEB80FE68499}" srcOrd="2" destOrd="0" presId="urn:microsoft.com/office/officeart/2018/2/layout/IconVerticalSolidList"/>
    <dgm:cxn modelId="{0E974130-8696-4F5C-B6B8-BB50EBB3922A}" type="presParOf" srcId="{C7D297DF-87FE-42C9-8ADC-CEB80FE68499}" destId="{FEF97FF4-8927-4CC2-921C-F722B95C99EA}" srcOrd="0" destOrd="0" presId="urn:microsoft.com/office/officeart/2018/2/layout/IconVerticalSolidList"/>
    <dgm:cxn modelId="{F64F2E84-5125-46AA-A7A0-7EFAAA400293}" type="presParOf" srcId="{C7D297DF-87FE-42C9-8ADC-CEB80FE68499}" destId="{3CAF4444-8EE6-4E97-B051-E3DF7238622B}" srcOrd="1" destOrd="0" presId="urn:microsoft.com/office/officeart/2018/2/layout/IconVerticalSolidList"/>
    <dgm:cxn modelId="{5997AFBA-83D7-4E81-8382-80F97F70BFD3}" type="presParOf" srcId="{C7D297DF-87FE-42C9-8ADC-CEB80FE68499}" destId="{90CBFD47-B6C9-469A-815A-39A595BF587A}" srcOrd="2" destOrd="0" presId="urn:microsoft.com/office/officeart/2018/2/layout/IconVerticalSolidList"/>
    <dgm:cxn modelId="{34B34E26-9308-4302-B1D4-D57AB57EDC9E}" type="presParOf" srcId="{C7D297DF-87FE-42C9-8ADC-CEB80FE68499}" destId="{F779C426-AF7D-4BD4-A615-5A6C2BF166F3}" srcOrd="3" destOrd="0" presId="urn:microsoft.com/office/officeart/2018/2/layout/IconVerticalSolidList"/>
    <dgm:cxn modelId="{B9D0B619-D8E3-4DCD-B3D7-9A1EAB5DCDB4}" type="presParOf" srcId="{118C1F7D-A2A6-4C9A-B4B3-F96E3534F3ED}" destId="{B90AC264-77FC-4178-AFA2-94CFB93DC9DC}" srcOrd="3" destOrd="0" presId="urn:microsoft.com/office/officeart/2018/2/layout/IconVerticalSolidList"/>
    <dgm:cxn modelId="{4A22FFC6-0843-4E47-9AE6-7EFA2292B213}" type="presParOf" srcId="{118C1F7D-A2A6-4C9A-B4B3-F96E3534F3ED}" destId="{00C3A764-16A2-4E21-B612-548E81AB94A1}" srcOrd="4" destOrd="0" presId="urn:microsoft.com/office/officeart/2018/2/layout/IconVerticalSolidList"/>
    <dgm:cxn modelId="{60C7F02A-307E-4D05-9D0D-F9F6B134B49A}" type="presParOf" srcId="{00C3A764-16A2-4E21-B612-548E81AB94A1}" destId="{C9495745-46B4-4121-98BA-2D11BE83BF73}" srcOrd="0" destOrd="0" presId="urn:microsoft.com/office/officeart/2018/2/layout/IconVerticalSolidList"/>
    <dgm:cxn modelId="{6427262E-F576-4814-9173-9E45BBB30649}" type="presParOf" srcId="{00C3A764-16A2-4E21-B612-548E81AB94A1}" destId="{A2FE8D55-88ED-4142-9B43-6550316E2DE4}" srcOrd="1" destOrd="0" presId="urn:microsoft.com/office/officeart/2018/2/layout/IconVerticalSolidList"/>
    <dgm:cxn modelId="{63DEEAAC-5D21-444F-9F12-2FCEA51EB5F7}" type="presParOf" srcId="{00C3A764-16A2-4E21-B612-548E81AB94A1}" destId="{C406BB26-5FD8-4098-ACB0-8863177A2642}" srcOrd="2" destOrd="0" presId="urn:microsoft.com/office/officeart/2018/2/layout/IconVerticalSolidList"/>
    <dgm:cxn modelId="{5527AEC0-F7A3-4A10-A92C-6E2F3086AC36}" type="presParOf" srcId="{00C3A764-16A2-4E21-B612-548E81AB94A1}" destId="{3B99EE5C-4647-4FF6-BD6A-11CBC6DE1AF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94476A1-8937-405B-8F3C-6E3B99E9F361}"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60A233EE-7687-4B57-93C0-79499B8E7FBA}">
      <dgm:prSet/>
      <dgm:spPr/>
      <dgm:t>
        <a:bodyPr/>
        <a:lstStyle/>
        <a:p>
          <a:pPr>
            <a:defRPr cap="all"/>
          </a:pPr>
          <a:r>
            <a:rPr lang="en-US" b="0" i="0"/>
            <a:t>Easy to use. It's just like any other software or a wallet that you use for your    day-to-day transactions.</a:t>
          </a:r>
          <a:endParaRPr lang="en-US"/>
        </a:p>
      </dgm:t>
    </dgm:pt>
    <dgm:pt modelId="{DF366DCC-BAEE-4432-BA74-DE654081C044}" type="parTrans" cxnId="{AB52F523-F52E-490C-B8E0-B27AA3641BD4}">
      <dgm:prSet/>
      <dgm:spPr/>
      <dgm:t>
        <a:bodyPr/>
        <a:lstStyle/>
        <a:p>
          <a:endParaRPr lang="en-US"/>
        </a:p>
      </dgm:t>
    </dgm:pt>
    <dgm:pt modelId="{8EFD67B3-C1B8-4447-8FF0-ADDC9E868A8B}" type="sibTrans" cxnId="{AB52F523-F52E-490C-B8E0-B27AA3641BD4}">
      <dgm:prSet/>
      <dgm:spPr/>
      <dgm:t>
        <a:bodyPr/>
        <a:lstStyle/>
        <a:p>
          <a:endParaRPr lang="en-US"/>
        </a:p>
      </dgm:t>
    </dgm:pt>
    <dgm:pt modelId="{DDD06A1E-5359-4D3B-9C44-16FD7E16859D}">
      <dgm:prSet/>
      <dgm:spPr/>
      <dgm:t>
        <a:bodyPr/>
        <a:lstStyle/>
        <a:p>
          <a:pPr>
            <a:defRPr cap="all"/>
          </a:pPr>
          <a:r>
            <a:rPr lang="en-US" b="0" i="0"/>
            <a:t>Highly secure</a:t>
          </a:r>
          <a:r>
            <a:rPr lang="en-US"/>
            <a:t>.</a:t>
          </a:r>
        </a:p>
      </dgm:t>
    </dgm:pt>
    <dgm:pt modelId="{C76B172B-626B-42F7-AE0D-BB6813251FA9}" type="parTrans" cxnId="{805CC43F-9F9A-4801-84FE-49FEEDB2408A}">
      <dgm:prSet/>
      <dgm:spPr/>
      <dgm:t>
        <a:bodyPr/>
        <a:lstStyle/>
        <a:p>
          <a:endParaRPr lang="en-US"/>
        </a:p>
      </dgm:t>
    </dgm:pt>
    <dgm:pt modelId="{D94511F9-E901-481D-92E7-B00B960BD045}" type="sibTrans" cxnId="{805CC43F-9F9A-4801-84FE-49FEEDB2408A}">
      <dgm:prSet/>
      <dgm:spPr/>
      <dgm:t>
        <a:bodyPr/>
        <a:lstStyle/>
        <a:p>
          <a:endParaRPr lang="en-US"/>
        </a:p>
      </dgm:t>
    </dgm:pt>
    <dgm:pt modelId="{F278BD92-3A5A-4453-9046-459FA6D1D076}">
      <dgm:prSet/>
      <dgm:spPr/>
      <dgm:t>
        <a:bodyPr/>
        <a:lstStyle/>
        <a:p>
          <a:pPr>
            <a:defRPr cap="all"/>
          </a:pPr>
          <a:r>
            <a:rPr lang="en-US" b="0" i="0"/>
            <a:t>Allows instant transactions across geographies. </a:t>
          </a:r>
          <a:endParaRPr lang="en-US"/>
        </a:p>
      </dgm:t>
    </dgm:pt>
    <dgm:pt modelId="{5128C4A3-6E95-42CD-A804-777D01996268}" type="parTrans" cxnId="{F58A3D81-5CB3-43ED-B394-42DEE1D3AB0C}">
      <dgm:prSet/>
      <dgm:spPr/>
      <dgm:t>
        <a:bodyPr/>
        <a:lstStyle/>
        <a:p>
          <a:endParaRPr lang="en-US"/>
        </a:p>
      </dgm:t>
    </dgm:pt>
    <dgm:pt modelId="{D4186ED3-D7F4-45D9-82B2-42C8F51C936C}" type="sibTrans" cxnId="{F58A3D81-5CB3-43ED-B394-42DEE1D3AB0C}">
      <dgm:prSet/>
      <dgm:spPr/>
      <dgm:t>
        <a:bodyPr/>
        <a:lstStyle/>
        <a:p>
          <a:endParaRPr lang="en-US"/>
        </a:p>
      </dgm:t>
    </dgm:pt>
    <dgm:pt modelId="{A6F63C7F-EE9A-4DD2-ABB4-866FBD3BB2DE}">
      <dgm:prSet/>
      <dgm:spPr/>
      <dgm:t>
        <a:bodyPr/>
        <a:lstStyle/>
        <a:p>
          <a:pPr>
            <a:defRPr cap="all"/>
          </a:pPr>
          <a:r>
            <a:rPr lang="en-US" b="0" i="0"/>
            <a:t>Low transaction fees. </a:t>
          </a:r>
          <a:endParaRPr lang="en-US"/>
        </a:p>
      </dgm:t>
    </dgm:pt>
    <dgm:pt modelId="{D1F27619-67EB-46A2-89A0-B1D10F15411F}" type="parTrans" cxnId="{C4AD9624-2129-4299-BBE9-C19A479DF3CD}">
      <dgm:prSet/>
      <dgm:spPr/>
      <dgm:t>
        <a:bodyPr/>
        <a:lstStyle/>
        <a:p>
          <a:endParaRPr lang="en-US"/>
        </a:p>
      </dgm:t>
    </dgm:pt>
    <dgm:pt modelId="{7E3AF7F2-DF7C-408D-8F49-09EF5FAF8B29}" type="sibTrans" cxnId="{C4AD9624-2129-4299-BBE9-C19A479DF3CD}">
      <dgm:prSet/>
      <dgm:spPr/>
      <dgm:t>
        <a:bodyPr/>
        <a:lstStyle/>
        <a:p>
          <a:endParaRPr lang="en-US"/>
        </a:p>
      </dgm:t>
    </dgm:pt>
    <dgm:pt modelId="{02218410-47A9-48CE-A2F0-E87644520702}">
      <dgm:prSet/>
      <dgm:spPr/>
      <dgm:t>
        <a:bodyPr/>
        <a:lstStyle/>
        <a:p>
          <a:pPr>
            <a:defRPr cap="all"/>
          </a:pPr>
          <a:r>
            <a:rPr lang="en-US" b="0" i="0"/>
            <a:t>Allows transactions across multiple cryptocurrencies.</a:t>
          </a:r>
          <a:endParaRPr lang="en-US"/>
        </a:p>
      </dgm:t>
    </dgm:pt>
    <dgm:pt modelId="{74A09E1B-3ACB-4C6B-9E57-D45373A3B649}" type="parTrans" cxnId="{628E8AB5-1170-4B77-AEC3-27D07A0D052B}">
      <dgm:prSet/>
      <dgm:spPr/>
      <dgm:t>
        <a:bodyPr/>
        <a:lstStyle/>
        <a:p>
          <a:endParaRPr lang="en-US"/>
        </a:p>
      </dgm:t>
    </dgm:pt>
    <dgm:pt modelId="{BE7CF4B3-DA40-48C8-A0D7-53461DF001DA}" type="sibTrans" cxnId="{628E8AB5-1170-4B77-AEC3-27D07A0D052B}">
      <dgm:prSet/>
      <dgm:spPr/>
      <dgm:t>
        <a:bodyPr/>
        <a:lstStyle/>
        <a:p>
          <a:endParaRPr lang="en-US"/>
        </a:p>
      </dgm:t>
    </dgm:pt>
    <dgm:pt modelId="{FE120ADB-7DC7-4554-AC27-6DF35E4F59DB}" type="pres">
      <dgm:prSet presAssocID="{894476A1-8937-405B-8F3C-6E3B99E9F361}" presName="root" presStyleCnt="0">
        <dgm:presLayoutVars>
          <dgm:dir/>
          <dgm:resizeHandles val="exact"/>
        </dgm:presLayoutVars>
      </dgm:prSet>
      <dgm:spPr/>
    </dgm:pt>
    <dgm:pt modelId="{C7A57A47-6510-45E1-B464-C69973DCD77F}" type="pres">
      <dgm:prSet presAssocID="{60A233EE-7687-4B57-93C0-79499B8E7FBA}" presName="compNode" presStyleCnt="0"/>
      <dgm:spPr/>
    </dgm:pt>
    <dgm:pt modelId="{B9E3DBF4-9FF9-4CAF-BA6C-B36242EA80A3}" type="pres">
      <dgm:prSet presAssocID="{60A233EE-7687-4B57-93C0-79499B8E7FBA}" presName="iconBgRect" presStyleLbl="bgShp" presStyleIdx="0" presStyleCnt="5"/>
      <dgm:spPr>
        <a:prstGeom prst="round2DiagRect">
          <a:avLst>
            <a:gd name="adj1" fmla="val 29727"/>
            <a:gd name="adj2" fmla="val 0"/>
          </a:avLst>
        </a:prstGeom>
      </dgm:spPr>
    </dgm:pt>
    <dgm:pt modelId="{5CDCEE05-D9DD-41CC-98D6-68D92ABD648A}" type="pres">
      <dgm:prSet presAssocID="{60A233EE-7687-4B57-93C0-79499B8E7FBA}"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allet"/>
        </a:ext>
      </dgm:extLst>
    </dgm:pt>
    <dgm:pt modelId="{F7C55E84-9F14-4D55-9B89-067AA167C69A}" type="pres">
      <dgm:prSet presAssocID="{60A233EE-7687-4B57-93C0-79499B8E7FBA}" presName="spaceRect" presStyleCnt="0"/>
      <dgm:spPr/>
    </dgm:pt>
    <dgm:pt modelId="{E35C7CE7-8528-47F8-8A8F-C40CECA72FD4}" type="pres">
      <dgm:prSet presAssocID="{60A233EE-7687-4B57-93C0-79499B8E7FBA}" presName="textRect" presStyleLbl="revTx" presStyleIdx="0" presStyleCnt="5">
        <dgm:presLayoutVars>
          <dgm:chMax val="1"/>
          <dgm:chPref val="1"/>
        </dgm:presLayoutVars>
      </dgm:prSet>
      <dgm:spPr/>
    </dgm:pt>
    <dgm:pt modelId="{F23D7598-96D9-423F-A677-FED909F923A4}" type="pres">
      <dgm:prSet presAssocID="{8EFD67B3-C1B8-4447-8FF0-ADDC9E868A8B}" presName="sibTrans" presStyleCnt="0"/>
      <dgm:spPr/>
    </dgm:pt>
    <dgm:pt modelId="{41B58BE8-5BC6-411B-AB71-56449D34DB6C}" type="pres">
      <dgm:prSet presAssocID="{DDD06A1E-5359-4D3B-9C44-16FD7E16859D}" presName="compNode" presStyleCnt="0"/>
      <dgm:spPr/>
    </dgm:pt>
    <dgm:pt modelId="{2519CEBA-49A6-435C-BA88-FDEDB9EF4331}" type="pres">
      <dgm:prSet presAssocID="{DDD06A1E-5359-4D3B-9C44-16FD7E16859D}" presName="iconBgRect" presStyleLbl="bgShp" presStyleIdx="1" presStyleCnt="5"/>
      <dgm:spPr>
        <a:prstGeom prst="round2DiagRect">
          <a:avLst>
            <a:gd name="adj1" fmla="val 29727"/>
            <a:gd name="adj2" fmla="val 0"/>
          </a:avLst>
        </a:prstGeom>
      </dgm:spPr>
    </dgm:pt>
    <dgm:pt modelId="{64960CA4-7F34-40B4-B7F0-0D30A97A7C46}" type="pres">
      <dgm:prSet presAssocID="{DDD06A1E-5359-4D3B-9C44-16FD7E16859D}"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ock"/>
        </a:ext>
      </dgm:extLst>
    </dgm:pt>
    <dgm:pt modelId="{66A7B3D5-34F5-4CB2-A4B9-7B736E9EF369}" type="pres">
      <dgm:prSet presAssocID="{DDD06A1E-5359-4D3B-9C44-16FD7E16859D}" presName="spaceRect" presStyleCnt="0"/>
      <dgm:spPr/>
    </dgm:pt>
    <dgm:pt modelId="{D51BD895-351B-46DE-8876-FCB4C646C408}" type="pres">
      <dgm:prSet presAssocID="{DDD06A1E-5359-4D3B-9C44-16FD7E16859D}" presName="textRect" presStyleLbl="revTx" presStyleIdx="1" presStyleCnt="5">
        <dgm:presLayoutVars>
          <dgm:chMax val="1"/>
          <dgm:chPref val="1"/>
        </dgm:presLayoutVars>
      </dgm:prSet>
      <dgm:spPr/>
    </dgm:pt>
    <dgm:pt modelId="{F9682FB4-6C91-4851-8A00-D299C13FE270}" type="pres">
      <dgm:prSet presAssocID="{D94511F9-E901-481D-92E7-B00B960BD045}" presName="sibTrans" presStyleCnt="0"/>
      <dgm:spPr/>
    </dgm:pt>
    <dgm:pt modelId="{93D2DE6C-E0A6-42B1-A6B7-A4A23A068FC2}" type="pres">
      <dgm:prSet presAssocID="{F278BD92-3A5A-4453-9046-459FA6D1D076}" presName="compNode" presStyleCnt="0"/>
      <dgm:spPr/>
    </dgm:pt>
    <dgm:pt modelId="{5B31FB07-E0D8-4087-BB3E-493C92279FDF}" type="pres">
      <dgm:prSet presAssocID="{F278BD92-3A5A-4453-9046-459FA6D1D076}" presName="iconBgRect" presStyleLbl="bgShp" presStyleIdx="2" presStyleCnt="5"/>
      <dgm:spPr>
        <a:prstGeom prst="round2DiagRect">
          <a:avLst>
            <a:gd name="adj1" fmla="val 29727"/>
            <a:gd name="adj2" fmla="val 0"/>
          </a:avLst>
        </a:prstGeom>
      </dgm:spPr>
    </dgm:pt>
    <dgm:pt modelId="{F5CE68F3-1139-4FAD-BF00-EA6771F0A9F9}" type="pres">
      <dgm:prSet presAssocID="{F278BD92-3A5A-4453-9046-459FA6D1D076}"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rker"/>
        </a:ext>
      </dgm:extLst>
    </dgm:pt>
    <dgm:pt modelId="{72092699-C30F-443E-B625-BCA2584C8160}" type="pres">
      <dgm:prSet presAssocID="{F278BD92-3A5A-4453-9046-459FA6D1D076}" presName="spaceRect" presStyleCnt="0"/>
      <dgm:spPr/>
    </dgm:pt>
    <dgm:pt modelId="{E23C5C90-92D6-4337-BC29-F8D1984B6297}" type="pres">
      <dgm:prSet presAssocID="{F278BD92-3A5A-4453-9046-459FA6D1D076}" presName="textRect" presStyleLbl="revTx" presStyleIdx="2" presStyleCnt="5">
        <dgm:presLayoutVars>
          <dgm:chMax val="1"/>
          <dgm:chPref val="1"/>
        </dgm:presLayoutVars>
      </dgm:prSet>
      <dgm:spPr/>
    </dgm:pt>
    <dgm:pt modelId="{BE867C8D-5FC2-4111-BFD9-6ADC4F90381A}" type="pres">
      <dgm:prSet presAssocID="{D4186ED3-D7F4-45D9-82B2-42C8F51C936C}" presName="sibTrans" presStyleCnt="0"/>
      <dgm:spPr/>
    </dgm:pt>
    <dgm:pt modelId="{E5535DD0-6707-4B2F-8FF0-2524EADA4CA4}" type="pres">
      <dgm:prSet presAssocID="{A6F63C7F-EE9A-4DD2-ABB4-866FBD3BB2DE}" presName="compNode" presStyleCnt="0"/>
      <dgm:spPr/>
    </dgm:pt>
    <dgm:pt modelId="{0E058E3F-25EF-4ABA-926C-66E56BAE43B0}" type="pres">
      <dgm:prSet presAssocID="{A6F63C7F-EE9A-4DD2-ABB4-866FBD3BB2DE}" presName="iconBgRect" presStyleLbl="bgShp" presStyleIdx="3" presStyleCnt="5"/>
      <dgm:spPr>
        <a:prstGeom prst="round2DiagRect">
          <a:avLst>
            <a:gd name="adj1" fmla="val 29727"/>
            <a:gd name="adj2" fmla="val 0"/>
          </a:avLst>
        </a:prstGeom>
      </dgm:spPr>
    </dgm:pt>
    <dgm:pt modelId="{85055353-0D24-4DF6-A5F2-A5300F8CDC7D}" type="pres">
      <dgm:prSet presAssocID="{A6F63C7F-EE9A-4DD2-ABB4-866FBD3BB2D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oney"/>
        </a:ext>
      </dgm:extLst>
    </dgm:pt>
    <dgm:pt modelId="{D2E1651E-34B2-4F30-9181-7F251FFC876A}" type="pres">
      <dgm:prSet presAssocID="{A6F63C7F-EE9A-4DD2-ABB4-866FBD3BB2DE}" presName="spaceRect" presStyleCnt="0"/>
      <dgm:spPr/>
    </dgm:pt>
    <dgm:pt modelId="{82E5D1EB-16F6-4449-A1FE-EF5C38BAEBA1}" type="pres">
      <dgm:prSet presAssocID="{A6F63C7F-EE9A-4DD2-ABB4-866FBD3BB2DE}" presName="textRect" presStyleLbl="revTx" presStyleIdx="3" presStyleCnt="5">
        <dgm:presLayoutVars>
          <dgm:chMax val="1"/>
          <dgm:chPref val="1"/>
        </dgm:presLayoutVars>
      </dgm:prSet>
      <dgm:spPr/>
    </dgm:pt>
    <dgm:pt modelId="{546F85CB-78AD-4466-8773-118FAFEDAD47}" type="pres">
      <dgm:prSet presAssocID="{7E3AF7F2-DF7C-408D-8F49-09EF5FAF8B29}" presName="sibTrans" presStyleCnt="0"/>
      <dgm:spPr/>
    </dgm:pt>
    <dgm:pt modelId="{CCC79535-C8D7-4D60-8086-6EA581F9BBAB}" type="pres">
      <dgm:prSet presAssocID="{02218410-47A9-48CE-A2F0-E87644520702}" presName="compNode" presStyleCnt="0"/>
      <dgm:spPr/>
    </dgm:pt>
    <dgm:pt modelId="{2A029BF2-F704-41EA-9BBC-179782E5DD6F}" type="pres">
      <dgm:prSet presAssocID="{02218410-47A9-48CE-A2F0-E87644520702}" presName="iconBgRect" presStyleLbl="bgShp" presStyleIdx="4" presStyleCnt="5"/>
      <dgm:spPr>
        <a:prstGeom prst="round2DiagRect">
          <a:avLst>
            <a:gd name="adj1" fmla="val 29727"/>
            <a:gd name="adj2" fmla="val 0"/>
          </a:avLst>
        </a:prstGeom>
      </dgm:spPr>
    </dgm:pt>
    <dgm:pt modelId="{D41F6BA0-C061-401B-A362-3C5E25B789FC}" type="pres">
      <dgm:prSet presAssocID="{02218410-47A9-48CE-A2F0-E87644520702}"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redit card"/>
        </a:ext>
      </dgm:extLst>
    </dgm:pt>
    <dgm:pt modelId="{0FC45F4D-EC61-40DA-B64B-09177F246CDA}" type="pres">
      <dgm:prSet presAssocID="{02218410-47A9-48CE-A2F0-E87644520702}" presName="spaceRect" presStyleCnt="0"/>
      <dgm:spPr/>
    </dgm:pt>
    <dgm:pt modelId="{46214F51-63F3-48BB-B2E8-DCF629380E90}" type="pres">
      <dgm:prSet presAssocID="{02218410-47A9-48CE-A2F0-E87644520702}" presName="textRect" presStyleLbl="revTx" presStyleIdx="4" presStyleCnt="5">
        <dgm:presLayoutVars>
          <dgm:chMax val="1"/>
          <dgm:chPref val="1"/>
        </dgm:presLayoutVars>
      </dgm:prSet>
      <dgm:spPr/>
    </dgm:pt>
  </dgm:ptLst>
  <dgm:cxnLst>
    <dgm:cxn modelId="{9CEE5600-AF46-4374-B28E-D0B0A6F4B1D4}" type="presOf" srcId="{894476A1-8937-405B-8F3C-6E3B99E9F361}" destId="{FE120ADB-7DC7-4554-AC27-6DF35E4F59DB}" srcOrd="0" destOrd="0" presId="urn:microsoft.com/office/officeart/2018/5/layout/IconLeafLabelList"/>
    <dgm:cxn modelId="{396B9B00-7F23-4E11-A05E-FACB859FC556}" type="presOf" srcId="{02218410-47A9-48CE-A2F0-E87644520702}" destId="{46214F51-63F3-48BB-B2E8-DCF629380E90}" srcOrd="0" destOrd="0" presId="urn:microsoft.com/office/officeart/2018/5/layout/IconLeafLabelList"/>
    <dgm:cxn modelId="{17874C09-8D22-429A-9E5C-E8A379BE7F3B}" type="presOf" srcId="{A6F63C7F-EE9A-4DD2-ABB4-866FBD3BB2DE}" destId="{82E5D1EB-16F6-4449-A1FE-EF5C38BAEBA1}" srcOrd="0" destOrd="0" presId="urn:microsoft.com/office/officeart/2018/5/layout/IconLeafLabelList"/>
    <dgm:cxn modelId="{AB52F523-F52E-490C-B8E0-B27AA3641BD4}" srcId="{894476A1-8937-405B-8F3C-6E3B99E9F361}" destId="{60A233EE-7687-4B57-93C0-79499B8E7FBA}" srcOrd="0" destOrd="0" parTransId="{DF366DCC-BAEE-4432-BA74-DE654081C044}" sibTransId="{8EFD67B3-C1B8-4447-8FF0-ADDC9E868A8B}"/>
    <dgm:cxn modelId="{C4AD9624-2129-4299-BBE9-C19A479DF3CD}" srcId="{894476A1-8937-405B-8F3C-6E3B99E9F361}" destId="{A6F63C7F-EE9A-4DD2-ABB4-866FBD3BB2DE}" srcOrd="3" destOrd="0" parTransId="{D1F27619-67EB-46A2-89A0-B1D10F15411F}" sibTransId="{7E3AF7F2-DF7C-408D-8F49-09EF5FAF8B29}"/>
    <dgm:cxn modelId="{805CC43F-9F9A-4801-84FE-49FEEDB2408A}" srcId="{894476A1-8937-405B-8F3C-6E3B99E9F361}" destId="{DDD06A1E-5359-4D3B-9C44-16FD7E16859D}" srcOrd="1" destOrd="0" parTransId="{C76B172B-626B-42F7-AE0D-BB6813251FA9}" sibTransId="{D94511F9-E901-481D-92E7-B00B960BD045}"/>
    <dgm:cxn modelId="{3C17F44B-0934-41F2-A2BF-478999F535DB}" type="presOf" srcId="{60A233EE-7687-4B57-93C0-79499B8E7FBA}" destId="{E35C7CE7-8528-47F8-8A8F-C40CECA72FD4}" srcOrd="0" destOrd="0" presId="urn:microsoft.com/office/officeart/2018/5/layout/IconLeafLabelList"/>
    <dgm:cxn modelId="{59A21277-5FFE-44BE-B89E-EB560F27470A}" type="presOf" srcId="{F278BD92-3A5A-4453-9046-459FA6D1D076}" destId="{E23C5C90-92D6-4337-BC29-F8D1984B6297}" srcOrd="0" destOrd="0" presId="urn:microsoft.com/office/officeart/2018/5/layout/IconLeafLabelList"/>
    <dgm:cxn modelId="{F58A3D81-5CB3-43ED-B394-42DEE1D3AB0C}" srcId="{894476A1-8937-405B-8F3C-6E3B99E9F361}" destId="{F278BD92-3A5A-4453-9046-459FA6D1D076}" srcOrd="2" destOrd="0" parTransId="{5128C4A3-6E95-42CD-A804-777D01996268}" sibTransId="{D4186ED3-D7F4-45D9-82B2-42C8F51C936C}"/>
    <dgm:cxn modelId="{68C0ECAE-BDBC-4518-8EC7-8D3D7CF6AE55}" type="presOf" srcId="{DDD06A1E-5359-4D3B-9C44-16FD7E16859D}" destId="{D51BD895-351B-46DE-8876-FCB4C646C408}" srcOrd="0" destOrd="0" presId="urn:microsoft.com/office/officeart/2018/5/layout/IconLeafLabelList"/>
    <dgm:cxn modelId="{628E8AB5-1170-4B77-AEC3-27D07A0D052B}" srcId="{894476A1-8937-405B-8F3C-6E3B99E9F361}" destId="{02218410-47A9-48CE-A2F0-E87644520702}" srcOrd="4" destOrd="0" parTransId="{74A09E1B-3ACB-4C6B-9E57-D45373A3B649}" sibTransId="{BE7CF4B3-DA40-48C8-A0D7-53461DF001DA}"/>
    <dgm:cxn modelId="{C5481A36-5A5D-43CF-B635-63CB8E31E92B}" type="presParOf" srcId="{FE120ADB-7DC7-4554-AC27-6DF35E4F59DB}" destId="{C7A57A47-6510-45E1-B464-C69973DCD77F}" srcOrd="0" destOrd="0" presId="urn:microsoft.com/office/officeart/2018/5/layout/IconLeafLabelList"/>
    <dgm:cxn modelId="{9480741E-6E19-46EA-B4AD-6DF58E247B75}" type="presParOf" srcId="{C7A57A47-6510-45E1-B464-C69973DCD77F}" destId="{B9E3DBF4-9FF9-4CAF-BA6C-B36242EA80A3}" srcOrd="0" destOrd="0" presId="urn:microsoft.com/office/officeart/2018/5/layout/IconLeafLabelList"/>
    <dgm:cxn modelId="{D78A1152-425B-4ACD-BD79-09F5E71C6DE3}" type="presParOf" srcId="{C7A57A47-6510-45E1-B464-C69973DCD77F}" destId="{5CDCEE05-D9DD-41CC-98D6-68D92ABD648A}" srcOrd="1" destOrd="0" presId="urn:microsoft.com/office/officeart/2018/5/layout/IconLeafLabelList"/>
    <dgm:cxn modelId="{33E9A4F3-539C-4A8A-8184-B36C598A9CEE}" type="presParOf" srcId="{C7A57A47-6510-45E1-B464-C69973DCD77F}" destId="{F7C55E84-9F14-4D55-9B89-067AA167C69A}" srcOrd="2" destOrd="0" presId="urn:microsoft.com/office/officeart/2018/5/layout/IconLeafLabelList"/>
    <dgm:cxn modelId="{D7D92A71-086D-4688-96BC-89C64C65826F}" type="presParOf" srcId="{C7A57A47-6510-45E1-B464-C69973DCD77F}" destId="{E35C7CE7-8528-47F8-8A8F-C40CECA72FD4}" srcOrd="3" destOrd="0" presId="urn:microsoft.com/office/officeart/2018/5/layout/IconLeafLabelList"/>
    <dgm:cxn modelId="{D33A1035-2568-466D-BB21-035F999424EE}" type="presParOf" srcId="{FE120ADB-7DC7-4554-AC27-6DF35E4F59DB}" destId="{F23D7598-96D9-423F-A677-FED909F923A4}" srcOrd="1" destOrd="0" presId="urn:microsoft.com/office/officeart/2018/5/layout/IconLeafLabelList"/>
    <dgm:cxn modelId="{C253903C-19DA-4E0A-BED9-7DF089248A25}" type="presParOf" srcId="{FE120ADB-7DC7-4554-AC27-6DF35E4F59DB}" destId="{41B58BE8-5BC6-411B-AB71-56449D34DB6C}" srcOrd="2" destOrd="0" presId="urn:microsoft.com/office/officeart/2018/5/layout/IconLeafLabelList"/>
    <dgm:cxn modelId="{0BF00658-2F33-4BA5-A47F-C463648842F8}" type="presParOf" srcId="{41B58BE8-5BC6-411B-AB71-56449D34DB6C}" destId="{2519CEBA-49A6-435C-BA88-FDEDB9EF4331}" srcOrd="0" destOrd="0" presId="urn:microsoft.com/office/officeart/2018/5/layout/IconLeafLabelList"/>
    <dgm:cxn modelId="{24DE9AF7-C294-432E-A470-FEADED1EF91E}" type="presParOf" srcId="{41B58BE8-5BC6-411B-AB71-56449D34DB6C}" destId="{64960CA4-7F34-40B4-B7F0-0D30A97A7C46}" srcOrd="1" destOrd="0" presId="urn:microsoft.com/office/officeart/2018/5/layout/IconLeafLabelList"/>
    <dgm:cxn modelId="{EF421E2C-3E33-463C-B86D-196E8A1EF2E3}" type="presParOf" srcId="{41B58BE8-5BC6-411B-AB71-56449D34DB6C}" destId="{66A7B3D5-34F5-4CB2-A4B9-7B736E9EF369}" srcOrd="2" destOrd="0" presId="urn:microsoft.com/office/officeart/2018/5/layout/IconLeafLabelList"/>
    <dgm:cxn modelId="{2963A145-A6EE-4AB2-9C97-30208E609C21}" type="presParOf" srcId="{41B58BE8-5BC6-411B-AB71-56449D34DB6C}" destId="{D51BD895-351B-46DE-8876-FCB4C646C408}" srcOrd="3" destOrd="0" presId="urn:microsoft.com/office/officeart/2018/5/layout/IconLeafLabelList"/>
    <dgm:cxn modelId="{A2C7D2AD-4532-425B-BFC3-5CF06C2070AD}" type="presParOf" srcId="{FE120ADB-7DC7-4554-AC27-6DF35E4F59DB}" destId="{F9682FB4-6C91-4851-8A00-D299C13FE270}" srcOrd="3" destOrd="0" presId="urn:microsoft.com/office/officeart/2018/5/layout/IconLeafLabelList"/>
    <dgm:cxn modelId="{A6ECD819-33BD-419C-9DDE-864F541084AD}" type="presParOf" srcId="{FE120ADB-7DC7-4554-AC27-6DF35E4F59DB}" destId="{93D2DE6C-E0A6-42B1-A6B7-A4A23A068FC2}" srcOrd="4" destOrd="0" presId="urn:microsoft.com/office/officeart/2018/5/layout/IconLeafLabelList"/>
    <dgm:cxn modelId="{279C3E24-5A6D-4003-9A58-3580049A4096}" type="presParOf" srcId="{93D2DE6C-E0A6-42B1-A6B7-A4A23A068FC2}" destId="{5B31FB07-E0D8-4087-BB3E-493C92279FDF}" srcOrd="0" destOrd="0" presId="urn:microsoft.com/office/officeart/2018/5/layout/IconLeafLabelList"/>
    <dgm:cxn modelId="{448FBA59-7939-4B79-BBA8-75A85DC8F8E4}" type="presParOf" srcId="{93D2DE6C-E0A6-42B1-A6B7-A4A23A068FC2}" destId="{F5CE68F3-1139-4FAD-BF00-EA6771F0A9F9}" srcOrd="1" destOrd="0" presId="urn:microsoft.com/office/officeart/2018/5/layout/IconLeafLabelList"/>
    <dgm:cxn modelId="{71293646-D9B4-41A9-BCA0-C418AEB9C764}" type="presParOf" srcId="{93D2DE6C-E0A6-42B1-A6B7-A4A23A068FC2}" destId="{72092699-C30F-443E-B625-BCA2584C8160}" srcOrd="2" destOrd="0" presId="urn:microsoft.com/office/officeart/2018/5/layout/IconLeafLabelList"/>
    <dgm:cxn modelId="{811A3088-C212-47EA-BE3D-2169263F0983}" type="presParOf" srcId="{93D2DE6C-E0A6-42B1-A6B7-A4A23A068FC2}" destId="{E23C5C90-92D6-4337-BC29-F8D1984B6297}" srcOrd="3" destOrd="0" presId="urn:microsoft.com/office/officeart/2018/5/layout/IconLeafLabelList"/>
    <dgm:cxn modelId="{FF3ADEC0-162E-43EA-98DE-2F93548C57E0}" type="presParOf" srcId="{FE120ADB-7DC7-4554-AC27-6DF35E4F59DB}" destId="{BE867C8D-5FC2-4111-BFD9-6ADC4F90381A}" srcOrd="5" destOrd="0" presId="urn:microsoft.com/office/officeart/2018/5/layout/IconLeafLabelList"/>
    <dgm:cxn modelId="{495D6F57-4532-4087-A267-A022C0E85DA9}" type="presParOf" srcId="{FE120ADB-7DC7-4554-AC27-6DF35E4F59DB}" destId="{E5535DD0-6707-4B2F-8FF0-2524EADA4CA4}" srcOrd="6" destOrd="0" presId="urn:microsoft.com/office/officeart/2018/5/layout/IconLeafLabelList"/>
    <dgm:cxn modelId="{5B4DAFE2-D91C-484A-9BF7-A6E249E5B62C}" type="presParOf" srcId="{E5535DD0-6707-4B2F-8FF0-2524EADA4CA4}" destId="{0E058E3F-25EF-4ABA-926C-66E56BAE43B0}" srcOrd="0" destOrd="0" presId="urn:microsoft.com/office/officeart/2018/5/layout/IconLeafLabelList"/>
    <dgm:cxn modelId="{AD633A98-2B49-43EF-857A-4BA059EBB953}" type="presParOf" srcId="{E5535DD0-6707-4B2F-8FF0-2524EADA4CA4}" destId="{85055353-0D24-4DF6-A5F2-A5300F8CDC7D}" srcOrd="1" destOrd="0" presId="urn:microsoft.com/office/officeart/2018/5/layout/IconLeafLabelList"/>
    <dgm:cxn modelId="{A6911463-D5CA-448D-9569-DDA49385EC2D}" type="presParOf" srcId="{E5535DD0-6707-4B2F-8FF0-2524EADA4CA4}" destId="{D2E1651E-34B2-4F30-9181-7F251FFC876A}" srcOrd="2" destOrd="0" presId="urn:microsoft.com/office/officeart/2018/5/layout/IconLeafLabelList"/>
    <dgm:cxn modelId="{AA2A3DF9-837D-4B3E-A024-A1920D9AA334}" type="presParOf" srcId="{E5535DD0-6707-4B2F-8FF0-2524EADA4CA4}" destId="{82E5D1EB-16F6-4449-A1FE-EF5C38BAEBA1}" srcOrd="3" destOrd="0" presId="urn:microsoft.com/office/officeart/2018/5/layout/IconLeafLabelList"/>
    <dgm:cxn modelId="{B1218664-1A47-4335-9C60-07B54D0EBE30}" type="presParOf" srcId="{FE120ADB-7DC7-4554-AC27-6DF35E4F59DB}" destId="{546F85CB-78AD-4466-8773-118FAFEDAD47}" srcOrd="7" destOrd="0" presId="urn:microsoft.com/office/officeart/2018/5/layout/IconLeafLabelList"/>
    <dgm:cxn modelId="{15F3CB13-ADBE-49AF-9AFF-DDB15DB0017D}" type="presParOf" srcId="{FE120ADB-7DC7-4554-AC27-6DF35E4F59DB}" destId="{CCC79535-C8D7-4D60-8086-6EA581F9BBAB}" srcOrd="8" destOrd="0" presId="urn:microsoft.com/office/officeart/2018/5/layout/IconLeafLabelList"/>
    <dgm:cxn modelId="{A58CA26A-EDC7-4F11-88AF-5791E4B4832D}" type="presParOf" srcId="{CCC79535-C8D7-4D60-8086-6EA581F9BBAB}" destId="{2A029BF2-F704-41EA-9BBC-179782E5DD6F}" srcOrd="0" destOrd="0" presId="urn:microsoft.com/office/officeart/2018/5/layout/IconLeafLabelList"/>
    <dgm:cxn modelId="{A0D762D4-660A-471D-A72A-CDA53674763C}" type="presParOf" srcId="{CCC79535-C8D7-4D60-8086-6EA581F9BBAB}" destId="{D41F6BA0-C061-401B-A362-3C5E25B789FC}" srcOrd="1" destOrd="0" presId="urn:microsoft.com/office/officeart/2018/5/layout/IconLeafLabelList"/>
    <dgm:cxn modelId="{CA396E72-B72E-4712-817B-663B5CBFCA64}" type="presParOf" srcId="{CCC79535-C8D7-4D60-8086-6EA581F9BBAB}" destId="{0FC45F4D-EC61-40DA-B64B-09177F246CDA}" srcOrd="2" destOrd="0" presId="urn:microsoft.com/office/officeart/2018/5/layout/IconLeafLabelList"/>
    <dgm:cxn modelId="{A68B72C1-1A05-4D4D-AAAC-568E219B60ED}" type="presParOf" srcId="{CCC79535-C8D7-4D60-8086-6EA581F9BBAB}" destId="{46214F51-63F3-48BB-B2E8-DCF629380E90}"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161A911-3D60-4959-B65E-4287E725489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6FFFE38-EFA8-4861-BE1B-ADCBE1A42139}">
      <dgm:prSet/>
      <dgm:spPr/>
      <dgm:t>
        <a:bodyPr/>
        <a:lstStyle/>
        <a:p>
          <a:r>
            <a:rPr lang="en-IN"/>
            <a:t>connected to metamask </a:t>
          </a:r>
          <a:endParaRPr lang="en-US"/>
        </a:p>
      </dgm:t>
    </dgm:pt>
    <dgm:pt modelId="{776B041E-1D45-4D53-B2EE-F4492C7053D4}" type="parTrans" cxnId="{B6694805-D512-4736-8854-410581672DD3}">
      <dgm:prSet/>
      <dgm:spPr/>
      <dgm:t>
        <a:bodyPr/>
        <a:lstStyle/>
        <a:p>
          <a:endParaRPr lang="en-US"/>
        </a:p>
      </dgm:t>
    </dgm:pt>
    <dgm:pt modelId="{44A04043-A8A0-4BA1-A6CF-9E8372C65998}" type="sibTrans" cxnId="{B6694805-D512-4736-8854-410581672DD3}">
      <dgm:prSet/>
      <dgm:spPr/>
      <dgm:t>
        <a:bodyPr/>
        <a:lstStyle/>
        <a:p>
          <a:endParaRPr lang="en-US"/>
        </a:p>
      </dgm:t>
    </dgm:pt>
    <dgm:pt modelId="{A6843BC8-C05D-4DEE-8A39-4F40EFBA9D8F}">
      <dgm:prSet/>
      <dgm:spPr/>
      <dgm:t>
        <a:bodyPr/>
        <a:lstStyle/>
        <a:p>
          <a:r>
            <a:rPr lang="en-IN"/>
            <a:t>created transaction  page</a:t>
          </a:r>
          <a:endParaRPr lang="en-US"/>
        </a:p>
      </dgm:t>
    </dgm:pt>
    <dgm:pt modelId="{BB6F9B40-C96F-484C-BE06-665951323B79}" type="parTrans" cxnId="{F35EC14A-2E0C-4FD0-940E-3967DAD688E2}">
      <dgm:prSet/>
      <dgm:spPr/>
      <dgm:t>
        <a:bodyPr/>
        <a:lstStyle/>
        <a:p>
          <a:endParaRPr lang="en-US"/>
        </a:p>
      </dgm:t>
    </dgm:pt>
    <dgm:pt modelId="{DF164660-1C1A-4C57-A5E3-F950433CB07D}" type="sibTrans" cxnId="{F35EC14A-2E0C-4FD0-940E-3967DAD688E2}">
      <dgm:prSet/>
      <dgm:spPr/>
      <dgm:t>
        <a:bodyPr/>
        <a:lstStyle/>
        <a:p>
          <a:endParaRPr lang="en-US"/>
        </a:p>
      </dgm:t>
    </dgm:pt>
    <dgm:pt modelId="{34AA998B-1552-4209-A6EB-2CC01408B7E9}" type="pres">
      <dgm:prSet presAssocID="{F161A911-3D60-4959-B65E-4287E7254891}" presName="root" presStyleCnt="0">
        <dgm:presLayoutVars>
          <dgm:dir/>
          <dgm:resizeHandles val="exact"/>
        </dgm:presLayoutVars>
      </dgm:prSet>
      <dgm:spPr/>
    </dgm:pt>
    <dgm:pt modelId="{DE073ACE-8946-488D-93FA-647138E0E57F}" type="pres">
      <dgm:prSet presAssocID="{C6FFFE38-EFA8-4861-BE1B-ADCBE1A42139}" presName="compNode" presStyleCnt="0"/>
      <dgm:spPr/>
    </dgm:pt>
    <dgm:pt modelId="{75FF7F06-2D1A-4AD6-BEEA-33930360AE3D}" type="pres">
      <dgm:prSet presAssocID="{C6FFFE38-EFA8-4861-BE1B-ADCBE1A42139}" presName="bgRect" presStyleLbl="bgShp" presStyleIdx="0" presStyleCnt="2"/>
      <dgm:spPr/>
    </dgm:pt>
    <dgm:pt modelId="{A23DF153-C5C6-4BBD-B602-A0B83D5B8D20}" type="pres">
      <dgm:prSet presAssocID="{C6FFFE38-EFA8-4861-BE1B-ADCBE1A4213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ireless"/>
        </a:ext>
      </dgm:extLst>
    </dgm:pt>
    <dgm:pt modelId="{24DC9B21-1DED-45E1-9468-3F5052D1206F}" type="pres">
      <dgm:prSet presAssocID="{C6FFFE38-EFA8-4861-BE1B-ADCBE1A42139}" presName="spaceRect" presStyleCnt="0"/>
      <dgm:spPr/>
    </dgm:pt>
    <dgm:pt modelId="{46F81A89-AA6C-40D0-A8DD-BB5E6B9AAC1C}" type="pres">
      <dgm:prSet presAssocID="{C6FFFE38-EFA8-4861-BE1B-ADCBE1A42139}" presName="parTx" presStyleLbl="revTx" presStyleIdx="0" presStyleCnt="2">
        <dgm:presLayoutVars>
          <dgm:chMax val="0"/>
          <dgm:chPref val="0"/>
        </dgm:presLayoutVars>
      </dgm:prSet>
      <dgm:spPr/>
    </dgm:pt>
    <dgm:pt modelId="{59771859-1EF1-45C2-895E-E8436509E4E1}" type="pres">
      <dgm:prSet presAssocID="{44A04043-A8A0-4BA1-A6CF-9E8372C65998}" presName="sibTrans" presStyleCnt="0"/>
      <dgm:spPr/>
    </dgm:pt>
    <dgm:pt modelId="{ABCE8719-8BBB-4EE0-A856-8786693710CD}" type="pres">
      <dgm:prSet presAssocID="{A6843BC8-C05D-4DEE-8A39-4F40EFBA9D8F}" presName="compNode" presStyleCnt="0"/>
      <dgm:spPr/>
    </dgm:pt>
    <dgm:pt modelId="{318CD24E-BA66-4DEC-8F62-0253BE577532}" type="pres">
      <dgm:prSet presAssocID="{A6843BC8-C05D-4DEE-8A39-4F40EFBA9D8F}" presName="bgRect" presStyleLbl="bgShp" presStyleIdx="1" presStyleCnt="2"/>
      <dgm:spPr/>
    </dgm:pt>
    <dgm:pt modelId="{8217F616-66B0-4B90-B188-E412435010AA}" type="pres">
      <dgm:prSet presAssocID="{A6843BC8-C05D-4DEE-8A39-4F40EFBA9D8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
        </a:ext>
      </dgm:extLst>
    </dgm:pt>
    <dgm:pt modelId="{7ED3861D-8DC8-4DDA-A368-DBAB56BCCA15}" type="pres">
      <dgm:prSet presAssocID="{A6843BC8-C05D-4DEE-8A39-4F40EFBA9D8F}" presName="spaceRect" presStyleCnt="0"/>
      <dgm:spPr/>
    </dgm:pt>
    <dgm:pt modelId="{335B4BBD-ED0E-46D0-9ECB-832196544451}" type="pres">
      <dgm:prSet presAssocID="{A6843BC8-C05D-4DEE-8A39-4F40EFBA9D8F}" presName="parTx" presStyleLbl="revTx" presStyleIdx="1" presStyleCnt="2">
        <dgm:presLayoutVars>
          <dgm:chMax val="0"/>
          <dgm:chPref val="0"/>
        </dgm:presLayoutVars>
      </dgm:prSet>
      <dgm:spPr/>
    </dgm:pt>
  </dgm:ptLst>
  <dgm:cxnLst>
    <dgm:cxn modelId="{B6694805-D512-4736-8854-410581672DD3}" srcId="{F161A911-3D60-4959-B65E-4287E7254891}" destId="{C6FFFE38-EFA8-4861-BE1B-ADCBE1A42139}" srcOrd="0" destOrd="0" parTransId="{776B041E-1D45-4D53-B2EE-F4492C7053D4}" sibTransId="{44A04043-A8A0-4BA1-A6CF-9E8372C65998}"/>
    <dgm:cxn modelId="{F35EC14A-2E0C-4FD0-940E-3967DAD688E2}" srcId="{F161A911-3D60-4959-B65E-4287E7254891}" destId="{A6843BC8-C05D-4DEE-8A39-4F40EFBA9D8F}" srcOrd="1" destOrd="0" parTransId="{BB6F9B40-C96F-484C-BE06-665951323B79}" sibTransId="{DF164660-1C1A-4C57-A5E3-F950433CB07D}"/>
    <dgm:cxn modelId="{C19AF196-445E-4ADC-A224-4E3C4E141CE3}" type="presOf" srcId="{F161A911-3D60-4959-B65E-4287E7254891}" destId="{34AA998B-1552-4209-A6EB-2CC01408B7E9}" srcOrd="0" destOrd="0" presId="urn:microsoft.com/office/officeart/2018/2/layout/IconVerticalSolidList"/>
    <dgm:cxn modelId="{30F1229A-FDC4-4D78-B636-36E5C53F204E}" type="presOf" srcId="{A6843BC8-C05D-4DEE-8A39-4F40EFBA9D8F}" destId="{335B4BBD-ED0E-46D0-9ECB-832196544451}" srcOrd="0" destOrd="0" presId="urn:microsoft.com/office/officeart/2018/2/layout/IconVerticalSolidList"/>
    <dgm:cxn modelId="{7F9249F6-971C-4B6C-B9F1-8AF979079873}" type="presOf" srcId="{C6FFFE38-EFA8-4861-BE1B-ADCBE1A42139}" destId="{46F81A89-AA6C-40D0-A8DD-BB5E6B9AAC1C}" srcOrd="0" destOrd="0" presId="urn:microsoft.com/office/officeart/2018/2/layout/IconVerticalSolidList"/>
    <dgm:cxn modelId="{95A72159-AE44-480F-9E07-318198DB5644}" type="presParOf" srcId="{34AA998B-1552-4209-A6EB-2CC01408B7E9}" destId="{DE073ACE-8946-488D-93FA-647138E0E57F}" srcOrd="0" destOrd="0" presId="urn:microsoft.com/office/officeart/2018/2/layout/IconVerticalSolidList"/>
    <dgm:cxn modelId="{02AE6CCA-3823-4DD0-B10A-0B9E8EB1C0E9}" type="presParOf" srcId="{DE073ACE-8946-488D-93FA-647138E0E57F}" destId="{75FF7F06-2D1A-4AD6-BEEA-33930360AE3D}" srcOrd="0" destOrd="0" presId="urn:microsoft.com/office/officeart/2018/2/layout/IconVerticalSolidList"/>
    <dgm:cxn modelId="{A1698CB0-6654-42B2-86D4-8F49C6F7408F}" type="presParOf" srcId="{DE073ACE-8946-488D-93FA-647138E0E57F}" destId="{A23DF153-C5C6-4BBD-B602-A0B83D5B8D20}" srcOrd="1" destOrd="0" presId="urn:microsoft.com/office/officeart/2018/2/layout/IconVerticalSolidList"/>
    <dgm:cxn modelId="{59374097-3391-463F-8F13-481C5EA2317E}" type="presParOf" srcId="{DE073ACE-8946-488D-93FA-647138E0E57F}" destId="{24DC9B21-1DED-45E1-9468-3F5052D1206F}" srcOrd="2" destOrd="0" presId="urn:microsoft.com/office/officeart/2018/2/layout/IconVerticalSolidList"/>
    <dgm:cxn modelId="{C21631FF-CA00-4705-AACE-6349BE57D876}" type="presParOf" srcId="{DE073ACE-8946-488D-93FA-647138E0E57F}" destId="{46F81A89-AA6C-40D0-A8DD-BB5E6B9AAC1C}" srcOrd="3" destOrd="0" presId="urn:microsoft.com/office/officeart/2018/2/layout/IconVerticalSolidList"/>
    <dgm:cxn modelId="{22F3B452-205E-4B4C-9568-949DC9A61785}" type="presParOf" srcId="{34AA998B-1552-4209-A6EB-2CC01408B7E9}" destId="{59771859-1EF1-45C2-895E-E8436509E4E1}" srcOrd="1" destOrd="0" presId="urn:microsoft.com/office/officeart/2018/2/layout/IconVerticalSolidList"/>
    <dgm:cxn modelId="{DC5940FF-ACA6-46D4-8408-005618CD0D14}" type="presParOf" srcId="{34AA998B-1552-4209-A6EB-2CC01408B7E9}" destId="{ABCE8719-8BBB-4EE0-A856-8786693710CD}" srcOrd="2" destOrd="0" presId="urn:microsoft.com/office/officeart/2018/2/layout/IconVerticalSolidList"/>
    <dgm:cxn modelId="{97CBAA7A-8DC7-46D2-AFCC-553734A4A840}" type="presParOf" srcId="{ABCE8719-8BBB-4EE0-A856-8786693710CD}" destId="{318CD24E-BA66-4DEC-8F62-0253BE577532}" srcOrd="0" destOrd="0" presId="urn:microsoft.com/office/officeart/2018/2/layout/IconVerticalSolidList"/>
    <dgm:cxn modelId="{5168EA61-6556-4D5E-9ED7-8FE0B2A9FFF3}" type="presParOf" srcId="{ABCE8719-8BBB-4EE0-A856-8786693710CD}" destId="{8217F616-66B0-4B90-B188-E412435010AA}" srcOrd="1" destOrd="0" presId="urn:microsoft.com/office/officeart/2018/2/layout/IconVerticalSolidList"/>
    <dgm:cxn modelId="{5FC7699C-74C4-4F82-9D86-A3781E730C19}" type="presParOf" srcId="{ABCE8719-8BBB-4EE0-A856-8786693710CD}" destId="{7ED3861D-8DC8-4DDA-A368-DBAB56BCCA15}" srcOrd="2" destOrd="0" presId="urn:microsoft.com/office/officeart/2018/2/layout/IconVerticalSolidList"/>
    <dgm:cxn modelId="{29DF721A-0E77-4FB5-861E-58731606A94F}" type="presParOf" srcId="{ABCE8719-8BBB-4EE0-A856-8786693710CD}" destId="{335B4BBD-ED0E-46D0-9ECB-83219654445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5662AC-6449-4715-A54E-A8C2E79A5CCA}">
      <dsp:nvSpPr>
        <dsp:cNvPr id="0" name=""/>
        <dsp:cNvSpPr/>
      </dsp:nvSpPr>
      <dsp:spPr>
        <a:xfrm>
          <a:off x="0" y="477"/>
          <a:ext cx="11161888" cy="11165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EE932B-612F-4E73-A712-6EEF659F9306}">
      <dsp:nvSpPr>
        <dsp:cNvPr id="0" name=""/>
        <dsp:cNvSpPr/>
      </dsp:nvSpPr>
      <dsp:spPr>
        <a:xfrm>
          <a:off x="337746" y="251693"/>
          <a:ext cx="614084" cy="61408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9AB414-1CD2-4BC4-9E9C-249F148C3A39}">
      <dsp:nvSpPr>
        <dsp:cNvPr id="0" name=""/>
        <dsp:cNvSpPr/>
      </dsp:nvSpPr>
      <dsp:spPr>
        <a:xfrm>
          <a:off x="1289576" y="477"/>
          <a:ext cx="9872311" cy="11165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65" tIns="118165" rIns="118165" bIns="118165" numCol="1" spcCol="1270" anchor="ctr" anchorCtr="0">
          <a:noAutofit/>
        </a:bodyPr>
        <a:lstStyle/>
        <a:p>
          <a:pPr marL="0" lvl="0" indent="0" algn="l" defTabSz="800100">
            <a:lnSpc>
              <a:spcPct val="100000"/>
            </a:lnSpc>
            <a:spcBef>
              <a:spcPct val="0"/>
            </a:spcBef>
            <a:spcAft>
              <a:spcPct val="35000"/>
            </a:spcAft>
            <a:buNone/>
          </a:pPr>
          <a:r>
            <a:rPr lang="en-US" sz="1800" kern="1200"/>
            <a:t>Cryptocurrency wallets are software applications on computers or mobile devices such as phones or tablets. They use an internet connection to access the blockchain network for the cryptocurrency you're using.</a:t>
          </a:r>
        </a:p>
      </dsp:txBody>
      <dsp:txXfrm>
        <a:off x="1289576" y="477"/>
        <a:ext cx="9872311" cy="1116516"/>
      </dsp:txXfrm>
    </dsp:sp>
    <dsp:sp modelId="{FEF97FF4-8927-4CC2-921C-F722B95C99EA}">
      <dsp:nvSpPr>
        <dsp:cNvPr id="0" name=""/>
        <dsp:cNvSpPr/>
      </dsp:nvSpPr>
      <dsp:spPr>
        <a:xfrm>
          <a:off x="0" y="1396122"/>
          <a:ext cx="11161888" cy="11165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AF4444-8EE6-4E97-B051-E3DF7238622B}">
      <dsp:nvSpPr>
        <dsp:cNvPr id="0" name=""/>
        <dsp:cNvSpPr/>
      </dsp:nvSpPr>
      <dsp:spPr>
        <a:xfrm>
          <a:off x="337746" y="1647338"/>
          <a:ext cx="614084" cy="61408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779C426-AF7D-4BD4-A615-5A6C2BF166F3}">
      <dsp:nvSpPr>
        <dsp:cNvPr id="0" name=""/>
        <dsp:cNvSpPr/>
      </dsp:nvSpPr>
      <dsp:spPr>
        <a:xfrm>
          <a:off x="1289576" y="1396122"/>
          <a:ext cx="9872311" cy="11165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65" tIns="118165" rIns="118165" bIns="118165" numCol="1" spcCol="1270" anchor="ctr" anchorCtr="0">
          <a:noAutofit/>
        </a:bodyPr>
        <a:lstStyle/>
        <a:p>
          <a:pPr marL="0" lvl="0" indent="0" algn="l" defTabSz="800100">
            <a:lnSpc>
              <a:spcPct val="100000"/>
            </a:lnSpc>
            <a:spcBef>
              <a:spcPct val="0"/>
            </a:spcBef>
            <a:spcAft>
              <a:spcPct val="35000"/>
            </a:spcAft>
            <a:buNone/>
          </a:pPr>
          <a:r>
            <a:rPr lang="en-US" sz="1800" kern="1200"/>
            <a:t>Wallets contain a public key (the wallet address) and your private keys needed to sign cryptocurrency transactions. </a:t>
          </a:r>
        </a:p>
      </dsp:txBody>
      <dsp:txXfrm>
        <a:off x="1289576" y="1396122"/>
        <a:ext cx="9872311" cy="1116516"/>
      </dsp:txXfrm>
    </dsp:sp>
    <dsp:sp modelId="{C9495745-46B4-4121-98BA-2D11BE83BF73}">
      <dsp:nvSpPr>
        <dsp:cNvPr id="0" name=""/>
        <dsp:cNvSpPr/>
      </dsp:nvSpPr>
      <dsp:spPr>
        <a:xfrm>
          <a:off x="0" y="2791768"/>
          <a:ext cx="11161888" cy="11165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FE8D55-88ED-4142-9B43-6550316E2DE4}">
      <dsp:nvSpPr>
        <dsp:cNvPr id="0" name=""/>
        <dsp:cNvSpPr/>
      </dsp:nvSpPr>
      <dsp:spPr>
        <a:xfrm>
          <a:off x="337746" y="3042984"/>
          <a:ext cx="614084" cy="61408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99EE5C-4647-4FF6-BD6A-11CBC6DE1AF1}">
      <dsp:nvSpPr>
        <dsp:cNvPr id="0" name=""/>
        <dsp:cNvSpPr/>
      </dsp:nvSpPr>
      <dsp:spPr>
        <a:xfrm>
          <a:off x="1289576" y="2791768"/>
          <a:ext cx="9872311" cy="11165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65" tIns="118165" rIns="118165" bIns="118165" numCol="1" spcCol="1270" anchor="ctr" anchorCtr="0">
          <a:noAutofit/>
        </a:bodyPr>
        <a:lstStyle/>
        <a:p>
          <a:pPr marL="0" lvl="0" indent="0" algn="l" defTabSz="800100">
            <a:lnSpc>
              <a:spcPct val="100000"/>
            </a:lnSpc>
            <a:spcBef>
              <a:spcPct val="0"/>
            </a:spcBef>
            <a:spcAft>
              <a:spcPct val="35000"/>
            </a:spcAft>
            <a:buNone/>
          </a:pPr>
          <a:r>
            <a:rPr lang="en-US" sz="1800" kern="1200"/>
            <a:t>Cryptocurrencies are not "stored" anywhere—they are bits of data stored in a database. These bits of data are scattered all over the database; the wallet finds all of the bits associated with your public address and sums up the amount for you in the app's interface.</a:t>
          </a:r>
        </a:p>
      </dsp:txBody>
      <dsp:txXfrm>
        <a:off x="1289576" y="2791768"/>
        <a:ext cx="9872311" cy="11165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E3DBF4-9FF9-4CAF-BA6C-B36242EA80A3}">
      <dsp:nvSpPr>
        <dsp:cNvPr id="0" name=""/>
        <dsp:cNvSpPr/>
      </dsp:nvSpPr>
      <dsp:spPr>
        <a:xfrm>
          <a:off x="642939" y="59641"/>
          <a:ext cx="1199117" cy="1199117"/>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DCEE05-D9DD-41CC-98D6-68D92ABD648A}">
      <dsp:nvSpPr>
        <dsp:cNvPr id="0" name=""/>
        <dsp:cNvSpPr/>
      </dsp:nvSpPr>
      <dsp:spPr>
        <a:xfrm>
          <a:off x="898488" y="315191"/>
          <a:ext cx="688018" cy="68801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35C7CE7-8528-47F8-8A8F-C40CECA72FD4}">
      <dsp:nvSpPr>
        <dsp:cNvPr id="0" name=""/>
        <dsp:cNvSpPr/>
      </dsp:nvSpPr>
      <dsp:spPr>
        <a:xfrm>
          <a:off x="259614" y="1632255"/>
          <a:ext cx="1965767"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0" i="0" kern="1200"/>
            <a:t>Easy to use. It's just like any other software or a wallet that you use for your    day-to-day transactions.</a:t>
          </a:r>
          <a:endParaRPr lang="en-US" sz="1100" kern="1200"/>
        </a:p>
      </dsp:txBody>
      <dsp:txXfrm>
        <a:off x="259614" y="1632255"/>
        <a:ext cx="1965767" cy="787500"/>
      </dsp:txXfrm>
    </dsp:sp>
    <dsp:sp modelId="{2519CEBA-49A6-435C-BA88-FDEDB9EF4331}">
      <dsp:nvSpPr>
        <dsp:cNvPr id="0" name=""/>
        <dsp:cNvSpPr/>
      </dsp:nvSpPr>
      <dsp:spPr>
        <a:xfrm>
          <a:off x="2952715" y="59641"/>
          <a:ext cx="1199117" cy="1199117"/>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960CA4-7F34-40B4-B7F0-0D30A97A7C46}">
      <dsp:nvSpPr>
        <dsp:cNvPr id="0" name=""/>
        <dsp:cNvSpPr/>
      </dsp:nvSpPr>
      <dsp:spPr>
        <a:xfrm>
          <a:off x="3208265" y="315191"/>
          <a:ext cx="688018" cy="68801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51BD895-351B-46DE-8876-FCB4C646C408}">
      <dsp:nvSpPr>
        <dsp:cNvPr id="0" name=""/>
        <dsp:cNvSpPr/>
      </dsp:nvSpPr>
      <dsp:spPr>
        <a:xfrm>
          <a:off x="2569390" y="1632255"/>
          <a:ext cx="1965767"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0" i="0" kern="1200"/>
            <a:t>Highly secure</a:t>
          </a:r>
          <a:r>
            <a:rPr lang="en-US" sz="1100" kern="1200"/>
            <a:t>.</a:t>
          </a:r>
        </a:p>
      </dsp:txBody>
      <dsp:txXfrm>
        <a:off x="2569390" y="1632255"/>
        <a:ext cx="1965767" cy="787500"/>
      </dsp:txXfrm>
    </dsp:sp>
    <dsp:sp modelId="{5B31FB07-E0D8-4087-BB3E-493C92279FDF}">
      <dsp:nvSpPr>
        <dsp:cNvPr id="0" name=""/>
        <dsp:cNvSpPr/>
      </dsp:nvSpPr>
      <dsp:spPr>
        <a:xfrm>
          <a:off x="5262491" y="59641"/>
          <a:ext cx="1199117" cy="1199117"/>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CE68F3-1139-4FAD-BF00-EA6771F0A9F9}">
      <dsp:nvSpPr>
        <dsp:cNvPr id="0" name=""/>
        <dsp:cNvSpPr/>
      </dsp:nvSpPr>
      <dsp:spPr>
        <a:xfrm>
          <a:off x="5518041" y="315191"/>
          <a:ext cx="688018" cy="68801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23C5C90-92D6-4337-BC29-F8D1984B6297}">
      <dsp:nvSpPr>
        <dsp:cNvPr id="0" name=""/>
        <dsp:cNvSpPr/>
      </dsp:nvSpPr>
      <dsp:spPr>
        <a:xfrm>
          <a:off x="4879167" y="1632255"/>
          <a:ext cx="1965767"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0" i="0" kern="1200"/>
            <a:t>Allows instant transactions across geographies. </a:t>
          </a:r>
          <a:endParaRPr lang="en-US" sz="1100" kern="1200"/>
        </a:p>
      </dsp:txBody>
      <dsp:txXfrm>
        <a:off x="4879167" y="1632255"/>
        <a:ext cx="1965767" cy="787500"/>
      </dsp:txXfrm>
    </dsp:sp>
    <dsp:sp modelId="{0E058E3F-25EF-4ABA-926C-66E56BAE43B0}">
      <dsp:nvSpPr>
        <dsp:cNvPr id="0" name=""/>
        <dsp:cNvSpPr/>
      </dsp:nvSpPr>
      <dsp:spPr>
        <a:xfrm>
          <a:off x="1797827" y="2911196"/>
          <a:ext cx="1199117" cy="1199117"/>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055353-0D24-4DF6-A5F2-A5300F8CDC7D}">
      <dsp:nvSpPr>
        <dsp:cNvPr id="0" name=""/>
        <dsp:cNvSpPr/>
      </dsp:nvSpPr>
      <dsp:spPr>
        <a:xfrm>
          <a:off x="2053377" y="3166746"/>
          <a:ext cx="688018" cy="68801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2E5D1EB-16F6-4449-A1FE-EF5C38BAEBA1}">
      <dsp:nvSpPr>
        <dsp:cNvPr id="0" name=""/>
        <dsp:cNvSpPr/>
      </dsp:nvSpPr>
      <dsp:spPr>
        <a:xfrm>
          <a:off x="1414502" y="4483810"/>
          <a:ext cx="1965767"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0" i="0" kern="1200"/>
            <a:t>Low transaction fees. </a:t>
          </a:r>
          <a:endParaRPr lang="en-US" sz="1100" kern="1200"/>
        </a:p>
      </dsp:txBody>
      <dsp:txXfrm>
        <a:off x="1414502" y="4483810"/>
        <a:ext cx="1965767" cy="787500"/>
      </dsp:txXfrm>
    </dsp:sp>
    <dsp:sp modelId="{2A029BF2-F704-41EA-9BBC-179782E5DD6F}">
      <dsp:nvSpPr>
        <dsp:cNvPr id="0" name=""/>
        <dsp:cNvSpPr/>
      </dsp:nvSpPr>
      <dsp:spPr>
        <a:xfrm>
          <a:off x="4107603" y="2911196"/>
          <a:ext cx="1199117" cy="1199117"/>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1F6BA0-C061-401B-A362-3C5E25B789FC}">
      <dsp:nvSpPr>
        <dsp:cNvPr id="0" name=""/>
        <dsp:cNvSpPr/>
      </dsp:nvSpPr>
      <dsp:spPr>
        <a:xfrm>
          <a:off x="4363153" y="3166746"/>
          <a:ext cx="688018" cy="68801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6214F51-63F3-48BB-B2E8-DCF629380E90}">
      <dsp:nvSpPr>
        <dsp:cNvPr id="0" name=""/>
        <dsp:cNvSpPr/>
      </dsp:nvSpPr>
      <dsp:spPr>
        <a:xfrm>
          <a:off x="3724279" y="4483810"/>
          <a:ext cx="1965767"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0" i="0" kern="1200"/>
            <a:t>Allows transactions across multiple cryptocurrencies.</a:t>
          </a:r>
          <a:endParaRPr lang="en-US" sz="1100" kern="1200"/>
        </a:p>
      </dsp:txBody>
      <dsp:txXfrm>
        <a:off x="3724279" y="4483810"/>
        <a:ext cx="1965767" cy="7875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FF7F06-2D1A-4AD6-BEEA-33930360AE3D}">
      <dsp:nvSpPr>
        <dsp:cNvPr id="0" name=""/>
        <dsp:cNvSpPr/>
      </dsp:nvSpPr>
      <dsp:spPr>
        <a:xfrm>
          <a:off x="0" y="819297"/>
          <a:ext cx="7293610" cy="15125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3DF153-C5C6-4BBD-B602-A0B83D5B8D20}">
      <dsp:nvSpPr>
        <dsp:cNvPr id="0" name=""/>
        <dsp:cNvSpPr/>
      </dsp:nvSpPr>
      <dsp:spPr>
        <a:xfrm>
          <a:off x="457545" y="1159620"/>
          <a:ext cx="831901" cy="83190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6F81A89-AA6C-40D0-A8DD-BB5E6B9AAC1C}">
      <dsp:nvSpPr>
        <dsp:cNvPr id="0" name=""/>
        <dsp:cNvSpPr/>
      </dsp:nvSpPr>
      <dsp:spPr>
        <a:xfrm>
          <a:off x="1746993" y="819297"/>
          <a:ext cx="5546616" cy="15125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78" tIns="160078" rIns="160078" bIns="160078" numCol="1" spcCol="1270" anchor="ctr" anchorCtr="0">
          <a:noAutofit/>
        </a:bodyPr>
        <a:lstStyle/>
        <a:p>
          <a:pPr marL="0" lvl="0" indent="0" algn="l" defTabSz="1111250">
            <a:lnSpc>
              <a:spcPct val="90000"/>
            </a:lnSpc>
            <a:spcBef>
              <a:spcPct val="0"/>
            </a:spcBef>
            <a:spcAft>
              <a:spcPct val="35000"/>
            </a:spcAft>
            <a:buNone/>
          </a:pPr>
          <a:r>
            <a:rPr lang="en-IN" sz="2500" kern="1200"/>
            <a:t>connected to metamask </a:t>
          </a:r>
          <a:endParaRPr lang="en-US" sz="2500" kern="1200"/>
        </a:p>
      </dsp:txBody>
      <dsp:txXfrm>
        <a:off x="1746993" y="819297"/>
        <a:ext cx="5546616" cy="1512548"/>
      </dsp:txXfrm>
    </dsp:sp>
    <dsp:sp modelId="{318CD24E-BA66-4DEC-8F62-0253BE577532}">
      <dsp:nvSpPr>
        <dsp:cNvPr id="0" name=""/>
        <dsp:cNvSpPr/>
      </dsp:nvSpPr>
      <dsp:spPr>
        <a:xfrm>
          <a:off x="0" y="2709983"/>
          <a:ext cx="7293610" cy="15125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17F616-66B0-4B90-B188-E412435010AA}">
      <dsp:nvSpPr>
        <dsp:cNvPr id="0" name=""/>
        <dsp:cNvSpPr/>
      </dsp:nvSpPr>
      <dsp:spPr>
        <a:xfrm>
          <a:off x="457545" y="3050306"/>
          <a:ext cx="831901" cy="83190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35B4BBD-ED0E-46D0-9ECB-832196544451}">
      <dsp:nvSpPr>
        <dsp:cNvPr id="0" name=""/>
        <dsp:cNvSpPr/>
      </dsp:nvSpPr>
      <dsp:spPr>
        <a:xfrm>
          <a:off x="1746993" y="2709983"/>
          <a:ext cx="5546616" cy="15125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78" tIns="160078" rIns="160078" bIns="160078" numCol="1" spcCol="1270" anchor="ctr" anchorCtr="0">
          <a:noAutofit/>
        </a:bodyPr>
        <a:lstStyle/>
        <a:p>
          <a:pPr marL="0" lvl="0" indent="0" algn="l" defTabSz="1111250">
            <a:lnSpc>
              <a:spcPct val="90000"/>
            </a:lnSpc>
            <a:spcBef>
              <a:spcPct val="0"/>
            </a:spcBef>
            <a:spcAft>
              <a:spcPct val="35000"/>
            </a:spcAft>
            <a:buNone/>
          </a:pPr>
          <a:r>
            <a:rPr lang="en-IN" sz="2500" kern="1200"/>
            <a:t>created transaction  page</a:t>
          </a:r>
          <a:endParaRPr lang="en-US" sz="2500" kern="1200"/>
        </a:p>
      </dsp:txBody>
      <dsp:txXfrm>
        <a:off x="1746993" y="2709983"/>
        <a:ext cx="5546616" cy="151254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9/24/2022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431712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F9C37B-1D36-470B-8223-D6C91242EC14}" type="datetimeFigureOut">
              <a:rPr lang="en-US" smtClean="0"/>
              <a:t>9/24/2022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349044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C6F52A-A82B-47A2-A83A-8C4C91F2D59F}" type="datetimeFigureOut">
              <a:rPr lang="en-US" smtClean="0"/>
              <a:t>9/24/2022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641876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0A7B3-6521-4DCA-87E5-044747A908C1}" type="datetimeFigureOut">
              <a:rPr lang="en-US" smtClean="0"/>
              <a:t>9/24/2022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820015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9/24/2022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714373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smtClean="0"/>
              <a:t>9/24/2022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147026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1160EA64-D806-43AC-9DF2-F8C432F32B4C}" type="datetimeFigureOut">
              <a:rPr lang="en-US" smtClean="0"/>
              <a:t>9/24/2022</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57917163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E1037C31-9E7A-4F99-8774-A0E530DE1A42}" type="datetimeFigureOut">
              <a:rPr lang="en-US" smtClean="0"/>
              <a:t>9/24/2022</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46898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278504F-A551-4DE0-9316-4DCD1D8CC752}" type="datetimeFigureOut">
              <a:rPr lang="en-US" smtClean="0"/>
              <a:t>9/24/2022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548959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1BE4249-C0D0-4B06-8692-E8BB871AF643}" type="datetimeFigureOut">
              <a:rPr lang="en-US" smtClean="0"/>
              <a:t>9/24/2022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42653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042B0DB6-F5C7-45FB-8CF3-31B45F9C2DAC}" type="datetimeFigureOut">
              <a:rPr lang="en-US" smtClean="0"/>
              <a:t>9/24/2022</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432652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1160EA64-D806-43AC-9DF2-F8C432F32B4C}" type="datetimeFigureOut">
              <a:rPr lang="en-US" smtClean="0"/>
              <a:t>9/24/2022</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77215308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7CBBDD0-4420-4A50-96AB-392F9B97CF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65BA403-54B9-4A0B-BC79-028C495C0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7552943"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6068070" cy="2130552"/>
          </a:xfrm>
        </p:spPr>
        <p:txBody>
          <a:bodyPr>
            <a:normAutofit/>
          </a:bodyPr>
          <a:lstStyle/>
          <a:p>
            <a:r>
              <a:rPr lang="en-US" dirty="0">
                <a:latin typeface="Times New Roman"/>
                <a:cs typeface="Times New Roman"/>
              </a:rPr>
              <a:t>CRYPTO WALLET</a:t>
            </a:r>
          </a:p>
        </p:txBody>
      </p:sp>
      <p:sp>
        <p:nvSpPr>
          <p:cNvPr id="3" name="Subtitle 2"/>
          <p:cNvSpPr>
            <a:spLocks noGrp="1"/>
          </p:cNvSpPr>
          <p:nvPr>
            <p:ph type="subTitle" idx="1"/>
          </p:nvPr>
        </p:nvSpPr>
        <p:spPr>
          <a:xfrm>
            <a:off x="1069848" y="3714750"/>
            <a:ext cx="6068069" cy="1869896"/>
          </a:xfrm>
        </p:spPr>
        <p:txBody>
          <a:bodyPr vert="horz" lIns="91440" tIns="45720" rIns="91440" bIns="45720" rtlCol="0">
            <a:normAutofit/>
          </a:bodyPr>
          <a:lstStyle/>
          <a:p>
            <a:r>
              <a:rPr lang="en-US" sz="1600" dirty="0">
                <a:latin typeface="Times New Roman"/>
                <a:cs typeface="Times New Roman"/>
              </a:rPr>
              <a:t>TEAM MEMBERS:</a:t>
            </a:r>
          </a:p>
          <a:p>
            <a:r>
              <a:rPr lang="en-US" sz="1600" dirty="0">
                <a:latin typeface="Times New Roman"/>
                <a:cs typeface="Times New Roman"/>
              </a:rPr>
              <a:t>2010030087 PAVAN  VKHYATH</a:t>
            </a:r>
          </a:p>
          <a:p>
            <a:r>
              <a:rPr lang="en-US" sz="1600" dirty="0">
                <a:latin typeface="Times New Roman"/>
                <a:cs typeface="Times New Roman"/>
              </a:rPr>
              <a:t>2010030364 YASHWANTH</a:t>
            </a:r>
          </a:p>
          <a:p>
            <a:r>
              <a:rPr lang="en-US" sz="1600" dirty="0">
                <a:latin typeface="Times New Roman"/>
                <a:cs typeface="Times New Roman"/>
              </a:rPr>
              <a:t>2010030512 KEERTHANA</a:t>
            </a:r>
          </a:p>
        </p:txBody>
      </p:sp>
      <p:pic>
        <p:nvPicPr>
          <p:cNvPr id="7" name="Graphic 6" descr="Money">
            <a:extLst>
              <a:ext uri="{FF2B5EF4-FFF2-40B4-BE49-F238E27FC236}">
                <a16:creationId xmlns:a16="http://schemas.microsoft.com/office/drawing/2014/main" id="{0598D9BA-724F-DEE8-940F-9F115751431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37574" y="1695799"/>
            <a:ext cx="3458249" cy="3458249"/>
          </a:xfrm>
          <a:prstGeom prst="rect">
            <a:avLst/>
          </a:prstGeom>
        </p:spPr>
      </p:pic>
      <p:sp>
        <p:nvSpPr>
          <p:cNvPr id="14" name="Rectangle 13">
            <a:extLst>
              <a:ext uri="{FF2B5EF4-FFF2-40B4-BE49-F238E27FC236}">
                <a16:creationId xmlns:a16="http://schemas.microsoft.com/office/drawing/2014/main" id="{DC8C6883-513A-4FE8-8B55-7AA2A13A9B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94440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8">
            <a:extLst>
              <a:ext uri="{FF2B5EF4-FFF2-40B4-BE49-F238E27FC236}">
                <a16:creationId xmlns:a16="http://schemas.microsoft.com/office/drawing/2014/main" id="{43162304-DA60-4C31-9E2B-E22F8DA75F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10">
            <a:extLst>
              <a:ext uri="{FF2B5EF4-FFF2-40B4-BE49-F238E27FC236}">
                <a16:creationId xmlns:a16="http://schemas.microsoft.com/office/drawing/2014/main" id="{C4AE1EFF-264A-4A42-BEA1-0E875F40D7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4" name="Rectangle 12">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4">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TextBox 2">
            <a:extLst>
              <a:ext uri="{FF2B5EF4-FFF2-40B4-BE49-F238E27FC236}">
                <a16:creationId xmlns:a16="http://schemas.microsoft.com/office/drawing/2014/main" id="{A4E899AB-84FA-3470-D520-A08E7ECC4A7E}"/>
              </a:ext>
            </a:extLst>
          </p:cNvPr>
          <p:cNvSpPr txBox="1"/>
          <p:nvPr/>
        </p:nvSpPr>
        <p:spPr>
          <a:xfrm>
            <a:off x="1600754" y="1087374"/>
            <a:ext cx="8983489" cy="1000978"/>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600" spc="-60">
                <a:solidFill>
                  <a:srgbClr val="FFFFFF"/>
                </a:solidFill>
                <a:latin typeface="+mj-lt"/>
                <a:ea typeface="+mj-ea"/>
                <a:cs typeface="+mj-cs"/>
              </a:rPr>
              <a:t>SOFTWARE &amp; HARDWARE REQUIREMENTS</a:t>
            </a:r>
          </a:p>
        </p:txBody>
      </p:sp>
      <p:sp>
        <p:nvSpPr>
          <p:cNvPr id="26" name="Rectangle 16">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18">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4" name="TextBox 3">
            <a:extLst>
              <a:ext uri="{FF2B5EF4-FFF2-40B4-BE49-F238E27FC236}">
                <a16:creationId xmlns:a16="http://schemas.microsoft.com/office/drawing/2014/main" id="{4FF0D56F-9DDC-6898-9EB8-61C7E1EB00D9}"/>
              </a:ext>
            </a:extLst>
          </p:cNvPr>
          <p:cNvSpPr txBox="1"/>
          <p:nvPr/>
        </p:nvSpPr>
        <p:spPr>
          <a:xfrm>
            <a:off x="1600753" y="2535446"/>
            <a:ext cx="8983489" cy="3554457"/>
          </a:xfrm>
          <a:prstGeom prst="rect">
            <a:avLst/>
          </a:prstGeom>
        </p:spPr>
        <p:txBody>
          <a:bodyPr vert="horz" lIns="91440" tIns="45720" rIns="91440" bIns="45720" rtlCol="0" anchor="ctr">
            <a:normAutofit/>
          </a:bodyPr>
          <a:lstStyle/>
          <a:p>
            <a:pPr indent="-182880" defTabSz="914400">
              <a:lnSpc>
                <a:spcPct val="90000"/>
              </a:lnSpc>
              <a:spcAft>
                <a:spcPts val="600"/>
              </a:spcAft>
              <a:buClr>
                <a:schemeClr val="accent1"/>
              </a:buClr>
              <a:buFont typeface="Wingdings 2" pitchFamily="18" charset="2"/>
              <a:buChar char=""/>
            </a:pPr>
            <a:r>
              <a:rPr lang="en-US" sz="1700" dirty="0"/>
              <a:t>HARDWARE REQUIREMENTS:</a:t>
            </a:r>
          </a:p>
          <a:p>
            <a:pPr indent="-182880" defTabSz="914400">
              <a:lnSpc>
                <a:spcPct val="90000"/>
              </a:lnSpc>
              <a:spcAft>
                <a:spcPts val="600"/>
              </a:spcAft>
              <a:buClr>
                <a:schemeClr val="accent1"/>
              </a:buClr>
              <a:buFont typeface="Wingdings 2" pitchFamily="18" charset="2"/>
              <a:buChar char=""/>
            </a:pPr>
            <a:r>
              <a:rPr lang="en-US" sz="1700" dirty="0"/>
              <a:t>System : Pentium Dual Core.</a:t>
            </a:r>
          </a:p>
          <a:p>
            <a:pPr indent="-182880" defTabSz="914400">
              <a:lnSpc>
                <a:spcPct val="90000"/>
              </a:lnSpc>
              <a:spcAft>
                <a:spcPts val="600"/>
              </a:spcAft>
              <a:buClr>
                <a:schemeClr val="accent1"/>
              </a:buClr>
              <a:buFont typeface="Wingdings 2" pitchFamily="18" charset="2"/>
              <a:buChar char=""/>
            </a:pPr>
            <a:r>
              <a:rPr lang="en-US" sz="1700" dirty="0"/>
              <a:t>Hard Disk : 2.80 GB.</a:t>
            </a:r>
          </a:p>
          <a:p>
            <a:pPr indent="-182880" defTabSz="914400">
              <a:lnSpc>
                <a:spcPct val="90000"/>
              </a:lnSpc>
              <a:spcAft>
                <a:spcPts val="600"/>
              </a:spcAft>
              <a:buClr>
                <a:schemeClr val="accent1"/>
              </a:buClr>
              <a:buFont typeface="Wingdings 2" pitchFamily="18" charset="2"/>
              <a:buChar char=""/>
            </a:pPr>
            <a:r>
              <a:rPr lang="en-US" sz="1700" dirty="0"/>
              <a:t>Monitor : 15’’ LED</a:t>
            </a:r>
          </a:p>
          <a:p>
            <a:pPr indent="-182880" defTabSz="914400">
              <a:lnSpc>
                <a:spcPct val="90000"/>
              </a:lnSpc>
              <a:spcAft>
                <a:spcPts val="600"/>
              </a:spcAft>
              <a:buClr>
                <a:schemeClr val="accent1"/>
              </a:buClr>
              <a:buFont typeface="Wingdings 2" pitchFamily="18" charset="2"/>
              <a:buChar char=""/>
            </a:pPr>
            <a:r>
              <a:rPr lang="en-US" sz="1700" dirty="0"/>
              <a:t>Input Devices : Keyboard, Mouse</a:t>
            </a:r>
          </a:p>
          <a:p>
            <a:pPr indent="-182880" defTabSz="914400">
              <a:lnSpc>
                <a:spcPct val="90000"/>
              </a:lnSpc>
              <a:spcAft>
                <a:spcPts val="600"/>
              </a:spcAft>
              <a:buClr>
                <a:schemeClr val="accent1"/>
              </a:buClr>
              <a:buFont typeface="Wingdings 2" pitchFamily="18" charset="2"/>
              <a:buChar char=""/>
            </a:pPr>
            <a:r>
              <a:rPr lang="en-US" sz="1700" dirty="0"/>
              <a:t>Ram : 4 GB</a:t>
            </a:r>
          </a:p>
          <a:p>
            <a:pPr indent="-182880" defTabSz="914400">
              <a:lnSpc>
                <a:spcPct val="90000"/>
              </a:lnSpc>
              <a:spcAft>
                <a:spcPts val="600"/>
              </a:spcAft>
              <a:buClr>
                <a:schemeClr val="accent1"/>
              </a:buClr>
              <a:buFont typeface="Wingdings 2" pitchFamily="18" charset="2"/>
              <a:buChar char=""/>
            </a:pPr>
            <a:r>
              <a:rPr lang="en-US" sz="1700" dirty="0"/>
              <a:t> </a:t>
            </a:r>
          </a:p>
          <a:p>
            <a:pPr indent="-182880" defTabSz="914400">
              <a:lnSpc>
                <a:spcPct val="90000"/>
              </a:lnSpc>
              <a:spcAft>
                <a:spcPts val="600"/>
              </a:spcAft>
              <a:buClr>
                <a:schemeClr val="accent1"/>
              </a:buClr>
              <a:buFont typeface="Wingdings 2" pitchFamily="18" charset="2"/>
              <a:buChar char=""/>
            </a:pPr>
            <a:r>
              <a:rPr lang="en-US" sz="1700" dirty="0"/>
              <a:t>SOFTWARE REQUIREMENTS.</a:t>
            </a:r>
          </a:p>
          <a:p>
            <a:pPr indent="-182880" defTabSz="914400">
              <a:lnSpc>
                <a:spcPct val="90000"/>
              </a:lnSpc>
              <a:spcAft>
                <a:spcPts val="600"/>
              </a:spcAft>
              <a:buClr>
                <a:schemeClr val="accent1"/>
              </a:buClr>
              <a:buFont typeface="Wingdings 2" pitchFamily="18" charset="2"/>
              <a:buChar char=""/>
            </a:pPr>
            <a:r>
              <a:rPr lang="en-US" sz="1700" dirty="0"/>
              <a:t>Operating system : Minimum Windows 7.</a:t>
            </a:r>
          </a:p>
          <a:p>
            <a:pPr indent="-182880" defTabSz="914400">
              <a:lnSpc>
                <a:spcPct val="90000"/>
              </a:lnSpc>
              <a:spcAft>
                <a:spcPts val="600"/>
              </a:spcAft>
              <a:buClr>
                <a:schemeClr val="accent1"/>
              </a:buClr>
              <a:buFont typeface="Wingdings 2" pitchFamily="18" charset="2"/>
              <a:buChar char=""/>
            </a:pPr>
            <a:r>
              <a:rPr lang="en-US" sz="1700" dirty="0"/>
              <a:t>Coding Language : JAVA, Solidity.</a:t>
            </a:r>
          </a:p>
          <a:p>
            <a:pPr indent="-182880" defTabSz="914400">
              <a:lnSpc>
                <a:spcPct val="90000"/>
              </a:lnSpc>
              <a:spcAft>
                <a:spcPts val="600"/>
              </a:spcAft>
              <a:buClr>
                <a:schemeClr val="accent1"/>
              </a:buClr>
              <a:buFont typeface="Wingdings 2" pitchFamily="18" charset="2"/>
              <a:buChar char=""/>
            </a:pPr>
            <a:r>
              <a:rPr lang="en-US" sz="1700" dirty="0"/>
              <a:t>IDE : Eclipse, Mata Mask Wallet , VS code.</a:t>
            </a:r>
          </a:p>
        </p:txBody>
      </p:sp>
    </p:spTree>
    <p:extLst>
      <p:ext uri="{BB962C8B-B14F-4D97-AF65-F5344CB8AC3E}">
        <p14:creationId xmlns:p14="http://schemas.microsoft.com/office/powerpoint/2010/main" val="4397365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45DB188-4006-4207-A473-B4B569C5B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BAB4522D-D095-4687-BFB3-976E665AD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CDF7C9B3-01BE-4D46-ACA2-312DFE36A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2000"/>
            <a:ext cx="3443591" cy="534003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Box 2">
            <a:extLst>
              <a:ext uri="{FF2B5EF4-FFF2-40B4-BE49-F238E27FC236}">
                <a16:creationId xmlns:a16="http://schemas.microsoft.com/office/drawing/2014/main" id="{59BB7A09-029F-7896-3FB3-C49B35ADFAEB}"/>
              </a:ext>
            </a:extLst>
          </p:cNvPr>
          <p:cNvSpPr txBox="1"/>
          <p:nvPr/>
        </p:nvSpPr>
        <p:spPr>
          <a:xfrm>
            <a:off x="252919" y="1123837"/>
            <a:ext cx="2947482" cy="4601183"/>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600" spc="-60">
                <a:solidFill>
                  <a:schemeClr val="bg1"/>
                </a:solidFill>
                <a:latin typeface="+mj-lt"/>
                <a:ea typeface="+mj-ea"/>
                <a:cs typeface="+mj-cs"/>
              </a:rPr>
              <a:t>SCOPE</a:t>
            </a:r>
          </a:p>
        </p:txBody>
      </p:sp>
      <p:graphicFrame>
        <p:nvGraphicFramePr>
          <p:cNvPr id="7" name="TextBox 4">
            <a:extLst>
              <a:ext uri="{FF2B5EF4-FFF2-40B4-BE49-F238E27FC236}">
                <a16:creationId xmlns:a16="http://schemas.microsoft.com/office/drawing/2014/main" id="{0389923A-7370-2644-812D-7EA208418C36}"/>
              </a:ext>
            </a:extLst>
          </p:cNvPr>
          <p:cNvGraphicFramePr/>
          <p:nvPr>
            <p:extLst>
              <p:ext uri="{D42A27DB-BD31-4B8C-83A1-F6EECF244321}">
                <p14:modId xmlns:p14="http://schemas.microsoft.com/office/powerpoint/2010/main" val="606885967"/>
              </p:ext>
            </p:extLst>
          </p:nvPr>
        </p:nvGraphicFramePr>
        <p:xfrm>
          <a:off x="4059935" y="758952"/>
          <a:ext cx="7104549" cy="53309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04875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CAD75F9-C26D-78FA-8858-F0CCE512B9BD}"/>
              </a:ext>
            </a:extLst>
          </p:cNvPr>
          <p:cNvSpPr txBox="1"/>
          <p:nvPr/>
        </p:nvSpPr>
        <p:spPr>
          <a:xfrm>
            <a:off x="4177717" y="402672"/>
            <a:ext cx="3489821" cy="369332"/>
          </a:xfrm>
          <a:prstGeom prst="rect">
            <a:avLst/>
          </a:prstGeom>
          <a:noFill/>
        </p:spPr>
        <p:txBody>
          <a:bodyPr wrap="square" rtlCol="0">
            <a:spAutoFit/>
          </a:bodyPr>
          <a:lstStyle/>
          <a:p>
            <a:pPr algn="ctr"/>
            <a:r>
              <a:rPr lang="en-IN"/>
              <a:t>GITHUB COMMITS </a:t>
            </a:r>
            <a:endParaRPr lang="en-IN" dirty="0"/>
          </a:p>
        </p:txBody>
      </p:sp>
      <p:pic>
        <p:nvPicPr>
          <p:cNvPr id="5" name="Picture 4">
            <a:extLst>
              <a:ext uri="{FF2B5EF4-FFF2-40B4-BE49-F238E27FC236}">
                <a16:creationId xmlns:a16="http://schemas.microsoft.com/office/drawing/2014/main" id="{320341D0-FCC7-FC2F-3284-33E4357269D1}"/>
              </a:ext>
            </a:extLst>
          </p:cNvPr>
          <p:cNvPicPr>
            <a:picLocks noChangeAspect="1"/>
          </p:cNvPicPr>
          <p:nvPr/>
        </p:nvPicPr>
        <p:blipFill>
          <a:blip r:embed="rId2"/>
          <a:stretch>
            <a:fillRect/>
          </a:stretch>
        </p:blipFill>
        <p:spPr>
          <a:xfrm>
            <a:off x="1218777" y="796062"/>
            <a:ext cx="9754445" cy="5265876"/>
          </a:xfrm>
          <a:prstGeom prst="rect">
            <a:avLst/>
          </a:prstGeom>
        </p:spPr>
      </p:pic>
    </p:spTree>
    <p:extLst>
      <p:ext uri="{BB962C8B-B14F-4D97-AF65-F5344CB8AC3E}">
        <p14:creationId xmlns:p14="http://schemas.microsoft.com/office/powerpoint/2010/main" val="3895320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45DB188-4006-4207-A473-B4B569C5B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BAB4522D-D095-4687-BFB3-976E665AD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5" name="Rectangle 14">
            <a:extLst>
              <a:ext uri="{FF2B5EF4-FFF2-40B4-BE49-F238E27FC236}">
                <a16:creationId xmlns:a16="http://schemas.microsoft.com/office/drawing/2014/main" id="{9AAD8036-96D8-496C-8006-37ACA5AD86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4A4CBA9-3463-4C65-BF46-6B6C50E7F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42856" y="757325"/>
            <a:ext cx="3549144" cy="5329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156640C-0860-FEF1-1132-8FD6D2FDD613}"/>
              </a:ext>
            </a:extLst>
          </p:cNvPr>
          <p:cNvSpPr txBox="1"/>
          <p:nvPr/>
        </p:nvSpPr>
        <p:spPr>
          <a:xfrm>
            <a:off x="8895775" y="1123837"/>
            <a:ext cx="2947482" cy="4601183"/>
          </a:xfrm>
          <a:prstGeom prst="rect">
            <a:avLst/>
          </a:prstGeom>
        </p:spPr>
        <p:txBody>
          <a:bodyPr vert="horz" lIns="91440" tIns="45720" rIns="91440" bIns="45720" rtlCol="0" anchor="ctr">
            <a:normAutofit/>
          </a:bodyPr>
          <a:lstStyle/>
          <a:p>
            <a:pPr marL="160020" defTabSz="914400">
              <a:lnSpc>
                <a:spcPct val="90000"/>
              </a:lnSpc>
              <a:spcBef>
                <a:spcPct val="0"/>
              </a:spcBef>
              <a:spcAft>
                <a:spcPts val="600"/>
              </a:spcAft>
              <a:buClr>
                <a:schemeClr val="accent1"/>
              </a:buClr>
            </a:pPr>
            <a:r>
              <a:rPr lang="en-US" sz="3600" spc="-60">
                <a:solidFill>
                  <a:srgbClr val="FFFFFF"/>
                </a:solidFill>
                <a:latin typeface="+mj-lt"/>
                <a:ea typeface="+mj-ea"/>
                <a:cs typeface="+mj-cs"/>
              </a:rPr>
              <a:t>WORK FLOW</a:t>
            </a:r>
          </a:p>
        </p:txBody>
      </p:sp>
      <p:sp>
        <p:nvSpPr>
          <p:cNvPr id="19" name="Rectangle 18">
            <a:extLst>
              <a:ext uri="{FF2B5EF4-FFF2-40B4-BE49-F238E27FC236}">
                <a16:creationId xmlns:a16="http://schemas.microsoft.com/office/drawing/2014/main" id="{2DCEED6C-D39C-40AA-B89E-52C3FA5A70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7" name="TextBox 4">
            <a:extLst>
              <a:ext uri="{FF2B5EF4-FFF2-40B4-BE49-F238E27FC236}">
                <a16:creationId xmlns:a16="http://schemas.microsoft.com/office/drawing/2014/main" id="{00C54F05-9775-E4A6-23C9-37D498033E84}"/>
              </a:ext>
            </a:extLst>
          </p:cNvPr>
          <p:cNvGraphicFramePr/>
          <p:nvPr>
            <p:extLst>
              <p:ext uri="{D42A27DB-BD31-4B8C-83A1-F6EECF244321}">
                <p14:modId xmlns:p14="http://schemas.microsoft.com/office/powerpoint/2010/main" val="266566334"/>
              </p:ext>
            </p:extLst>
          </p:nvPr>
        </p:nvGraphicFramePr>
        <p:xfrm>
          <a:off x="866647" y="933854"/>
          <a:ext cx="7293610" cy="50418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81613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3162304-DA60-4C31-9E2B-E22F8DA75F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C4AE1EFF-264A-4A42-BEA1-0E875F40D7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extBox 1">
            <a:extLst>
              <a:ext uri="{FF2B5EF4-FFF2-40B4-BE49-F238E27FC236}">
                <a16:creationId xmlns:a16="http://schemas.microsoft.com/office/drawing/2014/main" id="{12883E02-774E-D0A8-6659-31E9F6154798}"/>
              </a:ext>
            </a:extLst>
          </p:cNvPr>
          <p:cNvSpPr txBox="1"/>
          <p:nvPr/>
        </p:nvSpPr>
        <p:spPr>
          <a:xfrm>
            <a:off x="1600754" y="1087374"/>
            <a:ext cx="8983489" cy="1000978"/>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600" spc="-60">
                <a:solidFill>
                  <a:srgbClr val="FFFFFF"/>
                </a:solidFill>
                <a:latin typeface="+mj-lt"/>
                <a:ea typeface="+mj-ea"/>
                <a:cs typeface="+mj-cs"/>
              </a:rPr>
              <a:t>CONCLUSION</a:t>
            </a:r>
          </a:p>
        </p:txBody>
      </p:sp>
      <p:sp>
        <p:nvSpPr>
          <p:cNvPr id="17" name="Rectangle 16">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4" name="TextBox 3">
            <a:extLst>
              <a:ext uri="{FF2B5EF4-FFF2-40B4-BE49-F238E27FC236}">
                <a16:creationId xmlns:a16="http://schemas.microsoft.com/office/drawing/2014/main" id="{676A4FE1-C77F-DE53-3442-F8E7FF0A2454}"/>
              </a:ext>
            </a:extLst>
          </p:cNvPr>
          <p:cNvSpPr txBox="1"/>
          <p:nvPr/>
        </p:nvSpPr>
        <p:spPr>
          <a:xfrm>
            <a:off x="1600753" y="2535446"/>
            <a:ext cx="8983489" cy="3554457"/>
          </a:xfrm>
          <a:prstGeom prst="rect">
            <a:avLst/>
          </a:prstGeom>
        </p:spPr>
        <p:txBody>
          <a:bodyPr vert="horz" lIns="91440" tIns="45720" rIns="91440" bIns="45720" rtlCol="0" anchor="ctr">
            <a:normAutofit/>
          </a:bodyPr>
          <a:lstStyle/>
          <a:p>
            <a:pPr marL="285750" indent="-182880" defTabSz="914400">
              <a:lnSpc>
                <a:spcPct val="90000"/>
              </a:lnSpc>
              <a:spcAft>
                <a:spcPts val="600"/>
              </a:spcAft>
              <a:buClr>
                <a:schemeClr val="accent1"/>
              </a:buClr>
              <a:buFont typeface="Wingdings 2" pitchFamily="18" charset="2"/>
              <a:buChar char=""/>
            </a:pPr>
            <a:r>
              <a:rPr lang="en-US" b="0" i="0">
                <a:effectLst/>
              </a:rPr>
              <a:t>The adoption of technology depends on the requirements of the business here in the case is for the banking system. </a:t>
            </a:r>
          </a:p>
          <a:p>
            <a:pPr marL="285750" indent="-182880" defTabSz="914400">
              <a:lnSpc>
                <a:spcPct val="90000"/>
              </a:lnSpc>
              <a:spcAft>
                <a:spcPts val="600"/>
              </a:spcAft>
              <a:buClr>
                <a:schemeClr val="accent1"/>
              </a:buClr>
              <a:buFont typeface="Wingdings 2" pitchFamily="18" charset="2"/>
              <a:buChar char=""/>
            </a:pPr>
            <a:r>
              <a:rPr lang="en-US" b="0" i="0">
                <a:effectLst/>
              </a:rPr>
              <a:t>The no of profits margin derives the adoption of technology. Most of the Banks around the globe have adopted blockchain </a:t>
            </a:r>
          </a:p>
          <a:p>
            <a:pPr marL="285750" indent="-182880" defTabSz="914400">
              <a:lnSpc>
                <a:spcPct val="90000"/>
              </a:lnSpc>
              <a:spcAft>
                <a:spcPts val="600"/>
              </a:spcAft>
              <a:buClr>
                <a:schemeClr val="accent1"/>
              </a:buClr>
              <a:buFont typeface="Wingdings 2" pitchFamily="18" charset="2"/>
              <a:buChar char=""/>
            </a:pPr>
            <a:r>
              <a:rPr lang="en-US"/>
              <a:t>A</a:t>
            </a:r>
            <a:r>
              <a:rPr lang="en-US" b="0" i="0">
                <a:effectLst/>
              </a:rPr>
              <a:t>s they value customer's privacy in the first place. There are always pros and cons related to each technology which goes </a:t>
            </a:r>
          </a:p>
          <a:p>
            <a:pPr marL="285750" indent="-182880" defTabSz="914400">
              <a:lnSpc>
                <a:spcPct val="90000"/>
              </a:lnSpc>
              <a:spcAft>
                <a:spcPts val="600"/>
              </a:spcAft>
              <a:buClr>
                <a:schemeClr val="accent1"/>
              </a:buClr>
              <a:buFont typeface="Wingdings 2" pitchFamily="18" charset="2"/>
              <a:buChar char=""/>
            </a:pPr>
            <a:r>
              <a:rPr lang="en-US"/>
              <a:t>T</a:t>
            </a:r>
            <a:r>
              <a:rPr lang="en-US" b="0" i="0">
                <a:effectLst/>
              </a:rPr>
              <a:t>he same in the case of blockchain too. They only problem with technology is the cost. The cost drives the business day </a:t>
            </a:r>
          </a:p>
          <a:p>
            <a:pPr marL="285750" indent="-182880" defTabSz="914400">
              <a:lnSpc>
                <a:spcPct val="90000"/>
              </a:lnSpc>
              <a:spcAft>
                <a:spcPts val="600"/>
              </a:spcAft>
              <a:buClr>
                <a:schemeClr val="accent1"/>
              </a:buClr>
              <a:buFont typeface="Wingdings 2" pitchFamily="18" charset="2"/>
              <a:buChar char=""/>
            </a:pPr>
            <a:r>
              <a:rPr lang="en-US"/>
              <a:t>T</a:t>
            </a:r>
            <a:r>
              <a:rPr lang="en-US" b="0" i="0">
                <a:effectLst/>
              </a:rPr>
              <a:t>o day operations, so this is where the banks have to think carefully before the adoption of this technology. </a:t>
            </a:r>
          </a:p>
          <a:p>
            <a:pPr marL="285750" indent="-182880" defTabSz="914400">
              <a:lnSpc>
                <a:spcPct val="90000"/>
              </a:lnSpc>
              <a:spcAft>
                <a:spcPts val="600"/>
              </a:spcAft>
              <a:buClr>
                <a:schemeClr val="accent1"/>
              </a:buClr>
              <a:buFont typeface="Wingdings 2" pitchFamily="18" charset="2"/>
              <a:buChar char=""/>
            </a:pPr>
            <a:r>
              <a:rPr lang="en-US" b="0" i="0">
                <a:effectLst/>
              </a:rPr>
              <a:t>The blockchain-based banking system becomes more temper proof when it is powered by blockchain.</a:t>
            </a:r>
          </a:p>
        </p:txBody>
      </p:sp>
    </p:spTree>
    <p:extLst>
      <p:ext uri="{BB962C8B-B14F-4D97-AF65-F5344CB8AC3E}">
        <p14:creationId xmlns:p14="http://schemas.microsoft.com/office/powerpoint/2010/main" val="2269727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7">
            <a:extLst>
              <a:ext uri="{FF2B5EF4-FFF2-40B4-BE49-F238E27FC236}">
                <a16:creationId xmlns:a16="http://schemas.microsoft.com/office/drawing/2014/main" id="{43162304-DA60-4C31-9E2B-E22F8DA75F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9">
            <a:extLst>
              <a:ext uri="{FF2B5EF4-FFF2-40B4-BE49-F238E27FC236}">
                <a16:creationId xmlns:a16="http://schemas.microsoft.com/office/drawing/2014/main" id="{C4AE1EFF-264A-4A42-BEA1-0E875F40D7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4" name="Rectangle 11">
            <a:extLst>
              <a:ext uri="{FF2B5EF4-FFF2-40B4-BE49-F238E27FC236}">
                <a16:creationId xmlns:a16="http://schemas.microsoft.com/office/drawing/2014/main" id="{80516254-1D9F-4F3A-9870-3A3280BE2B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61FFCBDE-EADB-09CE-203F-4305DCF20689}"/>
              </a:ext>
            </a:extLst>
          </p:cNvPr>
          <p:cNvSpPr txBox="1"/>
          <p:nvPr/>
        </p:nvSpPr>
        <p:spPr>
          <a:xfrm>
            <a:off x="1539116" y="864108"/>
            <a:ext cx="3073914" cy="512063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r" defTabSz="914400">
              <a:lnSpc>
                <a:spcPct val="90000"/>
              </a:lnSpc>
              <a:spcBef>
                <a:spcPct val="0"/>
              </a:spcBef>
              <a:spcAft>
                <a:spcPts val="600"/>
              </a:spcAft>
            </a:pPr>
            <a:r>
              <a:rPr lang="en-US" sz="3600" spc="-60" dirty="0">
                <a:solidFill>
                  <a:schemeClr val="tx1">
                    <a:lumMod val="85000"/>
                    <a:lumOff val="15000"/>
                  </a:schemeClr>
                </a:solidFill>
                <a:latin typeface="+mj-lt"/>
                <a:ea typeface="+mj-ea"/>
                <a:cs typeface="+mj-cs"/>
              </a:rPr>
              <a:t>TABLE OF CONTENTS</a:t>
            </a:r>
          </a:p>
        </p:txBody>
      </p:sp>
      <p:sp>
        <p:nvSpPr>
          <p:cNvPr id="25" name="Rectangle 13">
            <a:extLst>
              <a:ext uri="{FF2B5EF4-FFF2-40B4-BE49-F238E27FC236}">
                <a16:creationId xmlns:a16="http://schemas.microsoft.com/office/drawing/2014/main" id="{FC14672B-27A5-4CDA-ABAF-5E4CF4B41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6" name="Straight Connector 15">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51129"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64C56DEE-6937-B5A2-9DC6-35E03A48BA62}"/>
              </a:ext>
            </a:extLst>
          </p:cNvPr>
          <p:cNvSpPr txBox="1"/>
          <p:nvPr/>
        </p:nvSpPr>
        <p:spPr>
          <a:xfrm>
            <a:off x="5289229" y="864108"/>
            <a:ext cx="5910677" cy="512064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342900" indent="-182880" defTabSz="914400">
              <a:lnSpc>
                <a:spcPct val="90000"/>
              </a:lnSpc>
              <a:spcAft>
                <a:spcPts val="600"/>
              </a:spcAft>
              <a:buClr>
                <a:schemeClr val="accent1"/>
              </a:buClr>
              <a:buFont typeface="Wingdings 2" pitchFamily="18" charset="2"/>
              <a:buChar char=""/>
            </a:pPr>
            <a:r>
              <a:rPr lang="en-US" dirty="0">
                <a:solidFill>
                  <a:schemeClr val="tx1">
                    <a:lumMod val="65000"/>
                    <a:lumOff val="35000"/>
                  </a:schemeClr>
                </a:solidFill>
              </a:rPr>
              <a:t>ABSTRACT</a:t>
            </a:r>
          </a:p>
          <a:p>
            <a:pPr marL="342900" indent="-182880" defTabSz="914400">
              <a:lnSpc>
                <a:spcPct val="90000"/>
              </a:lnSpc>
              <a:spcAft>
                <a:spcPts val="600"/>
              </a:spcAft>
              <a:buClr>
                <a:schemeClr val="accent1"/>
              </a:buClr>
              <a:buFont typeface="Wingdings 2" pitchFamily="18" charset="2"/>
              <a:buChar char=""/>
            </a:pPr>
            <a:r>
              <a:rPr lang="en-US" dirty="0">
                <a:solidFill>
                  <a:schemeClr val="tx1">
                    <a:lumMod val="65000"/>
                    <a:lumOff val="35000"/>
                  </a:schemeClr>
                </a:solidFill>
              </a:rPr>
              <a:t>INTRODUCTION</a:t>
            </a:r>
          </a:p>
          <a:p>
            <a:pPr marL="342900" indent="-182880" defTabSz="914400">
              <a:lnSpc>
                <a:spcPct val="90000"/>
              </a:lnSpc>
              <a:spcAft>
                <a:spcPts val="600"/>
              </a:spcAft>
              <a:buClr>
                <a:schemeClr val="accent1"/>
              </a:buClr>
              <a:buFont typeface="Wingdings 2" pitchFamily="18" charset="2"/>
              <a:buChar char=""/>
            </a:pPr>
            <a:r>
              <a:rPr lang="en-US" dirty="0">
                <a:solidFill>
                  <a:schemeClr val="tx1">
                    <a:lumMod val="65000"/>
                    <a:lumOff val="35000"/>
                  </a:schemeClr>
                </a:solidFill>
              </a:rPr>
              <a:t>LITERATURE SURVEY</a:t>
            </a:r>
          </a:p>
          <a:p>
            <a:pPr marL="342900" indent="-182880" defTabSz="914400">
              <a:lnSpc>
                <a:spcPct val="90000"/>
              </a:lnSpc>
              <a:spcAft>
                <a:spcPts val="600"/>
              </a:spcAft>
              <a:buClr>
                <a:schemeClr val="accent1"/>
              </a:buClr>
              <a:buFont typeface="Wingdings 2" pitchFamily="18" charset="2"/>
              <a:buChar char=""/>
            </a:pPr>
            <a:r>
              <a:rPr lang="en-US" dirty="0">
                <a:solidFill>
                  <a:schemeClr val="tx1">
                    <a:lumMod val="65000"/>
                    <a:lumOff val="35000"/>
                  </a:schemeClr>
                </a:solidFill>
              </a:rPr>
              <a:t>FLOW CHART</a:t>
            </a:r>
          </a:p>
          <a:p>
            <a:pPr marL="342900" indent="-182880" defTabSz="914400">
              <a:lnSpc>
                <a:spcPct val="90000"/>
              </a:lnSpc>
              <a:spcAft>
                <a:spcPts val="600"/>
              </a:spcAft>
              <a:buClr>
                <a:schemeClr val="accent1"/>
              </a:buClr>
              <a:buFont typeface="Wingdings 2" pitchFamily="18" charset="2"/>
              <a:buChar char=""/>
            </a:pPr>
            <a:r>
              <a:rPr lang="en-US" dirty="0">
                <a:solidFill>
                  <a:schemeClr val="tx1">
                    <a:lumMod val="65000"/>
                    <a:lumOff val="35000"/>
                  </a:schemeClr>
                </a:solidFill>
              </a:rPr>
              <a:t>IMPLEMENTATION</a:t>
            </a:r>
          </a:p>
          <a:p>
            <a:pPr marL="342900" indent="-182880" defTabSz="914400">
              <a:lnSpc>
                <a:spcPct val="90000"/>
              </a:lnSpc>
              <a:spcAft>
                <a:spcPts val="600"/>
              </a:spcAft>
              <a:buClr>
                <a:schemeClr val="accent1"/>
              </a:buClr>
              <a:buFont typeface="Wingdings 2" pitchFamily="18" charset="2"/>
              <a:buChar char=""/>
            </a:pPr>
            <a:r>
              <a:rPr lang="en-US" dirty="0">
                <a:solidFill>
                  <a:schemeClr val="tx1">
                    <a:lumMod val="65000"/>
                    <a:lumOff val="35000"/>
                  </a:schemeClr>
                </a:solidFill>
              </a:rPr>
              <a:t>SCOPE</a:t>
            </a:r>
          </a:p>
          <a:p>
            <a:pPr marL="342900" indent="-182880" defTabSz="914400">
              <a:lnSpc>
                <a:spcPct val="90000"/>
              </a:lnSpc>
              <a:spcAft>
                <a:spcPts val="600"/>
              </a:spcAft>
              <a:buClr>
                <a:schemeClr val="accent1"/>
              </a:buClr>
              <a:buFont typeface="Wingdings 2" pitchFamily="18" charset="2"/>
              <a:buChar char=""/>
            </a:pPr>
            <a:r>
              <a:rPr lang="en-US" dirty="0">
                <a:solidFill>
                  <a:schemeClr val="tx1">
                    <a:lumMod val="65000"/>
                    <a:lumOff val="35000"/>
                  </a:schemeClr>
                </a:solidFill>
              </a:rPr>
              <a:t>SOFTWARE &amp; HARDWARE REQUIREMENTS</a:t>
            </a:r>
          </a:p>
          <a:p>
            <a:pPr marL="342900" indent="-182880" defTabSz="914400">
              <a:lnSpc>
                <a:spcPct val="90000"/>
              </a:lnSpc>
              <a:spcAft>
                <a:spcPts val="600"/>
              </a:spcAft>
              <a:buClr>
                <a:schemeClr val="accent1"/>
              </a:buClr>
              <a:buFont typeface="Wingdings 2" pitchFamily="18" charset="2"/>
              <a:buChar char=""/>
            </a:pPr>
            <a:r>
              <a:rPr lang="en-US" dirty="0">
                <a:solidFill>
                  <a:schemeClr val="tx1">
                    <a:lumMod val="65000"/>
                    <a:lumOff val="35000"/>
                  </a:schemeClr>
                </a:solidFill>
              </a:rPr>
              <a:t>GITHUB COMMITS</a:t>
            </a:r>
          </a:p>
          <a:p>
            <a:pPr marL="342900" indent="-182880" defTabSz="914400">
              <a:lnSpc>
                <a:spcPct val="90000"/>
              </a:lnSpc>
              <a:spcAft>
                <a:spcPts val="600"/>
              </a:spcAft>
              <a:buClr>
                <a:schemeClr val="accent1"/>
              </a:buClr>
              <a:buFont typeface="Wingdings 2" pitchFamily="18" charset="2"/>
              <a:buChar char=""/>
            </a:pPr>
            <a:r>
              <a:rPr lang="en-US" dirty="0">
                <a:solidFill>
                  <a:schemeClr val="tx1">
                    <a:lumMod val="65000"/>
                    <a:lumOff val="35000"/>
                  </a:schemeClr>
                </a:solidFill>
              </a:rPr>
              <a:t>WORK FLOW</a:t>
            </a:r>
          </a:p>
          <a:p>
            <a:pPr marL="342900" indent="-182880" defTabSz="914400">
              <a:lnSpc>
                <a:spcPct val="90000"/>
              </a:lnSpc>
              <a:spcAft>
                <a:spcPts val="600"/>
              </a:spcAft>
              <a:buClr>
                <a:schemeClr val="accent1"/>
              </a:buClr>
              <a:buFont typeface="Wingdings 2" pitchFamily="18" charset="2"/>
              <a:buChar char=""/>
            </a:pPr>
            <a:r>
              <a:rPr lang="en-US" dirty="0">
                <a:solidFill>
                  <a:schemeClr val="tx1">
                    <a:lumMod val="65000"/>
                    <a:lumOff val="35000"/>
                  </a:schemeClr>
                </a:solidFill>
              </a:rPr>
              <a:t>CONCLUSION</a:t>
            </a:r>
          </a:p>
          <a:p>
            <a:pPr marL="342900" indent="-182880" defTabSz="914400">
              <a:lnSpc>
                <a:spcPct val="90000"/>
              </a:lnSpc>
              <a:spcAft>
                <a:spcPts val="600"/>
              </a:spcAft>
              <a:buClr>
                <a:schemeClr val="accent1"/>
              </a:buClr>
              <a:buFont typeface="Wingdings 2" pitchFamily="18" charset="2"/>
              <a:buChar char=""/>
            </a:pPr>
            <a:endParaRPr lang="en-US" dirty="0">
              <a:solidFill>
                <a:schemeClr val="tx1">
                  <a:lumMod val="65000"/>
                  <a:lumOff val="35000"/>
                </a:schemeClr>
              </a:solidFill>
            </a:endParaRPr>
          </a:p>
          <a:p>
            <a:pPr marL="342900" indent="-182880" defTabSz="914400">
              <a:lnSpc>
                <a:spcPct val="90000"/>
              </a:lnSpc>
              <a:spcAft>
                <a:spcPts val="600"/>
              </a:spcAft>
              <a:buClr>
                <a:schemeClr val="accent1"/>
              </a:buClr>
              <a:buFont typeface="Wingdings 2" pitchFamily="18" charset="2"/>
              <a:buChar char=""/>
            </a:pPr>
            <a:endParaRPr lang="en-US" dirty="0">
              <a:solidFill>
                <a:schemeClr val="tx1">
                  <a:lumMod val="65000"/>
                  <a:lumOff val="35000"/>
                </a:schemeClr>
              </a:solidFill>
            </a:endParaRPr>
          </a:p>
          <a:p>
            <a:pPr marL="342900" indent="-182880" defTabSz="914400">
              <a:lnSpc>
                <a:spcPct val="90000"/>
              </a:lnSpc>
              <a:spcAft>
                <a:spcPts val="600"/>
              </a:spcAft>
              <a:buClr>
                <a:schemeClr val="accent1"/>
              </a:buClr>
              <a:buFont typeface="Wingdings 2" pitchFamily="18" charset="2"/>
              <a:buChar char=""/>
            </a:pPr>
            <a:endParaRPr lang="en-US" dirty="0">
              <a:solidFill>
                <a:schemeClr val="tx1">
                  <a:lumMod val="65000"/>
                  <a:lumOff val="35000"/>
                </a:schemeClr>
              </a:solidFill>
            </a:endParaRPr>
          </a:p>
        </p:txBody>
      </p:sp>
      <p:sp>
        <p:nvSpPr>
          <p:cNvPr id="27" name="Rectangle 17">
            <a:extLst>
              <a:ext uri="{FF2B5EF4-FFF2-40B4-BE49-F238E27FC236}">
                <a16:creationId xmlns:a16="http://schemas.microsoft.com/office/drawing/2014/main" id="{9A206779-5C74-4555-94BC-5845C92E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7841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19C3CB-E702-1F28-FAB9-94D688C7C056}"/>
              </a:ext>
            </a:extLst>
          </p:cNvPr>
          <p:cNvSpPr txBox="1"/>
          <p:nvPr/>
        </p:nvSpPr>
        <p:spPr>
          <a:xfrm>
            <a:off x="4374443" y="451555"/>
            <a:ext cx="625122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a:latin typeface="Times New Roman"/>
                <a:cs typeface="Times New Roman"/>
              </a:rPr>
              <a:t>ABSTRACT</a:t>
            </a:r>
            <a:endParaRPr lang="en-US" sz="2000" dirty="0">
              <a:latin typeface="Times New Roman"/>
              <a:cs typeface="Times New Roman"/>
            </a:endParaRPr>
          </a:p>
        </p:txBody>
      </p:sp>
      <p:graphicFrame>
        <p:nvGraphicFramePr>
          <p:cNvPr id="9" name="TextBox 2">
            <a:extLst>
              <a:ext uri="{FF2B5EF4-FFF2-40B4-BE49-F238E27FC236}">
                <a16:creationId xmlns:a16="http://schemas.microsoft.com/office/drawing/2014/main" id="{97C02DB8-9D5A-44C5-03F4-2F3C8A2ABCAC}"/>
              </a:ext>
            </a:extLst>
          </p:cNvPr>
          <p:cNvGraphicFramePr/>
          <p:nvPr/>
        </p:nvGraphicFramePr>
        <p:xfrm>
          <a:off x="508000" y="1735666"/>
          <a:ext cx="11161888" cy="3908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00015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7">
            <a:extLst>
              <a:ext uri="{FF2B5EF4-FFF2-40B4-BE49-F238E27FC236}">
                <a16:creationId xmlns:a16="http://schemas.microsoft.com/office/drawing/2014/main" id="{43162304-DA60-4C31-9E2B-E22F8DA75F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9" name="Rectangle 9">
            <a:extLst>
              <a:ext uri="{FF2B5EF4-FFF2-40B4-BE49-F238E27FC236}">
                <a16:creationId xmlns:a16="http://schemas.microsoft.com/office/drawing/2014/main" id="{C4AE1EFF-264A-4A42-BEA1-0E875F40D7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40" name="Rectangle 11">
            <a:extLst>
              <a:ext uri="{FF2B5EF4-FFF2-40B4-BE49-F238E27FC236}">
                <a16:creationId xmlns:a16="http://schemas.microsoft.com/office/drawing/2014/main" id="{FF1D7602-6D2D-46C2-A7B2-434F3678DC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35539253-EA7C-41D9-9930-0923683AA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1219810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C5B1A512-8E61-CC1D-EFB4-6319703D899A}"/>
              </a:ext>
            </a:extLst>
          </p:cNvPr>
          <p:cNvSpPr txBox="1"/>
          <p:nvPr/>
        </p:nvSpPr>
        <p:spPr>
          <a:xfrm>
            <a:off x="428626" y="1123837"/>
            <a:ext cx="3288755" cy="460118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r" defTabSz="914400">
              <a:lnSpc>
                <a:spcPct val="90000"/>
              </a:lnSpc>
              <a:spcBef>
                <a:spcPct val="0"/>
              </a:spcBef>
              <a:spcAft>
                <a:spcPts val="600"/>
              </a:spcAft>
            </a:pPr>
            <a:r>
              <a:rPr lang="en-US" sz="3600" spc="-60" dirty="0">
                <a:solidFill>
                  <a:schemeClr val="tx1">
                    <a:lumMod val="85000"/>
                    <a:lumOff val="15000"/>
                  </a:schemeClr>
                </a:solidFill>
                <a:latin typeface="+mj-lt"/>
                <a:ea typeface="+mj-ea"/>
                <a:cs typeface="+mj-cs"/>
              </a:rPr>
              <a:t>INTRODUCTION</a:t>
            </a:r>
          </a:p>
        </p:txBody>
      </p:sp>
      <p:cxnSp>
        <p:nvCxnSpPr>
          <p:cNvPr id="16" name="Straight Connector 15">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480" y="2085681"/>
            <a:ext cx="0" cy="2686639"/>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CD3B92E-6EAC-3F98-A729-E15ACA115588}"/>
              </a:ext>
            </a:extLst>
          </p:cNvPr>
          <p:cNvSpPr txBox="1"/>
          <p:nvPr/>
        </p:nvSpPr>
        <p:spPr>
          <a:xfrm>
            <a:off x="4393580" y="864108"/>
            <a:ext cx="6144367" cy="512064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182880" defTabSz="914400">
              <a:lnSpc>
                <a:spcPct val="90000"/>
              </a:lnSpc>
              <a:spcAft>
                <a:spcPts val="600"/>
              </a:spcAft>
              <a:buClr>
                <a:schemeClr val="accent1"/>
              </a:buClr>
              <a:buFont typeface="Wingdings 2" pitchFamily="18" charset="2"/>
              <a:buChar char=""/>
            </a:pPr>
            <a:r>
              <a:rPr lang="en-US" sz="1500">
                <a:solidFill>
                  <a:schemeClr val="tx1">
                    <a:lumMod val="65000"/>
                    <a:lumOff val="35000"/>
                  </a:schemeClr>
                </a:solidFill>
              </a:rPr>
              <a:t>A cryptocurrency wallet is an application that functions as a wallet for your cryptocurrency. It is called a wallet because it is used similarly to a wallet you put cash and cards in. Instead of holding these physical items, it stores the passkeys you use to sign for your cryptocurrency transactions and provides the interface that lets you access your crypto.</a:t>
            </a:r>
          </a:p>
          <a:p>
            <a:pPr indent="-182880" defTabSz="914400">
              <a:lnSpc>
                <a:spcPct val="90000"/>
              </a:lnSpc>
              <a:spcAft>
                <a:spcPts val="600"/>
              </a:spcAft>
              <a:buClr>
                <a:schemeClr val="accent1"/>
              </a:buClr>
              <a:buFont typeface="Wingdings 2" pitchFamily="18" charset="2"/>
              <a:buChar char=""/>
            </a:pPr>
            <a:endParaRPr lang="en-US" sz="1500">
              <a:solidFill>
                <a:schemeClr val="tx1">
                  <a:lumMod val="65000"/>
                  <a:lumOff val="35000"/>
                </a:schemeClr>
              </a:solidFill>
            </a:endParaRPr>
          </a:p>
          <a:p>
            <a:pPr indent="-182880" defTabSz="914400">
              <a:lnSpc>
                <a:spcPct val="90000"/>
              </a:lnSpc>
              <a:spcAft>
                <a:spcPts val="600"/>
              </a:spcAft>
              <a:buClr>
                <a:schemeClr val="accent1"/>
              </a:buClr>
              <a:buFont typeface="Wingdings 2" pitchFamily="18" charset="2"/>
              <a:buChar char=""/>
            </a:pPr>
            <a:r>
              <a:rPr lang="en-US" sz="1500">
                <a:solidFill>
                  <a:schemeClr val="tx1">
                    <a:lumMod val="65000"/>
                    <a:lumOff val="35000"/>
                  </a:schemeClr>
                </a:solidFill>
              </a:rPr>
              <a:t>Modern cryptocurrency wallets make the blockchain accessible to everyone. When cryptocurrency was first introduced, sending cryptocurrency was a manual task that required entering long keys. Today, the software does most of it for you.</a:t>
            </a:r>
          </a:p>
          <a:p>
            <a:pPr indent="-182880" defTabSz="914400">
              <a:lnSpc>
                <a:spcPct val="90000"/>
              </a:lnSpc>
              <a:spcAft>
                <a:spcPts val="600"/>
              </a:spcAft>
              <a:buClr>
                <a:schemeClr val="accent1"/>
              </a:buClr>
              <a:buFont typeface="Wingdings 2" pitchFamily="18" charset="2"/>
              <a:buChar char=""/>
            </a:pPr>
            <a:endParaRPr lang="en-US" sz="1500">
              <a:solidFill>
                <a:schemeClr val="tx1">
                  <a:lumMod val="65000"/>
                  <a:lumOff val="35000"/>
                </a:schemeClr>
              </a:solidFill>
            </a:endParaRPr>
          </a:p>
          <a:p>
            <a:pPr indent="-182880" defTabSz="914400">
              <a:lnSpc>
                <a:spcPct val="90000"/>
              </a:lnSpc>
              <a:spcAft>
                <a:spcPts val="600"/>
              </a:spcAft>
              <a:buClr>
                <a:schemeClr val="accent1"/>
              </a:buClr>
              <a:buFont typeface="Wingdings 2" pitchFamily="18" charset="2"/>
              <a:buChar char=""/>
            </a:pPr>
            <a:r>
              <a:rPr lang="en-US" sz="1500">
                <a:solidFill>
                  <a:schemeClr val="tx1">
                    <a:lumMod val="65000"/>
                    <a:lumOff val="35000"/>
                  </a:schemeClr>
                </a:solidFill>
              </a:rPr>
              <a:t>Blockchain is a public ledger that stores data in what's known as "blocks." These are records of all transactions, the balances held at any given address, and who holds the key to those balances. Crypto isn't stored "in" a wallet, per se. The coins exist on a blockchain and the wallet software allows you to interact with the balances held on that blockchain. The wallet itself stores addresses and allows their owners to move coins elsewhere while also letting others see the balance held at any given address.</a:t>
            </a:r>
          </a:p>
          <a:p>
            <a:pPr indent="-182880" defTabSz="914400">
              <a:lnSpc>
                <a:spcPct val="90000"/>
              </a:lnSpc>
              <a:spcAft>
                <a:spcPts val="600"/>
              </a:spcAft>
              <a:buClr>
                <a:schemeClr val="accent1"/>
              </a:buClr>
              <a:buFont typeface="Wingdings 2" pitchFamily="18" charset="2"/>
              <a:buChar char=""/>
            </a:pPr>
            <a:endParaRPr lang="en-US" sz="1500">
              <a:solidFill>
                <a:schemeClr val="tx1">
                  <a:lumMod val="65000"/>
                  <a:lumOff val="35000"/>
                </a:schemeClr>
              </a:solidFill>
            </a:endParaRPr>
          </a:p>
          <a:p>
            <a:pPr indent="-182880" defTabSz="914400">
              <a:lnSpc>
                <a:spcPct val="90000"/>
              </a:lnSpc>
              <a:spcAft>
                <a:spcPts val="600"/>
              </a:spcAft>
              <a:buClr>
                <a:schemeClr val="accent1"/>
              </a:buClr>
              <a:buFont typeface="Wingdings 2" pitchFamily="18" charset="2"/>
              <a:buChar char=""/>
            </a:pPr>
            <a:endParaRPr lang="en-US" sz="1500">
              <a:solidFill>
                <a:schemeClr val="tx1">
                  <a:lumMod val="65000"/>
                  <a:lumOff val="35000"/>
                </a:schemeClr>
              </a:solidFill>
            </a:endParaRPr>
          </a:p>
        </p:txBody>
      </p:sp>
    </p:spTree>
    <p:extLst>
      <p:ext uri="{BB962C8B-B14F-4D97-AF65-F5344CB8AC3E}">
        <p14:creationId xmlns:p14="http://schemas.microsoft.com/office/powerpoint/2010/main" val="2436891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03026ABC-D052-A9F6-DA7A-E8FAB8FAF174}"/>
              </a:ext>
            </a:extLst>
          </p:cNvPr>
          <p:cNvGraphicFramePr>
            <a:graphicFrameLocks noGrp="1"/>
          </p:cNvGraphicFramePr>
          <p:nvPr>
            <p:extLst>
              <p:ext uri="{D42A27DB-BD31-4B8C-83A1-F6EECF244321}">
                <p14:modId xmlns:p14="http://schemas.microsoft.com/office/powerpoint/2010/main" val="2481692619"/>
              </p:ext>
            </p:extLst>
          </p:nvPr>
        </p:nvGraphicFramePr>
        <p:xfrm>
          <a:off x="235670" y="697584"/>
          <a:ext cx="11770800" cy="6160416"/>
        </p:xfrm>
        <a:graphic>
          <a:graphicData uri="http://schemas.openxmlformats.org/drawingml/2006/table">
            <a:tbl>
              <a:tblPr firstRow="1" bandRow="1">
                <a:tableStyleId>{5C22544A-7EE6-4342-B048-85BDC9FD1C3A}</a:tableStyleId>
              </a:tblPr>
              <a:tblGrid>
                <a:gridCol w="220749">
                  <a:extLst>
                    <a:ext uri="{9D8B030D-6E8A-4147-A177-3AD203B41FA5}">
                      <a16:colId xmlns:a16="http://schemas.microsoft.com/office/drawing/2014/main" val="2747430523"/>
                    </a:ext>
                  </a:extLst>
                </a:gridCol>
                <a:gridCol w="1525309">
                  <a:extLst>
                    <a:ext uri="{9D8B030D-6E8A-4147-A177-3AD203B41FA5}">
                      <a16:colId xmlns:a16="http://schemas.microsoft.com/office/drawing/2014/main" val="2887649771"/>
                    </a:ext>
                  </a:extLst>
                </a:gridCol>
                <a:gridCol w="1538573">
                  <a:extLst>
                    <a:ext uri="{9D8B030D-6E8A-4147-A177-3AD203B41FA5}">
                      <a16:colId xmlns:a16="http://schemas.microsoft.com/office/drawing/2014/main" val="4192515438"/>
                    </a:ext>
                  </a:extLst>
                </a:gridCol>
                <a:gridCol w="2825140">
                  <a:extLst>
                    <a:ext uri="{9D8B030D-6E8A-4147-A177-3AD203B41FA5}">
                      <a16:colId xmlns:a16="http://schemas.microsoft.com/office/drawing/2014/main" val="1914865186"/>
                    </a:ext>
                  </a:extLst>
                </a:gridCol>
                <a:gridCol w="5661029">
                  <a:extLst>
                    <a:ext uri="{9D8B030D-6E8A-4147-A177-3AD203B41FA5}">
                      <a16:colId xmlns:a16="http://schemas.microsoft.com/office/drawing/2014/main" val="3722059343"/>
                    </a:ext>
                  </a:extLst>
                </a:gridCol>
              </a:tblGrid>
              <a:tr h="796512">
                <a:tc>
                  <a:txBody>
                    <a:bodyPr/>
                    <a:lstStyle/>
                    <a:p>
                      <a:r>
                        <a:rPr lang="en-IN" sz="800" dirty="0"/>
                        <a:t>s.n0</a:t>
                      </a:r>
                    </a:p>
                  </a:txBody>
                  <a:tcPr/>
                </a:tc>
                <a:tc>
                  <a:txBody>
                    <a:bodyPr/>
                    <a:lstStyle/>
                    <a:p>
                      <a:r>
                        <a:rPr lang="en-IN" sz="800" dirty="0"/>
                        <a:t>author</a:t>
                      </a:r>
                    </a:p>
                  </a:txBody>
                  <a:tcPr/>
                </a:tc>
                <a:tc>
                  <a:txBody>
                    <a:bodyPr/>
                    <a:lstStyle/>
                    <a:p>
                      <a:r>
                        <a:rPr lang="en-IN" sz="800" dirty="0"/>
                        <a:t>year</a:t>
                      </a:r>
                    </a:p>
                  </a:txBody>
                  <a:tcPr/>
                </a:tc>
                <a:tc>
                  <a:txBody>
                    <a:bodyPr/>
                    <a:lstStyle/>
                    <a:p>
                      <a:r>
                        <a:rPr lang="en-IN" sz="800" dirty="0"/>
                        <a:t>title</a:t>
                      </a:r>
                    </a:p>
                  </a:txBody>
                  <a:tcPr/>
                </a:tc>
                <a:tc>
                  <a:txBody>
                    <a:bodyPr/>
                    <a:lstStyle/>
                    <a:p>
                      <a:r>
                        <a:rPr lang="en-IN" sz="800" dirty="0"/>
                        <a:t>outcome</a:t>
                      </a:r>
                    </a:p>
                  </a:txBody>
                  <a:tcPr/>
                </a:tc>
                <a:extLst>
                  <a:ext uri="{0D108BD9-81ED-4DB2-BD59-A6C34878D82A}">
                    <a16:rowId xmlns:a16="http://schemas.microsoft.com/office/drawing/2014/main" val="2719945469"/>
                  </a:ext>
                </a:extLst>
              </a:tr>
              <a:tr h="2739761">
                <a:tc>
                  <a:txBody>
                    <a:bodyPr/>
                    <a:lstStyle/>
                    <a:p>
                      <a:r>
                        <a:rPr lang="en-IN" sz="800" dirty="0"/>
                        <a:t>1</a:t>
                      </a:r>
                    </a:p>
                  </a:txBody>
                  <a:tcPr/>
                </a:tc>
                <a:tc>
                  <a:txBody>
                    <a:bodyPr/>
                    <a:lstStyle/>
                    <a:p>
                      <a:endParaRPr lang="en-US" sz="800" dirty="0"/>
                    </a:p>
                    <a:p>
                      <a:r>
                        <a:rPr lang="en-US" sz="800" dirty="0"/>
                        <a:t>Ju-Chun Ko</a:t>
                      </a:r>
                    </a:p>
                    <a:p>
                      <a:endParaRPr lang="en-US" sz="800" dirty="0"/>
                    </a:p>
                    <a:p>
                      <a:r>
                        <a:rPr lang="en-US" sz="800" dirty="0"/>
                        <a:t> </a:t>
                      </a:r>
                      <a:endParaRPr lang="en-IN" sz="800" dirty="0"/>
                    </a:p>
                  </a:txBody>
                  <a:tcPr/>
                </a:tc>
                <a:tc>
                  <a:txBody>
                    <a:bodyPr/>
                    <a:lstStyle/>
                    <a:p>
                      <a:r>
                        <a:rPr lang="en-IN" sz="800" dirty="0"/>
                        <a:t>June 2019</a:t>
                      </a:r>
                    </a:p>
                  </a:txBody>
                  <a:tcPr/>
                </a:tc>
                <a:tc>
                  <a:txBody>
                    <a:bodyPr/>
                    <a:lstStyle/>
                    <a:p>
                      <a:r>
                        <a:rPr lang="en-US" sz="1800" b="1" i="0" kern="1200" dirty="0">
                          <a:solidFill>
                            <a:schemeClr val="dk1"/>
                          </a:solidFill>
                          <a:effectLst/>
                          <a:latin typeface="+mn-lt"/>
                          <a:ea typeface="+mn-ea"/>
                          <a:cs typeface="+mn-cs"/>
                        </a:rPr>
                        <a:t>Crypto Wallet Working on Low-cost 4G LTE Mobile Phone (video)</a:t>
                      </a:r>
                    </a:p>
                    <a:p>
                      <a:br>
                        <a:rPr lang="en-US" sz="1800" b="0" i="0" kern="1200" dirty="0">
                          <a:solidFill>
                            <a:schemeClr val="dk1"/>
                          </a:solidFill>
                          <a:effectLst/>
                          <a:latin typeface="+mn-lt"/>
                          <a:ea typeface="+mn-ea"/>
                          <a:cs typeface="+mn-cs"/>
                        </a:rPr>
                      </a:br>
                      <a:endParaRPr lang="en-IN" sz="800" dirty="0"/>
                    </a:p>
                  </a:txBody>
                  <a:tcPr/>
                </a:tc>
                <a:tc>
                  <a:txBody>
                    <a:bodyPr/>
                    <a:lstStyle/>
                    <a:p>
                      <a:r>
                        <a:rPr lang="en-US" sz="1200" dirty="0"/>
                        <a:t>In this paper, we describe a simple and light way of using 4G LTE low-cost phone as blockchain cryptocurrencies wallet on-the-go. The main purpose of this project is to make general mobile phone user could easily use Crypto Wallet " a crypto currency wallet connected to the blockchain without installing an App, to get benefit from decentralized financial services such as e-commerce, Peer to Peer financial services etc. In this research, we have implemented a full-functional e-commerce Web App through WordPress combining with WooCommerce open-source package, with additional Crypto Wallet plugin compose by PHP installed, which allows user to create crypto wallet and make transaction on a very low-cost phone such like Nokia 8810 4GLTE, worth only $80. With the possibility of using low-cost phone to do Blockchain and cryptocurrency related operations, it may lead us to a more distributed commerce, and equally traded world.</a:t>
                      </a:r>
                      <a:endParaRPr lang="en-IN" sz="1200" dirty="0"/>
                    </a:p>
                  </a:txBody>
                  <a:tcPr/>
                </a:tc>
                <a:extLst>
                  <a:ext uri="{0D108BD9-81ED-4DB2-BD59-A6C34878D82A}">
                    <a16:rowId xmlns:a16="http://schemas.microsoft.com/office/drawing/2014/main" val="2743474451"/>
                  </a:ext>
                </a:extLst>
              </a:tr>
              <a:tr h="2624143">
                <a:tc>
                  <a:txBody>
                    <a:bodyPr/>
                    <a:lstStyle/>
                    <a:p>
                      <a:r>
                        <a:rPr lang="en-IN" sz="800" dirty="0"/>
                        <a:t>2</a:t>
                      </a:r>
                    </a:p>
                  </a:txBody>
                  <a:tcPr/>
                </a:tc>
                <a:tc>
                  <a:txBody>
                    <a:bodyPr/>
                    <a:lstStyle/>
                    <a:p>
                      <a:r>
                        <a:rPr lang="en-IN" sz="800" dirty="0"/>
                        <a:t>Tatyana A. </a:t>
                      </a:r>
                      <a:r>
                        <a:rPr lang="en-IN" sz="800" dirty="0" err="1"/>
                        <a:t>Lomazina</a:t>
                      </a:r>
                      <a:r>
                        <a:rPr lang="en-IN" sz="800" dirty="0"/>
                        <a:t>; Tatyana G. </a:t>
                      </a:r>
                      <a:r>
                        <a:rPr lang="en-IN" sz="800" dirty="0" err="1"/>
                        <a:t>Surovtsova</a:t>
                      </a:r>
                      <a:r>
                        <a:rPr lang="en-IN" sz="800" dirty="0"/>
                        <a:t>; </a:t>
                      </a:r>
                      <a:r>
                        <a:rPr lang="en-IN" sz="800" dirty="0" err="1"/>
                        <a:t>Dmitrii</a:t>
                      </a:r>
                      <a:r>
                        <a:rPr lang="en-IN" sz="800" dirty="0"/>
                        <a:t> A. Ivanov</a:t>
                      </a:r>
                    </a:p>
                  </a:txBody>
                  <a:tcPr/>
                </a:tc>
                <a:tc>
                  <a:txBody>
                    <a:bodyPr/>
                    <a:lstStyle/>
                    <a:p>
                      <a:r>
                        <a:rPr lang="en-US" sz="800" dirty="0"/>
                        <a:t>Published in: 2021 International Conference on Quality Management, Transport and Information Security, Information Technologies (IT&amp;QM&amp;IS)</a:t>
                      </a:r>
                      <a:endParaRPr lang="en-IN" sz="800" dirty="0"/>
                    </a:p>
                  </a:txBody>
                  <a:tcPr/>
                </a:tc>
                <a:tc>
                  <a:txBody>
                    <a:bodyPr/>
                    <a:lstStyle/>
                    <a:p>
                      <a:r>
                        <a:rPr lang="en-US" sz="1600" b="0" dirty="0"/>
                        <a:t>Development of a Cryptocurrency IoT wallet with Automatic Authentication</a:t>
                      </a:r>
                      <a:endParaRPr lang="en-IN" sz="1600" b="0" dirty="0"/>
                    </a:p>
                  </a:txBody>
                  <a:tcPr/>
                </a:tc>
                <a:tc>
                  <a:txBody>
                    <a:bodyPr/>
                    <a:lstStyle/>
                    <a:p>
                      <a:r>
                        <a:rPr lang="en-US" sz="1100" dirty="0"/>
                        <a:t>The paper studies a practical implementation of Internet of Things device personalization. The solution of this problem greatly contributes to the creation of a system of devices that exchange trusted data. A fundamental architecture for a new information system that implements crypto wallets with automatic authentication of IoT devices, is proposed. The architecture provides a secure method of wallet initiation on a device. Internet of Things poses significant restrictions on hardware and software. The main problems are ensuring communication between IoT devices, optimizing the energy consumption of devices and small processing power. Changes in existing libraries and program code were required to implement the IoT wallet. The presence of a wallet makes it possible for the device to buy or sell data for crypto coins, for example, temperature readings of a video feed. This will contribute to the emergence of a new economic model in which the data collected is sold, not the devices themselves. Where seller IoT device transfers impersonal data to the customer and other IoT device validates integrity of data that is transferred. Based on integrous of data and its relevance other IoT device rates the seller and data costs.</a:t>
                      </a:r>
                      <a:endParaRPr lang="en-IN" sz="1100" dirty="0"/>
                    </a:p>
                  </a:txBody>
                  <a:tcPr/>
                </a:tc>
                <a:extLst>
                  <a:ext uri="{0D108BD9-81ED-4DB2-BD59-A6C34878D82A}">
                    <a16:rowId xmlns:a16="http://schemas.microsoft.com/office/drawing/2014/main" val="3656198302"/>
                  </a:ext>
                </a:extLst>
              </a:tr>
            </a:tbl>
          </a:graphicData>
        </a:graphic>
      </p:graphicFrame>
      <p:sp>
        <p:nvSpPr>
          <p:cNvPr id="3" name="TextBox 2">
            <a:extLst>
              <a:ext uri="{FF2B5EF4-FFF2-40B4-BE49-F238E27FC236}">
                <a16:creationId xmlns:a16="http://schemas.microsoft.com/office/drawing/2014/main" id="{380A9DE6-38A5-7726-5B98-1B7634DAE6D2}"/>
              </a:ext>
            </a:extLst>
          </p:cNvPr>
          <p:cNvSpPr txBox="1"/>
          <p:nvPr/>
        </p:nvSpPr>
        <p:spPr>
          <a:xfrm>
            <a:off x="3959604" y="260059"/>
            <a:ext cx="3640822" cy="369332"/>
          </a:xfrm>
          <a:prstGeom prst="rect">
            <a:avLst/>
          </a:prstGeom>
          <a:noFill/>
        </p:spPr>
        <p:txBody>
          <a:bodyPr wrap="square" rtlCol="0">
            <a:spAutoFit/>
          </a:bodyPr>
          <a:lstStyle/>
          <a:p>
            <a:pPr algn="ctr"/>
            <a:r>
              <a:rPr lang="en-US" dirty="0"/>
              <a:t>LITERATURE SURVEY</a:t>
            </a:r>
            <a:endParaRPr lang="en-IN" dirty="0"/>
          </a:p>
        </p:txBody>
      </p:sp>
    </p:spTree>
    <p:extLst>
      <p:ext uri="{BB962C8B-B14F-4D97-AF65-F5344CB8AC3E}">
        <p14:creationId xmlns:p14="http://schemas.microsoft.com/office/powerpoint/2010/main" val="1746239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B8424AB-D56B-4256-866A-5B54DE93C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FC999C28-AD33-4EB7-A5F1-C06D10A5F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4" name="Rectangle 13">
            <a:extLst>
              <a:ext uri="{FF2B5EF4-FFF2-40B4-BE49-F238E27FC236}">
                <a16:creationId xmlns:a16="http://schemas.microsoft.com/office/drawing/2014/main" id="{0864E5C9-52C9-4572-AC75-548B9B9C2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5CC6500-4DBD-4C34-BC14-2387FB483B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Box 2">
            <a:extLst>
              <a:ext uri="{FF2B5EF4-FFF2-40B4-BE49-F238E27FC236}">
                <a16:creationId xmlns:a16="http://schemas.microsoft.com/office/drawing/2014/main" id="{C15BA923-B8FC-C1FE-7BD1-715C9DC032BA}"/>
              </a:ext>
            </a:extLst>
          </p:cNvPr>
          <p:cNvSpPr txBox="1"/>
          <p:nvPr/>
        </p:nvSpPr>
        <p:spPr>
          <a:xfrm>
            <a:off x="571500" y="1298448"/>
            <a:ext cx="3757037" cy="3511677"/>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5900" spc="-100" dirty="0">
                <a:solidFill>
                  <a:srgbClr val="FFFFFF"/>
                </a:solidFill>
                <a:latin typeface="+mj-lt"/>
                <a:ea typeface="+mj-ea"/>
                <a:cs typeface="+mj-cs"/>
              </a:rPr>
              <a:t>FLOW CHART</a:t>
            </a:r>
          </a:p>
        </p:txBody>
      </p:sp>
      <p:pic>
        <p:nvPicPr>
          <p:cNvPr id="5" name="Picture 4">
            <a:extLst>
              <a:ext uri="{FF2B5EF4-FFF2-40B4-BE49-F238E27FC236}">
                <a16:creationId xmlns:a16="http://schemas.microsoft.com/office/drawing/2014/main" id="{398F4D3B-1B21-B5E9-B413-DA97AB32A6C6}"/>
              </a:ext>
            </a:extLst>
          </p:cNvPr>
          <p:cNvPicPr>
            <a:picLocks noChangeAspect="1"/>
          </p:cNvPicPr>
          <p:nvPr/>
        </p:nvPicPr>
        <p:blipFill>
          <a:blip r:embed="rId2"/>
          <a:stretch>
            <a:fillRect/>
          </a:stretch>
        </p:blipFill>
        <p:spPr>
          <a:xfrm>
            <a:off x="5553075" y="759599"/>
            <a:ext cx="5657850" cy="5330650"/>
          </a:xfrm>
          <a:prstGeom prst="rect">
            <a:avLst/>
          </a:prstGeom>
        </p:spPr>
      </p:pic>
      <p:sp>
        <p:nvSpPr>
          <p:cNvPr id="18" name="Rectangle 17">
            <a:extLst>
              <a:ext uri="{FF2B5EF4-FFF2-40B4-BE49-F238E27FC236}">
                <a16:creationId xmlns:a16="http://schemas.microsoft.com/office/drawing/2014/main" id="{4E34A3B6-BAD2-4156-BDC6-4736248BF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7257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4522CD-BF31-F662-D0D9-F87F68B8A4B2}"/>
              </a:ext>
            </a:extLst>
          </p:cNvPr>
          <p:cNvSpPr txBox="1"/>
          <p:nvPr/>
        </p:nvSpPr>
        <p:spPr>
          <a:xfrm>
            <a:off x="4400550" y="177284"/>
            <a:ext cx="6457950" cy="369332"/>
          </a:xfrm>
          <a:prstGeom prst="rect">
            <a:avLst/>
          </a:prstGeom>
          <a:noFill/>
        </p:spPr>
        <p:txBody>
          <a:bodyPr wrap="square">
            <a:spAutoFit/>
          </a:bodyPr>
          <a:lstStyle/>
          <a:p>
            <a:r>
              <a:rPr lang="en-US" sz="1800" dirty="0">
                <a:latin typeface="Times New Roman"/>
                <a:cs typeface="Times New Roman"/>
              </a:rPr>
              <a:t>IMPLEMENTATION</a:t>
            </a:r>
          </a:p>
        </p:txBody>
      </p:sp>
      <p:pic>
        <p:nvPicPr>
          <p:cNvPr id="5" name="Picture 4">
            <a:extLst>
              <a:ext uri="{FF2B5EF4-FFF2-40B4-BE49-F238E27FC236}">
                <a16:creationId xmlns:a16="http://schemas.microsoft.com/office/drawing/2014/main" id="{9C6005E7-250F-C9B3-E28E-159E3B4EA63D}"/>
              </a:ext>
            </a:extLst>
          </p:cNvPr>
          <p:cNvPicPr>
            <a:picLocks noChangeAspect="1"/>
          </p:cNvPicPr>
          <p:nvPr/>
        </p:nvPicPr>
        <p:blipFill>
          <a:blip r:embed="rId2"/>
          <a:stretch>
            <a:fillRect/>
          </a:stretch>
        </p:blipFill>
        <p:spPr>
          <a:xfrm>
            <a:off x="685800" y="807506"/>
            <a:ext cx="10820400" cy="5593294"/>
          </a:xfrm>
          <a:prstGeom prst="rect">
            <a:avLst/>
          </a:prstGeom>
        </p:spPr>
      </p:pic>
    </p:spTree>
    <p:extLst>
      <p:ext uri="{BB962C8B-B14F-4D97-AF65-F5344CB8AC3E}">
        <p14:creationId xmlns:p14="http://schemas.microsoft.com/office/powerpoint/2010/main" val="1973224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A90ECCC-48EC-ED2C-8030-1383E47CEC4F}"/>
              </a:ext>
            </a:extLst>
          </p:cNvPr>
          <p:cNvPicPr>
            <a:picLocks noChangeAspect="1"/>
          </p:cNvPicPr>
          <p:nvPr/>
        </p:nvPicPr>
        <p:blipFill>
          <a:blip r:embed="rId2"/>
          <a:stretch>
            <a:fillRect/>
          </a:stretch>
        </p:blipFill>
        <p:spPr>
          <a:xfrm>
            <a:off x="6515100" y="731307"/>
            <a:ext cx="5153448" cy="4938188"/>
          </a:xfrm>
          <a:prstGeom prst="rect">
            <a:avLst/>
          </a:prstGeom>
        </p:spPr>
      </p:pic>
      <p:pic>
        <p:nvPicPr>
          <p:cNvPr id="5" name="Picture 4">
            <a:extLst>
              <a:ext uri="{FF2B5EF4-FFF2-40B4-BE49-F238E27FC236}">
                <a16:creationId xmlns:a16="http://schemas.microsoft.com/office/drawing/2014/main" id="{2CEFDF71-B6D5-AE33-D2F9-C3E619A269B5}"/>
              </a:ext>
            </a:extLst>
          </p:cNvPr>
          <p:cNvPicPr>
            <a:picLocks noChangeAspect="1"/>
          </p:cNvPicPr>
          <p:nvPr/>
        </p:nvPicPr>
        <p:blipFill>
          <a:blip r:embed="rId3"/>
          <a:stretch>
            <a:fillRect/>
          </a:stretch>
        </p:blipFill>
        <p:spPr>
          <a:xfrm>
            <a:off x="942552" y="731306"/>
            <a:ext cx="5153448" cy="4938188"/>
          </a:xfrm>
          <a:prstGeom prst="rect">
            <a:avLst/>
          </a:prstGeom>
        </p:spPr>
      </p:pic>
    </p:spTree>
    <p:extLst>
      <p:ext uri="{BB962C8B-B14F-4D97-AF65-F5344CB8AC3E}">
        <p14:creationId xmlns:p14="http://schemas.microsoft.com/office/powerpoint/2010/main" val="834968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6A24232-ECE2-A0A9-6FA9-670F072A5ACB}"/>
              </a:ext>
            </a:extLst>
          </p:cNvPr>
          <p:cNvPicPr>
            <a:picLocks noChangeAspect="1"/>
          </p:cNvPicPr>
          <p:nvPr/>
        </p:nvPicPr>
        <p:blipFill>
          <a:blip r:embed="rId2"/>
          <a:stretch>
            <a:fillRect/>
          </a:stretch>
        </p:blipFill>
        <p:spPr>
          <a:xfrm>
            <a:off x="1801758" y="1476374"/>
            <a:ext cx="8588484" cy="4972311"/>
          </a:xfrm>
          <a:prstGeom prst="rect">
            <a:avLst/>
          </a:prstGeom>
        </p:spPr>
      </p:pic>
      <p:sp>
        <p:nvSpPr>
          <p:cNvPr id="5" name="TextBox 4">
            <a:extLst>
              <a:ext uri="{FF2B5EF4-FFF2-40B4-BE49-F238E27FC236}">
                <a16:creationId xmlns:a16="http://schemas.microsoft.com/office/drawing/2014/main" id="{E3AC068B-D34D-F73D-A71A-D3A4C58DAE4A}"/>
              </a:ext>
            </a:extLst>
          </p:cNvPr>
          <p:cNvSpPr txBox="1"/>
          <p:nvPr/>
        </p:nvSpPr>
        <p:spPr>
          <a:xfrm>
            <a:off x="4486275" y="501134"/>
            <a:ext cx="4514850" cy="369332"/>
          </a:xfrm>
          <a:prstGeom prst="rect">
            <a:avLst/>
          </a:prstGeom>
          <a:noFill/>
        </p:spPr>
        <p:txBody>
          <a:bodyPr wrap="square">
            <a:spAutoFit/>
          </a:bodyPr>
          <a:lstStyle/>
          <a:p>
            <a:r>
              <a:rPr lang="en-US" dirty="0">
                <a:latin typeface="Times New Roman"/>
                <a:cs typeface="Times New Roman"/>
              </a:rPr>
              <a:t>OUTPUT</a:t>
            </a:r>
            <a:endParaRPr lang="en-US" sz="1800" dirty="0">
              <a:latin typeface="Times New Roman"/>
              <a:cs typeface="Times New Roman"/>
            </a:endParaRPr>
          </a:p>
        </p:txBody>
      </p:sp>
    </p:spTree>
    <p:extLst>
      <p:ext uri="{BB962C8B-B14F-4D97-AF65-F5344CB8AC3E}">
        <p14:creationId xmlns:p14="http://schemas.microsoft.com/office/powerpoint/2010/main" val="3283316055"/>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Frame</Template>
  <TotalTime>369</TotalTime>
  <Words>1029</Words>
  <Application>Microsoft Office PowerPoint</Application>
  <PresentationFormat>Widescreen</PresentationFormat>
  <Paragraphs>79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Corbel</vt:lpstr>
      <vt:lpstr>Times New Roman</vt:lpstr>
      <vt:lpstr>Wingdings 2</vt:lpstr>
      <vt:lpstr>Frame</vt:lpstr>
      <vt:lpstr>CRYPTO WALLET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Pavan Vikhyath Kolluru</dc:creator>
  <cp:lastModifiedBy>Keerthana L</cp:lastModifiedBy>
  <cp:revision>107</cp:revision>
  <dcterms:created xsi:type="dcterms:W3CDTF">2022-08-06T15:46:09Z</dcterms:created>
  <dcterms:modified xsi:type="dcterms:W3CDTF">2022-09-24T12:06:49Z</dcterms:modified>
</cp:coreProperties>
</file>