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6DDB-78BE-4ECF-B370-C8321E925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4ADC5-F206-4C87-9C89-11801E18E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C5DE-1FA2-4BE6-8907-8A01BCD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07E1-D264-4495-B75B-95F91369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2BA4F-B9F5-4B63-BBD0-A6A916AD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3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B451-F7E5-4BE4-80B1-F5A26755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F58E-27D8-46FD-A9CA-1E4940D84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182E-36B5-4B77-B066-6E73D10D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0CEE-A981-4E8A-B5A2-4662E712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3810-45D6-4961-BFCE-CCA8C308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05A63-C442-4A8D-8B72-9A4DBE2C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DEB80-CE2D-460F-965D-957F3507B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4819-7419-45BD-903B-83527192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9BA88-1D21-4AA2-8705-8A06692D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7C010-230E-4D28-BDC7-5D6875AF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15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D0A8-CAC5-4DD3-8507-0137441C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7CA7-38BF-4E0F-A772-5D6FCB8E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CADA-B465-4FCE-848F-011F2289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72DF-7D3B-4449-8F15-73F816B8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9424-FC3F-43B6-8CE4-F1F34406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3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0E-0346-4122-98BC-836F17E1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AC6E0-1422-4156-A35E-A52301AC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299A-A2CB-4297-A674-C6C6CF14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8BCD-3FE9-4FB5-B42E-C8A4A341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6E57-102E-471B-9541-C71ACE35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8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BBFE-AEAC-4BAA-9D17-E59E3E5E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221E-0A74-403C-A3CE-EACE7F77E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AB6ED-B29A-4459-AA42-5AF4E3A6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4F2E-A477-45B7-960D-CE96268F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3959C-291C-4CFF-9932-9BC75017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F50FD-0DB6-4536-AD58-6D509762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9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7A9D-C6E7-4A00-A0E9-0B47C389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C9B7D-2180-4818-A993-155D3F4E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60FAE-02C2-450B-8D5B-E56AAF235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2A175-57AD-4FEF-98BD-E83471E4E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A65C9-9E95-4D37-ABD9-E1377A77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25842-7C51-4338-BE1C-08BC642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3B2C7-7C1F-4253-96A9-CE50FB68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6E2A5-F3B1-46EC-89A0-970FA782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81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C29F-1305-44E1-BC11-31C3A9E7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DD06F-99AE-497E-A559-38876E36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60891-27BA-4AAE-8DAB-A335375E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30281-0E93-4AF5-9A0F-97AD0F5F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DC2A8-035A-430D-ABCC-937A417A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6E979-DBD5-43E2-8E2B-4965F451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376A9-EB11-4E36-875D-970BD68B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4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BBE0-A21F-44DB-A736-90BF4C9D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126D-22F5-4F76-8126-999FA1BE5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1835C-F365-4F13-A999-58E97E30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F5626-90EC-4176-A727-A8FA2575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65352-89CB-4B4D-BD28-E091D3D6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4E31-7DB8-403A-81F9-7A32B8EC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4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CAE5-F301-4236-BB90-84330E61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9681B-293D-4FE7-AAD3-C40A18C7F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D9E1-7FB4-42CA-99EE-15F6127C0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3E759-D1A1-45DD-9410-3C6953CE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9A62-45C2-4A35-8B9C-CCF9EC6C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54304-3214-4B0A-8D54-27791A35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79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A25F1-CF4D-4B0F-B7BE-BD317D1B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510E0-7E18-45B3-BECB-E2261E6FE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2AD2-E371-4507-A73B-D283D71E5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6E6ED-C51A-49C5-B579-046C2B9FA722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D9FC-99F3-4AC1-96B4-F7FF13A41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1438-D8D9-4860-B529-67A3C21D1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C8C5-9378-4C79-AB42-36C852922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6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42A36-50EF-4486-BB97-E626570AB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HUMAN ACTIVITY RECOGNITION-VISION BASED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24384-171E-4940-B3CA-97E5C87AC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PREDENTED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2010030512_L.Keerthana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  2010030517_M.Manideepa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2010030526_D.Dedeepya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2010030530_K.Sriteja                                                                              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CDC8B-E8E6-47F9-9AF5-9338BDA76694}"/>
              </a:ext>
            </a:extLst>
          </p:cNvPr>
          <p:cNvSpPr txBox="1"/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GUIDED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DR.ARPITA GUPTHA</a:t>
            </a:r>
          </a:p>
        </p:txBody>
      </p:sp>
    </p:spTree>
    <p:extLst>
      <p:ext uri="{BB962C8B-B14F-4D97-AF65-F5344CB8AC3E}">
        <p14:creationId xmlns:p14="http://schemas.microsoft.com/office/powerpoint/2010/main" val="1269063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35641-5A01-46F4-A8DD-1725B7A3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OUTLINE</a:t>
            </a:r>
            <a:br>
              <a:rPr lang="en-IN" sz="4000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5FD1-2596-4463-9DCA-992346AE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FLOW DIAGRAM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  GIT COMMITS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  PRE-PROCESSING CODE AND TECHNIQUES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  SELECTED MODEL</a:t>
            </a:r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30463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3D910-40E7-4AFE-8FBB-607FDDCF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12991-F8B7-4D74-87BF-2292F854E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498" y="467208"/>
            <a:ext cx="530160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9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7DB5A-3982-4958-B215-856FC5DF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>
                <a:solidFill>
                  <a:srgbClr val="FFFFFF"/>
                </a:solidFill>
              </a:rPr>
              <a:t>GITHUB-COMMITS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A4E015-7D22-4329-848A-2A7946FA7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482" y="2181426"/>
            <a:ext cx="4935354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BA34E-6F5E-4171-9AF7-E5C1DCA7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13212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8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CC48D-BE1E-4119-A4E4-CC6A398C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640980"/>
          </a:xfrm>
        </p:spPr>
        <p:txBody>
          <a:bodyPr anchor="b">
            <a:normAutofit/>
          </a:bodyPr>
          <a:lstStyle/>
          <a:p>
            <a:r>
              <a:rPr lang="en-IN" sz="4000" u="sng" dirty="0"/>
              <a:t>PREPROCESSING CODE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A694-1D0B-4138-8417-AF3FE415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br>
              <a:rPr lang="en-IN" sz="2000" b="0">
                <a:effectLst/>
                <a:latin typeface="Consolas" panose="020B0609020204030204" pitchFamily="49" charset="0"/>
              </a:rPr>
            </a:br>
            <a:endParaRPr lang="en-IN" sz="2000" b="0">
              <a:effectLst/>
              <a:latin typeface="Consolas" panose="020B0609020204030204" pitchFamily="49" charset="0"/>
            </a:endParaRPr>
          </a:p>
          <a:p>
            <a:endParaRPr lang="en-IN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96863-8AD9-4689-B381-0BAA7B6F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26258"/>
            <a:ext cx="7696200" cy="53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24D9-4432-49E6-8986-012794ED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2FE0-6D52-4CD7-B808-CB810E6E8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928E0-77E1-436B-9F7D-D19516AB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A2ED9029-64A6-4BAE-BA25-DC2A13D4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AFABACF-DDBE-415C-8EE1-F7DD68C63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41E17A99-1553-4633-ADFB-5CCDCF80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0DF67-F642-48AE-B0CF-6CA24274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3" y="1608667"/>
            <a:ext cx="2556390" cy="4491015"/>
          </a:xfrm>
        </p:spPr>
        <p:txBody>
          <a:bodyPr anchor="t">
            <a:normAutofit/>
          </a:bodyPr>
          <a:lstStyle/>
          <a:p>
            <a:pPr algn="r"/>
            <a:r>
              <a:rPr lang="en-IN" sz="3200" u="sng" dirty="0">
                <a:solidFill>
                  <a:srgbClr val="FFFFFF"/>
                </a:solidFill>
              </a:rPr>
              <a:t>SELECTED MODEL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7AD9-D016-499D-A2C1-C1D260FD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1608667"/>
            <a:ext cx="6291241" cy="449101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CNN is a type of deep learning model for processing data that has a grid pattern, such as </a:t>
            </a:r>
            <a:r>
              <a:rPr lang="en-US" sz="1600" dirty="0" err="1">
                <a:solidFill>
                  <a:srgbClr val="FFFFFF"/>
                </a:solidFill>
              </a:rPr>
              <a:t>images.CNN</a:t>
            </a:r>
            <a:r>
              <a:rPr lang="en-US" sz="1600" dirty="0">
                <a:solidFill>
                  <a:srgbClr val="FFFFFF"/>
                </a:solidFill>
              </a:rPr>
              <a:t> is mainly used in image analysis tasks like Image recognition, Object detection &amp; Segmentation.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Very Deep Convolutional Networks for Large-Scale Image Recognition(VGG-16) The VGG-16 is one of the most popular pre-trained models for image classification.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Image classification techniques can mainly be divided into two different categories: pixel-based classification and object-based classification. Pixels are the base units of an image, and the analysis of pixels is the primary way that image classification is done.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VGG16 is object detection and classification algorithm which is able to classify 1000 images of 1000 different categories with 92.7% accuracy. It is one of the popular algorithms for image classification and is easy to use with transfer learning.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VGG-16 is considered to be one of the excellent vision model architecture till date</a:t>
            </a:r>
          </a:p>
          <a:p>
            <a:endParaRPr lang="en-IN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1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99F5C-8D15-4C42-B8B0-ED38B65E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3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HUMAN ACTIVITY RECOGNITION-VISION BASED APPROACH</vt:lpstr>
      <vt:lpstr>OUTLINE </vt:lpstr>
      <vt:lpstr>FLOW CHART</vt:lpstr>
      <vt:lpstr>GITHUB-COMMITS</vt:lpstr>
      <vt:lpstr>PREPROCESSING CODE</vt:lpstr>
      <vt:lpstr>PowerPoint Presentation</vt:lpstr>
      <vt:lpstr>SELECTED MODEL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RECOGNITION-VISION BASED APPROACH</dc:title>
  <dc:creator>Keerthana L</dc:creator>
  <cp:lastModifiedBy>Keerthana L</cp:lastModifiedBy>
  <cp:revision>1</cp:revision>
  <dcterms:created xsi:type="dcterms:W3CDTF">2022-04-23T17:39:13Z</dcterms:created>
  <dcterms:modified xsi:type="dcterms:W3CDTF">2022-04-23T17:47:34Z</dcterms:modified>
</cp:coreProperties>
</file>