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6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5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3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7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9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1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45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80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4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0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C9456E22-7831-3EFC-53D7-B10F9E5EB9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68" r="-1" b="22313"/>
          <a:stretch/>
        </p:blipFill>
        <p:spPr>
          <a:xfrm>
            <a:off x="22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4C4E39-CDB4-4650-844B-70A45A6E7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029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dirty="0"/>
              <a:t>HUMAN ACTIVITY RECOGNITION-VISION BASED APPROACH</a:t>
            </a:r>
            <a:endParaRPr lang="en-IN" sz="10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ED755-E480-4CAD-AFBC-BF1793F69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362325"/>
            <a:ext cx="9144000" cy="2773299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PRESENTED BY:</a:t>
            </a:r>
          </a:p>
          <a:p>
            <a:r>
              <a:rPr lang="en-IN" sz="2800" dirty="0"/>
              <a:t>2010030512_L.Keerthana</a:t>
            </a:r>
          </a:p>
          <a:p>
            <a:r>
              <a:rPr lang="en-IN" sz="2800" dirty="0"/>
              <a:t>  2010030517_M.Manideepa</a:t>
            </a:r>
          </a:p>
          <a:p>
            <a:r>
              <a:rPr lang="en-IN" sz="2800" dirty="0"/>
              <a:t>2010030526_D.Dedeepya</a:t>
            </a:r>
          </a:p>
          <a:p>
            <a:r>
              <a:rPr lang="en-IN" sz="2800" dirty="0"/>
              <a:t>2010030530_K.Sriteja</a:t>
            </a:r>
          </a:p>
          <a:p>
            <a:pPr algn="ctr"/>
            <a:endParaRPr lang="en-IN" sz="32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387240-1C6D-450B-A95B-3B9B1E6ACFEF}"/>
              </a:ext>
            </a:extLst>
          </p:cNvPr>
          <p:cNvSpPr txBox="1"/>
          <p:nvPr/>
        </p:nvSpPr>
        <p:spPr>
          <a:xfrm>
            <a:off x="8527108" y="5013887"/>
            <a:ext cx="322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GUIDED BY:</a:t>
            </a:r>
          </a:p>
          <a:p>
            <a:r>
              <a:rPr lang="en-IN" dirty="0"/>
              <a:t>DR.ARPITA GUPTHA</a:t>
            </a:r>
          </a:p>
        </p:txBody>
      </p:sp>
    </p:spTree>
    <p:extLst>
      <p:ext uri="{BB962C8B-B14F-4D97-AF65-F5344CB8AC3E}">
        <p14:creationId xmlns:p14="http://schemas.microsoft.com/office/powerpoint/2010/main" val="1982422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7985-10B6-4AB9-8217-D5D4F0EB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DF3B-9801-4AC8-9DF4-419A0C76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dirty="0"/>
              <a:t>FLOW DIAGRAM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dirty="0"/>
              <a:t>GIT COMMITS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dirty="0"/>
              <a:t>IMPLEMENTATION CODE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OUTPUT</a:t>
            </a:r>
            <a:endParaRPr lang="en-US" sz="28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dirty="0"/>
              <a:t>SELECTED MODEL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79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D059D-BE29-4A93-865C-5B350547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FLOW CHART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D838D6"/>
          </a:solidFill>
          <a:ln w="38100" cap="rnd">
            <a:solidFill>
              <a:srgbClr val="D838D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418407-4FF7-438D-8D2E-3E2BBC7EA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7797" y="640080"/>
            <a:ext cx="496761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5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156D-FA6C-4F15-A894-77518A0F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GITHUB-COMMITS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B24DC26-A3ED-4F34-9AD3-AF3116DFF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8813"/>
            <a:ext cx="5254204" cy="425291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A08606-8002-4166-961F-D6D0FA50D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42" y="1881188"/>
            <a:ext cx="4890958" cy="434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7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0E75-3022-443D-8558-7F23B2C8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IMPLEMENTATION CODE</a:t>
            </a:r>
            <a:br>
              <a:rPr lang="en-US" sz="48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9D0F7-6339-4CB1-B978-6AEDCAFA2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634" y="1928813"/>
            <a:ext cx="7560732" cy="4252912"/>
          </a:xfrm>
        </p:spPr>
      </p:pic>
    </p:spTree>
    <p:extLst>
      <p:ext uri="{BB962C8B-B14F-4D97-AF65-F5344CB8AC3E}">
        <p14:creationId xmlns:p14="http://schemas.microsoft.com/office/powerpoint/2010/main" val="236761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17FA-526E-417F-8220-67D6DA49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B7BB1C-5333-4375-80B7-BC3C66E6C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634" y="1928813"/>
            <a:ext cx="7560732" cy="4252912"/>
          </a:xfrm>
        </p:spPr>
      </p:pic>
    </p:spTree>
    <p:extLst>
      <p:ext uri="{BB962C8B-B14F-4D97-AF65-F5344CB8AC3E}">
        <p14:creationId xmlns:p14="http://schemas.microsoft.com/office/powerpoint/2010/main" val="65161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5666-A3D4-4F3C-BC1E-795C0423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SELECTED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DEA7-F100-4DB8-A772-00AA1D4DA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CNN is a type of deep learning model for processing data that has a grid pattern, such as </a:t>
            </a:r>
            <a:r>
              <a:rPr lang="en-US" dirty="0" err="1"/>
              <a:t>images.CNN</a:t>
            </a:r>
            <a:r>
              <a:rPr lang="en-US" dirty="0"/>
              <a:t> is mainly used in image analysis tasks like Image recognition, Object detection &amp; Segmentation. </a:t>
            </a:r>
          </a:p>
          <a:p>
            <a:r>
              <a:rPr lang="en-US" dirty="0"/>
              <a:t>Very Deep Convolutional Networks for Large-Scale Image Recognition(VGG-16) The VGG-16 is one of the most popular pre-trained models for image classification.</a:t>
            </a:r>
          </a:p>
          <a:p>
            <a:r>
              <a:rPr lang="en-US" dirty="0"/>
              <a:t>Image classification techniques can mainly be divided into two different categories: pixel-based classification and object-based classification. Pixels are the base units of an image, and the analysis of pixels is the primary way that image classification is done.</a:t>
            </a:r>
          </a:p>
          <a:p>
            <a:r>
              <a:rPr lang="en-US" dirty="0"/>
              <a:t>VGG16 is object detection and classification algorithm which is able to classify 1000 images of 1000 different categories with 92.7% accuracy. It is one of the popular algorithms for image classification and is easy to use with transfer learning.</a:t>
            </a:r>
          </a:p>
          <a:p>
            <a:r>
              <a:rPr lang="en-US" dirty="0"/>
              <a:t>VGG-16 is considered to be one of the excellent vision model architecture till date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58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White flowers on a green background">
            <a:extLst>
              <a:ext uri="{FF2B5EF4-FFF2-40B4-BE49-F238E27FC236}">
                <a16:creationId xmlns:a16="http://schemas.microsoft.com/office/drawing/2014/main" id="{4405774E-CC8B-CEF1-359A-113B2B104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4" b="1066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B7A06-D525-4066-A8B2-EF7EF402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THANKYOU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92793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Modern Love</vt:lpstr>
      <vt:lpstr>The Hand</vt:lpstr>
      <vt:lpstr>Wingdings</vt:lpstr>
      <vt:lpstr>SketchyVTI</vt:lpstr>
      <vt:lpstr>HUMAN ACTIVITY RECOGNITION-VISION BASED APPROACH</vt:lpstr>
      <vt:lpstr>OUTLINE</vt:lpstr>
      <vt:lpstr>FLOW CHART</vt:lpstr>
      <vt:lpstr>GITHUB-COMMITS</vt:lpstr>
      <vt:lpstr>IMPLEMENTATION CODE </vt:lpstr>
      <vt:lpstr>OUTPUT</vt:lpstr>
      <vt:lpstr>SELECTED MODEL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RECOGNITION-VISION BASED APPROACH</dc:title>
  <dc:creator>Keerthana L</dc:creator>
  <cp:lastModifiedBy>Keerthana L</cp:lastModifiedBy>
  <cp:revision>1</cp:revision>
  <dcterms:created xsi:type="dcterms:W3CDTF">2022-04-23T17:58:17Z</dcterms:created>
  <dcterms:modified xsi:type="dcterms:W3CDTF">2022-04-23T18:32:11Z</dcterms:modified>
</cp:coreProperties>
</file>