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5" r:id="rId6"/>
    <p:sldId id="264" r:id="rId7"/>
    <p:sldId id="273" r:id="rId8"/>
    <p:sldId id="274" r:id="rId9"/>
    <p:sldId id="266" r:id="rId10"/>
    <p:sldId id="267" r:id="rId11"/>
    <p:sldId id="270"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54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TEJA KALE ." userId="e7714c41-4aca-4a46-b1b3-498a5149fde7" providerId="ADAL" clId="{C0F9A157-ABCF-4273-BF62-A3E2CBB5A214}"/>
    <pc:docChg chg="modSld">
      <pc:chgData name="SRI TEJA KALE ." userId="e7714c41-4aca-4a46-b1b3-498a5149fde7" providerId="ADAL" clId="{C0F9A157-ABCF-4273-BF62-A3E2CBB5A214}" dt="2022-05-02T16:38:22.998" v="14" actId="113"/>
      <pc:docMkLst>
        <pc:docMk/>
      </pc:docMkLst>
      <pc:sldChg chg="modSp mod">
        <pc:chgData name="SRI TEJA KALE ." userId="e7714c41-4aca-4a46-b1b3-498a5149fde7" providerId="ADAL" clId="{C0F9A157-ABCF-4273-BF62-A3E2CBB5A214}" dt="2022-05-02T16:38:22.998" v="14" actId="113"/>
        <pc:sldMkLst>
          <pc:docMk/>
          <pc:sldMk cId="3331262675" sldId="257"/>
        </pc:sldMkLst>
        <pc:spChg chg="mod">
          <ac:chgData name="SRI TEJA KALE ." userId="e7714c41-4aca-4a46-b1b3-498a5149fde7" providerId="ADAL" clId="{C0F9A157-ABCF-4273-BF62-A3E2CBB5A214}" dt="2022-05-02T16:38:22.998" v="14" actId="113"/>
          <ac:spMkLst>
            <pc:docMk/>
            <pc:sldMk cId="3331262675" sldId="257"/>
            <ac:spMk id="2" creationId="{56CAA79F-0781-4049-9D92-918893346DC5}"/>
          </ac:spMkLst>
        </pc:spChg>
      </pc:sldChg>
      <pc:sldChg chg="modSp mod">
        <pc:chgData name="SRI TEJA KALE ." userId="e7714c41-4aca-4a46-b1b3-498a5149fde7" providerId="ADAL" clId="{C0F9A157-ABCF-4273-BF62-A3E2CBB5A214}" dt="2022-05-02T16:38:18.907" v="13" actId="113"/>
        <pc:sldMkLst>
          <pc:docMk/>
          <pc:sldMk cId="4131227067" sldId="258"/>
        </pc:sldMkLst>
        <pc:spChg chg="mod">
          <ac:chgData name="SRI TEJA KALE ." userId="e7714c41-4aca-4a46-b1b3-498a5149fde7" providerId="ADAL" clId="{C0F9A157-ABCF-4273-BF62-A3E2CBB5A214}" dt="2022-05-02T16:38:18.907" v="13" actId="113"/>
          <ac:spMkLst>
            <pc:docMk/>
            <pc:sldMk cId="4131227067" sldId="258"/>
            <ac:spMk id="2" creationId="{73FA03E0-65BE-4E58-B6A5-0E98DFC03B5F}"/>
          </ac:spMkLst>
        </pc:spChg>
      </pc:sldChg>
      <pc:sldChg chg="modSp mod">
        <pc:chgData name="SRI TEJA KALE ." userId="e7714c41-4aca-4a46-b1b3-498a5149fde7" providerId="ADAL" clId="{C0F9A157-ABCF-4273-BF62-A3E2CBB5A214}" dt="2022-05-02T16:38:11.557" v="12" actId="113"/>
        <pc:sldMkLst>
          <pc:docMk/>
          <pc:sldMk cId="3813700085" sldId="260"/>
        </pc:sldMkLst>
        <pc:spChg chg="mod">
          <ac:chgData name="SRI TEJA KALE ." userId="e7714c41-4aca-4a46-b1b3-498a5149fde7" providerId="ADAL" clId="{C0F9A157-ABCF-4273-BF62-A3E2CBB5A214}" dt="2022-05-02T16:38:11.557" v="12" actId="113"/>
          <ac:spMkLst>
            <pc:docMk/>
            <pc:sldMk cId="3813700085" sldId="260"/>
            <ac:spMk id="2" creationId="{621A0EF9-FAA9-4A05-B08D-471C619675F0}"/>
          </ac:spMkLst>
        </pc:spChg>
      </pc:sldChg>
      <pc:sldChg chg="modSp mod">
        <pc:chgData name="SRI TEJA KALE ." userId="e7714c41-4aca-4a46-b1b3-498a5149fde7" providerId="ADAL" clId="{C0F9A157-ABCF-4273-BF62-A3E2CBB5A214}" dt="2022-05-02T16:38:07.191" v="11" actId="1076"/>
        <pc:sldMkLst>
          <pc:docMk/>
          <pc:sldMk cId="1533258770" sldId="261"/>
        </pc:sldMkLst>
        <pc:spChg chg="mod">
          <ac:chgData name="SRI TEJA KALE ." userId="e7714c41-4aca-4a46-b1b3-498a5149fde7" providerId="ADAL" clId="{C0F9A157-ABCF-4273-BF62-A3E2CBB5A214}" dt="2022-05-02T16:38:06.401" v="10" actId="113"/>
          <ac:spMkLst>
            <pc:docMk/>
            <pc:sldMk cId="1533258770" sldId="261"/>
            <ac:spMk id="2" creationId="{5CA5501F-A7CB-41CB-95B2-6BB94ECF62FD}"/>
          </ac:spMkLst>
        </pc:spChg>
        <pc:spChg chg="mod">
          <ac:chgData name="SRI TEJA KALE ." userId="e7714c41-4aca-4a46-b1b3-498a5149fde7" providerId="ADAL" clId="{C0F9A157-ABCF-4273-BF62-A3E2CBB5A214}" dt="2022-05-02T16:38:07.191" v="11" actId="1076"/>
          <ac:spMkLst>
            <pc:docMk/>
            <pc:sldMk cId="1533258770" sldId="261"/>
            <ac:spMk id="3" creationId="{15F59CCC-37DB-45F6-B34F-10524DE8F054}"/>
          </ac:spMkLst>
        </pc:spChg>
      </pc:sldChg>
      <pc:sldChg chg="modSp mod">
        <pc:chgData name="SRI TEJA KALE ." userId="e7714c41-4aca-4a46-b1b3-498a5149fde7" providerId="ADAL" clId="{C0F9A157-ABCF-4273-BF62-A3E2CBB5A214}" dt="2022-05-02T16:37:59.643" v="9" actId="113"/>
        <pc:sldMkLst>
          <pc:docMk/>
          <pc:sldMk cId="920985230" sldId="264"/>
        </pc:sldMkLst>
        <pc:spChg chg="mod">
          <ac:chgData name="SRI TEJA KALE ." userId="e7714c41-4aca-4a46-b1b3-498a5149fde7" providerId="ADAL" clId="{C0F9A157-ABCF-4273-BF62-A3E2CBB5A214}" dt="2022-05-02T16:37:59.643" v="9" actId="113"/>
          <ac:spMkLst>
            <pc:docMk/>
            <pc:sldMk cId="920985230" sldId="264"/>
            <ac:spMk id="2" creationId="{6978751A-B561-422F-AC06-4BEF76CE75B0}"/>
          </ac:spMkLst>
        </pc:spChg>
      </pc:sldChg>
      <pc:sldChg chg="addSp delSp modSp mod">
        <pc:chgData name="SRI TEJA KALE ." userId="e7714c41-4aca-4a46-b1b3-498a5149fde7" providerId="ADAL" clId="{C0F9A157-ABCF-4273-BF62-A3E2CBB5A214}" dt="2022-05-02T16:37:04.492" v="8" actId="1035"/>
        <pc:sldMkLst>
          <pc:docMk/>
          <pc:sldMk cId="548642039" sldId="267"/>
        </pc:sldMkLst>
        <pc:spChg chg="del">
          <ac:chgData name="SRI TEJA KALE ." userId="e7714c41-4aca-4a46-b1b3-498a5149fde7" providerId="ADAL" clId="{C0F9A157-ABCF-4273-BF62-A3E2CBB5A214}" dt="2022-05-02T16:35:50.782" v="0" actId="22"/>
          <ac:spMkLst>
            <pc:docMk/>
            <pc:sldMk cId="548642039" sldId="267"/>
            <ac:spMk id="3" creationId="{580060D9-E10B-4E9A-B7A5-C5AB45A38EFD}"/>
          </ac:spMkLst>
        </pc:spChg>
        <pc:picChg chg="add mod ord modCrop">
          <ac:chgData name="SRI TEJA KALE ." userId="e7714c41-4aca-4a46-b1b3-498a5149fde7" providerId="ADAL" clId="{C0F9A157-ABCF-4273-BF62-A3E2CBB5A214}" dt="2022-05-02T16:37:04.492" v="8" actId="1035"/>
          <ac:picMkLst>
            <pc:docMk/>
            <pc:sldMk cId="548642039" sldId="267"/>
            <ac:picMk id="6" creationId="{78AF4B68-1F9F-48E5-B685-48FE711AC07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7BCA-AE66-4BAE-B69E-2F92F7CB38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3F93D8-FB7B-4D8A-8599-E819DFCAD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1B70EB-7BAB-4F6F-B112-5B5DF0026CF2}"/>
              </a:ext>
            </a:extLst>
          </p:cNvPr>
          <p:cNvSpPr>
            <a:spLocks noGrp="1"/>
          </p:cNvSpPr>
          <p:nvPr>
            <p:ph type="dt" sz="half" idx="10"/>
          </p:nvPr>
        </p:nvSpPr>
        <p:spPr/>
        <p:txBody>
          <a:bodyPr/>
          <a:lstStyle/>
          <a:p>
            <a:fld id="{00B5BBF3-D0BA-4920-897C-BE29EEC74A64}" type="datetimeFigureOut">
              <a:rPr lang="en-IN" smtClean="0"/>
              <a:t>03-05-2022</a:t>
            </a:fld>
            <a:endParaRPr lang="en-IN"/>
          </a:p>
        </p:txBody>
      </p:sp>
      <p:sp>
        <p:nvSpPr>
          <p:cNvPr id="5" name="Footer Placeholder 4">
            <a:extLst>
              <a:ext uri="{FF2B5EF4-FFF2-40B4-BE49-F238E27FC236}">
                <a16:creationId xmlns:a16="http://schemas.microsoft.com/office/drawing/2014/main" id="{89CF1F85-5451-4506-8C50-35B4BE35E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8623A-5CF0-43DE-BC09-FCDEA1CEFB0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30175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BAD6-CA1F-4C3F-ABBB-2EA46B22E5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FCCCC-F529-4021-AB5E-5732EE6E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6AD79-8BFE-4879-9483-B6B04ABF9B1A}"/>
              </a:ext>
            </a:extLst>
          </p:cNvPr>
          <p:cNvSpPr>
            <a:spLocks noGrp="1"/>
          </p:cNvSpPr>
          <p:nvPr>
            <p:ph type="dt" sz="half" idx="10"/>
          </p:nvPr>
        </p:nvSpPr>
        <p:spPr/>
        <p:txBody>
          <a:bodyPr/>
          <a:lstStyle/>
          <a:p>
            <a:fld id="{00B5BBF3-D0BA-4920-897C-BE29EEC74A64}" type="datetimeFigureOut">
              <a:rPr lang="en-IN" smtClean="0"/>
              <a:t>03-05-2022</a:t>
            </a:fld>
            <a:endParaRPr lang="en-IN"/>
          </a:p>
        </p:txBody>
      </p:sp>
      <p:sp>
        <p:nvSpPr>
          <p:cNvPr id="5" name="Footer Placeholder 4">
            <a:extLst>
              <a:ext uri="{FF2B5EF4-FFF2-40B4-BE49-F238E27FC236}">
                <a16:creationId xmlns:a16="http://schemas.microsoft.com/office/drawing/2014/main" id="{B141E13F-E2BA-4269-8E63-DB7B459D6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F0730-CF6E-48B9-B09F-BA849B44F0EB}"/>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356387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71C0C-36D2-452E-9E5B-A3B571BB1C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4D8633-7FE5-4718-9C8E-217D20410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16CE7-4415-493E-80CD-E9839D7E540B}"/>
              </a:ext>
            </a:extLst>
          </p:cNvPr>
          <p:cNvSpPr>
            <a:spLocks noGrp="1"/>
          </p:cNvSpPr>
          <p:nvPr>
            <p:ph type="dt" sz="half" idx="10"/>
          </p:nvPr>
        </p:nvSpPr>
        <p:spPr/>
        <p:txBody>
          <a:bodyPr/>
          <a:lstStyle/>
          <a:p>
            <a:fld id="{00B5BBF3-D0BA-4920-897C-BE29EEC74A64}" type="datetimeFigureOut">
              <a:rPr lang="en-IN" smtClean="0"/>
              <a:t>03-05-2022</a:t>
            </a:fld>
            <a:endParaRPr lang="en-IN"/>
          </a:p>
        </p:txBody>
      </p:sp>
      <p:sp>
        <p:nvSpPr>
          <p:cNvPr id="5" name="Footer Placeholder 4">
            <a:extLst>
              <a:ext uri="{FF2B5EF4-FFF2-40B4-BE49-F238E27FC236}">
                <a16:creationId xmlns:a16="http://schemas.microsoft.com/office/drawing/2014/main" id="{CA2A4F4A-3CFD-43AD-84E4-2DF51B06C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3B9E3-4ABD-4991-AF92-3C332485275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418527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06BB-D38C-43EE-976E-890C4F339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F7BFB2-050A-4E1E-A06C-67B279BC0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474E5-CE35-4284-8000-D15534FA31FA}"/>
              </a:ext>
            </a:extLst>
          </p:cNvPr>
          <p:cNvSpPr>
            <a:spLocks noGrp="1"/>
          </p:cNvSpPr>
          <p:nvPr>
            <p:ph type="dt" sz="half" idx="10"/>
          </p:nvPr>
        </p:nvSpPr>
        <p:spPr/>
        <p:txBody>
          <a:bodyPr/>
          <a:lstStyle/>
          <a:p>
            <a:fld id="{00B5BBF3-D0BA-4920-897C-BE29EEC74A64}" type="datetimeFigureOut">
              <a:rPr lang="en-IN" smtClean="0"/>
              <a:t>03-05-2022</a:t>
            </a:fld>
            <a:endParaRPr lang="en-IN"/>
          </a:p>
        </p:txBody>
      </p:sp>
      <p:sp>
        <p:nvSpPr>
          <p:cNvPr id="5" name="Footer Placeholder 4">
            <a:extLst>
              <a:ext uri="{FF2B5EF4-FFF2-40B4-BE49-F238E27FC236}">
                <a16:creationId xmlns:a16="http://schemas.microsoft.com/office/drawing/2014/main" id="{08C1E9F4-8289-4157-AF5B-9E3541F79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FA24F7-1B70-4E8F-9381-2460B7D1EEE6}"/>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98744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58F3-1164-41CE-93F8-7761422875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61F51D-5083-484C-9205-A90708E22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86CBB-613F-4488-8F8F-D86D412077A7}"/>
              </a:ext>
            </a:extLst>
          </p:cNvPr>
          <p:cNvSpPr>
            <a:spLocks noGrp="1"/>
          </p:cNvSpPr>
          <p:nvPr>
            <p:ph type="dt" sz="half" idx="10"/>
          </p:nvPr>
        </p:nvSpPr>
        <p:spPr/>
        <p:txBody>
          <a:bodyPr/>
          <a:lstStyle/>
          <a:p>
            <a:fld id="{00B5BBF3-D0BA-4920-897C-BE29EEC74A64}" type="datetimeFigureOut">
              <a:rPr lang="en-IN" smtClean="0"/>
              <a:t>03-05-2022</a:t>
            </a:fld>
            <a:endParaRPr lang="en-IN"/>
          </a:p>
        </p:txBody>
      </p:sp>
      <p:sp>
        <p:nvSpPr>
          <p:cNvPr id="5" name="Footer Placeholder 4">
            <a:extLst>
              <a:ext uri="{FF2B5EF4-FFF2-40B4-BE49-F238E27FC236}">
                <a16:creationId xmlns:a16="http://schemas.microsoft.com/office/drawing/2014/main" id="{10116B01-DFFE-4EEB-81E1-8034058DC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14549B-B1E2-46EA-ABD0-A3E620A7FA5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429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40F7-FAA0-4549-9BB6-80C9188E8D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19829D-BC78-4F5C-96F4-A952AC513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411811-4D14-4156-B96E-CEE0C727D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BBE9B1-E7F3-4517-947B-11829FDA7F42}"/>
              </a:ext>
            </a:extLst>
          </p:cNvPr>
          <p:cNvSpPr>
            <a:spLocks noGrp="1"/>
          </p:cNvSpPr>
          <p:nvPr>
            <p:ph type="dt" sz="half" idx="10"/>
          </p:nvPr>
        </p:nvSpPr>
        <p:spPr/>
        <p:txBody>
          <a:bodyPr/>
          <a:lstStyle/>
          <a:p>
            <a:fld id="{00B5BBF3-D0BA-4920-897C-BE29EEC74A64}" type="datetimeFigureOut">
              <a:rPr lang="en-IN" smtClean="0"/>
              <a:t>03-05-2022</a:t>
            </a:fld>
            <a:endParaRPr lang="en-IN"/>
          </a:p>
        </p:txBody>
      </p:sp>
      <p:sp>
        <p:nvSpPr>
          <p:cNvPr id="6" name="Footer Placeholder 5">
            <a:extLst>
              <a:ext uri="{FF2B5EF4-FFF2-40B4-BE49-F238E27FC236}">
                <a16:creationId xmlns:a16="http://schemas.microsoft.com/office/drawing/2014/main" id="{963E2DD7-C2AF-4B0E-8DFE-466E872982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22316B-A003-43FE-A649-1845382F81B8}"/>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7260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616F-37B7-4C6E-B88B-B61E17A0F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C10AA-1F73-4852-B24F-72EBEAB3F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AB3CA-49F5-4944-844D-486E34760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02949E-3F0C-45C8-8F49-BA5903408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F1BAE-6244-47E3-9E2E-2EEF74328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7CF98A-ED10-4367-B51A-057B8950292B}"/>
              </a:ext>
            </a:extLst>
          </p:cNvPr>
          <p:cNvSpPr>
            <a:spLocks noGrp="1"/>
          </p:cNvSpPr>
          <p:nvPr>
            <p:ph type="dt" sz="half" idx="10"/>
          </p:nvPr>
        </p:nvSpPr>
        <p:spPr/>
        <p:txBody>
          <a:bodyPr/>
          <a:lstStyle/>
          <a:p>
            <a:fld id="{00B5BBF3-D0BA-4920-897C-BE29EEC74A64}" type="datetimeFigureOut">
              <a:rPr lang="en-IN" smtClean="0"/>
              <a:t>03-05-2022</a:t>
            </a:fld>
            <a:endParaRPr lang="en-IN"/>
          </a:p>
        </p:txBody>
      </p:sp>
      <p:sp>
        <p:nvSpPr>
          <p:cNvPr id="8" name="Footer Placeholder 7">
            <a:extLst>
              <a:ext uri="{FF2B5EF4-FFF2-40B4-BE49-F238E27FC236}">
                <a16:creationId xmlns:a16="http://schemas.microsoft.com/office/drawing/2014/main" id="{1C25FC32-BD93-473A-941A-139A9C3775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7F5581-2E8B-4ADD-91D6-193F813DAC2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198127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7BA8-A398-4A56-9548-10F083A791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01AA72-A21E-4C87-9000-9D2535080F9E}"/>
              </a:ext>
            </a:extLst>
          </p:cNvPr>
          <p:cNvSpPr>
            <a:spLocks noGrp="1"/>
          </p:cNvSpPr>
          <p:nvPr>
            <p:ph type="dt" sz="half" idx="10"/>
          </p:nvPr>
        </p:nvSpPr>
        <p:spPr/>
        <p:txBody>
          <a:bodyPr/>
          <a:lstStyle/>
          <a:p>
            <a:fld id="{00B5BBF3-D0BA-4920-897C-BE29EEC74A64}" type="datetimeFigureOut">
              <a:rPr lang="en-IN" smtClean="0"/>
              <a:t>03-05-2022</a:t>
            </a:fld>
            <a:endParaRPr lang="en-IN"/>
          </a:p>
        </p:txBody>
      </p:sp>
      <p:sp>
        <p:nvSpPr>
          <p:cNvPr id="4" name="Footer Placeholder 3">
            <a:extLst>
              <a:ext uri="{FF2B5EF4-FFF2-40B4-BE49-F238E27FC236}">
                <a16:creationId xmlns:a16="http://schemas.microsoft.com/office/drawing/2014/main" id="{53DAB3C9-2889-442A-8203-16085A4852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584EF5-E893-4E66-98CE-C15039BA7DF1}"/>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66780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CAC4C0-C26F-403D-A7B5-0849DA0AF391}"/>
              </a:ext>
            </a:extLst>
          </p:cNvPr>
          <p:cNvSpPr>
            <a:spLocks noGrp="1"/>
          </p:cNvSpPr>
          <p:nvPr>
            <p:ph type="dt" sz="half" idx="10"/>
          </p:nvPr>
        </p:nvSpPr>
        <p:spPr/>
        <p:txBody>
          <a:bodyPr/>
          <a:lstStyle/>
          <a:p>
            <a:fld id="{00B5BBF3-D0BA-4920-897C-BE29EEC74A64}" type="datetimeFigureOut">
              <a:rPr lang="en-IN" smtClean="0"/>
              <a:t>03-05-2022</a:t>
            </a:fld>
            <a:endParaRPr lang="en-IN"/>
          </a:p>
        </p:txBody>
      </p:sp>
      <p:sp>
        <p:nvSpPr>
          <p:cNvPr id="3" name="Footer Placeholder 2">
            <a:extLst>
              <a:ext uri="{FF2B5EF4-FFF2-40B4-BE49-F238E27FC236}">
                <a16:creationId xmlns:a16="http://schemas.microsoft.com/office/drawing/2014/main" id="{A8071B9E-0C6F-4EA3-A8E3-3E985FD76F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8DCF0-4EC1-42B9-B825-7D2BEC8968A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12932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4BE2-E55C-437E-9521-66C07DFF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5C507-FFBF-4907-AB3B-E38EC5500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64653-0E58-4E07-9942-A720E5CB3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0D116-8A95-4258-8880-BEC74DF126FC}"/>
              </a:ext>
            </a:extLst>
          </p:cNvPr>
          <p:cNvSpPr>
            <a:spLocks noGrp="1"/>
          </p:cNvSpPr>
          <p:nvPr>
            <p:ph type="dt" sz="half" idx="10"/>
          </p:nvPr>
        </p:nvSpPr>
        <p:spPr/>
        <p:txBody>
          <a:bodyPr/>
          <a:lstStyle/>
          <a:p>
            <a:fld id="{00B5BBF3-D0BA-4920-897C-BE29EEC74A64}" type="datetimeFigureOut">
              <a:rPr lang="en-IN" smtClean="0"/>
              <a:t>03-05-2022</a:t>
            </a:fld>
            <a:endParaRPr lang="en-IN"/>
          </a:p>
        </p:txBody>
      </p:sp>
      <p:sp>
        <p:nvSpPr>
          <p:cNvPr id="6" name="Footer Placeholder 5">
            <a:extLst>
              <a:ext uri="{FF2B5EF4-FFF2-40B4-BE49-F238E27FC236}">
                <a16:creationId xmlns:a16="http://schemas.microsoft.com/office/drawing/2014/main" id="{A7997EFD-CF9D-4C8E-A0C9-6294BDD94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B710DD-9D61-42D7-BC76-75A4CF5224EF}"/>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55268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A3FD-C84C-4F22-A9DD-FE9EEF73E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DCF513-AAB1-4574-B34E-83F2C01D5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2AD09A-3822-40A3-9A0E-E2C0171BF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48226-BFAA-41A8-B59C-08F611D57BC5}"/>
              </a:ext>
            </a:extLst>
          </p:cNvPr>
          <p:cNvSpPr>
            <a:spLocks noGrp="1"/>
          </p:cNvSpPr>
          <p:nvPr>
            <p:ph type="dt" sz="half" idx="10"/>
          </p:nvPr>
        </p:nvSpPr>
        <p:spPr/>
        <p:txBody>
          <a:bodyPr/>
          <a:lstStyle/>
          <a:p>
            <a:fld id="{00B5BBF3-D0BA-4920-897C-BE29EEC74A64}" type="datetimeFigureOut">
              <a:rPr lang="en-IN" smtClean="0"/>
              <a:t>03-05-2022</a:t>
            </a:fld>
            <a:endParaRPr lang="en-IN"/>
          </a:p>
        </p:txBody>
      </p:sp>
      <p:sp>
        <p:nvSpPr>
          <p:cNvPr id="6" name="Footer Placeholder 5">
            <a:extLst>
              <a:ext uri="{FF2B5EF4-FFF2-40B4-BE49-F238E27FC236}">
                <a16:creationId xmlns:a16="http://schemas.microsoft.com/office/drawing/2014/main" id="{F6C3B0D0-3B45-4E18-9B42-F17F32333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45D7B7-5A4D-4C71-8096-CC686B549944}"/>
              </a:ext>
            </a:extLst>
          </p:cNvPr>
          <p:cNvSpPr>
            <a:spLocks noGrp="1"/>
          </p:cNvSpPr>
          <p:nvPr>
            <p:ph type="sldNum" sz="quarter" idx="12"/>
          </p:nvPr>
        </p:nvSpPr>
        <p:spPr/>
        <p:txBody>
          <a:bodyPr/>
          <a:lstStyle/>
          <a:p>
            <a:fld id="{14BD3AFB-4384-4A51-B242-5C8DBF53995F}" type="slidenum">
              <a:rPr lang="en-IN" smtClean="0"/>
              <a:t>‹#›</a:t>
            </a:fld>
            <a:endParaRPr lang="en-IN"/>
          </a:p>
        </p:txBody>
      </p:sp>
    </p:spTree>
    <p:extLst>
      <p:ext uri="{BB962C8B-B14F-4D97-AF65-F5344CB8AC3E}">
        <p14:creationId xmlns:p14="http://schemas.microsoft.com/office/powerpoint/2010/main" val="22037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E2966-5628-49F5-949F-57ECB87B3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8A122-3A4B-46C7-9B37-5F20C0F64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8FA1E-88A2-4CCC-B105-E61E48807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5BBF3-D0BA-4920-897C-BE29EEC74A64}" type="datetimeFigureOut">
              <a:rPr lang="en-IN" smtClean="0"/>
              <a:t>03-05-2022</a:t>
            </a:fld>
            <a:endParaRPr lang="en-IN"/>
          </a:p>
        </p:txBody>
      </p:sp>
      <p:sp>
        <p:nvSpPr>
          <p:cNvPr id="5" name="Footer Placeholder 4">
            <a:extLst>
              <a:ext uri="{FF2B5EF4-FFF2-40B4-BE49-F238E27FC236}">
                <a16:creationId xmlns:a16="http://schemas.microsoft.com/office/drawing/2014/main" id="{2DF525A7-FCCD-4F58-85AC-BD965BDAE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1C4BE1-EF06-4DA0-A29B-520C962F8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D3AFB-4384-4A51-B242-5C8DBF53995F}" type="slidenum">
              <a:rPr lang="en-IN" smtClean="0"/>
              <a:t>‹#›</a:t>
            </a:fld>
            <a:endParaRPr lang="en-IN"/>
          </a:p>
        </p:txBody>
      </p:sp>
    </p:spTree>
    <p:extLst>
      <p:ext uri="{BB962C8B-B14F-4D97-AF65-F5344CB8AC3E}">
        <p14:creationId xmlns:p14="http://schemas.microsoft.com/office/powerpoint/2010/main" val="2696645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D9B8-A30D-4603-8875-E8561E642DF6}"/>
              </a:ext>
            </a:extLst>
          </p:cNvPr>
          <p:cNvSpPr>
            <a:spLocks noGrp="1"/>
          </p:cNvSpPr>
          <p:nvPr>
            <p:ph type="ctrTitle"/>
          </p:nvPr>
        </p:nvSpPr>
        <p:spPr>
          <a:xfrm>
            <a:off x="1524000" y="1122363"/>
            <a:ext cx="9144000" cy="1298108"/>
          </a:xfrm>
        </p:spPr>
        <p:txBody>
          <a:bodyPr>
            <a:normAutofit fontScale="90000"/>
          </a:bodyPr>
          <a:lstStyle/>
          <a:p>
            <a:r>
              <a:rPr lang="en-US" dirty="0"/>
              <a:t>SUDOKU SOLVER using backtracking algorithm</a:t>
            </a:r>
            <a:endParaRPr lang="en-IN" dirty="0"/>
          </a:p>
        </p:txBody>
      </p:sp>
      <p:pic>
        <p:nvPicPr>
          <p:cNvPr id="4" name="Picture 3">
            <a:extLst>
              <a:ext uri="{FF2B5EF4-FFF2-40B4-BE49-F238E27FC236}">
                <a16:creationId xmlns:a16="http://schemas.microsoft.com/office/drawing/2014/main" id="{99F46AD1-CFAE-44A8-9D8E-BFACE7211776}"/>
              </a:ext>
            </a:extLst>
          </p:cNvPr>
          <p:cNvPicPr>
            <a:picLocks noChangeAspect="1"/>
          </p:cNvPicPr>
          <p:nvPr/>
        </p:nvPicPr>
        <p:blipFill>
          <a:blip r:embed="rId2"/>
          <a:stretch>
            <a:fillRect/>
          </a:stretch>
        </p:blipFill>
        <p:spPr bwMode="auto">
          <a:xfrm>
            <a:off x="10243483" y="401057"/>
            <a:ext cx="1374775" cy="446405"/>
          </a:xfrm>
          <a:prstGeom prst="rect">
            <a:avLst/>
          </a:prstGeom>
        </p:spPr>
      </p:pic>
      <p:sp>
        <p:nvSpPr>
          <p:cNvPr id="6" name="Subtitle 5">
            <a:extLst>
              <a:ext uri="{FF2B5EF4-FFF2-40B4-BE49-F238E27FC236}">
                <a16:creationId xmlns:a16="http://schemas.microsoft.com/office/drawing/2014/main" id="{C8E1AA52-8DBA-4381-8764-30976275AAFE}"/>
              </a:ext>
            </a:extLst>
          </p:cNvPr>
          <p:cNvSpPr>
            <a:spLocks noGrp="1"/>
          </p:cNvSpPr>
          <p:nvPr>
            <p:ph type="subTitle" idx="1"/>
          </p:nvPr>
        </p:nvSpPr>
        <p:spPr>
          <a:xfrm>
            <a:off x="1524000" y="3141896"/>
            <a:ext cx="9180114" cy="2115904"/>
          </a:xfrm>
        </p:spPr>
        <p:txBody>
          <a:bodyPr>
            <a:noAutofit/>
          </a:bodyPr>
          <a:lstStyle/>
          <a:p>
            <a:r>
              <a:rPr lang="en-IN" sz="2000" b="1" dirty="0"/>
              <a:t>BATCH MEMBERS</a:t>
            </a:r>
            <a:r>
              <a:rPr lang="en-IN" sz="2000" dirty="0"/>
              <a:t>:</a:t>
            </a:r>
          </a:p>
          <a:p>
            <a:r>
              <a:rPr lang="en-IN" sz="2000" dirty="0"/>
              <a:t>2010030512 – </a:t>
            </a:r>
            <a:r>
              <a:rPr lang="en-IN" sz="2000" dirty="0" err="1"/>
              <a:t>L.Keerthana</a:t>
            </a:r>
            <a:r>
              <a:rPr lang="en-IN" sz="2000" dirty="0"/>
              <a:t> </a:t>
            </a:r>
          </a:p>
          <a:p>
            <a:r>
              <a:rPr lang="en-IN" sz="2000" dirty="0"/>
              <a:t>     2010030517 – </a:t>
            </a:r>
            <a:r>
              <a:rPr lang="en-IN" sz="2000" dirty="0" err="1"/>
              <a:t>M.Manideepa</a:t>
            </a:r>
            <a:endParaRPr lang="en-IN" sz="2000" dirty="0"/>
          </a:p>
          <a:p>
            <a:r>
              <a:rPr lang="en-IN" sz="2000" dirty="0"/>
              <a:t>  2010030526 – </a:t>
            </a:r>
            <a:r>
              <a:rPr lang="en-IN" sz="2000" dirty="0" err="1"/>
              <a:t>D.Dedeepya</a:t>
            </a:r>
            <a:endParaRPr lang="en-IN" sz="2000" dirty="0"/>
          </a:p>
          <a:p>
            <a:r>
              <a:rPr lang="en-IN" sz="2000" dirty="0"/>
              <a:t>2010030530 – </a:t>
            </a:r>
            <a:r>
              <a:rPr lang="en-IN" sz="2000" dirty="0" err="1"/>
              <a:t>K.Sri</a:t>
            </a:r>
            <a:r>
              <a:rPr lang="en-IN" sz="2000" dirty="0"/>
              <a:t> Teja</a:t>
            </a:r>
          </a:p>
          <a:p>
            <a:r>
              <a:rPr lang="en-IN" sz="2000" dirty="0"/>
              <a:t>                                                                                                              </a:t>
            </a:r>
          </a:p>
          <a:p>
            <a:r>
              <a:rPr lang="en-IN" sz="2000" dirty="0"/>
              <a:t>                                                                                                           </a:t>
            </a:r>
          </a:p>
          <a:p>
            <a:r>
              <a:rPr lang="en-IN" sz="2000" dirty="0"/>
              <a:t>                                                                                                                  </a:t>
            </a:r>
            <a:r>
              <a:rPr lang="en-IN" sz="2000" b="1" dirty="0"/>
              <a:t>Guided By</a:t>
            </a:r>
          </a:p>
          <a:p>
            <a:r>
              <a:rPr lang="en-IN" sz="2000" b="1" dirty="0"/>
              <a:t>                                                                                                                      </a:t>
            </a:r>
            <a:r>
              <a:rPr lang="en-IN" sz="2000" dirty="0"/>
              <a:t>UDAYA RANI MA’AM</a:t>
            </a:r>
          </a:p>
          <a:p>
            <a:r>
              <a:rPr lang="en-IN" sz="2000" dirty="0"/>
              <a:t>                                                                                                  </a:t>
            </a:r>
          </a:p>
          <a:p>
            <a:endParaRPr lang="en-IN" sz="2000" dirty="0"/>
          </a:p>
        </p:txBody>
      </p:sp>
    </p:spTree>
    <p:extLst>
      <p:ext uri="{BB962C8B-B14F-4D97-AF65-F5344CB8AC3E}">
        <p14:creationId xmlns:p14="http://schemas.microsoft.com/office/powerpoint/2010/main" val="47908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D32B-13AD-4829-BDEE-F54D60DD6A6F}"/>
              </a:ext>
            </a:extLst>
          </p:cNvPr>
          <p:cNvSpPr>
            <a:spLocks noGrp="1"/>
          </p:cNvSpPr>
          <p:nvPr>
            <p:ph type="title"/>
          </p:nvPr>
        </p:nvSpPr>
        <p:spPr/>
        <p:txBody>
          <a:bodyPr>
            <a:normAutofit/>
          </a:bodyPr>
          <a:lstStyle/>
          <a:p>
            <a:r>
              <a:rPr lang="en-US" sz="4000" dirty="0" err="1">
                <a:solidFill>
                  <a:srgbClr val="FF0000"/>
                </a:solidFill>
                <a:cs typeface="Times New Roman" panose="02020603050405020304" pitchFamily="18" charset="0"/>
              </a:rPr>
              <a:t>Github</a:t>
            </a:r>
            <a:r>
              <a:rPr lang="en-US" sz="4000" dirty="0">
                <a:solidFill>
                  <a:srgbClr val="FF0000"/>
                </a:solidFill>
                <a:cs typeface="Times New Roman" panose="02020603050405020304" pitchFamily="18" charset="0"/>
              </a:rPr>
              <a:t> Setup</a:t>
            </a:r>
            <a:endParaRPr lang="en-IN" sz="4000" dirty="0">
              <a:solidFill>
                <a:srgbClr val="FF0000"/>
              </a:solidFill>
              <a:cs typeface="Times New Roman" panose="02020603050405020304" pitchFamily="18" charset="0"/>
            </a:endParaRPr>
          </a:p>
        </p:txBody>
      </p:sp>
      <p:pic>
        <p:nvPicPr>
          <p:cNvPr id="6" name="Content Placeholder 5">
            <a:extLst>
              <a:ext uri="{FF2B5EF4-FFF2-40B4-BE49-F238E27FC236}">
                <a16:creationId xmlns:a16="http://schemas.microsoft.com/office/drawing/2014/main" id="{78AF4B68-1F9F-48E5-B685-48FE711AC074}"/>
              </a:ext>
            </a:extLst>
          </p:cNvPr>
          <p:cNvPicPr>
            <a:picLocks noGrp="1" noChangeAspect="1"/>
          </p:cNvPicPr>
          <p:nvPr>
            <p:ph idx="1"/>
          </p:nvPr>
        </p:nvPicPr>
        <p:blipFill rotWithShape="1">
          <a:blip r:embed="rId2"/>
          <a:srcRect t="12945" r="2663" b="5533"/>
          <a:stretch/>
        </p:blipFill>
        <p:spPr>
          <a:xfrm>
            <a:off x="1237674" y="1648691"/>
            <a:ext cx="10206182" cy="4719782"/>
          </a:xfrm>
        </p:spPr>
      </p:pic>
      <p:pic>
        <p:nvPicPr>
          <p:cNvPr id="4" name="Picture 3">
            <a:extLst>
              <a:ext uri="{FF2B5EF4-FFF2-40B4-BE49-F238E27FC236}">
                <a16:creationId xmlns:a16="http://schemas.microsoft.com/office/drawing/2014/main" id="{B2D0B822-8DFB-4E33-B742-C050CB3932A5}"/>
              </a:ext>
            </a:extLst>
          </p:cNvPr>
          <p:cNvPicPr>
            <a:picLocks noChangeAspect="1"/>
          </p:cNvPicPr>
          <p:nvPr/>
        </p:nvPicPr>
        <p:blipFill>
          <a:blip r:embed="rId3"/>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54864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1394-EB00-4E8E-98B6-DD005ABDBD07}"/>
              </a:ext>
            </a:extLst>
          </p:cNvPr>
          <p:cNvSpPr>
            <a:spLocks noGrp="1"/>
          </p:cNvSpPr>
          <p:nvPr>
            <p:ph type="title"/>
          </p:nvPr>
        </p:nvSpPr>
        <p:spPr/>
        <p:txBody>
          <a:bodyPr>
            <a:normAutofit/>
          </a:bodyPr>
          <a:lstStyle/>
          <a:p>
            <a:r>
              <a:rPr lang="en-US" sz="4000" dirty="0">
                <a:solidFill>
                  <a:srgbClr val="FF0000"/>
                </a:solidFill>
                <a:cs typeface="Times New Roman" panose="02020603050405020304" pitchFamily="18" charset="0"/>
              </a:rPr>
              <a:t>Future Scope</a:t>
            </a:r>
            <a:endParaRPr lang="en-IN" sz="40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3304A18C-9558-4D81-8209-55E51D06D771}"/>
              </a:ext>
            </a:extLst>
          </p:cNvPr>
          <p:cNvSpPr>
            <a:spLocks noGrp="1"/>
          </p:cNvSpPr>
          <p:nvPr>
            <p:ph idx="1"/>
          </p:nvPr>
        </p:nvSpPr>
        <p:spPr/>
        <p:txBody>
          <a:bodyPr>
            <a:normAutofit/>
          </a:bodyPr>
          <a:lstStyle/>
          <a:p>
            <a:r>
              <a:rPr lang="en-IN" sz="2800" dirty="0">
                <a:latin typeface="Calibri (Body)"/>
              </a:rPr>
              <a:t>The objectives of the proposed project is to increase the thinking capability.</a:t>
            </a:r>
          </a:p>
          <a:p>
            <a:r>
              <a:rPr lang="en-IN" sz="2800" dirty="0">
                <a:latin typeface="Calibri (Body)"/>
              </a:rPr>
              <a:t>The game having all the records which you perform in playing. you can make your own sudoku at any step you can go back to one step as well as you can see the solution of it.</a:t>
            </a:r>
          </a:p>
          <a:p>
            <a:r>
              <a:rPr lang="en-IN" sz="2800" dirty="0">
                <a:latin typeface="Calibri (Body)"/>
              </a:rPr>
              <a:t>It is manually a very difficult job to perform and its need a lot of recalling , reminding and mathematical calculation.</a:t>
            </a:r>
          </a:p>
          <a:p>
            <a:r>
              <a:rPr lang="en-IN" sz="2800" dirty="0">
                <a:latin typeface="Calibri (Body)"/>
              </a:rPr>
              <a:t>The game of “ SUDOKU“ helps to increase mental thinking , vision , etc.</a:t>
            </a:r>
          </a:p>
          <a:p>
            <a:endParaRPr lang="en-IN" dirty="0"/>
          </a:p>
        </p:txBody>
      </p:sp>
      <p:pic>
        <p:nvPicPr>
          <p:cNvPr id="4" name="Picture 3">
            <a:extLst>
              <a:ext uri="{FF2B5EF4-FFF2-40B4-BE49-F238E27FC236}">
                <a16:creationId xmlns:a16="http://schemas.microsoft.com/office/drawing/2014/main" id="{2477DA14-4EFC-4859-BFAC-F19A008759FB}"/>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214640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81DED-3F88-4062-A920-7540E9C0085A}"/>
              </a:ext>
            </a:extLst>
          </p:cNvPr>
          <p:cNvSpPr>
            <a:spLocks noGrp="1"/>
          </p:cNvSpPr>
          <p:nvPr>
            <p:ph idx="1"/>
          </p:nvPr>
        </p:nvSpPr>
        <p:spPr>
          <a:xfrm>
            <a:off x="741054" y="1285650"/>
            <a:ext cx="9876387" cy="3971365"/>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9600" b="1" i="1" dirty="0">
                <a:latin typeface="+mj-lt"/>
                <a:cs typeface="Times New Roman" panose="02020603050405020304" pitchFamily="18" charset="0"/>
              </a:rPr>
              <a:t>Thank You….!!</a:t>
            </a:r>
            <a:endParaRPr lang="en-IN" sz="9600" b="1" i="1" dirty="0">
              <a:latin typeface="+mj-lt"/>
              <a:cs typeface="Times New Roman" panose="02020603050405020304" pitchFamily="18" charset="0"/>
            </a:endParaRPr>
          </a:p>
        </p:txBody>
      </p:sp>
    </p:spTree>
    <p:extLst>
      <p:ext uri="{BB962C8B-B14F-4D97-AF65-F5344CB8AC3E}">
        <p14:creationId xmlns:p14="http://schemas.microsoft.com/office/powerpoint/2010/main" val="115233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79F-0781-4049-9D92-918893346DC5}"/>
              </a:ext>
            </a:extLst>
          </p:cNvPr>
          <p:cNvSpPr>
            <a:spLocks noGrp="1"/>
          </p:cNvSpPr>
          <p:nvPr>
            <p:ph type="title"/>
          </p:nvPr>
        </p:nvSpPr>
        <p:spPr>
          <a:xfrm>
            <a:off x="838200" y="365126"/>
            <a:ext cx="10515600" cy="764428"/>
          </a:xfrm>
        </p:spPr>
        <p:txBody>
          <a:bodyPr>
            <a:normAutofit/>
          </a:bodyPr>
          <a:lstStyle/>
          <a:p>
            <a:r>
              <a:rPr lang="en-US" sz="4000" dirty="0">
                <a:solidFill>
                  <a:srgbClr val="FF0000"/>
                </a:solidFill>
                <a:cs typeface="Times New Roman" panose="02020603050405020304" pitchFamily="18" charset="0"/>
              </a:rPr>
              <a:t>Abstract</a:t>
            </a:r>
            <a:endParaRPr lang="en-IN" sz="40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5105ADB2-DB20-4883-8C12-2678832BC96B}"/>
              </a:ext>
            </a:extLst>
          </p:cNvPr>
          <p:cNvSpPr>
            <a:spLocks noGrp="1"/>
          </p:cNvSpPr>
          <p:nvPr>
            <p:ph idx="1"/>
          </p:nvPr>
        </p:nvSpPr>
        <p:spPr>
          <a:xfrm>
            <a:off x="838200" y="1622612"/>
            <a:ext cx="10515600" cy="4554351"/>
          </a:xfrm>
        </p:spPr>
        <p:txBody>
          <a:bodyPr>
            <a:normAutofit fontScale="92500" lnSpcReduction="10000"/>
          </a:bodyPr>
          <a:lstStyle/>
          <a:p>
            <a:pPr>
              <a:lnSpc>
                <a:spcPct val="150000"/>
              </a:lnSpc>
            </a:pPr>
            <a:r>
              <a:rPr lang="en-IN" sz="2800" dirty="0">
                <a:cs typeface="Times New Roman" panose="02020603050405020304" pitchFamily="18" charset="0"/>
              </a:rPr>
              <a:t>We present the detailed development and implementation of simple sudoku game. </a:t>
            </a:r>
          </a:p>
          <a:p>
            <a:pPr>
              <a:lnSpc>
                <a:spcPct val="150000"/>
              </a:lnSpc>
            </a:pPr>
            <a:r>
              <a:rPr lang="en-IN" sz="2800" dirty="0">
                <a:cs typeface="Times New Roman" panose="02020603050405020304" pitchFamily="18" charset="0"/>
              </a:rPr>
              <a:t>The sudoku game consists of graphical user interface ,solver and implemented using python</a:t>
            </a:r>
          </a:p>
          <a:p>
            <a:pPr>
              <a:lnSpc>
                <a:spcPct val="150000"/>
              </a:lnSpc>
            </a:pPr>
            <a:r>
              <a:rPr lang="en-US" sz="2800" b="0" i="0" dirty="0">
                <a:solidFill>
                  <a:schemeClr val="tx1">
                    <a:lumMod val="95000"/>
                  </a:schemeClr>
                </a:solidFill>
                <a:effectLst/>
                <a:cs typeface="Times New Roman" panose="02020603050405020304" pitchFamily="18" charset="0"/>
              </a:rPr>
              <a:t>The solver finds the solution to the puzzles entered by the user. </a:t>
            </a:r>
          </a:p>
          <a:p>
            <a:pPr>
              <a:lnSpc>
                <a:spcPct val="150000"/>
              </a:lnSpc>
            </a:pPr>
            <a:r>
              <a:rPr lang="en-US" sz="2800" b="0" i="0" dirty="0">
                <a:solidFill>
                  <a:schemeClr val="tx1">
                    <a:lumMod val="95000"/>
                  </a:schemeClr>
                </a:solidFill>
                <a:effectLst/>
                <a:cs typeface="Times New Roman" panose="02020603050405020304" pitchFamily="18" charset="0"/>
              </a:rPr>
              <a:t>This project gives an insight to the different aspects of python programming</a:t>
            </a:r>
          </a:p>
          <a:p>
            <a:endParaRPr lang="en-US" dirty="0"/>
          </a:p>
          <a:p>
            <a:endParaRPr lang="en-IN" dirty="0"/>
          </a:p>
        </p:txBody>
      </p:sp>
      <p:pic>
        <p:nvPicPr>
          <p:cNvPr id="4" name="Picture 3">
            <a:extLst>
              <a:ext uri="{FF2B5EF4-FFF2-40B4-BE49-F238E27FC236}">
                <a16:creationId xmlns:a16="http://schemas.microsoft.com/office/drawing/2014/main" id="{B2E9E86A-F5E2-49FF-8896-1915701357E3}"/>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333126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03E0-65BE-4E58-B6A5-0E98DFC03B5F}"/>
              </a:ext>
            </a:extLst>
          </p:cNvPr>
          <p:cNvSpPr>
            <a:spLocks noGrp="1"/>
          </p:cNvSpPr>
          <p:nvPr>
            <p:ph type="title"/>
          </p:nvPr>
        </p:nvSpPr>
        <p:spPr>
          <a:xfrm>
            <a:off x="838200" y="365126"/>
            <a:ext cx="10515600" cy="872004"/>
          </a:xfrm>
        </p:spPr>
        <p:txBody>
          <a:bodyPr>
            <a:normAutofit/>
          </a:bodyPr>
          <a:lstStyle/>
          <a:p>
            <a:r>
              <a:rPr lang="en-US" sz="4000" dirty="0">
                <a:solidFill>
                  <a:srgbClr val="FF0000"/>
                </a:solidFill>
                <a:cs typeface="Times New Roman" panose="02020603050405020304" pitchFamily="18" charset="0"/>
              </a:rPr>
              <a:t>Problem statement</a:t>
            </a:r>
            <a:endParaRPr lang="en-IN" sz="40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4097DBB3-A9D9-4E02-825B-1F321EA4D2D5}"/>
              </a:ext>
            </a:extLst>
          </p:cNvPr>
          <p:cNvSpPr>
            <a:spLocks noGrp="1"/>
          </p:cNvSpPr>
          <p:nvPr>
            <p:ph idx="1"/>
          </p:nvPr>
        </p:nvSpPr>
        <p:spPr>
          <a:xfrm>
            <a:off x="751526" y="1430103"/>
            <a:ext cx="10810649" cy="5027033"/>
          </a:xfrm>
        </p:spPr>
        <p:txBody>
          <a:bodyPr>
            <a:normAutofit fontScale="32500" lnSpcReduction="20000"/>
          </a:bodyPr>
          <a:lstStyle/>
          <a:p>
            <a:r>
              <a:rPr lang="en-US" b="1" i="0" dirty="0">
                <a:solidFill>
                  <a:srgbClr val="FFFFFF"/>
                </a:solidFill>
                <a:effectLst/>
                <a:latin typeface="ff1"/>
              </a:rPr>
              <a:t>1/</a:t>
            </a:r>
            <a:br>
              <a:rPr lang="en-US" dirty="0"/>
            </a:br>
            <a:endParaRPr lang="en-US" dirty="0"/>
          </a:p>
          <a:p>
            <a:pPr>
              <a:lnSpc>
                <a:spcPct val="120000"/>
              </a:lnSpc>
            </a:pPr>
            <a:r>
              <a:rPr lang="en-US" sz="7400" dirty="0">
                <a:cs typeface="Times New Roman" panose="02020603050405020304" pitchFamily="18" charset="0"/>
              </a:rPr>
              <a:t>The aim of the puzzle is to enter a numerical digit from 1 through 9 in each cell of a 9x9 grid made up of 3×3 </a:t>
            </a:r>
            <a:r>
              <a:rPr lang="en-US" sz="7400" dirty="0" err="1">
                <a:cs typeface="Times New Roman" panose="02020603050405020304" pitchFamily="18" charset="0"/>
              </a:rPr>
              <a:t>subsquares</a:t>
            </a:r>
            <a:r>
              <a:rPr lang="en-US" sz="7400" dirty="0">
                <a:cs typeface="Times New Roman" panose="02020603050405020304" pitchFamily="18" charset="0"/>
              </a:rPr>
              <a:t> or </a:t>
            </a:r>
            <a:r>
              <a:rPr lang="en-US" sz="7400" dirty="0" err="1">
                <a:cs typeface="Times New Roman" panose="02020603050405020304" pitchFamily="18" charset="0"/>
              </a:rPr>
              <a:t>subgrids</a:t>
            </a:r>
            <a:r>
              <a:rPr lang="en-US" sz="7400" dirty="0">
                <a:cs typeface="Times New Roman" panose="02020603050405020304" pitchFamily="18" charset="0"/>
              </a:rPr>
              <a:t>.</a:t>
            </a:r>
          </a:p>
          <a:p>
            <a:pPr>
              <a:lnSpc>
                <a:spcPct val="120000"/>
              </a:lnSpc>
            </a:pPr>
            <a:r>
              <a:rPr lang="en-US" sz="7400" dirty="0">
                <a:cs typeface="Times New Roman" panose="02020603050405020304" pitchFamily="18" charset="0"/>
              </a:rPr>
              <a:t> starting with various digits given in some cells; each row, column, and </a:t>
            </a:r>
            <a:r>
              <a:rPr lang="en-US" sz="7400" dirty="0" err="1">
                <a:cs typeface="Times New Roman" panose="02020603050405020304" pitchFamily="18" charset="0"/>
              </a:rPr>
              <a:t>subsquares</a:t>
            </a:r>
            <a:r>
              <a:rPr lang="en-US" sz="7400" dirty="0">
                <a:cs typeface="Times New Roman" panose="02020603050405020304" pitchFamily="18" charset="0"/>
              </a:rPr>
              <a:t> region must contain each of the numbers 1 to 9 exactly once.</a:t>
            </a:r>
          </a:p>
          <a:p>
            <a:pPr>
              <a:lnSpc>
                <a:spcPct val="120000"/>
              </a:lnSpc>
            </a:pPr>
            <a:r>
              <a:rPr lang="en-US" sz="7400" dirty="0">
                <a:cs typeface="Times New Roman" panose="02020603050405020304" pitchFamily="18" charset="0"/>
              </a:rPr>
              <a:t> A sudoku solution must satisfy all of the following rules:-</a:t>
            </a:r>
          </a:p>
          <a:p>
            <a:pPr marL="0" indent="0">
              <a:lnSpc>
                <a:spcPct val="120000"/>
              </a:lnSpc>
              <a:buNone/>
            </a:pPr>
            <a:r>
              <a:rPr lang="en-US" sz="7400" dirty="0">
                <a:cs typeface="Times New Roman" panose="02020603050405020304" pitchFamily="18" charset="0"/>
              </a:rPr>
              <a:t>1. Each horizontal row contains each digit exactly once</a:t>
            </a:r>
          </a:p>
          <a:p>
            <a:pPr marL="0" indent="0">
              <a:lnSpc>
                <a:spcPct val="120000"/>
              </a:lnSpc>
              <a:buNone/>
            </a:pPr>
            <a:r>
              <a:rPr lang="en-US" sz="7400" dirty="0">
                <a:cs typeface="Times New Roman" panose="02020603050405020304" pitchFamily="18" charset="0"/>
              </a:rPr>
              <a:t>2. Each vertical column contains each digit exactly once</a:t>
            </a:r>
          </a:p>
          <a:p>
            <a:pPr marL="0" indent="0">
              <a:lnSpc>
                <a:spcPct val="120000"/>
              </a:lnSpc>
              <a:buNone/>
            </a:pPr>
            <a:r>
              <a:rPr lang="en-US" sz="7400" dirty="0">
                <a:cs typeface="Times New Roman" panose="02020603050405020304" pitchFamily="18" charset="0"/>
              </a:rPr>
              <a:t>3. Each </a:t>
            </a:r>
            <a:r>
              <a:rPr lang="en-US" sz="7400" dirty="0" err="1">
                <a:cs typeface="Times New Roman" panose="02020603050405020304" pitchFamily="18" charset="0"/>
              </a:rPr>
              <a:t>subgrid</a:t>
            </a:r>
            <a:r>
              <a:rPr lang="en-US" sz="7400" dirty="0">
                <a:cs typeface="Times New Roman" panose="02020603050405020304" pitchFamily="18" charset="0"/>
              </a:rPr>
              <a:t> or region contains each digit exactly once</a:t>
            </a:r>
          </a:p>
          <a:p>
            <a:pPr algn="l"/>
            <a:endParaRPr lang="en-IN" dirty="0"/>
          </a:p>
        </p:txBody>
      </p:sp>
      <p:pic>
        <p:nvPicPr>
          <p:cNvPr id="4" name="Picture 3">
            <a:extLst>
              <a:ext uri="{FF2B5EF4-FFF2-40B4-BE49-F238E27FC236}">
                <a16:creationId xmlns:a16="http://schemas.microsoft.com/office/drawing/2014/main" id="{CD6723CF-43A8-42E2-A703-D6ED9667B48F}"/>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413122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501F-A7CB-41CB-95B2-6BB94ECF62FD}"/>
              </a:ext>
            </a:extLst>
          </p:cNvPr>
          <p:cNvSpPr>
            <a:spLocks noGrp="1"/>
          </p:cNvSpPr>
          <p:nvPr>
            <p:ph type="title"/>
          </p:nvPr>
        </p:nvSpPr>
        <p:spPr/>
        <p:txBody>
          <a:bodyPr>
            <a:normAutofit/>
          </a:bodyPr>
          <a:lstStyle/>
          <a:p>
            <a:r>
              <a:rPr lang="en-US" sz="4000" dirty="0">
                <a:solidFill>
                  <a:srgbClr val="FF0000"/>
                </a:solidFill>
                <a:cs typeface="Times New Roman" panose="02020603050405020304" pitchFamily="18" charset="0"/>
              </a:rPr>
              <a:t>Algorithm Used</a:t>
            </a:r>
            <a:endParaRPr lang="en-IN" sz="40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15F59CCC-37DB-45F6-B34F-10524DE8F054}"/>
              </a:ext>
            </a:extLst>
          </p:cNvPr>
          <p:cNvSpPr>
            <a:spLocks noGrp="1"/>
          </p:cNvSpPr>
          <p:nvPr>
            <p:ph idx="1"/>
          </p:nvPr>
        </p:nvSpPr>
        <p:spPr>
          <a:xfrm>
            <a:off x="838200" y="1842960"/>
            <a:ext cx="10515600" cy="4351338"/>
          </a:xfrm>
        </p:spPr>
        <p:txBody>
          <a:bodyPr>
            <a:normAutofit fontScale="77500" lnSpcReduction="20000"/>
          </a:bodyPr>
          <a:lstStyle/>
          <a:p>
            <a:pPr marL="0" indent="0">
              <a:buNone/>
            </a:pPr>
            <a:r>
              <a:rPr lang="en-US" b="1" dirty="0">
                <a:cs typeface="Times New Roman" panose="02020603050405020304" pitchFamily="18" charset="0"/>
              </a:rPr>
              <a:t>BACKTRACKING ALGORITHM :- </a:t>
            </a:r>
          </a:p>
          <a:p>
            <a:endParaRPr lang="en-US" dirty="0">
              <a:cs typeface="Times New Roman" panose="02020603050405020304" pitchFamily="18" charset="0"/>
            </a:endParaRPr>
          </a:p>
          <a:p>
            <a:r>
              <a:rPr lang="en-US" dirty="0">
                <a:cs typeface="Times New Roman" panose="02020603050405020304" pitchFamily="18" charset="0"/>
              </a:rPr>
              <a:t>In simple terms, we first start with the first empty space on the sudoku board. We add the first element that can come in that space, let's say 1.</a:t>
            </a:r>
          </a:p>
          <a:p>
            <a:r>
              <a:rPr lang="en-US" dirty="0">
                <a:cs typeface="Times New Roman" panose="02020603050405020304" pitchFamily="18" charset="0"/>
              </a:rPr>
              <a:t>Next, we move on to the second empty space, and add the first element, 1, to it.</a:t>
            </a:r>
          </a:p>
          <a:p>
            <a:r>
              <a:rPr lang="en-US" dirty="0">
                <a:cs typeface="Times New Roman" panose="02020603050405020304" pitchFamily="18" charset="0"/>
              </a:rPr>
              <a:t>If this is valid, it will go to next space, or else the element will become 2. This repeats for every element that can be placed in that space.</a:t>
            </a:r>
          </a:p>
          <a:p>
            <a:r>
              <a:rPr lang="en-US" dirty="0">
                <a:cs typeface="Times New Roman" panose="02020603050405020304" pitchFamily="18" charset="0"/>
              </a:rPr>
              <a:t>This process is repeated for every empty space and if the sudoku is not solved, it goes to the first empty space and places next possible element, that is, 2, in our case.</a:t>
            </a:r>
          </a:p>
          <a:p>
            <a:r>
              <a:rPr lang="en-US" dirty="0">
                <a:cs typeface="Times New Roman" panose="02020603050405020304" pitchFamily="18" charset="0"/>
              </a:rPr>
              <a:t>This whole process is repeated until the sudoku is solved.</a:t>
            </a:r>
          </a:p>
          <a:p>
            <a:pPr marL="0" indent="0">
              <a:buNone/>
            </a:pPr>
            <a:br>
              <a:rPr lang="en-US" dirty="0">
                <a:cs typeface="Times New Roman" panose="02020603050405020304" pitchFamily="18" charset="0"/>
              </a:rPr>
            </a:br>
            <a:r>
              <a:rPr lang="en-US" sz="2800" dirty="0"/>
              <a:t> </a:t>
            </a:r>
            <a:r>
              <a:rPr lang="en-US" sz="2800" b="1" dirty="0">
                <a:cs typeface="Times New Roman" panose="02020603050405020304" pitchFamily="18" charset="0"/>
              </a:rPr>
              <a:t>Backtracking checks all possible combinations but it provides correct solution. Although, it Takes More Time, But is Able to Provide Correct Answer</a:t>
            </a:r>
          </a:p>
          <a:p>
            <a:endParaRPr lang="en-US" dirty="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7D33F8-2135-4767-9535-19F45D250294}"/>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153325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0571-FC12-422D-AB8C-6182DA1CD374}"/>
              </a:ext>
            </a:extLst>
          </p:cNvPr>
          <p:cNvSpPr>
            <a:spLocks noGrp="1"/>
          </p:cNvSpPr>
          <p:nvPr>
            <p:ph type="title"/>
          </p:nvPr>
        </p:nvSpPr>
        <p:spPr>
          <a:xfrm>
            <a:off x="838200" y="365125"/>
            <a:ext cx="10515600" cy="925793"/>
          </a:xfrm>
        </p:spPr>
        <p:txBody>
          <a:bodyPr>
            <a:normAutofit/>
          </a:bodyPr>
          <a:lstStyle/>
          <a:p>
            <a:r>
              <a:rPr lang="en-US" sz="4000" dirty="0">
                <a:solidFill>
                  <a:srgbClr val="FF0000"/>
                </a:solidFill>
                <a:cs typeface="Times New Roman" panose="02020603050405020304" pitchFamily="18" charset="0"/>
              </a:rPr>
              <a:t>Flow Chart</a:t>
            </a:r>
            <a:endParaRPr lang="en-IN" sz="4000" dirty="0">
              <a:solidFill>
                <a:srgbClr val="FF0000"/>
              </a:solidFill>
              <a:cs typeface="Times New Roman" panose="02020603050405020304" pitchFamily="18" charset="0"/>
            </a:endParaRPr>
          </a:p>
        </p:txBody>
      </p:sp>
      <p:pic>
        <p:nvPicPr>
          <p:cNvPr id="6" name="Picture 5">
            <a:extLst>
              <a:ext uri="{FF2B5EF4-FFF2-40B4-BE49-F238E27FC236}">
                <a16:creationId xmlns:a16="http://schemas.microsoft.com/office/drawing/2014/main" id="{87E6D70F-6931-4C9D-92BF-937603CCD6BD}"/>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5" name="Content Placeholder 11">
            <a:extLst>
              <a:ext uri="{FF2B5EF4-FFF2-40B4-BE49-F238E27FC236}">
                <a16:creationId xmlns:a16="http://schemas.microsoft.com/office/drawing/2014/main" id="{F0DCE7D7-7F12-4430-9258-AB6C6B9B2F90}"/>
              </a:ext>
            </a:extLst>
          </p:cNvPr>
          <p:cNvPicPr>
            <a:picLocks noGrp="1" noChangeAspect="1"/>
          </p:cNvPicPr>
          <p:nvPr>
            <p:ph idx="1"/>
          </p:nvPr>
        </p:nvPicPr>
        <p:blipFill>
          <a:blip r:embed="rId3"/>
          <a:stretch>
            <a:fillRect/>
          </a:stretch>
        </p:blipFill>
        <p:spPr>
          <a:xfrm>
            <a:off x="1954475" y="1376218"/>
            <a:ext cx="8039269" cy="508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160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751A-B561-422F-AC06-4BEF76CE75B0}"/>
              </a:ext>
            </a:extLst>
          </p:cNvPr>
          <p:cNvSpPr>
            <a:spLocks noGrp="1"/>
          </p:cNvSpPr>
          <p:nvPr>
            <p:ph type="title"/>
          </p:nvPr>
        </p:nvSpPr>
        <p:spPr>
          <a:xfrm>
            <a:off x="838200" y="365125"/>
            <a:ext cx="10515600" cy="1078193"/>
          </a:xfrm>
        </p:spPr>
        <p:txBody>
          <a:bodyPr>
            <a:normAutofit/>
          </a:bodyPr>
          <a:lstStyle/>
          <a:p>
            <a:r>
              <a:rPr lang="en-US" sz="4000" dirty="0">
                <a:solidFill>
                  <a:srgbClr val="FF0000"/>
                </a:solidFill>
                <a:cs typeface="Times New Roman" panose="02020603050405020304" pitchFamily="18" charset="0"/>
              </a:rPr>
              <a:t>Software and Hardware Used</a:t>
            </a:r>
            <a:endParaRPr lang="en-IN" sz="4000"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61667BE4-454D-481D-94A0-E95667E95923}"/>
              </a:ext>
            </a:extLst>
          </p:cNvPr>
          <p:cNvSpPr>
            <a:spLocks noGrp="1"/>
          </p:cNvSpPr>
          <p:nvPr>
            <p:ph idx="1"/>
          </p:nvPr>
        </p:nvSpPr>
        <p:spPr>
          <a:xfrm>
            <a:off x="838200" y="1559859"/>
            <a:ext cx="10515600" cy="4617104"/>
          </a:xfrm>
        </p:spPr>
        <p:txBody>
          <a:bodyPr/>
          <a:lstStyle/>
          <a:p>
            <a:r>
              <a:rPr lang="en-US" sz="2800" dirty="0">
                <a:cs typeface="Times New Roman" panose="02020603050405020304" pitchFamily="18" charset="0"/>
              </a:rPr>
              <a:t>SOFTWARE REQUIREMENTS :  python(</a:t>
            </a:r>
            <a:r>
              <a:rPr lang="en-US" sz="2800" dirty="0" err="1">
                <a:cs typeface="Times New Roman" panose="02020603050405020304" pitchFamily="18" charset="0"/>
              </a:rPr>
              <a:t>pycharm</a:t>
            </a:r>
            <a:r>
              <a:rPr lang="en-US" sz="2800" dirty="0">
                <a:cs typeface="Times New Roman" panose="02020603050405020304" pitchFamily="18" charset="0"/>
              </a:rPr>
              <a:t>) ,windows operating </a:t>
            </a:r>
          </a:p>
          <a:p>
            <a:pPr marL="0" indent="0">
              <a:buNone/>
            </a:pPr>
            <a:r>
              <a:rPr lang="en-US" sz="2800" dirty="0">
                <a:cs typeface="Times New Roman" panose="02020603050405020304" pitchFamily="18" charset="0"/>
              </a:rPr>
              <a:t>    system (can’t use mac coz have compatibility issues )</a:t>
            </a:r>
          </a:p>
          <a:p>
            <a:pPr marL="0" indent="0">
              <a:buNone/>
            </a:pPr>
            <a:endParaRPr lang="en-US" sz="2800" dirty="0">
              <a:cs typeface="Times New Roman" panose="02020603050405020304" pitchFamily="18" charset="0"/>
            </a:endParaRPr>
          </a:p>
          <a:p>
            <a:r>
              <a:rPr lang="en-US" sz="2800" dirty="0">
                <a:cs typeface="Times New Roman" panose="02020603050405020304" pitchFamily="18" charset="0"/>
              </a:rPr>
              <a:t>HARDWARE REQUIREMENTS :mouse or trackpad</a:t>
            </a:r>
            <a:endParaRPr lang="en-IN" sz="2800" dirty="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5BD474A9-94AF-4E3D-AFD7-0A4ABDD018F7}"/>
              </a:ext>
            </a:extLst>
          </p:cNvPr>
          <p:cNvPicPr>
            <a:picLocks noChangeAspect="1"/>
          </p:cNvPicPr>
          <p:nvPr/>
        </p:nvPicPr>
        <p:blipFill>
          <a:blip r:embed="rId2"/>
          <a:stretch>
            <a:fillRect/>
          </a:stretch>
        </p:blipFill>
        <p:spPr bwMode="auto">
          <a:xfrm>
            <a:off x="10243483" y="401057"/>
            <a:ext cx="1374775" cy="446405"/>
          </a:xfrm>
          <a:prstGeom prst="rect">
            <a:avLst/>
          </a:prstGeom>
        </p:spPr>
      </p:pic>
    </p:spTree>
    <p:extLst>
      <p:ext uri="{BB962C8B-B14F-4D97-AF65-F5344CB8AC3E}">
        <p14:creationId xmlns:p14="http://schemas.microsoft.com/office/powerpoint/2010/main" val="92098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751A-B561-422F-AC06-4BEF76CE75B0}"/>
              </a:ext>
            </a:extLst>
          </p:cNvPr>
          <p:cNvSpPr>
            <a:spLocks noGrp="1"/>
          </p:cNvSpPr>
          <p:nvPr>
            <p:ph type="title"/>
          </p:nvPr>
        </p:nvSpPr>
        <p:spPr>
          <a:xfrm>
            <a:off x="838200" y="365125"/>
            <a:ext cx="10515600" cy="1078193"/>
          </a:xfrm>
        </p:spPr>
        <p:txBody>
          <a:bodyPr>
            <a:normAutofit/>
          </a:bodyPr>
          <a:lstStyle/>
          <a:p>
            <a:r>
              <a:rPr lang="en-US" sz="4000" dirty="0">
                <a:solidFill>
                  <a:srgbClr val="FF0000"/>
                </a:solidFill>
                <a:cs typeface="Times New Roman" panose="02020603050405020304" pitchFamily="18" charset="0"/>
              </a:rPr>
              <a:t>Implementation</a:t>
            </a:r>
            <a:endParaRPr lang="en-IN" sz="4000" dirty="0">
              <a:solidFill>
                <a:srgbClr val="FF0000"/>
              </a:solidFill>
              <a:cs typeface="Times New Roman" panose="02020603050405020304" pitchFamily="18" charset="0"/>
            </a:endParaRPr>
          </a:p>
        </p:txBody>
      </p:sp>
      <p:pic>
        <p:nvPicPr>
          <p:cNvPr id="4" name="Picture 3">
            <a:extLst>
              <a:ext uri="{FF2B5EF4-FFF2-40B4-BE49-F238E27FC236}">
                <a16:creationId xmlns:a16="http://schemas.microsoft.com/office/drawing/2014/main" id="{5BD474A9-94AF-4E3D-AFD7-0A4ABDD018F7}"/>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5" name="Content Placeholder 4">
            <a:extLst>
              <a:ext uri="{FF2B5EF4-FFF2-40B4-BE49-F238E27FC236}">
                <a16:creationId xmlns:a16="http://schemas.microsoft.com/office/drawing/2014/main" id="{5AE25DF9-B228-4E26-87B8-2920D43E004F}"/>
              </a:ext>
            </a:extLst>
          </p:cNvPr>
          <p:cNvPicPr>
            <a:picLocks noGrp="1" noChangeAspect="1"/>
          </p:cNvPicPr>
          <p:nvPr>
            <p:ph idx="1"/>
          </p:nvPr>
        </p:nvPicPr>
        <p:blipFill>
          <a:blip r:embed="rId3"/>
          <a:stretch>
            <a:fillRect/>
          </a:stretch>
        </p:blipFill>
        <p:spPr>
          <a:xfrm>
            <a:off x="669635" y="1456286"/>
            <a:ext cx="5269345" cy="5087678"/>
          </a:xfrm>
          <a:prstGeom prst="rect">
            <a:avLst/>
          </a:prstGeom>
        </p:spPr>
      </p:pic>
      <p:pic>
        <p:nvPicPr>
          <p:cNvPr id="7" name="Picture 6">
            <a:extLst>
              <a:ext uri="{FF2B5EF4-FFF2-40B4-BE49-F238E27FC236}">
                <a16:creationId xmlns:a16="http://schemas.microsoft.com/office/drawing/2014/main" id="{B019ADB2-1ABC-4DC9-B6D6-CCC58249B8E3}"/>
              </a:ext>
            </a:extLst>
          </p:cNvPr>
          <p:cNvPicPr>
            <a:picLocks noChangeAspect="1"/>
          </p:cNvPicPr>
          <p:nvPr/>
        </p:nvPicPr>
        <p:blipFill>
          <a:blip r:embed="rId4"/>
          <a:stretch>
            <a:fillRect/>
          </a:stretch>
        </p:blipFill>
        <p:spPr>
          <a:xfrm>
            <a:off x="6380947" y="1413164"/>
            <a:ext cx="5373725" cy="5129046"/>
          </a:xfrm>
          <a:prstGeom prst="rect">
            <a:avLst/>
          </a:prstGeom>
        </p:spPr>
      </p:pic>
    </p:spTree>
    <p:extLst>
      <p:ext uri="{BB962C8B-B14F-4D97-AF65-F5344CB8AC3E}">
        <p14:creationId xmlns:p14="http://schemas.microsoft.com/office/powerpoint/2010/main" val="143399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EE426E-1645-4E8B-B9A1-6E88288C7EE6}"/>
              </a:ext>
            </a:extLst>
          </p:cNvPr>
          <p:cNvPicPr>
            <a:picLocks noChangeAspect="1"/>
          </p:cNvPicPr>
          <p:nvPr/>
        </p:nvPicPr>
        <p:blipFill>
          <a:blip r:embed="rId2"/>
          <a:stretch>
            <a:fillRect/>
          </a:stretch>
        </p:blipFill>
        <p:spPr>
          <a:xfrm>
            <a:off x="598044" y="268557"/>
            <a:ext cx="5300054" cy="6290419"/>
          </a:xfrm>
          <a:prstGeom prst="rect">
            <a:avLst/>
          </a:prstGeom>
        </p:spPr>
      </p:pic>
      <p:pic>
        <p:nvPicPr>
          <p:cNvPr id="4" name="Picture 3">
            <a:extLst>
              <a:ext uri="{FF2B5EF4-FFF2-40B4-BE49-F238E27FC236}">
                <a16:creationId xmlns:a16="http://schemas.microsoft.com/office/drawing/2014/main" id="{D92D3D29-5FD6-4687-A03D-94C3C2636BEC}"/>
              </a:ext>
            </a:extLst>
          </p:cNvPr>
          <p:cNvPicPr>
            <a:picLocks noChangeAspect="1"/>
          </p:cNvPicPr>
          <p:nvPr/>
        </p:nvPicPr>
        <p:blipFill>
          <a:blip r:embed="rId3"/>
          <a:stretch>
            <a:fillRect/>
          </a:stretch>
        </p:blipFill>
        <p:spPr>
          <a:xfrm>
            <a:off x="6360522" y="338025"/>
            <a:ext cx="5659760" cy="6257789"/>
          </a:xfrm>
          <a:prstGeom prst="rect">
            <a:avLst/>
          </a:prstGeom>
        </p:spPr>
      </p:pic>
    </p:spTree>
    <p:extLst>
      <p:ext uri="{BB962C8B-B14F-4D97-AF65-F5344CB8AC3E}">
        <p14:creationId xmlns:p14="http://schemas.microsoft.com/office/powerpoint/2010/main" val="185273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4972-377D-44A6-AB95-C8877DBA826C}"/>
              </a:ext>
            </a:extLst>
          </p:cNvPr>
          <p:cNvSpPr>
            <a:spLocks noGrp="1"/>
          </p:cNvSpPr>
          <p:nvPr>
            <p:ph type="title"/>
          </p:nvPr>
        </p:nvSpPr>
        <p:spPr>
          <a:xfrm>
            <a:off x="838200" y="365125"/>
            <a:ext cx="10515600" cy="907863"/>
          </a:xfrm>
        </p:spPr>
        <p:txBody>
          <a:bodyPr>
            <a:normAutofit/>
          </a:bodyPr>
          <a:lstStyle/>
          <a:p>
            <a:r>
              <a:rPr lang="en-US" sz="4000" dirty="0">
                <a:solidFill>
                  <a:srgbClr val="FF0000"/>
                </a:solidFill>
                <a:cs typeface="Times New Roman" panose="02020603050405020304" pitchFamily="18" charset="0"/>
              </a:rPr>
              <a:t>Results</a:t>
            </a:r>
            <a:endParaRPr lang="en-IN" sz="4000" dirty="0">
              <a:solidFill>
                <a:srgbClr val="FF0000"/>
              </a:solidFill>
              <a:cs typeface="Times New Roman" panose="02020603050405020304" pitchFamily="18" charset="0"/>
            </a:endParaRPr>
          </a:p>
        </p:txBody>
      </p:sp>
      <p:pic>
        <p:nvPicPr>
          <p:cNvPr id="4" name="Picture 3">
            <a:extLst>
              <a:ext uri="{FF2B5EF4-FFF2-40B4-BE49-F238E27FC236}">
                <a16:creationId xmlns:a16="http://schemas.microsoft.com/office/drawing/2014/main" id="{F8847670-8BCC-4465-85FB-B2D2DD433179}"/>
              </a:ext>
            </a:extLst>
          </p:cNvPr>
          <p:cNvPicPr>
            <a:picLocks noChangeAspect="1"/>
          </p:cNvPicPr>
          <p:nvPr/>
        </p:nvPicPr>
        <p:blipFill>
          <a:blip r:embed="rId2"/>
          <a:stretch>
            <a:fillRect/>
          </a:stretch>
        </p:blipFill>
        <p:spPr bwMode="auto">
          <a:xfrm>
            <a:off x="10243483" y="401057"/>
            <a:ext cx="1374775" cy="446405"/>
          </a:xfrm>
          <a:prstGeom prst="rect">
            <a:avLst/>
          </a:prstGeom>
        </p:spPr>
      </p:pic>
      <p:pic>
        <p:nvPicPr>
          <p:cNvPr id="5" name="Content Placeholder 6">
            <a:extLst>
              <a:ext uri="{FF2B5EF4-FFF2-40B4-BE49-F238E27FC236}">
                <a16:creationId xmlns:a16="http://schemas.microsoft.com/office/drawing/2014/main" id="{54E6F773-7AB8-483E-B89F-5F3C4A8D43F2}"/>
              </a:ext>
            </a:extLst>
          </p:cNvPr>
          <p:cNvPicPr>
            <a:picLocks noGrp="1" noChangeAspect="1"/>
          </p:cNvPicPr>
          <p:nvPr>
            <p:ph idx="1"/>
          </p:nvPr>
        </p:nvPicPr>
        <p:blipFill>
          <a:blip r:embed="rId3"/>
          <a:stretch>
            <a:fillRect/>
          </a:stretch>
        </p:blipFill>
        <p:spPr>
          <a:xfrm>
            <a:off x="586679" y="1444048"/>
            <a:ext cx="4146786" cy="4598988"/>
          </a:xfrm>
        </p:spPr>
      </p:pic>
      <p:pic>
        <p:nvPicPr>
          <p:cNvPr id="6" name="Picture 5">
            <a:extLst>
              <a:ext uri="{FF2B5EF4-FFF2-40B4-BE49-F238E27FC236}">
                <a16:creationId xmlns:a16="http://schemas.microsoft.com/office/drawing/2014/main" id="{84E70C51-65D9-4A95-818C-E771C8F71498}"/>
              </a:ext>
            </a:extLst>
          </p:cNvPr>
          <p:cNvPicPr>
            <a:picLocks noChangeAspect="1"/>
          </p:cNvPicPr>
          <p:nvPr/>
        </p:nvPicPr>
        <p:blipFill>
          <a:blip r:embed="rId4"/>
          <a:stretch>
            <a:fillRect/>
          </a:stretch>
        </p:blipFill>
        <p:spPr>
          <a:xfrm>
            <a:off x="5037396" y="1417782"/>
            <a:ext cx="6542116" cy="4636654"/>
          </a:xfrm>
          <a:prstGeom prst="rect">
            <a:avLst/>
          </a:prstGeom>
        </p:spPr>
      </p:pic>
    </p:spTree>
    <p:extLst>
      <p:ext uri="{BB962C8B-B14F-4D97-AF65-F5344CB8AC3E}">
        <p14:creationId xmlns:p14="http://schemas.microsoft.com/office/powerpoint/2010/main" val="879294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TotalTime>
  <Words>503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(Body)</vt:lpstr>
      <vt:lpstr>Calibri Light</vt:lpstr>
      <vt:lpstr>ff1</vt:lpstr>
      <vt:lpstr>Office Theme</vt:lpstr>
      <vt:lpstr>SUDOKU SOLVER using backtracking algorithm</vt:lpstr>
      <vt:lpstr>Abstract</vt:lpstr>
      <vt:lpstr>Problem statement</vt:lpstr>
      <vt:lpstr>Algorithm Used</vt:lpstr>
      <vt:lpstr>Flow Chart</vt:lpstr>
      <vt:lpstr>Software and Hardware Used</vt:lpstr>
      <vt:lpstr>Implementation</vt:lpstr>
      <vt:lpstr>PowerPoint Presentation</vt:lpstr>
      <vt:lpstr>Results</vt:lpstr>
      <vt:lpstr>Github Setup</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SRI TEJA KALE .</dc:creator>
  <cp:lastModifiedBy>SRI TEJA KALE .</cp:lastModifiedBy>
  <cp:revision>6</cp:revision>
  <dcterms:created xsi:type="dcterms:W3CDTF">2022-04-29T09:32:14Z</dcterms:created>
  <dcterms:modified xsi:type="dcterms:W3CDTF">2022-05-03T06:07:26Z</dcterms:modified>
</cp:coreProperties>
</file>