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87" r:id="rId5"/>
    <p:sldId id="284" r:id="rId6"/>
    <p:sldId id="271" r:id="rId7"/>
    <p:sldId id="277" r:id="rId8"/>
    <p:sldId id="269" r:id="rId9"/>
    <p:sldId id="278" r:id="rId10"/>
    <p:sldId id="281" r:id="rId11"/>
    <p:sldId id="282" r:id="rId12"/>
    <p:sldId id="288" r:id="rId13"/>
    <p:sldId id="286" r:id="rId14"/>
    <p:sldId id="279" r:id="rId15"/>
    <p:sldId id="280"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F0C0F-560C-4F94-A5E1-7C7B63BA79C2}" v="4" dt="2022-03-14T03:09:58.454"/>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p:cViewPr varScale="1">
        <p:scale>
          <a:sx n="98" d="100"/>
          <a:sy n="98" d="100"/>
        </p:scale>
        <p:origin x="443" y="43"/>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DE8F0C0F-560C-4F94-A5E1-7C7B63BA79C2}"/>
    <pc:docChg chg="undo custSel addSld delSld modSld">
      <pc:chgData name="SRI TEJA KALE ." userId="e7714c41-4aca-4a46-b1b3-498a5149fde7" providerId="ADAL" clId="{DE8F0C0F-560C-4F94-A5E1-7C7B63BA79C2}" dt="2022-03-14T03:30:49.146" v="359" actId="20577"/>
      <pc:docMkLst>
        <pc:docMk/>
      </pc:docMkLst>
      <pc:sldChg chg="modSp mod">
        <pc:chgData name="SRI TEJA KALE ." userId="e7714c41-4aca-4a46-b1b3-498a5149fde7" providerId="ADAL" clId="{DE8F0C0F-560C-4F94-A5E1-7C7B63BA79C2}" dt="2022-03-13T17:01:59.290" v="90" actId="20577"/>
        <pc:sldMkLst>
          <pc:docMk/>
          <pc:sldMk cId="1216169416" sldId="277"/>
        </pc:sldMkLst>
        <pc:spChg chg="mod">
          <ac:chgData name="SRI TEJA KALE ." userId="e7714c41-4aca-4a46-b1b3-498a5149fde7" providerId="ADAL" clId="{DE8F0C0F-560C-4F94-A5E1-7C7B63BA79C2}" dt="2022-03-13T17:01:59.290" v="90" actId="20577"/>
          <ac:spMkLst>
            <pc:docMk/>
            <pc:sldMk cId="1216169416" sldId="277"/>
            <ac:spMk id="2" creationId="{7F5BF198-F4A0-4FFE-AD48-0C2627817FA3}"/>
          </ac:spMkLst>
        </pc:spChg>
      </pc:sldChg>
      <pc:sldChg chg="addSp delSp modSp mod">
        <pc:chgData name="SRI TEJA KALE ." userId="e7714c41-4aca-4a46-b1b3-498a5149fde7" providerId="ADAL" clId="{DE8F0C0F-560C-4F94-A5E1-7C7B63BA79C2}" dt="2022-03-14T03:30:49.146" v="359" actId="20577"/>
        <pc:sldMkLst>
          <pc:docMk/>
          <pc:sldMk cId="3965382360" sldId="278"/>
        </pc:sldMkLst>
        <pc:spChg chg="add mod">
          <ac:chgData name="SRI TEJA KALE ." userId="e7714c41-4aca-4a46-b1b3-498a5149fde7" providerId="ADAL" clId="{DE8F0C0F-560C-4F94-A5E1-7C7B63BA79C2}" dt="2022-03-14T03:20:36.676" v="320" actId="115"/>
          <ac:spMkLst>
            <pc:docMk/>
            <pc:sldMk cId="3965382360" sldId="278"/>
            <ac:spMk id="3" creationId="{5ABFD6CF-047F-4962-A7CC-B22D7A283232}"/>
          </ac:spMkLst>
        </pc:spChg>
        <pc:spChg chg="mod">
          <ac:chgData name="SRI TEJA KALE ." userId="e7714c41-4aca-4a46-b1b3-498a5149fde7" providerId="ADAL" clId="{DE8F0C0F-560C-4F94-A5E1-7C7B63BA79C2}" dt="2022-03-14T03:30:49.146" v="359" actId="20577"/>
          <ac:spMkLst>
            <pc:docMk/>
            <pc:sldMk cId="3965382360" sldId="278"/>
            <ac:spMk id="5" creationId="{BDC9B85A-FFFE-48F7-B925-92C222898FC3}"/>
          </ac:spMkLst>
        </pc:spChg>
        <pc:picChg chg="add del mod">
          <ac:chgData name="SRI TEJA KALE ." userId="e7714c41-4aca-4a46-b1b3-498a5149fde7" providerId="ADAL" clId="{DE8F0C0F-560C-4F94-A5E1-7C7B63BA79C2}" dt="2022-03-14T03:10:09.885" v="271" actId="478"/>
          <ac:picMkLst>
            <pc:docMk/>
            <pc:sldMk cId="3965382360" sldId="278"/>
            <ac:picMk id="6" creationId="{6C8E5F06-EF96-4F49-87F7-FA74158634A8}"/>
          </ac:picMkLst>
        </pc:picChg>
      </pc:sldChg>
      <pc:sldChg chg="modSp mod">
        <pc:chgData name="SRI TEJA KALE ." userId="e7714c41-4aca-4a46-b1b3-498a5149fde7" providerId="ADAL" clId="{DE8F0C0F-560C-4F94-A5E1-7C7B63BA79C2}" dt="2022-03-14T03:06:58.443" v="176" actId="20577"/>
        <pc:sldMkLst>
          <pc:docMk/>
          <pc:sldMk cId="4181654896" sldId="279"/>
        </pc:sldMkLst>
        <pc:spChg chg="mod">
          <ac:chgData name="SRI TEJA KALE ." userId="e7714c41-4aca-4a46-b1b3-498a5149fde7" providerId="ADAL" clId="{DE8F0C0F-560C-4F94-A5E1-7C7B63BA79C2}" dt="2022-03-14T03:06:58.443" v="176" actId="20577"/>
          <ac:spMkLst>
            <pc:docMk/>
            <pc:sldMk cId="4181654896" sldId="279"/>
            <ac:spMk id="3" creationId="{725B1B56-37ED-4038-A3A0-2C4163BF2928}"/>
          </ac:spMkLst>
        </pc:spChg>
      </pc:sldChg>
      <pc:sldChg chg="addSp delSp modSp mod">
        <pc:chgData name="SRI TEJA KALE ." userId="e7714c41-4aca-4a46-b1b3-498a5149fde7" providerId="ADAL" clId="{DE8F0C0F-560C-4F94-A5E1-7C7B63BA79C2}" dt="2022-03-13T17:02:55.682" v="104" actId="20577"/>
        <pc:sldMkLst>
          <pc:docMk/>
          <pc:sldMk cId="2894014106" sldId="280"/>
        </pc:sldMkLst>
        <pc:spChg chg="mod">
          <ac:chgData name="SRI TEJA KALE ." userId="e7714c41-4aca-4a46-b1b3-498a5149fde7" providerId="ADAL" clId="{DE8F0C0F-560C-4F94-A5E1-7C7B63BA79C2}" dt="2022-03-13T17:02:55.682" v="104" actId="20577"/>
          <ac:spMkLst>
            <pc:docMk/>
            <pc:sldMk cId="2894014106" sldId="280"/>
            <ac:spMk id="2" creationId="{8467F7DA-E168-4598-A06E-38196B4547A3}"/>
          </ac:spMkLst>
        </pc:spChg>
        <pc:picChg chg="del">
          <ac:chgData name="SRI TEJA KALE ." userId="e7714c41-4aca-4a46-b1b3-498a5149fde7" providerId="ADAL" clId="{DE8F0C0F-560C-4F94-A5E1-7C7B63BA79C2}" dt="2022-03-13T16:46:56.232" v="0" actId="478"/>
          <ac:picMkLst>
            <pc:docMk/>
            <pc:sldMk cId="2894014106" sldId="280"/>
            <ac:picMk id="3" creationId="{8CC15980-5C69-449E-AFF6-9099B068D02D}"/>
          </ac:picMkLst>
        </pc:picChg>
        <pc:picChg chg="add mod">
          <ac:chgData name="SRI TEJA KALE ." userId="e7714c41-4aca-4a46-b1b3-498a5149fde7" providerId="ADAL" clId="{DE8F0C0F-560C-4F94-A5E1-7C7B63BA79C2}" dt="2022-03-13T16:49:06.131" v="12" actId="1076"/>
          <ac:picMkLst>
            <pc:docMk/>
            <pc:sldMk cId="2894014106" sldId="280"/>
            <ac:picMk id="5" creationId="{763A1965-2A28-4FF4-9428-5798BECC1379}"/>
          </ac:picMkLst>
        </pc:picChg>
        <pc:picChg chg="add mod">
          <ac:chgData name="SRI TEJA KALE ." userId="e7714c41-4aca-4a46-b1b3-498a5149fde7" providerId="ADAL" clId="{DE8F0C0F-560C-4F94-A5E1-7C7B63BA79C2}" dt="2022-03-13T16:49:09.612" v="13" actId="1076"/>
          <ac:picMkLst>
            <pc:docMk/>
            <pc:sldMk cId="2894014106" sldId="280"/>
            <ac:picMk id="7" creationId="{D59DCD60-8BA2-48A7-9877-EEADFA0AFFEA}"/>
          </ac:picMkLst>
        </pc:picChg>
      </pc:sldChg>
      <pc:sldChg chg="addSp delSp modSp mod">
        <pc:chgData name="SRI TEJA KALE ." userId="e7714c41-4aca-4a46-b1b3-498a5149fde7" providerId="ADAL" clId="{DE8F0C0F-560C-4F94-A5E1-7C7B63BA79C2}" dt="2022-03-14T03:24:05.309" v="336" actId="14100"/>
        <pc:sldMkLst>
          <pc:docMk/>
          <pc:sldMk cId="471031389" sldId="282"/>
        </pc:sldMkLst>
        <pc:spChg chg="add del mod">
          <ac:chgData name="SRI TEJA KALE ." userId="e7714c41-4aca-4a46-b1b3-498a5149fde7" providerId="ADAL" clId="{DE8F0C0F-560C-4F94-A5E1-7C7B63BA79C2}" dt="2022-03-13T16:54:18.035" v="18" actId="478"/>
          <ac:spMkLst>
            <pc:docMk/>
            <pc:sldMk cId="471031389" sldId="282"/>
            <ac:spMk id="8" creationId="{60117E96-2745-412C-87F6-9C5DC3249737}"/>
          </ac:spMkLst>
        </pc:spChg>
        <pc:picChg chg="add del mod">
          <ac:chgData name="SRI TEJA KALE ." userId="e7714c41-4aca-4a46-b1b3-498a5149fde7" providerId="ADAL" clId="{DE8F0C0F-560C-4F94-A5E1-7C7B63BA79C2}" dt="2022-03-13T16:58:06.032" v="36" actId="478"/>
          <ac:picMkLst>
            <pc:docMk/>
            <pc:sldMk cId="471031389" sldId="282"/>
            <ac:picMk id="4" creationId="{07A67E56-C99E-40E3-BD63-D8094A4A1D05}"/>
          </ac:picMkLst>
        </pc:picChg>
        <pc:picChg chg="add mod">
          <ac:chgData name="SRI TEJA KALE ." userId="e7714c41-4aca-4a46-b1b3-498a5149fde7" providerId="ADAL" clId="{DE8F0C0F-560C-4F94-A5E1-7C7B63BA79C2}" dt="2022-03-14T03:24:05.309" v="336" actId="14100"/>
          <ac:picMkLst>
            <pc:docMk/>
            <pc:sldMk cId="471031389" sldId="282"/>
            <ac:picMk id="4" creationId="{3E2D792B-4FE9-4CE8-B029-4DB28C56616C}"/>
          </ac:picMkLst>
        </pc:picChg>
        <pc:picChg chg="del mod">
          <ac:chgData name="SRI TEJA KALE ." userId="e7714c41-4aca-4a46-b1b3-498a5149fde7" providerId="ADAL" clId="{DE8F0C0F-560C-4F94-A5E1-7C7B63BA79C2}" dt="2022-03-13T16:54:11.780" v="16" actId="478"/>
          <ac:picMkLst>
            <pc:docMk/>
            <pc:sldMk cId="471031389" sldId="282"/>
            <ac:picMk id="5" creationId="{51E363B5-8905-4401-A36F-2CCCEE062778}"/>
          </ac:picMkLst>
        </pc:picChg>
        <pc:picChg chg="add mod">
          <ac:chgData name="SRI TEJA KALE ." userId="e7714c41-4aca-4a46-b1b3-498a5149fde7" providerId="ADAL" clId="{DE8F0C0F-560C-4F94-A5E1-7C7B63BA79C2}" dt="2022-03-14T03:24:00.436" v="335" actId="14100"/>
          <ac:picMkLst>
            <pc:docMk/>
            <pc:sldMk cId="471031389" sldId="282"/>
            <ac:picMk id="6" creationId="{D8F22F4F-E5A5-4F76-8A2F-510B17E143F0}"/>
          </ac:picMkLst>
        </pc:picChg>
        <pc:picChg chg="del">
          <ac:chgData name="SRI TEJA KALE ." userId="e7714c41-4aca-4a46-b1b3-498a5149fde7" providerId="ADAL" clId="{DE8F0C0F-560C-4F94-A5E1-7C7B63BA79C2}" dt="2022-03-13T16:54:31.977" v="23" actId="478"/>
          <ac:picMkLst>
            <pc:docMk/>
            <pc:sldMk cId="471031389" sldId="282"/>
            <ac:picMk id="7" creationId="{74C63467-8C9E-438F-A30B-A12EC4FA59A5}"/>
          </ac:picMkLst>
        </pc:picChg>
        <pc:picChg chg="add del mod">
          <ac:chgData name="SRI TEJA KALE ." userId="e7714c41-4aca-4a46-b1b3-498a5149fde7" providerId="ADAL" clId="{DE8F0C0F-560C-4F94-A5E1-7C7B63BA79C2}" dt="2022-03-13T16:58:07.482" v="37" actId="478"/>
          <ac:picMkLst>
            <pc:docMk/>
            <pc:sldMk cId="471031389" sldId="282"/>
            <ac:picMk id="10" creationId="{AEC3C318-BD7C-4CFB-927E-18133EE78A7B}"/>
          </ac:picMkLst>
        </pc:picChg>
        <pc:picChg chg="add del mod">
          <ac:chgData name="SRI TEJA KALE ." userId="e7714c41-4aca-4a46-b1b3-498a5149fde7" providerId="ADAL" clId="{DE8F0C0F-560C-4F94-A5E1-7C7B63BA79C2}" dt="2022-03-14T03:22:35.360" v="322" actId="478"/>
          <ac:picMkLst>
            <pc:docMk/>
            <pc:sldMk cId="471031389" sldId="282"/>
            <ac:picMk id="12" creationId="{00FBA5B4-B3E8-4A86-AE82-F538EE53F65E}"/>
          </ac:picMkLst>
        </pc:picChg>
        <pc:picChg chg="add del mod">
          <ac:chgData name="SRI TEJA KALE ." userId="e7714c41-4aca-4a46-b1b3-498a5149fde7" providerId="ADAL" clId="{DE8F0C0F-560C-4F94-A5E1-7C7B63BA79C2}" dt="2022-03-14T03:23:05.332" v="326" actId="478"/>
          <ac:picMkLst>
            <pc:docMk/>
            <pc:sldMk cId="471031389" sldId="282"/>
            <ac:picMk id="14" creationId="{69CE3296-5988-4DE0-B7D8-5F7030C40683}"/>
          </ac:picMkLst>
        </pc:picChg>
      </pc:sldChg>
      <pc:sldChg chg="addSp delSp modSp del mod">
        <pc:chgData name="SRI TEJA KALE ." userId="e7714c41-4aca-4a46-b1b3-498a5149fde7" providerId="ADAL" clId="{DE8F0C0F-560C-4F94-A5E1-7C7B63BA79C2}" dt="2022-03-13T16:55:43.362" v="35" actId="2696"/>
        <pc:sldMkLst>
          <pc:docMk/>
          <pc:sldMk cId="3867891119" sldId="285"/>
        </pc:sldMkLst>
        <pc:spChg chg="add mod">
          <ac:chgData name="SRI TEJA KALE ." userId="e7714c41-4aca-4a46-b1b3-498a5149fde7" providerId="ADAL" clId="{DE8F0C0F-560C-4F94-A5E1-7C7B63BA79C2}" dt="2022-03-13T16:55:40.357" v="34" actId="478"/>
          <ac:spMkLst>
            <pc:docMk/>
            <pc:sldMk cId="3867891119" sldId="285"/>
            <ac:spMk id="3" creationId="{BEEE3C21-08DE-4A63-A71E-525EF373FC3E}"/>
          </ac:spMkLst>
        </pc:spChg>
        <pc:picChg chg="del">
          <ac:chgData name="SRI TEJA KALE ." userId="e7714c41-4aca-4a46-b1b3-498a5149fde7" providerId="ADAL" clId="{DE8F0C0F-560C-4F94-A5E1-7C7B63BA79C2}" dt="2022-03-13T16:55:40.357" v="34" actId="478"/>
          <ac:picMkLst>
            <pc:docMk/>
            <pc:sldMk cId="3867891119" sldId="285"/>
            <ac:picMk id="5" creationId="{C79F892F-42E1-4879-9170-673F712DC8D9}"/>
          </ac:picMkLst>
        </pc:picChg>
      </pc:sldChg>
      <pc:sldChg chg="addSp delSp modSp mod">
        <pc:chgData name="SRI TEJA KALE ." userId="e7714c41-4aca-4a46-b1b3-498a5149fde7" providerId="ADAL" clId="{DE8F0C0F-560C-4F94-A5E1-7C7B63BA79C2}" dt="2022-03-14T03:25:17.607" v="348" actId="1076"/>
        <pc:sldMkLst>
          <pc:docMk/>
          <pc:sldMk cId="831211773" sldId="286"/>
        </pc:sldMkLst>
        <pc:spChg chg="mod">
          <ac:chgData name="SRI TEJA KALE ." userId="e7714c41-4aca-4a46-b1b3-498a5149fde7" providerId="ADAL" clId="{DE8F0C0F-560C-4F94-A5E1-7C7B63BA79C2}" dt="2022-03-13T17:00:56.472" v="66" actId="122"/>
          <ac:spMkLst>
            <pc:docMk/>
            <pc:sldMk cId="831211773" sldId="286"/>
            <ac:spMk id="2" creationId="{17369AF4-457E-4A78-8AD1-B9E78C86D1E5}"/>
          </ac:spMkLst>
        </pc:spChg>
        <pc:spChg chg="mod">
          <ac:chgData name="SRI TEJA KALE ." userId="e7714c41-4aca-4a46-b1b3-498a5149fde7" providerId="ADAL" clId="{DE8F0C0F-560C-4F94-A5E1-7C7B63BA79C2}" dt="2022-03-13T17:01:28.814" v="76" actId="27636"/>
          <ac:spMkLst>
            <pc:docMk/>
            <pc:sldMk cId="831211773" sldId="286"/>
            <ac:spMk id="3" creationId="{BC1B5B86-20D9-4233-B61E-4ED846D45FCB}"/>
          </ac:spMkLst>
        </pc:spChg>
        <pc:picChg chg="add mod">
          <ac:chgData name="SRI TEJA KALE ." userId="e7714c41-4aca-4a46-b1b3-498a5149fde7" providerId="ADAL" clId="{DE8F0C0F-560C-4F94-A5E1-7C7B63BA79C2}" dt="2022-03-14T03:25:17.607" v="348" actId="1076"/>
          <ac:picMkLst>
            <pc:docMk/>
            <pc:sldMk cId="831211773" sldId="286"/>
            <ac:picMk id="5" creationId="{08E02B18-ABCC-408C-AE1D-64656D775C80}"/>
          </ac:picMkLst>
        </pc:picChg>
        <pc:picChg chg="add del mod">
          <ac:chgData name="SRI TEJA KALE ." userId="e7714c41-4aca-4a46-b1b3-498a5149fde7" providerId="ADAL" clId="{DE8F0C0F-560C-4F94-A5E1-7C7B63BA79C2}" dt="2022-03-13T17:00:29.001" v="57" actId="22"/>
          <ac:picMkLst>
            <pc:docMk/>
            <pc:sldMk cId="831211773" sldId="286"/>
            <ac:picMk id="5" creationId="{BE1A50C8-F841-47B9-BC25-F5846CC176C7}"/>
          </ac:picMkLst>
        </pc:picChg>
        <pc:picChg chg="add del mod">
          <ac:chgData name="SRI TEJA KALE ." userId="e7714c41-4aca-4a46-b1b3-498a5149fde7" providerId="ADAL" clId="{DE8F0C0F-560C-4F94-A5E1-7C7B63BA79C2}" dt="2022-03-14T03:24:45.246" v="342" actId="478"/>
          <ac:picMkLst>
            <pc:docMk/>
            <pc:sldMk cId="831211773" sldId="286"/>
            <ac:picMk id="7" creationId="{7076F08A-F695-42D6-BB2C-A7E9DCD0EC55}"/>
          </ac:picMkLst>
        </pc:picChg>
      </pc:sldChg>
      <pc:sldChg chg="modSp mod">
        <pc:chgData name="SRI TEJA KALE ." userId="e7714c41-4aca-4a46-b1b3-498a5149fde7" providerId="ADAL" clId="{DE8F0C0F-560C-4F94-A5E1-7C7B63BA79C2}" dt="2022-03-14T03:26:23.712" v="349" actId="1076"/>
        <pc:sldMkLst>
          <pc:docMk/>
          <pc:sldMk cId="399776342" sldId="287"/>
        </pc:sldMkLst>
        <pc:spChg chg="mod">
          <ac:chgData name="SRI TEJA KALE ." userId="e7714c41-4aca-4a46-b1b3-498a5149fde7" providerId="ADAL" clId="{DE8F0C0F-560C-4F94-A5E1-7C7B63BA79C2}" dt="2022-03-14T03:05:16.330" v="140" actId="20577"/>
          <ac:spMkLst>
            <pc:docMk/>
            <pc:sldMk cId="399776342" sldId="287"/>
            <ac:spMk id="2" creationId="{9FA40392-995E-4827-978B-AD51CD526AB7}"/>
          </ac:spMkLst>
        </pc:spChg>
        <pc:spChg chg="mod">
          <ac:chgData name="SRI TEJA KALE ." userId="e7714c41-4aca-4a46-b1b3-498a5149fde7" providerId="ADAL" clId="{DE8F0C0F-560C-4F94-A5E1-7C7B63BA79C2}" dt="2022-03-14T03:26:23.712" v="349" actId="1076"/>
          <ac:spMkLst>
            <pc:docMk/>
            <pc:sldMk cId="399776342" sldId="287"/>
            <ac:spMk id="3" creationId="{56F61FC9-E80D-466C-BE61-E7A34A717441}"/>
          </ac:spMkLst>
        </pc:spChg>
      </pc:sldChg>
      <pc:sldChg chg="addSp delSp modSp new mod">
        <pc:chgData name="SRI TEJA KALE ." userId="e7714c41-4aca-4a46-b1b3-498a5149fde7" providerId="ADAL" clId="{DE8F0C0F-560C-4F94-A5E1-7C7B63BA79C2}" dt="2022-03-14T03:24:37.156" v="341" actId="14100"/>
        <pc:sldMkLst>
          <pc:docMk/>
          <pc:sldMk cId="1385867570" sldId="288"/>
        </pc:sldMkLst>
        <pc:spChg chg="del">
          <ac:chgData name="SRI TEJA KALE ." userId="e7714c41-4aca-4a46-b1b3-498a5149fde7" providerId="ADAL" clId="{DE8F0C0F-560C-4F94-A5E1-7C7B63BA79C2}" dt="2022-03-13T16:59:21.059" v="48" actId="478"/>
          <ac:spMkLst>
            <pc:docMk/>
            <pc:sldMk cId="1385867570" sldId="288"/>
            <ac:spMk id="2" creationId="{E2420231-6FE1-42CE-8F6F-6E3BD8F2DAAE}"/>
          </ac:spMkLst>
        </pc:spChg>
        <pc:spChg chg="del">
          <ac:chgData name="SRI TEJA KALE ." userId="e7714c41-4aca-4a46-b1b3-498a5149fde7" providerId="ADAL" clId="{DE8F0C0F-560C-4F94-A5E1-7C7B63BA79C2}" dt="2022-03-13T16:59:24.152" v="49" actId="478"/>
          <ac:spMkLst>
            <pc:docMk/>
            <pc:sldMk cId="1385867570" sldId="288"/>
            <ac:spMk id="3" creationId="{DBB2016A-E909-4B92-BA0F-8AE7C140FBB1}"/>
          </ac:spMkLst>
        </pc:spChg>
        <pc:picChg chg="add mod">
          <ac:chgData name="SRI TEJA KALE ." userId="e7714c41-4aca-4a46-b1b3-498a5149fde7" providerId="ADAL" clId="{DE8F0C0F-560C-4F94-A5E1-7C7B63BA79C2}" dt="2022-03-14T03:24:37.156" v="341" actId="14100"/>
          <ac:picMkLst>
            <pc:docMk/>
            <pc:sldMk cId="1385867570" sldId="288"/>
            <ac:picMk id="3" creationId="{C6AC1D6C-0AB1-421C-9009-6A42BAE4949B}"/>
          </ac:picMkLst>
        </pc:picChg>
        <pc:picChg chg="add del mod">
          <ac:chgData name="SRI TEJA KALE ." userId="e7714c41-4aca-4a46-b1b3-498a5149fde7" providerId="ADAL" clId="{DE8F0C0F-560C-4F94-A5E1-7C7B63BA79C2}" dt="2022-03-14T03:24:08.885" v="337" actId="478"/>
          <ac:picMkLst>
            <pc:docMk/>
            <pc:sldMk cId="1385867570" sldId="288"/>
            <ac:picMk id="5" creationId="{D48FA052-75B0-4EB9-A0B6-56AB58F8BC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3/14/2022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3/14/2022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3/14/2022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3/14/2022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3/14/2022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0392-995E-4827-978B-AD51CD526AB7}"/>
              </a:ext>
            </a:extLst>
          </p:cNvPr>
          <p:cNvSpPr>
            <a:spLocks noGrp="1"/>
          </p:cNvSpPr>
          <p:nvPr>
            <p:ph type="title"/>
          </p:nvPr>
        </p:nvSpPr>
        <p:spPr>
          <a:xfrm>
            <a:off x="590461" y="345247"/>
            <a:ext cx="11318408" cy="1260000"/>
          </a:xfrm>
        </p:spPr>
        <p:txBody>
          <a:bodyPr>
            <a:noAutofit/>
          </a:bodyPr>
          <a:lstStyle/>
          <a:p>
            <a:pPr algn="ctr"/>
            <a:br>
              <a:rPr lang="en-US" sz="4000" dirty="0"/>
            </a:br>
            <a:r>
              <a:rPr lang="en-US" sz="4000" b="1" dirty="0">
                <a:solidFill>
                  <a:schemeClr val="accent3">
                    <a:lumMod val="60000"/>
                    <a:lumOff val="40000"/>
                  </a:schemeClr>
                </a:solidFill>
              </a:rPr>
              <a:t>SUDOKU SOLVER using backtracking algorithm</a:t>
            </a:r>
            <a:endParaRPr lang="en-IN" sz="4000"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6F61FC9-E80D-466C-BE61-E7A34A717441}"/>
              </a:ext>
            </a:extLst>
          </p:cNvPr>
          <p:cNvSpPr>
            <a:spLocks noGrp="1"/>
          </p:cNvSpPr>
          <p:nvPr>
            <p:ph idx="1"/>
          </p:nvPr>
        </p:nvSpPr>
        <p:spPr>
          <a:xfrm>
            <a:off x="157095" y="2276964"/>
            <a:ext cx="10840914" cy="3921600"/>
          </a:xfrm>
        </p:spPr>
        <p:txBody>
          <a:bodyPr/>
          <a:lstStyle/>
          <a:p>
            <a:pPr marL="0" indent="0" algn="ctr">
              <a:buNone/>
            </a:pPr>
            <a:r>
              <a:rPr lang="en-US" sz="2400" dirty="0"/>
              <a:t>        PRESENTED BY:</a:t>
            </a:r>
          </a:p>
          <a:p>
            <a:pPr marL="0" indent="0" algn="ctr">
              <a:buNone/>
            </a:pPr>
            <a:r>
              <a:rPr lang="en-US" sz="2400" dirty="0"/>
              <a:t>        2010030512 – </a:t>
            </a:r>
            <a:r>
              <a:rPr lang="en-US" sz="2400" dirty="0" err="1"/>
              <a:t>L.Keerthana</a:t>
            </a:r>
            <a:endParaRPr lang="en-US" sz="2400" dirty="0"/>
          </a:p>
          <a:p>
            <a:pPr marL="0" indent="0" algn="ctr">
              <a:buNone/>
            </a:pPr>
            <a:r>
              <a:rPr lang="en-US" sz="2400" dirty="0"/>
              <a:t>           2010030517 – </a:t>
            </a:r>
            <a:r>
              <a:rPr lang="en-US" sz="2400" dirty="0" err="1"/>
              <a:t>M.Manideepa</a:t>
            </a:r>
            <a:r>
              <a:rPr lang="en-US" sz="2400" dirty="0"/>
              <a:t> </a:t>
            </a:r>
          </a:p>
          <a:p>
            <a:pPr marL="0" indent="0" algn="ctr">
              <a:buNone/>
            </a:pPr>
            <a:r>
              <a:rPr lang="en-US" sz="2400" dirty="0"/>
              <a:t>         2010030526 – </a:t>
            </a:r>
            <a:r>
              <a:rPr lang="en-US" sz="2400" dirty="0" err="1"/>
              <a:t>D.Dedeepya</a:t>
            </a:r>
            <a:endParaRPr lang="en-US" sz="2400" dirty="0"/>
          </a:p>
          <a:p>
            <a:pPr marL="0" indent="0" algn="ctr">
              <a:buNone/>
            </a:pPr>
            <a:r>
              <a:rPr lang="en-US" sz="2400" dirty="0"/>
              <a:t>2010030530_K.Sriteja </a:t>
            </a:r>
          </a:p>
          <a:p>
            <a:pPr marL="0" indent="0" algn="ctr">
              <a:buNone/>
            </a:pPr>
            <a:endParaRPr lang="en-IN" sz="2400" dirty="0"/>
          </a:p>
          <a:p>
            <a:pPr algn="ctr"/>
            <a:endParaRPr lang="en-IN" dirty="0"/>
          </a:p>
        </p:txBody>
      </p:sp>
      <p:sp>
        <p:nvSpPr>
          <p:cNvPr id="4" name="TextBox 3">
            <a:extLst>
              <a:ext uri="{FF2B5EF4-FFF2-40B4-BE49-F238E27FC236}">
                <a16:creationId xmlns:a16="http://schemas.microsoft.com/office/drawing/2014/main" id="{C6239BA5-D854-471C-B3BB-3E775E47696F}"/>
              </a:ext>
            </a:extLst>
          </p:cNvPr>
          <p:cNvSpPr txBox="1"/>
          <p:nvPr/>
        </p:nvSpPr>
        <p:spPr>
          <a:xfrm>
            <a:off x="8229600" y="5014033"/>
            <a:ext cx="3380246" cy="1107996"/>
          </a:xfrm>
          <a:prstGeom prst="rect">
            <a:avLst/>
          </a:prstGeom>
          <a:noFill/>
        </p:spPr>
        <p:txBody>
          <a:bodyPr wrap="square" rtlCol="0">
            <a:spAutoFit/>
          </a:bodyPr>
          <a:lstStyle/>
          <a:p>
            <a:r>
              <a:rPr lang="en-IN" sz="2400" dirty="0"/>
              <a:t>GUIDED BY</a:t>
            </a:r>
          </a:p>
          <a:p>
            <a:r>
              <a:rPr lang="en-IN" sz="2400" dirty="0"/>
              <a:t>UDAYA RANI MA’AM</a:t>
            </a:r>
          </a:p>
          <a:p>
            <a:endParaRPr lang="en-IN" dirty="0"/>
          </a:p>
        </p:txBody>
      </p:sp>
    </p:spTree>
    <p:extLst>
      <p:ext uri="{BB962C8B-B14F-4D97-AF65-F5344CB8AC3E}">
        <p14:creationId xmlns:p14="http://schemas.microsoft.com/office/powerpoint/2010/main" val="39977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9AF4-457E-4A78-8AD1-B9E78C86D1E5}"/>
              </a:ext>
            </a:extLst>
          </p:cNvPr>
          <p:cNvSpPr>
            <a:spLocks noGrp="1"/>
          </p:cNvSpPr>
          <p:nvPr>
            <p:ph type="title"/>
          </p:nvPr>
        </p:nvSpPr>
        <p:spPr>
          <a:xfrm>
            <a:off x="972128" y="83127"/>
            <a:ext cx="10840914" cy="1260000"/>
          </a:xfrm>
        </p:spPr>
        <p:txBody>
          <a:bodyPr/>
          <a:lstStyle/>
          <a:p>
            <a:pPr algn="ctr"/>
            <a:r>
              <a:rPr lang="en-IN" u="sng" dirty="0"/>
              <a:t>ALPHA TESTING</a:t>
            </a:r>
          </a:p>
        </p:txBody>
      </p:sp>
      <p:sp>
        <p:nvSpPr>
          <p:cNvPr id="3" name="Content Placeholder 2">
            <a:extLst>
              <a:ext uri="{FF2B5EF4-FFF2-40B4-BE49-F238E27FC236}">
                <a16:creationId xmlns:a16="http://schemas.microsoft.com/office/drawing/2014/main" id="{BC1B5B86-20D9-4233-B61E-4ED846D45FCB}"/>
              </a:ext>
            </a:extLst>
          </p:cNvPr>
          <p:cNvSpPr>
            <a:spLocks noGrp="1"/>
          </p:cNvSpPr>
          <p:nvPr>
            <p:ph idx="1"/>
          </p:nvPr>
        </p:nvSpPr>
        <p:spPr>
          <a:xfrm>
            <a:off x="6430820" y="2543855"/>
            <a:ext cx="5013035" cy="1968109"/>
          </a:xfrm>
        </p:spPr>
        <p:txBody>
          <a:bodyPr>
            <a:normAutofit fontScale="92500"/>
          </a:bodyPr>
          <a:lstStyle/>
          <a:p>
            <a:pPr marL="0" indent="0">
              <a:buNone/>
            </a:pPr>
            <a:r>
              <a:rPr lang="en-US" sz="2800" dirty="0"/>
              <a:t>As a Solving technique is already written in code there will not be any alpha testing for the SUDOKU SOLVER in the console</a:t>
            </a:r>
            <a:r>
              <a:rPr lang="en-US" dirty="0"/>
              <a:t>.</a:t>
            </a:r>
            <a:endParaRPr lang="en-IN" dirty="0"/>
          </a:p>
          <a:p>
            <a:endParaRPr lang="en-IN" dirty="0"/>
          </a:p>
        </p:txBody>
      </p:sp>
      <p:pic>
        <p:nvPicPr>
          <p:cNvPr id="5" name="Picture 4">
            <a:extLst>
              <a:ext uri="{FF2B5EF4-FFF2-40B4-BE49-F238E27FC236}">
                <a16:creationId xmlns:a16="http://schemas.microsoft.com/office/drawing/2014/main" id="{08E02B18-ABCC-408C-AE1D-64656D775C80}"/>
              </a:ext>
            </a:extLst>
          </p:cNvPr>
          <p:cNvPicPr>
            <a:picLocks noChangeAspect="1"/>
          </p:cNvPicPr>
          <p:nvPr/>
        </p:nvPicPr>
        <p:blipFill>
          <a:blip r:embed="rId2"/>
          <a:stretch>
            <a:fillRect/>
          </a:stretch>
        </p:blipFill>
        <p:spPr>
          <a:xfrm>
            <a:off x="522113" y="1046376"/>
            <a:ext cx="5474979" cy="5637228"/>
          </a:xfrm>
          <a:prstGeom prst="rect">
            <a:avLst/>
          </a:prstGeom>
        </p:spPr>
      </p:pic>
    </p:spTree>
    <p:extLst>
      <p:ext uri="{BB962C8B-B14F-4D97-AF65-F5344CB8AC3E}">
        <p14:creationId xmlns:p14="http://schemas.microsoft.com/office/powerpoint/2010/main" val="83121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C7F3-EAAD-47FA-9E86-86A8BA94822B}"/>
              </a:ext>
            </a:extLst>
          </p:cNvPr>
          <p:cNvSpPr>
            <a:spLocks noGrp="1"/>
          </p:cNvSpPr>
          <p:nvPr>
            <p:ph type="title"/>
          </p:nvPr>
        </p:nvSpPr>
        <p:spPr>
          <a:xfrm>
            <a:off x="603462" y="375583"/>
            <a:ext cx="10840914" cy="1260000"/>
          </a:xfrm>
        </p:spPr>
        <p:txBody>
          <a:bodyPr>
            <a:normAutofit/>
          </a:bodyPr>
          <a:lstStyle/>
          <a:p>
            <a:pPr algn="ctr"/>
            <a:r>
              <a:rPr lang="en-US" sz="4000" u="sng" dirty="0"/>
              <a:t>WORK progress</a:t>
            </a:r>
            <a:endParaRPr lang="en-IN" sz="4000" u="sng" dirty="0"/>
          </a:p>
        </p:txBody>
      </p:sp>
      <p:sp>
        <p:nvSpPr>
          <p:cNvPr id="3" name="TextBox 2">
            <a:extLst>
              <a:ext uri="{FF2B5EF4-FFF2-40B4-BE49-F238E27FC236}">
                <a16:creationId xmlns:a16="http://schemas.microsoft.com/office/drawing/2014/main" id="{725B1B56-37ED-4038-A3A0-2C4163BF2928}"/>
              </a:ext>
            </a:extLst>
          </p:cNvPr>
          <p:cNvSpPr txBox="1"/>
          <p:nvPr/>
        </p:nvSpPr>
        <p:spPr>
          <a:xfrm>
            <a:off x="1061743" y="1950142"/>
            <a:ext cx="9729044" cy="4431983"/>
          </a:xfrm>
          <a:prstGeom prst="rect">
            <a:avLst/>
          </a:prstGeom>
          <a:noFill/>
        </p:spPr>
        <p:txBody>
          <a:bodyPr wrap="square" rtlCol="0">
            <a:spAutoFit/>
          </a:bodyPr>
          <a:lstStyle/>
          <a:p>
            <a:r>
              <a:rPr lang="en-US" sz="2400" dirty="0"/>
              <a:t>Our project mainly focuses on solving sudoku problems using Backtracking algorithm. </a:t>
            </a:r>
          </a:p>
          <a:p>
            <a:r>
              <a:rPr lang="en-US" sz="2400" dirty="0"/>
              <a:t>In our first review, we’ve explored different algorithms used for solving sudoku. </a:t>
            </a:r>
          </a:p>
          <a:p>
            <a:r>
              <a:rPr lang="en-US" sz="2400" dirty="0"/>
              <a:t>Based on our research we’ve decided to use a backtracking algorithm as it is more convenient to solve sudoku.</a:t>
            </a:r>
          </a:p>
          <a:p>
            <a:endParaRPr lang="en-US" sz="2400" dirty="0"/>
          </a:p>
          <a:p>
            <a:r>
              <a:rPr lang="en-US" sz="2400" dirty="0"/>
              <a:t>Now in our second review, we have successfully implemented sudoku using console input.</a:t>
            </a:r>
          </a:p>
          <a:p>
            <a:r>
              <a:rPr lang="en-US" sz="2400" dirty="0"/>
              <a:t>Currently, we’re working with the graphical user interface for our project. We are in a process of fixing errors.</a:t>
            </a:r>
          </a:p>
          <a:p>
            <a:endParaRPr lang="en-IN" dirty="0"/>
          </a:p>
        </p:txBody>
      </p:sp>
    </p:spTree>
    <p:extLst>
      <p:ext uri="{BB962C8B-B14F-4D97-AF65-F5344CB8AC3E}">
        <p14:creationId xmlns:p14="http://schemas.microsoft.com/office/powerpoint/2010/main" val="41816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F7DA-E168-4598-A06E-38196B4547A3}"/>
              </a:ext>
            </a:extLst>
          </p:cNvPr>
          <p:cNvSpPr>
            <a:spLocks noGrp="1"/>
          </p:cNvSpPr>
          <p:nvPr>
            <p:ph type="title"/>
          </p:nvPr>
        </p:nvSpPr>
        <p:spPr>
          <a:xfrm>
            <a:off x="590461" y="444921"/>
            <a:ext cx="10840914" cy="1260000"/>
          </a:xfrm>
        </p:spPr>
        <p:txBody>
          <a:bodyPr>
            <a:normAutofit/>
          </a:bodyPr>
          <a:lstStyle/>
          <a:p>
            <a:pPr algn="ctr"/>
            <a:r>
              <a:rPr lang="en-US" sz="4400" u="sng" dirty="0"/>
              <a:t>GITHUB COMMITS</a:t>
            </a:r>
            <a:endParaRPr lang="en-IN" sz="4400" u="sng" dirty="0"/>
          </a:p>
        </p:txBody>
      </p:sp>
      <p:pic>
        <p:nvPicPr>
          <p:cNvPr id="5" name="Picture 4">
            <a:extLst>
              <a:ext uri="{FF2B5EF4-FFF2-40B4-BE49-F238E27FC236}">
                <a16:creationId xmlns:a16="http://schemas.microsoft.com/office/drawing/2014/main" id="{763A1965-2A28-4FF4-9428-5798BECC1379}"/>
              </a:ext>
            </a:extLst>
          </p:cNvPr>
          <p:cNvPicPr>
            <a:picLocks noChangeAspect="1"/>
          </p:cNvPicPr>
          <p:nvPr/>
        </p:nvPicPr>
        <p:blipFill>
          <a:blip r:embed="rId2"/>
          <a:stretch>
            <a:fillRect/>
          </a:stretch>
        </p:blipFill>
        <p:spPr>
          <a:xfrm>
            <a:off x="179780" y="1893454"/>
            <a:ext cx="5850430" cy="4469729"/>
          </a:xfrm>
          <a:prstGeom prst="rect">
            <a:avLst/>
          </a:prstGeom>
        </p:spPr>
      </p:pic>
      <p:pic>
        <p:nvPicPr>
          <p:cNvPr id="7" name="Picture 6">
            <a:extLst>
              <a:ext uri="{FF2B5EF4-FFF2-40B4-BE49-F238E27FC236}">
                <a16:creationId xmlns:a16="http://schemas.microsoft.com/office/drawing/2014/main" id="{D59DCD60-8BA2-48A7-9877-EEADFA0AFFEA}"/>
              </a:ext>
            </a:extLst>
          </p:cNvPr>
          <p:cNvPicPr>
            <a:picLocks noChangeAspect="1"/>
          </p:cNvPicPr>
          <p:nvPr/>
        </p:nvPicPr>
        <p:blipFill>
          <a:blip r:embed="rId3"/>
          <a:stretch>
            <a:fillRect/>
          </a:stretch>
        </p:blipFill>
        <p:spPr>
          <a:xfrm>
            <a:off x="6169884" y="1898073"/>
            <a:ext cx="5929752" cy="4442690"/>
          </a:xfrm>
          <a:prstGeom prst="rect">
            <a:avLst/>
          </a:prstGeom>
        </p:spPr>
      </p:pic>
    </p:spTree>
    <p:extLst>
      <p:ext uri="{BB962C8B-B14F-4D97-AF65-F5344CB8AC3E}">
        <p14:creationId xmlns:p14="http://schemas.microsoft.com/office/powerpoint/2010/main" val="289401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2385A-3AD1-41CA-BD1F-47CE0A438651}"/>
              </a:ext>
            </a:extLst>
          </p:cNvPr>
          <p:cNvSpPr txBox="1"/>
          <p:nvPr/>
        </p:nvSpPr>
        <p:spPr>
          <a:xfrm>
            <a:off x="2158156" y="2431177"/>
            <a:ext cx="9161336"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24187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0664-3341-47F6-92BE-6E8E1D0B508E}"/>
              </a:ext>
            </a:extLst>
          </p:cNvPr>
          <p:cNvSpPr>
            <a:spLocks noGrp="1"/>
          </p:cNvSpPr>
          <p:nvPr>
            <p:ph type="title"/>
          </p:nvPr>
        </p:nvSpPr>
        <p:spPr>
          <a:xfrm>
            <a:off x="581794" y="275909"/>
            <a:ext cx="10840914" cy="1260000"/>
          </a:xfrm>
        </p:spPr>
        <p:txBody>
          <a:bodyPr>
            <a:normAutofit/>
          </a:bodyPr>
          <a:lstStyle/>
          <a:p>
            <a:pPr algn="ctr"/>
            <a:r>
              <a:rPr lang="en-US" sz="3600" u="sng" dirty="0"/>
              <a:t>TABLE OF CONTENTS</a:t>
            </a:r>
            <a:endParaRPr lang="en-IN" sz="3600" dirty="0"/>
          </a:p>
        </p:txBody>
      </p:sp>
      <p:sp>
        <p:nvSpPr>
          <p:cNvPr id="3" name="Content Placeholder 2">
            <a:extLst>
              <a:ext uri="{FF2B5EF4-FFF2-40B4-BE49-F238E27FC236}">
                <a16:creationId xmlns:a16="http://schemas.microsoft.com/office/drawing/2014/main" id="{EABF87A8-B141-47CB-8339-62111391EF2C}"/>
              </a:ext>
            </a:extLst>
          </p:cNvPr>
          <p:cNvSpPr>
            <a:spLocks noGrp="1"/>
          </p:cNvSpPr>
          <p:nvPr>
            <p:ph idx="1"/>
          </p:nvPr>
        </p:nvSpPr>
        <p:spPr>
          <a:xfrm>
            <a:off x="685800" y="1542780"/>
            <a:ext cx="10980383" cy="4732344"/>
          </a:xfrm>
        </p:spPr>
        <p:txBody>
          <a:bodyPr>
            <a:normAutofit fontScale="55000" lnSpcReduction="20000"/>
          </a:bodyPr>
          <a:lstStyle/>
          <a:p>
            <a:pPr marL="285750" indent="-285750">
              <a:lnSpc>
                <a:spcPct val="150000"/>
              </a:lnSpc>
              <a:buFont typeface="Wingdings" panose="05000000000000000000" pitchFamily="2" charset="2"/>
              <a:buChar char="§"/>
            </a:pPr>
            <a:r>
              <a:rPr lang="en-US" sz="4500" dirty="0"/>
              <a:t>Problem statement</a:t>
            </a:r>
          </a:p>
          <a:p>
            <a:pPr marL="285750" indent="-285750">
              <a:lnSpc>
                <a:spcPct val="150000"/>
              </a:lnSpc>
              <a:buFont typeface="Wingdings" panose="05000000000000000000" pitchFamily="2" charset="2"/>
              <a:buChar char="§"/>
            </a:pPr>
            <a:r>
              <a:rPr lang="en-US" sz="4500" dirty="0"/>
              <a:t> Algorithm used- its description</a:t>
            </a:r>
          </a:p>
          <a:p>
            <a:pPr marL="285750" indent="-285750">
              <a:lnSpc>
                <a:spcPct val="150000"/>
              </a:lnSpc>
              <a:buFont typeface="Wingdings" panose="05000000000000000000" pitchFamily="2" charset="2"/>
              <a:buChar char="§"/>
            </a:pPr>
            <a:r>
              <a:rPr lang="en-US" sz="4500" dirty="0"/>
              <a:t> Flow chart of the proposed solution </a:t>
            </a:r>
          </a:p>
          <a:p>
            <a:pPr marL="285750" indent="-285750">
              <a:lnSpc>
                <a:spcPct val="150000"/>
              </a:lnSpc>
              <a:buFont typeface="Wingdings" panose="05000000000000000000" pitchFamily="2" charset="2"/>
              <a:buChar char="§"/>
            </a:pPr>
            <a:r>
              <a:rPr lang="en-US" sz="4500" dirty="0"/>
              <a:t> Numeric example of the algorithm (Sample input - expected output)</a:t>
            </a:r>
          </a:p>
          <a:p>
            <a:pPr marL="285750" indent="-285750">
              <a:lnSpc>
                <a:spcPct val="150000"/>
              </a:lnSpc>
              <a:buFont typeface="Wingdings" panose="05000000000000000000" pitchFamily="2" charset="2"/>
              <a:buChar char="§"/>
            </a:pPr>
            <a:r>
              <a:rPr lang="en-US" sz="4500" dirty="0"/>
              <a:t> Coding status and testing</a:t>
            </a:r>
          </a:p>
          <a:p>
            <a:pPr marL="285750" indent="-285750">
              <a:lnSpc>
                <a:spcPct val="150000"/>
              </a:lnSpc>
              <a:buFont typeface="Wingdings" panose="05000000000000000000" pitchFamily="2" charset="2"/>
              <a:buChar char="§"/>
            </a:pPr>
            <a:r>
              <a:rPr lang="en-US" sz="4500" dirty="0"/>
              <a:t>  Work progress</a:t>
            </a:r>
          </a:p>
          <a:p>
            <a:pPr marL="285750" indent="-285750">
              <a:lnSpc>
                <a:spcPct val="150000"/>
              </a:lnSpc>
              <a:buFont typeface="Wingdings" panose="05000000000000000000" pitchFamily="2" charset="2"/>
              <a:buChar char="§"/>
            </a:pPr>
            <a:r>
              <a:rPr lang="en-US" sz="4500" dirty="0"/>
              <a:t>  </a:t>
            </a:r>
            <a:r>
              <a:rPr lang="en-US" sz="4500" dirty="0" err="1"/>
              <a:t>Github</a:t>
            </a:r>
            <a:r>
              <a:rPr lang="en-US" sz="4500" dirty="0"/>
              <a:t> commits</a:t>
            </a:r>
            <a:endParaRPr lang="en-IN" sz="4500" dirty="0"/>
          </a:p>
          <a:p>
            <a:endParaRPr lang="en-IN" dirty="0"/>
          </a:p>
        </p:txBody>
      </p:sp>
    </p:spTree>
    <p:extLst>
      <p:ext uri="{BB962C8B-B14F-4D97-AF65-F5344CB8AC3E}">
        <p14:creationId xmlns:p14="http://schemas.microsoft.com/office/powerpoint/2010/main" val="123820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pPr algn="ctr"/>
            <a:r>
              <a:rPr lang="en-US" sz="4400" u="sng" dirty="0"/>
              <a:t>PROBLEM  STATEMENT</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799831" y="1975039"/>
            <a:ext cx="10840914" cy="4554487"/>
          </a:xfrm>
        </p:spPr>
        <p:txBody>
          <a:bodyPr/>
          <a:lstStyle/>
          <a:p>
            <a:r>
              <a:rPr lang="en-US" sz="2400" dirty="0"/>
              <a:t>The aim of the puzzle is to enter a numerical digit from 1 through 9 in each cell of a 9x9 grid made up of 3×3 </a:t>
            </a:r>
            <a:r>
              <a:rPr lang="en-US" sz="2400" dirty="0" err="1"/>
              <a:t>subsquares</a:t>
            </a:r>
            <a:r>
              <a:rPr lang="en-US" sz="2400" dirty="0"/>
              <a:t> or </a:t>
            </a:r>
            <a:r>
              <a:rPr lang="en-US" sz="2400" dirty="0" err="1"/>
              <a:t>subgrids</a:t>
            </a:r>
            <a:r>
              <a:rPr lang="en-US" sz="2400" dirty="0"/>
              <a:t>, starting with various digits given in some cells; each row, column, and </a:t>
            </a:r>
            <a:r>
              <a:rPr lang="en-US" sz="2400" dirty="0" err="1"/>
              <a:t>subsquares</a:t>
            </a:r>
            <a:r>
              <a:rPr lang="en-US" sz="2400" dirty="0"/>
              <a:t> region must contain each of the numbers 1 to 9 exactly once.</a:t>
            </a:r>
          </a:p>
          <a:p>
            <a:r>
              <a:rPr lang="en-US" sz="2400" dirty="0"/>
              <a:t> A sudoku solution must satisfy all of the following rules:-</a:t>
            </a:r>
          </a:p>
          <a:p>
            <a:r>
              <a:rPr lang="en-US" sz="2400" dirty="0"/>
              <a:t>1. Each horizontal row contains each digit exactly once</a:t>
            </a:r>
          </a:p>
          <a:p>
            <a:r>
              <a:rPr lang="en-US" sz="2400" dirty="0"/>
              <a:t>2. Each vertical column contains each digit exactly once</a:t>
            </a:r>
          </a:p>
          <a:p>
            <a:r>
              <a:rPr lang="en-US" sz="2400" dirty="0"/>
              <a:t>3. Each </a:t>
            </a:r>
            <a:r>
              <a:rPr lang="en-US" sz="2400" dirty="0" err="1"/>
              <a:t>subgrid</a:t>
            </a:r>
            <a:r>
              <a:rPr lang="en-US" sz="2400" dirty="0"/>
              <a:t> or region contains each digit exactly once</a:t>
            </a:r>
          </a:p>
        </p:txBody>
      </p:sp>
    </p:spTree>
    <p:extLst>
      <p:ext uri="{BB962C8B-B14F-4D97-AF65-F5344CB8AC3E}">
        <p14:creationId xmlns:p14="http://schemas.microsoft.com/office/powerpoint/2010/main" val="5370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F198-F4A0-4FFE-AD48-0C2627817FA3}"/>
              </a:ext>
            </a:extLst>
          </p:cNvPr>
          <p:cNvSpPr>
            <a:spLocks noGrp="1"/>
          </p:cNvSpPr>
          <p:nvPr>
            <p:ph type="title"/>
          </p:nvPr>
        </p:nvSpPr>
        <p:spPr>
          <a:xfrm>
            <a:off x="508247" y="325514"/>
            <a:ext cx="10840914" cy="1260000"/>
          </a:xfrm>
        </p:spPr>
        <p:txBody>
          <a:bodyPr>
            <a:normAutofit/>
          </a:bodyPr>
          <a:lstStyle/>
          <a:p>
            <a:pPr algn="ctr"/>
            <a:r>
              <a:rPr lang="en-US" sz="3600" u="sng" dirty="0"/>
              <a:t>ALGORITHM USED</a:t>
            </a:r>
            <a:endParaRPr lang="en-IN" sz="3600" u="sng" dirty="0"/>
          </a:p>
        </p:txBody>
      </p:sp>
      <p:sp>
        <p:nvSpPr>
          <p:cNvPr id="5" name="TextBox 4">
            <a:extLst>
              <a:ext uri="{FF2B5EF4-FFF2-40B4-BE49-F238E27FC236}">
                <a16:creationId xmlns:a16="http://schemas.microsoft.com/office/drawing/2014/main" id="{40915E25-AC7A-4566-9F55-326F72A23928}"/>
              </a:ext>
            </a:extLst>
          </p:cNvPr>
          <p:cNvSpPr txBox="1"/>
          <p:nvPr/>
        </p:nvSpPr>
        <p:spPr>
          <a:xfrm>
            <a:off x="994299" y="1748901"/>
            <a:ext cx="10505783" cy="4154984"/>
          </a:xfrm>
          <a:prstGeom prst="rect">
            <a:avLst/>
          </a:prstGeom>
          <a:noFill/>
        </p:spPr>
        <p:txBody>
          <a:bodyPr wrap="square" rtlCol="0">
            <a:spAutoFit/>
          </a:bodyPr>
          <a:lstStyle/>
          <a:p>
            <a:r>
              <a:rPr lang="en-US" sz="2400" b="1" dirty="0"/>
              <a:t>BACKTRACKING ALGORITHM :- </a:t>
            </a:r>
          </a:p>
          <a:p>
            <a:endParaRPr lang="en-US" sz="2400" dirty="0"/>
          </a:p>
          <a:p>
            <a:r>
              <a:rPr lang="en-US" sz="2400" dirty="0"/>
              <a:t>In simple terms, we first start with the first empty space on the sudoku board. We add the first element that can come in that space, let's say 1.</a:t>
            </a:r>
          </a:p>
          <a:p>
            <a:r>
              <a:rPr lang="en-US" sz="2400" dirty="0"/>
              <a:t>Next, we move on to the second empty space, and add the first element, 1, to it.</a:t>
            </a:r>
          </a:p>
          <a:p>
            <a:r>
              <a:rPr lang="en-US" sz="2400" dirty="0"/>
              <a:t>If this is valid, it will go to next space, or else the element will become 2. This repeats for every element that can be placed in that space.</a:t>
            </a:r>
          </a:p>
          <a:p>
            <a:r>
              <a:rPr lang="en-US" sz="2400" dirty="0"/>
              <a:t>This process is repeated for every empty space and if the sudoku is not solved, it goes to the first empty space and places next possible element, that is, 2, in our case.</a:t>
            </a:r>
          </a:p>
          <a:p>
            <a:r>
              <a:rPr lang="en-US" sz="2400" dirty="0"/>
              <a:t>This whole process is repeated until the sudoku is solved</a:t>
            </a:r>
            <a:r>
              <a:rPr lang="en-US" dirty="0"/>
              <a:t>.</a:t>
            </a:r>
            <a:endParaRPr lang="en-IN" dirty="0"/>
          </a:p>
        </p:txBody>
      </p:sp>
    </p:spTree>
    <p:extLst>
      <p:ext uri="{BB962C8B-B14F-4D97-AF65-F5344CB8AC3E}">
        <p14:creationId xmlns:p14="http://schemas.microsoft.com/office/powerpoint/2010/main" val="121616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7EB944-25C8-4240-B505-D207258EB217}"/>
              </a:ext>
            </a:extLst>
          </p:cNvPr>
          <p:cNvSpPr>
            <a:spLocks noGrp="1"/>
          </p:cNvSpPr>
          <p:nvPr>
            <p:ph type="title"/>
          </p:nvPr>
        </p:nvSpPr>
        <p:spPr>
          <a:xfrm>
            <a:off x="319596" y="1465935"/>
            <a:ext cx="4492101" cy="3017288"/>
          </a:xfrm>
        </p:spPr>
        <p:txBody>
          <a:bodyPr/>
          <a:lstStyle/>
          <a:p>
            <a:r>
              <a:rPr lang="en-US" sz="3200" dirty="0"/>
              <a:t>Flow chart of the proposed solution</a:t>
            </a:r>
            <a:endParaRPr lang="en-IN" sz="3200" dirty="0"/>
          </a:p>
        </p:txBody>
      </p:sp>
      <p:pic>
        <p:nvPicPr>
          <p:cNvPr id="12" name="Content Placeholder 11">
            <a:extLst>
              <a:ext uri="{FF2B5EF4-FFF2-40B4-BE49-F238E27FC236}">
                <a16:creationId xmlns:a16="http://schemas.microsoft.com/office/drawing/2014/main" id="{C38FD64F-9393-43D7-A553-D2E85D617F45}"/>
              </a:ext>
            </a:extLst>
          </p:cNvPr>
          <p:cNvPicPr>
            <a:picLocks noGrp="1" noChangeAspect="1"/>
          </p:cNvPicPr>
          <p:nvPr>
            <p:ph idx="1"/>
          </p:nvPr>
        </p:nvPicPr>
        <p:blipFill>
          <a:blip r:embed="rId2"/>
          <a:stretch>
            <a:fillRect/>
          </a:stretch>
        </p:blipFill>
        <p:spPr>
          <a:xfrm>
            <a:off x="5415379" y="355832"/>
            <a:ext cx="6131929" cy="6146335"/>
          </a:xfrm>
          <a:prstGeom prst="rect">
            <a:avLst/>
          </a:prstGeom>
        </p:spPr>
      </p:pic>
    </p:spTree>
    <p:extLst>
      <p:ext uri="{BB962C8B-B14F-4D97-AF65-F5344CB8AC3E}">
        <p14:creationId xmlns:p14="http://schemas.microsoft.com/office/powerpoint/2010/main" val="234296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BCD1-7911-46F0-BC01-11B25AC1BC33}"/>
              </a:ext>
            </a:extLst>
          </p:cNvPr>
          <p:cNvSpPr>
            <a:spLocks noGrp="1"/>
          </p:cNvSpPr>
          <p:nvPr>
            <p:ph type="title"/>
          </p:nvPr>
        </p:nvSpPr>
        <p:spPr>
          <a:xfrm>
            <a:off x="489112" y="0"/>
            <a:ext cx="10840914" cy="1260000"/>
          </a:xfrm>
        </p:spPr>
        <p:txBody>
          <a:bodyPr>
            <a:normAutofit/>
          </a:bodyPr>
          <a:lstStyle/>
          <a:p>
            <a:pPr algn="ctr"/>
            <a:r>
              <a:rPr lang="en-US" sz="2800" u="sng" dirty="0"/>
              <a:t>Numeric example of the algorithm (Sample input - expected output)</a:t>
            </a:r>
            <a:endParaRPr lang="en-IN" sz="2800" u="sng" dirty="0"/>
          </a:p>
        </p:txBody>
      </p:sp>
      <p:sp>
        <p:nvSpPr>
          <p:cNvPr id="5" name="TextBox 4">
            <a:extLst>
              <a:ext uri="{FF2B5EF4-FFF2-40B4-BE49-F238E27FC236}">
                <a16:creationId xmlns:a16="http://schemas.microsoft.com/office/drawing/2014/main" id="{BDC9B85A-FFFE-48F7-B925-92C222898FC3}"/>
              </a:ext>
            </a:extLst>
          </p:cNvPr>
          <p:cNvSpPr txBox="1"/>
          <p:nvPr/>
        </p:nvSpPr>
        <p:spPr>
          <a:xfrm>
            <a:off x="728431" y="1141409"/>
            <a:ext cx="5382014" cy="4616648"/>
          </a:xfrm>
          <a:prstGeom prst="rect">
            <a:avLst/>
          </a:prstGeom>
          <a:noFill/>
        </p:spPr>
        <p:txBody>
          <a:bodyPr wrap="square" rtlCol="0">
            <a:spAutoFit/>
          </a:bodyPr>
          <a:lstStyle/>
          <a:p>
            <a:r>
              <a:rPr lang="en-US" sz="1600" dirty="0"/>
              <a:t>Program will read the sudoku puzzle </a:t>
            </a:r>
          </a:p>
          <a:p>
            <a:r>
              <a:rPr lang="en-US" sz="1600" dirty="0"/>
              <a:t>Sample input  is given below as an example</a:t>
            </a:r>
          </a:p>
          <a:p>
            <a:endParaRPr lang="en-US" sz="1600" dirty="0"/>
          </a:p>
          <a:p>
            <a:pPr lvl="1"/>
            <a:r>
              <a:rPr lang="en-IN" sz="1600" dirty="0">
                <a:latin typeface="Arial" panose="020B0604020202020204" pitchFamily="34" charset="0"/>
                <a:cs typeface="Arial" panose="020B0604020202020204" pitchFamily="34" charset="0"/>
              </a:rPr>
              <a:t>Program will </a:t>
            </a:r>
            <a:r>
              <a:rPr lang="en-IN" sz="1600">
                <a:latin typeface="Arial" panose="020B0604020202020204" pitchFamily="34" charset="0"/>
                <a:cs typeface="Arial" panose="020B0604020202020204" pitchFamily="34" charset="0"/>
              </a:rPr>
              <a:t>display sudoku </a:t>
            </a:r>
            <a:r>
              <a:rPr lang="en-IN" sz="1600" dirty="0">
                <a:latin typeface="Arial" panose="020B0604020202020204" pitchFamily="34" charset="0"/>
                <a:cs typeface="Arial" panose="020B0604020202020204" pitchFamily="34" charset="0"/>
              </a:rPr>
              <a:t>board via  console </a:t>
            </a:r>
          </a:p>
          <a:p>
            <a:pPr lvl="1"/>
            <a:r>
              <a:rPr lang="en-IN" sz="2000" u="sng" dirty="0">
                <a:latin typeface="Arial" panose="020B0604020202020204" pitchFamily="34" charset="0"/>
                <a:cs typeface="Arial" panose="020B0604020202020204" pitchFamily="34" charset="0"/>
              </a:rPr>
              <a:t>Sample console input:</a:t>
            </a:r>
          </a:p>
          <a:p>
            <a:pPr lvl="1"/>
            <a:r>
              <a:rPr lang="en-IN" sz="1600" u="sng"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7 6 0 0 0 9 0 1 0</a:t>
            </a:r>
          </a:p>
          <a:p>
            <a:pPr lvl="1"/>
            <a:r>
              <a:rPr lang="en-IN" dirty="0">
                <a:latin typeface="Arial" panose="020B0604020202020204" pitchFamily="34" charset="0"/>
                <a:cs typeface="Arial" panose="020B0604020202020204" pitchFamily="34" charset="0"/>
              </a:rPr>
              <a:t>8 0 0 0 0 0 7 2 4</a:t>
            </a:r>
          </a:p>
          <a:p>
            <a:pPr lvl="1"/>
            <a:r>
              <a:rPr lang="en-IN" dirty="0">
                <a:latin typeface="Arial" panose="020B0604020202020204" pitchFamily="34" charset="0"/>
                <a:cs typeface="Arial" panose="020B0604020202020204" pitchFamily="34" charset="0"/>
              </a:rPr>
              <a:t>0 0 0 7 1 4 0 0 9</a:t>
            </a:r>
          </a:p>
          <a:p>
            <a:pPr lvl="1"/>
            <a:r>
              <a:rPr lang="en-IN" dirty="0">
                <a:latin typeface="Arial" panose="020B0604020202020204" pitchFamily="34" charset="0"/>
                <a:cs typeface="Arial" panose="020B0604020202020204" pitchFamily="34" charset="0"/>
              </a:rPr>
              <a:t>4 0 6 0 0 0 3 0 2</a:t>
            </a:r>
          </a:p>
          <a:p>
            <a:pPr lvl="1"/>
            <a:r>
              <a:rPr lang="en-IN" dirty="0">
                <a:latin typeface="Arial" panose="020B0604020202020204" pitchFamily="34" charset="0"/>
                <a:cs typeface="Arial" panose="020B0604020202020204" pitchFamily="34" charset="0"/>
              </a:rPr>
              <a:t>0 7 0 4 5 6 0 0 0</a:t>
            </a:r>
          </a:p>
          <a:p>
            <a:pPr lvl="1"/>
            <a:r>
              <a:rPr lang="en-IN" dirty="0">
                <a:latin typeface="Arial" panose="020B0604020202020204" pitchFamily="34" charset="0"/>
                <a:cs typeface="Arial" panose="020B0604020202020204" pitchFamily="34" charset="0"/>
              </a:rPr>
              <a:t>0 5 1 0 0 0 0 7 6</a:t>
            </a:r>
          </a:p>
          <a:p>
            <a:pPr lvl="1"/>
            <a:r>
              <a:rPr lang="en-IN" dirty="0">
                <a:latin typeface="Arial" panose="020B0604020202020204" pitchFamily="34" charset="0"/>
                <a:cs typeface="Arial" panose="020B0604020202020204" pitchFamily="34" charset="0"/>
              </a:rPr>
              <a:t>1 0 0 2 9 0 0 4 0</a:t>
            </a:r>
          </a:p>
          <a:p>
            <a:pPr lvl="1"/>
            <a:r>
              <a:rPr lang="en-IN" dirty="0">
                <a:latin typeface="Arial" panose="020B0604020202020204" pitchFamily="34" charset="0"/>
                <a:cs typeface="Arial" panose="020B0604020202020204" pitchFamily="34" charset="0"/>
              </a:rPr>
              <a:t>2 0 7 6 3 0 1 0 0</a:t>
            </a:r>
          </a:p>
          <a:p>
            <a:pPr lvl="1"/>
            <a:r>
              <a:rPr lang="en-IN" dirty="0">
                <a:latin typeface="Arial" panose="020B0604020202020204" pitchFamily="34" charset="0"/>
                <a:cs typeface="Arial" panose="020B0604020202020204" pitchFamily="34" charset="0"/>
              </a:rPr>
              <a:t>0 9 8 0 0 5 2 0 7</a:t>
            </a:r>
          </a:p>
          <a:p>
            <a:pPr lvl="1"/>
            <a:endParaRPr lang="en-IN" sz="1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ABFD6CF-047F-4962-A7CC-B22D7A283232}"/>
              </a:ext>
            </a:extLst>
          </p:cNvPr>
          <p:cNvSpPr txBox="1"/>
          <p:nvPr/>
        </p:nvSpPr>
        <p:spPr>
          <a:xfrm>
            <a:off x="6179785" y="2158157"/>
            <a:ext cx="4689008" cy="3385542"/>
          </a:xfrm>
          <a:prstGeom prst="rect">
            <a:avLst/>
          </a:prstGeom>
          <a:noFill/>
        </p:spPr>
        <p:txBody>
          <a:bodyPr wrap="square" rtlCol="0">
            <a:spAutoFit/>
          </a:bodyPr>
          <a:lstStyle/>
          <a:p>
            <a:r>
              <a:rPr lang="en-IN" sz="2000" u="sng" dirty="0">
                <a:latin typeface="Arial" panose="020B0604020202020204" pitchFamily="34" charset="0"/>
                <a:cs typeface="Arial" panose="020B0604020202020204" pitchFamily="34" charset="0"/>
              </a:rPr>
              <a:t>Sample console output:</a:t>
            </a:r>
          </a:p>
          <a:p>
            <a:endParaRPr lang="en-IN" u="sng"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7 6 4  | 8 2 9  | 5 1 3</a:t>
            </a:r>
          </a:p>
          <a:p>
            <a:r>
              <a:rPr lang="en-IN" sz="1600" dirty="0">
                <a:latin typeface="Arial" panose="020B0604020202020204" pitchFamily="34" charset="0"/>
                <a:cs typeface="Arial" panose="020B0604020202020204" pitchFamily="34" charset="0"/>
              </a:rPr>
              <a:t>8 1 9  | 5 6 3  | 7 2 4</a:t>
            </a:r>
          </a:p>
          <a:p>
            <a:r>
              <a:rPr lang="en-IN" sz="1600" dirty="0">
                <a:latin typeface="Arial" panose="020B0604020202020204" pitchFamily="34" charset="0"/>
                <a:cs typeface="Arial" panose="020B0604020202020204" pitchFamily="34" charset="0"/>
              </a:rPr>
              <a:t>5 2 3  | 7 1 4  | 8 6 9</a:t>
            </a:r>
          </a:p>
          <a:p>
            <a:r>
              <a:rPr lang="en-IN" sz="1600" dirty="0">
                <a:latin typeface="Arial" panose="020B0604020202020204" pitchFamily="34" charset="0"/>
                <a:cs typeface="Arial" panose="020B0604020202020204" pitchFamily="34" charset="0"/>
              </a:rPr>
              <a:t>- - - - - - - - - - - - - </a:t>
            </a:r>
          </a:p>
          <a:p>
            <a:r>
              <a:rPr lang="en-IN" sz="1600" dirty="0">
                <a:latin typeface="Arial" panose="020B0604020202020204" pitchFamily="34" charset="0"/>
                <a:cs typeface="Arial" panose="020B0604020202020204" pitchFamily="34" charset="0"/>
              </a:rPr>
              <a:t>4 8 6  | 9 7 1  | 3 5 2</a:t>
            </a:r>
          </a:p>
          <a:p>
            <a:r>
              <a:rPr lang="en-IN" sz="1600" dirty="0">
                <a:latin typeface="Arial" panose="020B0604020202020204" pitchFamily="34" charset="0"/>
                <a:cs typeface="Arial" panose="020B0604020202020204" pitchFamily="34" charset="0"/>
              </a:rPr>
              <a:t>3 7 2  | 4 5 6  | 9 8 1</a:t>
            </a:r>
          </a:p>
          <a:p>
            <a:r>
              <a:rPr lang="en-IN" sz="1600" dirty="0">
                <a:latin typeface="Arial" panose="020B0604020202020204" pitchFamily="34" charset="0"/>
                <a:cs typeface="Arial" panose="020B0604020202020204" pitchFamily="34" charset="0"/>
              </a:rPr>
              <a:t>9 5 1  | 3 8 2  | 4 7 6</a:t>
            </a:r>
          </a:p>
          <a:p>
            <a:r>
              <a:rPr lang="en-IN" sz="1600" dirty="0">
                <a:latin typeface="Arial" panose="020B0604020202020204" pitchFamily="34" charset="0"/>
                <a:cs typeface="Arial" panose="020B0604020202020204" pitchFamily="34" charset="0"/>
              </a:rPr>
              <a:t>- - - - - - - - - - - - - </a:t>
            </a:r>
          </a:p>
          <a:p>
            <a:r>
              <a:rPr lang="en-IN" sz="1600" dirty="0">
                <a:latin typeface="Arial" panose="020B0604020202020204" pitchFamily="34" charset="0"/>
                <a:cs typeface="Arial" panose="020B0604020202020204" pitchFamily="34" charset="0"/>
              </a:rPr>
              <a:t>1 3 5  | 2 9 7  | 6 4 8</a:t>
            </a:r>
          </a:p>
          <a:p>
            <a:r>
              <a:rPr lang="en-IN" sz="1600" dirty="0">
                <a:latin typeface="Arial" panose="020B0604020202020204" pitchFamily="34" charset="0"/>
                <a:cs typeface="Arial" panose="020B0604020202020204" pitchFamily="34" charset="0"/>
              </a:rPr>
              <a:t>2 4 7  | 6 3 8  | 1 9 5</a:t>
            </a:r>
          </a:p>
          <a:p>
            <a:r>
              <a:rPr lang="en-IN" sz="1600" dirty="0">
                <a:latin typeface="Arial" panose="020B0604020202020204" pitchFamily="34" charset="0"/>
                <a:cs typeface="Arial" panose="020B0604020202020204" pitchFamily="34" charset="0"/>
              </a:rPr>
              <a:t>6 9 8  | 1 4 5  | 2 3 7</a:t>
            </a:r>
            <a:endParaRPr lang="en-IN" sz="1600" dirty="0"/>
          </a:p>
        </p:txBody>
      </p:sp>
    </p:spTree>
    <p:extLst>
      <p:ext uri="{BB962C8B-B14F-4D97-AF65-F5344CB8AC3E}">
        <p14:creationId xmlns:p14="http://schemas.microsoft.com/office/powerpoint/2010/main" val="396538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900-26B8-4A09-8EBF-F9D5AED61EEC}"/>
              </a:ext>
            </a:extLst>
          </p:cNvPr>
          <p:cNvSpPr>
            <a:spLocks noGrp="1"/>
          </p:cNvSpPr>
          <p:nvPr>
            <p:ph type="title"/>
          </p:nvPr>
        </p:nvSpPr>
        <p:spPr>
          <a:xfrm>
            <a:off x="681467" y="245573"/>
            <a:ext cx="7448459" cy="972182"/>
          </a:xfrm>
        </p:spPr>
        <p:txBody>
          <a:bodyPr/>
          <a:lstStyle/>
          <a:p>
            <a:r>
              <a:rPr lang="en-IN" u="sng" dirty="0"/>
              <a:t>expected output</a:t>
            </a:r>
          </a:p>
        </p:txBody>
      </p:sp>
      <p:pic>
        <p:nvPicPr>
          <p:cNvPr id="4" name="sudoku_visualizer">
            <a:hlinkClick r:id="" action="ppaction://media"/>
            <a:extLst>
              <a:ext uri="{FF2B5EF4-FFF2-40B4-BE49-F238E27FC236}">
                <a16:creationId xmlns:a16="http://schemas.microsoft.com/office/drawing/2014/main" id="{0F7DC3DB-2695-4182-B698-7CB0384747D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617524" y="1551447"/>
            <a:ext cx="5794090" cy="4092410"/>
          </a:xfrm>
        </p:spPr>
      </p:pic>
    </p:spTree>
    <p:extLst>
      <p:ext uri="{BB962C8B-B14F-4D97-AF65-F5344CB8AC3E}">
        <p14:creationId xmlns:p14="http://schemas.microsoft.com/office/powerpoint/2010/main" val="10671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3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477E-A799-4A7B-A1AD-29CF6D06B894}"/>
              </a:ext>
            </a:extLst>
          </p:cNvPr>
          <p:cNvSpPr>
            <a:spLocks noGrp="1"/>
          </p:cNvSpPr>
          <p:nvPr>
            <p:ph type="title"/>
          </p:nvPr>
        </p:nvSpPr>
        <p:spPr>
          <a:xfrm>
            <a:off x="568792" y="197904"/>
            <a:ext cx="10840914" cy="1006851"/>
          </a:xfrm>
        </p:spPr>
        <p:txBody>
          <a:bodyPr/>
          <a:lstStyle/>
          <a:p>
            <a:r>
              <a:rPr lang="en-IN" u="sng" dirty="0"/>
              <a:t>Coding status and testing</a:t>
            </a:r>
          </a:p>
        </p:txBody>
      </p:sp>
      <p:pic>
        <p:nvPicPr>
          <p:cNvPr id="4" name="Picture 3">
            <a:extLst>
              <a:ext uri="{FF2B5EF4-FFF2-40B4-BE49-F238E27FC236}">
                <a16:creationId xmlns:a16="http://schemas.microsoft.com/office/drawing/2014/main" id="{3E2D792B-4FE9-4CE8-B029-4DB28C56616C}"/>
              </a:ext>
            </a:extLst>
          </p:cNvPr>
          <p:cNvPicPr>
            <a:picLocks noChangeAspect="1"/>
          </p:cNvPicPr>
          <p:nvPr/>
        </p:nvPicPr>
        <p:blipFill>
          <a:blip r:embed="rId2"/>
          <a:stretch>
            <a:fillRect/>
          </a:stretch>
        </p:blipFill>
        <p:spPr>
          <a:xfrm>
            <a:off x="498370" y="1079079"/>
            <a:ext cx="5048701" cy="5570906"/>
          </a:xfrm>
          <a:prstGeom prst="rect">
            <a:avLst/>
          </a:prstGeom>
        </p:spPr>
      </p:pic>
      <p:pic>
        <p:nvPicPr>
          <p:cNvPr id="6" name="Picture 5">
            <a:extLst>
              <a:ext uri="{FF2B5EF4-FFF2-40B4-BE49-F238E27FC236}">
                <a16:creationId xmlns:a16="http://schemas.microsoft.com/office/drawing/2014/main" id="{D8F22F4F-E5A5-4F76-8A2F-510B17E143F0}"/>
              </a:ext>
            </a:extLst>
          </p:cNvPr>
          <p:cNvPicPr>
            <a:picLocks noChangeAspect="1"/>
          </p:cNvPicPr>
          <p:nvPr/>
        </p:nvPicPr>
        <p:blipFill>
          <a:blip r:embed="rId3"/>
          <a:stretch>
            <a:fillRect/>
          </a:stretch>
        </p:blipFill>
        <p:spPr>
          <a:xfrm>
            <a:off x="5859093" y="1027074"/>
            <a:ext cx="5373725" cy="5579790"/>
          </a:xfrm>
          <a:prstGeom prst="rect">
            <a:avLst/>
          </a:prstGeom>
        </p:spPr>
      </p:pic>
    </p:spTree>
    <p:extLst>
      <p:ext uri="{BB962C8B-B14F-4D97-AF65-F5344CB8AC3E}">
        <p14:creationId xmlns:p14="http://schemas.microsoft.com/office/powerpoint/2010/main" val="47103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C1D6C-0AB1-421C-9009-6A42BAE4949B}"/>
              </a:ext>
            </a:extLst>
          </p:cNvPr>
          <p:cNvPicPr>
            <a:picLocks noChangeAspect="1"/>
          </p:cNvPicPr>
          <p:nvPr/>
        </p:nvPicPr>
        <p:blipFill>
          <a:blip r:embed="rId2"/>
          <a:stretch>
            <a:fillRect/>
          </a:stretch>
        </p:blipFill>
        <p:spPr>
          <a:xfrm>
            <a:off x="3007552" y="216554"/>
            <a:ext cx="5716083" cy="6290419"/>
          </a:xfrm>
          <a:prstGeom prst="rect">
            <a:avLst/>
          </a:prstGeom>
        </p:spPr>
      </p:pic>
    </p:spTree>
    <p:extLst>
      <p:ext uri="{BB962C8B-B14F-4D97-AF65-F5344CB8AC3E}">
        <p14:creationId xmlns:p14="http://schemas.microsoft.com/office/powerpoint/2010/main" val="1385867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3D7C5099EB24D9D3BED70466B8C75" ma:contentTypeVersion="9" ma:contentTypeDescription="Create a new document." ma:contentTypeScope="" ma:versionID="263dc1c70957be876b8f352d3fb00c06">
  <xsd:schema xmlns:xsd="http://www.w3.org/2001/XMLSchema" xmlns:xs="http://www.w3.org/2001/XMLSchema" xmlns:p="http://schemas.microsoft.com/office/2006/metadata/properties" xmlns:ns3="0b6db9c4-c2c6-4cb0-a1d4-12ad15aa4b6c" xmlns:ns4="79302a0f-3257-4615-b6f8-da0c4d1f38b2" targetNamespace="http://schemas.microsoft.com/office/2006/metadata/properties" ma:root="true" ma:fieldsID="d700ecfb58417e041ed35a820d5a7635" ns3:_="" ns4:_="">
    <xsd:import namespace="0b6db9c4-c2c6-4cb0-a1d4-12ad15aa4b6c"/>
    <xsd:import namespace="79302a0f-3257-4615-b6f8-da0c4d1f38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db9c4-c2c6-4cb0-a1d4-12ad15aa4b6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302a0f-3257-4615-b6f8-da0c4d1f38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8F121F-ED08-4E1F-B85F-962BDE46AD47}">
  <ds:schemaRefs>
    <ds:schemaRef ds:uri="79302a0f-3257-4615-b6f8-da0c4d1f38b2"/>
    <ds:schemaRef ds:uri="http://purl.org/dc/elements/1.1/"/>
    <ds:schemaRef ds:uri="http://schemas.microsoft.com/office/2006/documentManagement/types"/>
    <ds:schemaRef ds:uri="http://purl.org/dc/dcmitype/"/>
    <ds:schemaRef ds:uri="http://www.w3.org/XML/1998/namespace"/>
    <ds:schemaRef ds:uri="0b6db9c4-c2c6-4cb0-a1d4-12ad15aa4b6c"/>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E467C62-BE2C-4B40-9A57-A625CE0BAFD4}">
  <ds:schemaRefs>
    <ds:schemaRef ds:uri="http://schemas.microsoft.com/sharepoint/v3/contenttype/forms"/>
  </ds:schemaRefs>
</ds:datastoreItem>
</file>

<file path=customXml/itemProps3.xml><?xml version="1.0" encoding="utf-8"?>
<ds:datastoreItem xmlns:ds="http://schemas.openxmlformats.org/officeDocument/2006/customXml" ds:itemID="{0206CF5F-F85D-4470-8941-F7EF13B03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db9c4-c2c6-4cb0-a1d4-12ad15aa4b6c"/>
    <ds:schemaRef ds:uri="79302a0f-3257-4615-b6f8-da0c4d1f38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218</TotalTime>
  <Words>701</Words>
  <Application>Microsoft Office PowerPoint</Application>
  <PresentationFormat>Widescreen</PresentationFormat>
  <Paragraphs>73</Paragraphs>
  <Slides>13</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vt:lpstr>
      <vt:lpstr>Celestial</vt:lpstr>
      <vt:lpstr> SUDOKU SOLVER using backtracking algorithm</vt:lpstr>
      <vt:lpstr>TABLE OF CONTENTS</vt:lpstr>
      <vt:lpstr>PROBLEM  STATEMENT</vt:lpstr>
      <vt:lpstr>ALGORITHM USED</vt:lpstr>
      <vt:lpstr>Flow chart of the proposed solution</vt:lpstr>
      <vt:lpstr>Numeric example of the algorithm (Sample input - expected output)</vt:lpstr>
      <vt:lpstr>expected output</vt:lpstr>
      <vt:lpstr>Coding status and testing</vt:lpstr>
      <vt:lpstr>PowerPoint Presentation</vt:lpstr>
      <vt:lpstr>ALPHA TESTING</vt:lpstr>
      <vt:lpstr>WORK progress</vt:lpstr>
      <vt:lpstr>GITHUB COMMITS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 SUDOKO SLOVER</dc:title>
  <dc:creator>D Dedeepy .</dc:creator>
  <cp:lastModifiedBy>SRI TEJA KALE .</cp:lastModifiedBy>
  <cp:revision>4</cp:revision>
  <dcterms:created xsi:type="dcterms:W3CDTF">2022-03-11T03:27:33Z</dcterms:created>
  <dcterms:modified xsi:type="dcterms:W3CDTF">2022-03-14T03:30:51Z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0x010100BEA3D7C5099EB24D9D3BED70466B8C75</vt:lpwstr>
  </property>
</Properties>
</file>