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61" r:id="rId4"/>
    <p:sldId id="263" r:id="rId5"/>
    <p:sldId id="264" r:id="rId6"/>
    <p:sldId id="272" r:id="rId7"/>
    <p:sldId id="265" r:id="rId8"/>
    <p:sldId id="267" r:id="rId9"/>
    <p:sldId id="268" r:id="rId10"/>
    <p:sldId id="274" r:id="rId11"/>
    <p:sldId id="275" r:id="rId12"/>
    <p:sldId id="276" r:id="rId13"/>
    <p:sldId id="270" r:id="rId14"/>
    <p:sldId id="271" r:id="rId15"/>
  </p:sldIdLst>
  <p:sldSz cx="9144000" cy="5143500" type="screen16x9"/>
  <p:notesSz cx="6858000" cy="9144000"/>
  <p:embeddedFontLst>
    <p:embeddedFont>
      <p:font typeface="Agency FB" panose="020B0503020202020204" pitchFamily="34" charset="0"/>
      <p:regular r:id="rId17"/>
      <p:bold r:id="rId18"/>
    </p:embeddedFont>
    <p:embeddedFont>
      <p:font typeface="Amatic SC" panose="00000500000000000000" pitchFamily="2" charset="-79"/>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CCCF42-E481-489F-A090-7432CDEA442F}">
  <a:tblStyle styleId="{CDCCCF42-E481-489F-A090-7432CDEA44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A4FE9-5BF7-468A-A00C-F9FC09BBC12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7" d="100"/>
          <a:sy n="107"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5"/>
              </a:buClr>
              <a:buSzPts val="2400"/>
              <a:buNone/>
              <a:defRPr>
                <a:solidFill>
                  <a:schemeClr val="accent5"/>
                </a:solidFill>
              </a:defRPr>
            </a:lvl1pPr>
            <a:lvl2pPr lvl="1">
              <a:spcBef>
                <a:spcPts val="0"/>
              </a:spcBef>
              <a:spcAft>
                <a:spcPts val="0"/>
              </a:spcAft>
              <a:buClr>
                <a:schemeClr val="accent5"/>
              </a:buClr>
              <a:buSzPts val="2400"/>
              <a:buNone/>
              <a:defRPr>
                <a:solidFill>
                  <a:schemeClr val="accent5"/>
                </a:solidFill>
              </a:defRPr>
            </a:lvl2pPr>
            <a:lvl3pPr lvl="2">
              <a:spcBef>
                <a:spcPts val="0"/>
              </a:spcBef>
              <a:spcAft>
                <a:spcPts val="0"/>
              </a:spcAft>
              <a:buClr>
                <a:schemeClr val="accent5"/>
              </a:buClr>
              <a:buSzPts val="2400"/>
              <a:buNone/>
              <a:defRPr>
                <a:solidFill>
                  <a:schemeClr val="accent5"/>
                </a:solidFill>
              </a:defRPr>
            </a:lvl3pPr>
            <a:lvl4pPr lvl="3">
              <a:spcBef>
                <a:spcPts val="0"/>
              </a:spcBef>
              <a:spcAft>
                <a:spcPts val="0"/>
              </a:spcAft>
              <a:buClr>
                <a:schemeClr val="accent5"/>
              </a:buClr>
              <a:buSzPts val="2400"/>
              <a:buNone/>
              <a:defRPr>
                <a:solidFill>
                  <a:schemeClr val="accent5"/>
                </a:solidFill>
              </a:defRPr>
            </a:lvl4pPr>
            <a:lvl5pPr lvl="4">
              <a:spcBef>
                <a:spcPts val="0"/>
              </a:spcBef>
              <a:spcAft>
                <a:spcPts val="0"/>
              </a:spcAft>
              <a:buClr>
                <a:schemeClr val="accent5"/>
              </a:buClr>
              <a:buSzPts val="2400"/>
              <a:buNone/>
              <a:defRPr>
                <a:solidFill>
                  <a:schemeClr val="accent5"/>
                </a:solidFill>
              </a:defRPr>
            </a:lvl5pPr>
            <a:lvl6pPr lvl="5">
              <a:spcBef>
                <a:spcPts val="0"/>
              </a:spcBef>
              <a:spcAft>
                <a:spcPts val="0"/>
              </a:spcAft>
              <a:buClr>
                <a:schemeClr val="accent5"/>
              </a:buClr>
              <a:buSzPts val="2400"/>
              <a:buNone/>
              <a:defRPr>
                <a:solidFill>
                  <a:schemeClr val="accent5"/>
                </a:solidFill>
              </a:defRPr>
            </a:lvl6pPr>
            <a:lvl7pPr lvl="6">
              <a:spcBef>
                <a:spcPts val="0"/>
              </a:spcBef>
              <a:spcAft>
                <a:spcPts val="0"/>
              </a:spcAft>
              <a:buClr>
                <a:schemeClr val="accent5"/>
              </a:buClr>
              <a:buSzPts val="2400"/>
              <a:buNone/>
              <a:defRPr>
                <a:solidFill>
                  <a:schemeClr val="accent5"/>
                </a:solidFill>
              </a:defRPr>
            </a:lvl7pPr>
            <a:lvl8pPr lvl="7">
              <a:spcBef>
                <a:spcPts val="0"/>
              </a:spcBef>
              <a:spcAft>
                <a:spcPts val="0"/>
              </a:spcAft>
              <a:buClr>
                <a:schemeClr val="accent5"/>
              </a:buClr>
              <a:buSzPts val="2400"/>
              <a:buNone/>
              <a:defRPr>
                <a:solidFill>
                  <a:schemeClr val="accent5"/>
                </a:solidFill>
              </a:defRPr>
            </a:lvl8pPr>
            <a:lvl9pPr lvl="8">
              <a:spcBef>
                <a:spcPts val="0"/>
              </a:spcBef>
              <a:spcAft>
                <a:spcPts val="0"/>
              </a:spcAft>
              <a:buClr>
                <a:schemeClr val="accent5"/>
              </a:buClr>
              <a:buSzPts val="2400"/>
              <a:buNone/>
              <a:defRPr>
                <a:solidFill>
                  <a:schemeClr val="accent5"/>
                </a:solidFill>
              </a:defRPr>
            </a:lvl9pPr>
          </a:lstStyle>
          <a:p>
            <a:endParaRPr/>
          </a:p>
        </p:txBody>
      </p:sp>
      <p:sp>
        <p:nvSpPr>
          <p:cNvPr id="26" name="Google Shape;26;p5"/>
          <p:cNvSpPr txBox="1">
            <a:spLocks noGrp="1"/>
          </p:cNvSpPr>
          <p:nvPr>
            <p:ph type="body" idx="1"/>
          </p:nvPr>
        </p:nvSpPr>
        <p:spPr>
          <a:xfrm>
            <a:off x="890300" y="1200149"/>
            <a:ext cx="7363500" cy="30210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Clr>
                <a:schemeClr val="accent5"/>
              </a:buClr>
              <a:buSzPts val="2200"/>
              <a:buChar char="‐"/>
              <a:defRPr/>
            </a:lvl1pPr>
            <a:lvl2pPr marL="914400" lvl="1" indent="-368300">
              <a:spcBef>
                <a:spcPts val="0"/>
              </a:spcBef>
              <a:spcAft>
                <a:spcPts val="0"/>
              </a:spcAft>
              <a:buClr>
                <a:schemeClr val="accent5"/>
              </a:buClr>
              <a:buSzPts val="2200"/>
              <a:buChar char="‐"/>
              <a:defRPr/>
            </a:lvl2pPr>
            <a:lvl3pPr marL="1371600" lvl="2" indent="-368300">
              <a:spcBef>
                <a:spcPts val="0"/>
              </a:spcBef>
              <a:spcAft>
                <a:spcPts val="0"/>
              </a:spcAft>
              <a:buClr>
                <a:schemeClr val="accent5"/>
              </a:buClr>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7" name="Google Shape;27;p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8" name="Google Shape;28;p5"/>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a:off x="104400" y="157125"/>
            <a:ext cx="8935121" cy="4829207"/>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400"/>
              <a:buNone/>
              <a:defRPr>
                <a:solidFill>
                  <a:schemeClr val="accent3"/>
                </a:solidFill>
              </a:defRPr>
            </a:lvl1pPr>
            <a:lvl2pPr lvl="1" rtl="0">
              <a:spcBef>
                <a:spcPts val="0"/>
              </a:spcBef>
              <a:spcAft>
                <a:spcPts val="0"/>
              </a:spcAft>
              <a:buClr>
                <a:schemeClr val="accent3"/>
              </a:buClr>
              <a:buSzPts val="2400"/>
              <a:buNone/>
              <a:defRPr>
                <a:solidFill>
                  <a:schemeClr val="accent3"/>
                </a:solidFill>
              </a:defRPr>
            </a:lvl2pPr>
            <a:lvl3pPr lvl="2" rtl="0">
              <a:spcBef>
                <a:spcPts val="0"/>
              </a:spcBef>
              <a:spcAft>
                <a:spcPts val="0"/>
              </a:spcAft>
              <a:buClr>
                <a:schemeClr val="accent3"/>
              </a:buClr>
              <a:buSzPts val="2400"/>
              <a:buNone/>
              <a:defRPr>
                <a:solidFill>
                  <a:schemeClr val="accent3"/>
                </a:solidFill>
              </a:defRPr>
            </a:lvl3pPr>
            <a:lvl4pPr lvl="3" rtl="0">
              <a:spcBef>
                <a:spcPts val="0"/>
              </a:spcBef>
              <a:spcAft>
                <a:spcPts val="0"/>
              </a:spcAft>
              <a:buClr>
                <a:schemeClr val="accent3"/>
              </a:buClr>
              <a:buSzPts val="2400"/>
              <a:buNone/>
              <a:defRPr>
                <a:solidFill>
                  <a:schemeClr val="accent3"/>
                </a:solidFill>
              </a:defRPr>
            </a:lvl4pPr>
            <a:lvl5pPr lvl="4" rtl="0">
              <a:spcBef>
                <a:spcPts val="0"/>
              </a:spcBef>
              <a:spcAft>
                <a:spcPts val="0"/>
              </a:spcAft>
              <a:buClr>
                <a:schemeClr val="accent3"/>
              </a:buClr>
              <a:buSzPts val="2400"/>
              <a:buNone/>
              <a:defRPr>
                <a:solidFill>
                  <a:schemeClr val="accent3"/>
                </a:solidFill>
              </a:defRPr>
            </a:lvl5pPr>
            <a:lvl6pPr lvl="5" rtl="0">
              <a:spcBef>
                <a:spcPts val="0"/>
              </a:spcBef>
              <a:spcAft>
                <a:spcPts val="0"/>
              </a:spcAft>
              <a:buClr>
                <a:schemeClr val="accent3"/>
              </a:buClr>
              <a:buSzPts val="2400"/>
              <a:buNone/>
              <a:defRPr>
                <a:solidFill>
                  <a:schemeClr val="accent3"/>
                </a:solidFill>
              </a:defRPr>
            </a:lvl6pPr>
            <a:lvl7pPr lvl="6" rtl="0">
              <a:spcBef>
                <a:spcPts val="0"/>
              </a:spcBef>
              <a:spcAft>
                <a:spcPts val="0"/>
              </a:spcAft>
              <a:buClr>
                <a:schemeClr val="accent3"/>
              </a:buClr>
              <a:buSzPts val="2400"/>
              <a:buNone/>
              <a:defRPr>
                <a:solidFill>
                  <a:schemeClr val="accent3"/>
                </a:solidFill>
              </a:defRPr>
            </a:lvl7pPr>
            <a:lvl8pPr lvl="7" rtl="0">
              <a:spcBef>
                <a:spcPts val="0"/>
              </a:spcBef>
              <a:spcAft>
                <a:spcPts val="0"/>
              </a:spcAft>
              <a:buClr>
                <a:schemeClr val="accent3"/>
              </a:buClr>
              <a:buSzPts val="2400"/>
              <a:buNone/>
              <a:defRPr>
                <a:solidFill>
                  <a:schemeClr val="accent3"/>
                </a:solidFill>
              </a:defRPr>
            </a:lvl8pPr>
            <a:lvl9pPr lvl="8" rtl="0">
              <a:spcBef>
                <a:spcPts val="0"/>
              </a:spcBef>
              <a:spcAft>
                <a:spcPts val="0"/>
              </a:spcAft>
              <a:buClr>
                <a:schemeClr val="accent3"/>
              </a:buClr>
              <a:buSzPts val="2400"/>
              <a:buNone/>
              <a:defRPr>
                <a:solidFill>
                  <a:schemeClr val="accent3"/>
                </a:solidFill>
              </a:defRPr>
            </a:lvl9pPr>
          </a:lstStyle>
          <a:p>
            <a:endParaRPr/>
          </a:p>
        </p:txBody>
      </p:sp>
      <p:sp>
        <p:nvSpPr>
          <p:cNvPr id="38" name="Google Shape;38;p7"/>
          <p:cNvSpPr txBox="1">
            <a:spLocks noGrp="1"/>
          </p:cNvSpPr>
          <p:nvPr>
            <p:ph type="body" idx="1"/>
          </p:nvPr>
        </p:nvSpPr>
        <p:spPr>
          <a:xfrm>
            <a:off x="826025"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342844"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5859662"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2400"/>
              <a:buNone/>
              <a:defRPr>
                <a:solidFill>
                  <a:schemeClr val="accent2"/>
                </a:solidFill>
              </a:defRPr>
            </a:lvl1pPr>
            <a:lvl2pPr lvl="1">
              <a:spcBef>
                <a:spcPts val="0"/>
              </a:spcBef>
              <a:spcAft>
                <a:spcPts val="0"/>
              </a:spcAft>
              <a:buClr>
                <a:schemeClr val="accent2"/>
              </a:buClr>
              <a:buSzPts val="2400"/>
              <a:buNone/>
              <a:defRPr>
                <a:solidFill>
                  <a:schemeClr val="accent2"/>
                </a:solidFill>
              </a:defRPr>
            </a:lvl2pPr>
            <a:lvl3pPr lvl="2">
              <a:spcBef>
                <a:spcPts val="0"/>
              </a:spcBef>
              <a:spcAft>
                <a:spcPts val="0"/>
              </a:spcAft>
              <a:buClr>
                <a:schemeClr val="accent2"/>
              </a:buClr>
              <a:buSzPts val="2400"/>
              <a:buNone/>
              <a:defRPr>
                <a:solidFill>
                  <a:schemeClr val="accent2"/>
                </a:solidFill>
              </a:defRPr>
            </a:lvl3pPr>
            <a:lvl4pPr lvl="3">
              <a:spcBef>
                <a:spcPts val="0"/>
              </a:spcBef>
              <a:spcAft>
                <a:spcPts val="0"/>
              </a:spcAft>
              <a:buClr>
                <a:schemeClr val="accent2"/>
              </a:buClr>
              <a:buSzPts val="2400"/>
              <a:buNone/>
              <a:defRPr>
                <a:solidFill>
                  <a:schemeClr val="accent2"/>
                </a:solidFill>
              </a:defRPr>
            </a:lvl4pPr>
            <a:lvl5pPr lvl="4">
              <a:spcBef>
                <a:spcPts val="0"/>
              </a:spcBef>
              <a:spcAft>
                <a:spcPts val="0"/>
              </a:spcAft>
              <a:buClr>
                <a:schemeClr val="accent2"/>
              </a:buClr>
              <a:buSzPts val="2400"/>
              <a:buNone/>
              <a:defRPr>
                <a:solidFill>
                  <a:schemeClr val="accent2"/>
                </a:solidFill>
              </a:defRPr>
            </a:lvl5pPr>
            <a:lvl6pPr lvl="5">
              <a:spcBef>
                <a:spcPts val="0"/>
              </a:spcBef>
              <a:spcAft>
                <a:spcPts val="0"/>
              </a:spcAft>
              <a:buClr>
                <a:schemeClr val="accent2"/>
              </a:buClr>
              <a:buSzPts val="2400"/>
              <a:buNone/>
              <a:defRPr>
                <a:solidFill>
                  <a:schemeClr val="accent2"/>
                </a:solidFill>
              </a:defRPr>
            </a:lvl6pPr>
            <a:lvl7pPr lvl="6">
              <a:spcBef>
                <a:spcPts val="0"/>
              </a:spcBef>
              <a:spcAft>
                <a:spcPts val="0"/>
              </a:spcAft>
              <a:buClr>
                <a:schemeClr val="accent2"/>
              </a:buClr>
              <a:buSzPts val="2400"/>
              <a:buNone/>
              <a:defRPr>
                <a:solidFill>
                  <a:schemeClr val="accent2"/>
                </a:solidFill>
              </a:defRPr>
            </a:lvl7pPr>
            <a:lvl8pPr lvl="7">
              <a:spcBef>
                <a:spcPts val="0"/>
              </a:spcBef>
              <a:spcAft>
                <a:spcPts val="0"/>
              </a:spcAft>
              <a:buClr>
                <a:schemeClr val="accent2"/>
              </a:buClr>
              <a:buSzPts val="2400"/>
              <a:buNone/>
              <a:defRPr>
                <a:solidFill>
                  <a:schemeClr val="accent2"/>
                </a:solidFill>
              </a:defRPr>
            </a:lvl8pPr>
            <a:lvl9pPr lvl="8">
              <a:spcBef>
                <a:spcPts val="0"/>
              </a:spcBef>
              <a:spcAft>
                <a:spcPts val="0"/>
              </a:spcAft>
              <a:buClr>
                <a:schemeClr val="accent2"/>
              </a:buClr>
              <a:buSzPts val="2400"/>
              <a:buNone/>
              <a:defRPr>
                <a:solidFill>
                  <a:schemeClr val="accent2"/>
                </a:solidFill>
              </a:defRPr>
            </a:lvl9pPr>
          </a:lstStyle>
          <a:p>
            <a:endParaRPr/>
          </a:p>
        </p:txBody>
      </p:sp>
      <p:sp>
        <p:nvSpPr>
          <p:cNvPr id="45" name="Google Shape;45;p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1218009" y="1143001"/>
            <a:ext cx="6707981" cy="8715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gency FB" panose="020B0503020202020204" pitchFamily="34" charset="0"/>
              </a:rPr>
              <a:t>Vehicle Parts Management System</a:t>
            </a:r>
            <a:endParaRPr dirty="0">
              <a:latin typeface="Agency FB" panose="020B0503020202020204" pitchFamily="34" charset="0"/>
            </a:endParaRPr>
          </a:p>
        </p:txBody>
      </p:sp>
      <p:sp>
        <p:nvSpPr>
          <p:cNvPr id="2" name="Subtitle 2">
            <a:extLst>
              <a:ext uri="{FF2B5EF4-FFF2-40B4-BE49-F238E27FC236}">
                <a16:creationId xmlns:a16="http://schemas.microsoft.com/office/drawing/2014/main" id="{A11D69B4-B203-07CF-5F6B-EC7EFBC9A9B5}"/>
              </a:ext>
            </a:extLst>
          </p:cNvPr>
          <p:cNvSpPr txBox="1">
            <a:spLocks/>
          </p:cNvSpPr>
          <p:nvPr/>
        </p:nvSpPr>
        <p:spPr>
          <a:xfrm>
            <a:off x="3064670" y="3181255"/>
            <a:ext cx="5632074" cy="16907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u="sng" dirty="0">
                <a:solidFill>
                  <a:schemeClr val="tx1"/>
                </a:solidFill>
                <a:latin typeface="Agency FB" panose="020B0503020202020204" pitchFamily="34" charset="0"/>
              </a:rPr>
              <a:t>Teammates:</a:t>
            </a:r>
            <a:br>
              <a:rPr lang="en-US" sz="2000" dirty="0">
                <a:solidFill>
                  <a:schemeClr val="tx1"/>
                </a:solidFill>
                <a:latin typeface="Agency FB" panose="020B0503020202020204" pitchFamily="34" charset="0"/>
              </a:rPr>
            </a:br>
            <a:r>
              <a:rPr lang="en-US" sz="2000" dirty="0">
                <a:solidFill>
                  <a:schemeClr val="tx1"/>
                </a:solidFill>
                <a:latin typeface="Agency FB" panose="020B0503020202020204" pitchFamily="34" charset="0"/>
              </a:rPr>
              <a:t>                 L. </a:t>
            </a:r>
            <a:r>
              <a:rPr lang="en-US" sz="2000" dirty="0" err="1">
                <a:solidFill>
                  <a:schemeClr val="tx1"/>
                </a:solidFill>
                <a:latin typeface="Agency FB" panose="020B0503020202020204" pitchFamily="34" charset="0"/>
              </a:rPr>
              <a:t>Keerthana</a:t>
            </a:r>
            <a:r>
              <a:rPr lang="en-US" sz="2000" dirty="0">
                <a:solidFill>
                  <a:schemeClr val="tx1"/>
                </a:solidFill>
                <a:latin typeface="Agency FB" panose="020B0503020202020204" pitchFamily="34" charset="0"/>
              </a:rPr>
              <a:t>        -</a:t>
            </a:r>
            <a:r>
              <a:rPr lang="en-US" sz="2000" dirty="0">
                <a:solidFill>
                  <a:schemeClr val="tx1"/>
                </a:solidFill>
                <a:latin typeface="Agency FB" panose="020B0503020202020204" pitchFamily="34" charset="0"/>
                <a:cs typeface="Arial" panose="020B0604020202020204" pitchFamily="34" charset="0"/>
              </a:rPr>
              <a:t>2010030512</a:t>
            </a:r>
            <a:br>
              <a:rPr lang="en-US" sz="2000" dirty="0">
                <a:solidFill>
                  <a:schemeClr val="tx1"/>
                </a:solidFill>
                <a:latin typeface="Agency FB" panose="020B0503020202020204" pitchFamily="34" charset="0"/>
              </a:rPr>
            </a:br>
            <a:r>
              <a:rPr lang="en-US" sz="2000" dirty="0">
                <a:solidFill>
                  <a:schemeClr val="tx1"/>
                </a:solidFill>
                <a:latin typeface="Agency FB" panose="020B0503020202020204" pitchFamily="34" charset="0"/>
              </a:rPr>
              <a:t>             M. </a:t>
            </a:r>
            <a:r>
              <a:rPr lang="en-US" sz="2000" dirty="0" err="1">
                <a:solidFill>
                  <a:schemeClr val="tx1"/>
                </a:solidFill>
                <a:latin typeface="Agency FB" panose="020B0503020202020204" pitchFamily="34" charset="0"/>
              </a:rPr>
              <a:t>Manideepa</a:t>
            </a:r>
            <a:r>
              <a:rPr lang="en-US" sz="2000" dirty="0">
                <a:solidFill>
                  <a:schemeClr val="tx1"/>
                </a:solidFill>
                <a:latin typeface="Agency FB" panose="020B0503020202020204" pitchFamily="34" charset="0"/>
              </a:rPr>
              <a:t>       -</a:t>
            </a:r>
            <a:r>
              <a:rPr lang="en-US" sz="2000" dirty="0">
                <a:solidFill>
                  <a:schemeClr val="tx1"/>
                </a:solidFill>
                <a:latin typeface="Agency FB" panose="020B0503020202020204" pitchFamily="34" charset="0"/>
                <a:cs typeface="Arial" panose="020B0604020202020204" pitchFamily="34" charset="0"/>
              </a:rPr>
              <a:t>2010030517</a:t>
            </a:r>
            <a:br>
              <a:rPr lang="en-US" sz="2000" dirty="0">
                <a:solidFill>
                  <a:schemeClr val="tx1"/>
                </a:solidFill>
                <a:latin typeface="Agency FB" panose="020B0503020202020204" pitchFamily="34" charset="0"/>
              </a:rPr>
            </a:br>
            <a:r>
              <a:rPr lang="en-US" sz="2000" dirty="0">
                <a:solidFill>
                  <a:schemeClr val="tx1"/>
                </a:solidFill>
                <a:latin typeface="Agency FB" panose="020B0503020202020204" pitchFamily="34" charset="0"/>
              </a:rPr>
              <a:t>                A. Sai Pranay      -</a:t>
            </a:r>
            <a:r>
              <a:rPr lang="en-US" sz="2000" dirty="0">
                <a:solidFill>
                  <a:schemeClr val="tx1"/>
                </a:solidFill>
                <a:latin typeface="Agency FB" panose="020B0503020202020204" pitchFamily="34" charset="0"/>
                <a:cs typeface="Arial" panose="020B0604020202020204" pitchFamily="34" charset="0"/>
              </a:rPr>
              <a:t>2010030467</a:t>
            </a:r>
            <a:br>
              <a:rPr lang="en-US" sz="2000" dirty="0">
                <a:solidFill>
                  <a:schemeClr val="tx1"/>
                </a:solidFill>
                <a:latin typeface="Agency FB" panose="020B0503020202020204" pitchFamily="34" charset="0"/>
              </a:rPr>
            </a:br>
            <a:r>
              <a:rPr lang="en-US" sz="2000" dirty="0">
                <a:solidFill>
                  <a:schemeClr val="tx1"/>
                </a:solidFill>
                <a:latin typeface="Agency FB" panose="020B0503020202020204" pitchFamily="34" charset="0"/>
              </a:rPr>
              <a:t>                </a:t>
            </a:r>
            <a:r>
              <a:rPr lang="en-US" sz="2000" dirty="0">
                <a:solidFill>
                  <a:schemeClr val="tx1"/>
                </a:solidFill>
                <a:latin typeface="Agency FB" panose="020B0503020202020204" pitchFamily="34" charset="0"/>
                <a:sym typeface="Wingdings" panose="05000000000000000000" pitchFamily="2" charset="2"/>
              </a:rPr>
              <a:t>  C. S</a:t>
            </a:r>
            <a:r>
              <a:rPr lang="en-US" sz="2000" dirty="0">
                <a:solidFill>
                  <a:schemeClr val="tx1"/>
                </a:solidFill>
                <a:latin typeface="Agency FB" panose="020B0503020202020204" pitchFamily="34" charset="0"/>
              </a:rPr>
              <a:t>athwik          -</a:t>
            </a:r>
            <a:r>
              <a:rPr lang="en-US" sz="2000" dirty="0">
                <a:solidFill>
                  <a:schemeClr val="tx1"/>
                </a:solidFill>
                <a:latin typeface="Agency FB" panose="020B0503020202020204" pitchFamily="34" charset="0"/>
                <a:cs typeface="Arial" panose="020B0604020202020204" pitchFamily="34" charset="0"/>
              </a:rPr>
              <a:t>2010030468</a:t>
            </a:r>
            <a:endParaRPr lang="en-IN" sz="2000" dirty="0">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E914-1C27-4EC3-22E6-D95AB13F34D1}"/>
              </a:ext>
            </a:extLst>
          </p:cNvPr>
          <p:cNvSpPr>
            <a:spLocks noGrp="1"/>
          </p:cNvSpPr>
          <p:nvPr>
            <p:ph type="title"/>
          </p:nvPr>
        </p:nvSpPr>
        <p:spPr/>
        <p:txBody>
          <a:bodyPr/>
          <a:lstStyle/>
          <a:p>
            <a:r>
              <a:rPr lang="en-IN" sz="4000">
                <a:latin typeface="Agency FB" panose="020B0503020202020204" pitchFamily="34" charset="0"/>
              </a:rPr>
              <a:t>Project </a:t>
            </a:r>
            <a:r>
              <a:rPr lang="en-IN" sz="4000" dirty="0">
                <a:latin typeface="Agency FB" panose="020B0503020202020204" pitchFamily="34" charset="0"/>
              </a:rPr>
              <a:t>Testing</a:t>
            </a:r>
          </a:p>
        </p:txBody>
      </p:sp>
      <p:sp>
        <p:nvSpPr>
          <p:cNvPr id="3" name="Slide Number Placeholder 2">
            <a:extLst>
              <a:ext uri="{FF2B5EF4-FFF2-40B4-BE49-F238E27FC236}">
                <a16:creationId xmlns:a16="http://schemas.microsoft.com/office/drawing/2014/main" id="{DEACC481-DE30-2D22-C7DC-0802E21EF7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BC2873B4-40C6-2BD0-64C0-65A475210673}"/>
              </a:ext>
            </a:extLst>
          </p:cNvPr>
          <p:cNvPicPr>
            <a:picLocks noChangeAspect="1"/>
          </p:cNvPicPr>
          <p:nvPr/>
        </p:nvPicPr>
        <p:blipFill>
          <a:blip r:embed="rId2"/>
          <a:stretch>
            <a:fillRect/>
          </a:stretch>
        </p:blipFill>
        <p:spPr>
          <a:xfrm>
            <a:off x="361156" y="1063375"/>
            <a:ext cx="4353719" cy="2313018"/>
          </a:xfrm>
          <a:prstGeom prst="rect">
            <a:avLst/>
          </a:prstGeom>
        </p:spPr>
      </p:pic>
      <p:pic>
        <p:nvPicPr>
          <p:cNvPr id="5" name="Picture 4">
            <a:extLst>
              <a:ext uri="{FF2B5EF4-FFF2-40B4-BE49-F238E27FC236}">
                <a16:creationId xmlns:a16="http://schemas.microsoft.com/office/drawing/2014/main" id="{3EC7A904-1D92-DCE3-5D72-42BC70B5B1E3}"/>
              </a:ext>
            </a:extLst>
          </p:cNvPr>
          <p:cNvPicPr>
            <a:picLocks noChangeAspect="1"/>
          </p:cNvPicPr>
          <p:nvPr/>
        </p:nvPicPr>
        <p:blipFill>
          <a:blip r:embed="rId3"/>
          <a:stretch>
            <a:fillRect/>
          </a:stretch>
        </p:blipFill>
        <p:spPr>
          <a:xfrm>
            <a:off x="4143374" y="2344307"/>
            <a:ext cx="4468019" cy="2373743"/>
          </a:xfrm>
          <a:prstGeom prst="rect">
            <a:avLst/>
          </a:prstGeom>
        </p:spPr>
      </p:pic>
    </p:spTree>
    <p:extLst>
      <p:ext uri="{BB962C8B-B14F-4D97-AF65-F5344CB8AC3E}">
        <p14:creationId xmlns:p14="http://schemas.microsoft.com/office/powerpoint/2010/main" val="47059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1B735A-6073-3772-DB13-EEDCB2AD4F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FC229A8C-6B23-265B-7F79-1C1CA3C6CC12}"/>
              </a:ext>
            </a:extLst>
          </p:cNvPr>
          <p:cNvPicPr>
            <a:picLocks noChangeAspect="1"/>
          </p:cNvPicPr>
          <p:nvPr/>
        </p:nvPicPr>
        <p:blipFill>
          <a:blip r:embed="rId2"/>
          <a:stretch>
            <a:fillRect/>
          </a:stretch>
        </p:blipFill>
        <p:spPr>
          <a:xfrm>
            <a:off x="250031" y="578643"/>
            <a:ext cx="4289611" cy="2278856"/>
          </a:xfrm>
          <a:prstGeom prst="rect">
            <a:avLst/>
          </a:prstGeom>
        </p:spPr>
      </p:pic>
      <p:pic>
        <p:nvPicPr>
          <p:cNvPr id="8" name="Picture 7">
            <a:extLst>
              <a:ext uri="{FF2B5EF4-FFF2-40B4-BE49-F238E27FC236}">
                <a16:creationId xmlns:a16="http://schemas.microsoft.com/office/drawing/2014/main" id="{7EC24987-CBC4-BB9E-CA56-C2513FB8ADBB}"/>
              </a:ext>
            </a:extLst>
          </p:cNvPr>
          <p:cNvPicPr>
            <a:picLocks noChangeAspect="1"/>
          </p:cNvPicPr>
          <p:nvPr/>
        </p:nvPicPr>
        <p:blipFill>
          <a:blip r:embed="rId3"/>
          <a:stretch>
            <a:fillRect/>
          </a:stretch>
        </p:blipFill>
        <p:spPr>
          <a:xfrm>
            <a:off x="4572000" y="2878930"/>
            <a:ext cx="4572000" cy="2143125"/>
          </a:xfrm>
          <a:prstGeom prst="rect">
            <a:avLst/>
          </a:prstGeom>
        </p:spPr>
      </p:pic>
      <p:pic>
        <p:nvPicPr>
          <p:cNvPr id="10" name="Picture 9">
            <a:extLst>
              <a:ext uri="{FF2B5EF4-FFF2-40B4-BE49-F238E27FC236}">
                <a16:creationId xmlns:a16="http://schemas.microsoft.com/office/drawing/2014/main" id="{1927A24E-489F-16BA-A363-39874BC79B07}"/>
              </a:ext>
            </a:extLst>
          </p:cNvPr>
          <p:cNvPicPr>
            <a:picLocks noChangeAspect="1"/>
          </p:cNvPicPr>
          <p:nvPr/>
        </p:nvPicPr>
        <p:blipFill>
          <a:blip r:embed="rId4"/>
          <a:stretch>
            <a:fillRect/>
          </a:stretch>
        </p:blipFill>
        <p:spPr>
          <a:xfrm>
            <a:off x="250031" y="2878930"/>
            <a:ext cx="4289611" cy="2057351"/>
          </a:xfrm>
          <a:prstGeom prst="rect">
            <a:avLst/>
          </a:prstGeom>
        </p:spPr>
      </p:pic>
      <p:pic>
        <p:nvPicPr>
          <p:cNvPr id="12" name="Picture 11">
            <a:extLst>
              <a:ext uri="{FF2B5EF4-FFF2-40B4-BE49-F238E27FC236}">
                <a16:creationId xmlns:a16="http://schemas.microsoft.com/office/drawing/2014/main" id="{53B9FA26-7EBB-C6A7-A3C5-D72264468E64}"/>
              </a:ext>
            </a:extLst>
          </p:cNvPr>
          <p:cNvPicPr>
            <a:picLocks noChangeAspect="1"/>
          </p:cNvPicPr>
          <p:nvPr/>
        </p:nvPicPr>
        <p:blipFill>
          <a:blip r:embed="rId5"/>
          <a:stretch>
            <a:fillRect/>
          </a:stretch>
        </p:blipFill>
        <p:spPr>
          <a:xfrm>
            <a:off x="4572000" y="598103"/>
            <a:ext cx="4539640" cy="2239935"/>
          </a:xfrm>
          <a:prstGeom prst="rect">
            <a:avLst/>
          </a:prstGeom>
        </p:spPr>
      </p:pic>
      <p:graphicFrame>
        <p:nvGraphicFramePr>
          <p:cNvPr id="13" name="Table 13">
            <a:extLst>
              <a:ext uri="{FF2B5EF4-FFF2-40B4-BE49-F238E27FC236}">
                <a16:creationId xmlns:a16="http://schemas.microsoft.com/office/drawing/2014/main" id="{F6699419-D362-CB0D-1BEE-E66A6B066134}"/>
              </a:ext>
            </a:extLst>
          </p:cNvPr>
          <p:cNvGraphicFramePr>
            <a:graphicFrameLocks noGrp="1"/>
          </p:cNvGraphicFramePr>
          <p:nvPr>
            <p:extLst>
              <p:ext uri="{D42A27DB-BD31-4B8C-83A1-F6EECF244321}">
                <p14:modId xmlns:p14="http://schemas.microsoft.com/office/powerpoint/2010/main" val="2950658451"/>
              </p:ext>
            </p:extLst>
          </p:nvPr>
        </p:nvGraphicFramePr>
        <p:xfrm>
          <a:off x="3858816" y="140903"/>
          <a:ext cx="1363266" cy="457200"/>
        </p:xfrm>
        <a:graphic>
          <a:graphicData uri="http://schemas.openxmlformats.org/drawingml/2006/table">
            <a:tbl>
              <a:tblPr firstRow="1" bandRow="1">
                <a:tableStyleId>{2D5ABB26-0587-4C30-8999-92F81FD0307C}</a:tableStyleId>
              </a:tblPr>
              <a:tblGrid>
                <a:gridCol w="1363266">
                  <a:extLst>
                    <a:ext uri="{9D8B030D-6E8A-4147-A177-3AD203B41FA5}">
                      <a16:colId xmlns:a16="http://schemas.microsoft.com/office/drawing/2014/main" val="2609955935"/>
                    </a:ext>
                  </a:extLst>
                </a:gridCol>
              </a:tblGrid>
              <a:tr h="370840">
                <a:tc>
                  <a:txBody>
                    <a:bodyPr/>
                    <a:lstStyle/>
                    <a:p>
                      <a:r>
                        <a:rPr lang="en-IN" sz="2400" b="1" dirty="0">
                          <a:solidFill>
                            <a:srgbClr val="FF0000"/>
                          </a:solidFill>
                          <a:latin typeface="Agency FB" panose="020B0503020202020204" pitchFamily="34" charset="0"/>
                        </a:rPr>
                        <a:t>CUSTOMER</a:t>
                      </a:r>
                    </a:p>
                  </a:txBody>
                  <a:tcPr/>
                </a:tc>
                <a:extLst>
                  <a:ext uri="{0D108BD9-81ED-4DB2-BD59-A6C34878D82A}">
                    <a16:rowId xmlns:a16="http://schemas.microsoft.com/office/drawing/2014/main" val="3313028447"/>
                  </a:ext>
                </a:extLst>
              </a:tr>
            </a:tbl>
          </a:graphicData>
        </a:graphic>
      </p:graphicFrame>
    </p:spTree>
    <p:extLst>
      <p:ext uri="{BB962C8B-B14F-4D97-AF65-F5344CB8AC3E}">
        <p14:creationId xmlns:p14="http://schemas.microsoft.com/office/powerpoint/2010/main" val="35255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576199-A5CA-EEBA-EE5A-533336EF73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F573956C-1880-460F-A236-65038F9EA180}"/>
              </a:ext>
            </a:extLst>
          </p:cNvPr>
          <p:cNvPicPr>
            <a:picLocks noChangeAspect="1"/>
          </p:cNvPicPr>
          <p:nvPr/>
        </p:nvPicPr>
        <p:blipFill>
          <a:blip r:embed="rId2"/>
          <a:stretch>
            <a:fillRect/>
          </a:stretch>
        </p:blipFill>
        <p:spPr>
          <a:xfrm>
            <a:off x="0" y="644575"/>
            <a:ext cx="4572000" cy="2055763"/>
          </a:xfrm>
          <a:prstGeom prst="rect">
            <a:avLst/>
          </a:prstGeom>
        </p:spPr>
      </p:pic>
      <p:pic>
        <p:nvPicPr>
          <p:cNvPr id="7" name="Picture 6">
            <a:extLst>
              <a:ext uri="{FF2B5EF4-FFF2-40B4-BE49-F238E27FC236}">
                <a16:creationId xmlns:a16="http://schemas.microsoft.com/office/drawing/2014/main" id="{8D65B4B1-DBFD-36E5-4EC3-E89722ABCAAB}"/>
              </a:ext>
            </a:extLst>
          </p:cNvPr>
          <p:cNvPicPr>
            <a:picLocks noChangeAspect="1"/>
          </p:cNvPicPr>
          <p:nvPr/>
        </p:nvPicPr>
        <p:blipFill>
          <a:blip r:embed="rId3"/>
          <a:stretch>
            <a:fillRect/>
          </a:stretch>
        </p:blipFill>
        <p:spPr>
          <a:xfrm>
            <a:off x="4572000" y="2700338"/>
            <a:ext cx="4572000" cy="2300286"/>
          </a:xfrm>
          <a:prstGeom prst="rect">
            <a:avLst/>
          </a:prstGeom>
        </p:spPr>
      </p:pic>
      <p:pic>
        <p:nvPicPr>
          <p:cNvPr id="9" name="Picture 8">
            <a:extLst>
              <a:ext uri="{FF2B5EF4-FFF2-40B4-BE49-F238E27FC236}">
                <a16:creationId xmlns:a16="http://schemas.microsoft.com/office/drawing/2014/main" id="{451F0CFE-7C72-F38F-5092-34C7A686511F}"/>
              </a:ext>
            </a:extLst>
          </p:cNvPr>
          <p:cNvPicPr>
            <a:picLocks noChangeAspect="1"/>
          </p:cNvPicPr>
          <p:nvPr/>
        </p:nvPicPr>
        <p:blipFill>
          <a:blip r:embed="rId4"/>
          <a:stretch>
            <a:fillRect/>
          </a:stretch>
        </p:blipFill>
        <p:spPr>
          <a:xfrm>
            <a:off x="0" y="2700338"/>
            <a:ext cx="4572000" cy="2300286"/>
          </a:xfrm>
          <a:prstGeom prst="rect">
            <a:avLst/>
          </a:prstGeom>
        </p:spPr>
      </p:pic>
      <p:pic>
        <p:nvPicPr>
          <p:cNvPr id="11" name="Picture 10">
            <a:extLst>
              <a:ext uri="{FF2B5EF4-FFF2-40B4-BE49-F238E27FC236}">
                <a16:creationId xmlns:a16="http://schemas.microsoft.com/office/drawing/2014/main" id="{3CFDB1B9-FE04-B721-0CCE-FDF84053BC0E}"/>
              </a:ext>
            </a:extLst>
          </p:cNvPr>
          <p:cNvPicPr>
            <a:picLocks noChangeAspect="1"/>
          </p:cNvPicPr>
          <p:nvPr/>
        </p:nvPicPr>
        <p:blipFill>
          <a:blip r:embed="rId5"/>
          <a:stretch>
            <a:fillRect/>
          </a:stretch>
        </p:blipFill>
        <p:spPr>
          <a:xfrm>
            <a:off x="4571998" y="644574"/>
            <a:ext cx="4572002" cy="2055763"/>
          </a:xfrm>
          <a:prstGeom prst="rect">
            <a:avLst/>
          </a:prstGeom>
        </p:spPr>
      </p:pic>
      <p:graphicFrame>
        <p:nvGraphicFramePr>
          <p:cNvPr id="13" name="Table 13">
            <a:extLst>
              <a:ext uri="{FF2B5EF4-FFF2-40B4-BE49-F238E27FC236}">
                <a16:creationId xmlns:a16="http://schemas.microsoft.com/office/drawing/2014/main" id="{9831359F-A404-E5D6-46A1-DF31A05924F4}"/>
              </a:ext>
            </a:extLst>
          </p:cNvPr>
          <p:cNvGraphicFramePr>
            <a:graphicFrameLocks noGrp="1"/>
          </p:cNvGraphicFramePr>
          <p:nvPr>
            <p:extLst>
              <p:ext uri="{D42A27DB-BD31-4B8C-83A1-F6EECF244321}">
                <p14:modId xmlns:p14="http://schemas.microsoft.com/office/powerpoint/2010/main" val="2086176004"/>
              </p:ext>
            </p:extLst>
          </p:nvPr>
        </p:nvGraphicFramePr>
        <p:xfrm>
          <a:off x="3945132" y="187373"/>
          <a:ext cx="1941912" cy="457200"/>
        </p:xfrm>
        <a:graphic>
          <a:graphicData uri="http://schemas.openxmlformats.org/drawingml/2006/table">
            <a:tbl>
              <a:tblPr firstRow="1" bandRow="1">
                <a:tableStyleId>{2D5ABB26-0587-4C30-8999-92F81FD0307C}</a:tableStyleId>
              </a:tblPr>
              <a:tblGrid>
                <a:gridCol w="1941912">
                  <a:extLst>
                    <a:ext uri="{9D8B030D-6E8A-4147-A177-3AD203B41FA5}">
                      <a16:colId xmlns:a16="http://schemas.microsoft.com/office/drawing/2014/main" val="3261452320"/>
                    </a:ext>
                  </a:extLst>
                </a:gridCol>
              </a:tblGrid>
              <a:tr h="370840">
                <a:tc>
                  <a:txBody>
                    <a:bodyPr/>
                    <a:lstStyle/>
                    <a:p>
                      <a:r>
                        <a:rPr lang="en-IN" sz="2400" b="1" dirty="0">
                          <a:solidFill>
                            <a:srgbClr val="FF0000"/>
                          </a:solidFill>
                          <a:latin typeface="Agency FB" panose="020B0503020202020204" pitchFamily="34" charset="0"/>
                        </a:rPr>
                        <a:t>SELLER</a:t>
                      </a:r>
                    </a:p>
                  </a:txBody>
                  <a:tcPr/>
                </a:tc>
                <a:extLst>
                  <a:ext uri="{0D108BD9-81ED-4DB2-BD59-A6C34878D82A}">
                    <a16:rowId xmlns:a16="http://schemas.microsoft.com/office/drawing/2014/main" val="1200413928"/>
                  </a:ext>
                </a:extLst>
              </a:tr>
            </a:tbl>
          </a:graphicData>
        </a:graphic>
      </p:graphicFrame>
    </p:spTree>
    <p:extLst>
      <p:ext uri="{BB962C8B-B14F-4D97-AF65-F5344CB8AC3E}">
        <p14:creationId xmlns:p14="http://schemas.microsoft.com/office/powerpoint/2010/main" val="410330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ctrTitle" idx="4294967295"/>
          </p:nvPr>
        </p:nvSpPr>
        <p:spPr>
          <a:xfrm>
            <a:off x="1283919" y="368912"/>
            <a:ext cx="6476100" cy="8812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Agency FB" panose="020B0503020202020204" pitchFamily="34" charset="0"/>
              </a:rPr>
              <a:t>CONCLUSION</a:t>
            </a:r>
            <a:endParaRPr sz="4000" b="0" dirty="0">
              <a:solidFill>
                <a:schemeClr val="accent6"/>
              </a:solidFill>
              <a:latin typeface="Agency FB" panose="020B0503020202020204" pitchFamily="34" charset="0"/>
            </a:endParaRPr>
          </a:p>
        </p:txBody>
      </p:sp>
      <p:sp>
        <p:nvSpPr>
          <p:cNvPr id="180" name="Google Shape;180;p26"/>
          <p:cNvSpPr txBox="1">
            <a:spLocks noGrp="1"/>
          </p:cNvSpPr>
          <p:nvPr>
            <p:ph type="subTitle" idx="4294967295"/>
          </p:nvPr>
        </p:nvSpPr>
        <p:spPr>
          <a:xfrm>
            <a:off x="1333925" y="1471613"/>
            <a:ext cx="6476100" cy="2857500"/>
          </a:xfrm>
          <a:prstGeom prst="rect">
            <a:avLst/>
          </a:prstGeom>
        </p:spPr>
        <p:txBody>
          <a:bodyPr spcFirstLastPara="1" wrap="square" lIns="91425" tIns="91425" rIns="91425" bIns="91425" anchor="t" anchorCtr="0">
            <a:noAutofit/>
          </a:bodyPr>
          <a:lstStyle/>
          <a:p>
            <a:r>
              <a:rPr lang="en-US" dirty="0">
                <a:latin typeface="Agency FB" panose="020B0503020202020204" pitchFamily="34" charset="0"/>
              </a:rPr>
              <a:t>Consumer Relationship management is a business strategy that enables a business organization to maximize revenue, customer satisfaction, profitability through strategic mobilization, organization, and management of customer’s interests and desires.</a:t>
            </a:r>
            <a:endParaRPr lang="en-IN" dirty="0">
              <a:latin typeface="Agency FB" panose="020B0503020202020204" pitchFamily="34" charset="0"/>
            </a:endParaRPr>
          </a:p>
        </p:txBody>
      </p:sp>
      <p:sp>
        <p:nvSpPr>
          <p:cNvPr id="181" name="Google Shape;181;p2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ctrTitle" idx="4294967295"/>
          </p:nvPr>
        </p:nvSpPr>
        <p:spPr>
          <a:xfrm>
            <a:off x="685800" y="18291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dirty="0">
                <a:latin typeface="Agency FB" panose="020B0503020202020204" pitchFamily="34" charset="0"/>
              </a:rPr>
              <a:t>THANK YOU</a:t>
            </a:r>
            <a:endParaRPr sz="4000" dirty="0">
              <a:solidFill>
                <a:schemeClr val="accent3"/>
              </a:solidFill>
              <a:latin typeface="Agency FB" panose="020B0503020202020204" pitchFamily="34" charset="0"/>
            </a:endParaRPr>
          </a:p>
        </p:txBody>
      </p:sp>
      <p:sp>
        <p:nvSpPr>
          <p:cNvPr id="192" name="Google Shape;192;p2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Agency FB" panose="020B0503020202020204" pitchFamily="34" charset="0"/>
              </a:rPr>
              <a:t>Table OF Context</a:t>
            </a:r>
            <a:endParaRPr sz="4000" dirty="0">
              <a:latin typeface="Agency FB" panose="020B0503020202020204" pitchFamily="34" charset="0"/>
            </a:endParaRPr>
          </a:p>
        </p:txBody>
      </p:sp>
      <p:sp>
        <p:nvSpPr>
          <p:cNvPr id="67" name="Google Shape;67;p13"/>
          <p:cNvSpPr txBox="1">
            <a:spLocks noGrp="1"/>
          </p:cNvSpPr>
          <p:nvPr>
            <p:ph type="body" idx="1"/>
          </p:nvPr>
        </p:nvSpPr>
        <p:spPr>
          <a:xfrm>
            <a:off x="890299" y="1200150"/>
            <a:ext cx="7725063" cy="3479006"/>
          </a:xfrm>
          <a:prstGeom prst="rect">
            <a:avLst/>
          </a:prstGeom>
        </p:spPr>
        <p:txBody>
          <a:bodyPr spcFirstLastPara="1" wrap="square" lIns="91425" tIns="91425" rIns="91425" bIns="91425" anchor="t" anchorCtr="0">
            <a:noAutofit/>
          </a:bodyPr>
          <a:lstStyle/>
          <a:p>
            <a:r>
              <a:rPr lang="en-US" sz="2400" dirty="0">
                <a:latin typeface="Agency FB" panose="020B0503020202020204" pitchFamily="34" charset="0"/>
              </a:rPr>
              <a:t>Introduction </a:t>
            </a:r>
          </a:p>
          <a:p>
            <a:r>
              <a:rPr lang="en-US" sz="2400" dirty="0">
                <a:latin typeface="Agency FB" panose="020B0503020202020204" pitchFamily="34" charset="0"/>
              </a:rPr>
              <a:t>Literature Survey</a:t>
            </a:r>
          </a:p>
          <a:p>
            <a:r>
              <a:rPr lang="en-US" sz="2400" dirty="0">
                <a:latin typeface="Agency FB" panose="020B0503020202020204" pitchFamily="34" charset="0"/>
              </a:rPr>
              <a:t>Flow Chart</a:t>
            </a:r>
          </a:p>
          <a:p>
            <a:r>
              <a:rPr lang="en-US" sz="2400" dirty="0">
                <a:latin typeface="Agency FB" panose="020B0503020202020204" pitchFamily="34" charset="0"/>
              </a:rPr>
              <a:t>GitHub Setup</a:t>
            </a:r>
          </a:p>
          <a:p>
            <a:r>
              <a:rPr lang="en-US" sz="2400" dirty="0">
                <a:latin typeface="Agency FB" panose="020B0503020202020204" pitchFamily="34" charset="0"/>
              </a:rPr>
              <a:t>Project Testing </a:t>
            </a:r>
            <a:endParaRPr lang="en-IN" sz="2400" dirty="0">
              <a:latin typeface="Agency FB" panose="020B0503020202020204" pitchFamily="34" charset="0"/>
            </a:endParaRPr>
          </a:p>
          <a:p>
            <a:r>
              <a:rPr lang="en-IN" sz="2400" dirty="0">
                <a:latin typeface="Agency FB" panose="020B0503020202020204" pitchFamily="34" charset="0"/>
              </a:rPr>
              <a:t>Conclusion</a:t>
            </a:r>
            <a:endParaRPr lang="en-US" sz="2400" dirty="0">
              <a:latin typeface="Agency FB" panose="020B0503020202020204" pitchFamily="34" charset="0"/>
            </a:endParaRP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7"/>
          <p:cNvSpPr txBox="1">
            <a:spLocks noGrp="1"/>
          </p:cNvSpPr>
          <p:nvPr>
            <p:ph type="body" idx="1"/>
          </p:nvPr>
        </p:nvSpPr>
        <p:spPr>
          <a:xfrm>
            <a:off x="890300" y="1200149"/>
            <a:ext cx="7363500" cy="3021000"/>
          </a:xfrm>
          <a:prstGeom prst="rect">
            <a:avLst/>
          </a:prstGeom>
        </p:spPr>
        <p:txBody>
          <a:bodyPr spcFirstLastPara="1" wrap="square" lIns="91425" tIns="91425" rIns="91425" bIns="91425" anchor="t" anchorCtr="0">
            <a:noAutofit/>
          </a:bodyPr>
          <a:lstStyle/>
          <a:p>
            <a:r>
              <a:rPr lang="en-US" dirty="0">
                <a:latin typeface="Agency FB" panose="020B0503020202020204" pitchFamily="34" charset="0"/>
              </a:rPr>
              <a:t>Vehicle Management System web application is widely used by managers to store, retrieve and modify their customers' information. This project is the implementation of a backend web application where we can create, read, update and delete (CRUD) customer information. This exciting CRUD application will be built using JSP, HTML, MYSQL WORKBENCH, CSS and MySQL (for managing RDBMS).</a:t>
            </a:r>
            <a:endParaRPr lang="en-IN" dirty="0">
              <a:latin typeface="Agency FB" panose="020B0503020202020204" pitchFamily="34" charset="0"/>
            </a:endParaRPr>
          </a:p>
        </p:txBody>
      </p:sp>
      <p:sp>
        <p:nvSpPr>
          <p:cNvPr id="96" name="Google Shape;96;p1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4" name="Google Shape;74;p14">
            <a:extLst>
              <a:ext uri="{FF2B5EF4-FFF2-40B4-BE49-F238E27FC236}">
                <a16:creationId xmlns:a16="http://schemas.microsoft.com/office/drawing/2014/main" id="{B4D56B53-C4C1-8AC2-970D-BD804C78264B}"/>
              </a:ext>
            </a:extLst>
          </p:cNvPr>
          <p:cNvSpPr txBox="1">
            <a:spLocks/>
          </p:cNvSpPr>
          <p:nvPr/>
        </p:nvSpPr>
        <p:spPr>
          <a:xfrm>
            <a:off x="1215000" y="633946"/>
            <a:ext cx="6714000" cy="6376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1pPr>
            <a:lvl2pPr marR="0" lvl="1"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2pPr>
            <a:lvl3pPr marR="0" lvl="2"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3pPr>
            <a:lvl4pPr marR="0" lvl="3"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4pPr>
            <a:lvl5pPr marR="0" lvl="4"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5pPr>
            <a:lvl6pPr marR="0" lvl="5"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6pPr>
            <a:lvl7pPr marR="0" lvl="6"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7pPr>
            <a:lvl8pPr marR="0" lvl="7"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8pPr>
            <a:lvl9pPr marR="0" lvl="8" algn="ctr" rtl="0">
              <a:lnSpc>
                <a:spcPct val="100000"/>
              </a:lnSpc>
              <a:spcBef>
                <a:spcPts val="0"/>
              </a:spcBef>
              <a:spcAft>
                <a:spcPts val="0"/>
              </a:spcAft>
              <a:buClr>
                <a:schemeClr val="accent5"/>
              </a:buClr>
              <a:buSzPts val="2400"/>
              <a:buFont typeface="Amatic SC"/>
              <a:buNone/>
              <a:defRPr sz="2400" b="1" i="0" u="none" strike="noStrike" cap="none">
                <a:solidFill>
                  <a:schemeClr val="accent5"/>
                </a:solidFill>
                <a:latin typeface="Amatic SC"/>
                <a:ea typeface="Amatic SC"/>
                <a:cs typeface="Amatic SC"/>
                <a:sym typeface="Amatic SC"/>
              </a:defRPr>
            </a:lvl9pPr>
          </a:lstStyle>
          <a:p>
            <a:r>
              <a:rPr lang="en-US" sz="4000" dirty="0">
                <a:latin typeface="Agency FB" panose="020B0503020202020204" pitchFamily="34"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body" idx="1"/>
          </p:nvPr>
        </p:nvSpPr>
        <p:spPr>
          <a:xfrm>
            <a:off x="627315" y="1378743"/>
            <a:ext cx="7889369" cy="3450431"/>
          </a:xfrm>
          <a:prstGeom prst="rect">
            <a:avLst/>
          </a:prstGeom>
        </p:spPr>
        <p:txBody>
          <a:bodyPr spcFirstLastPara="1" wrap="square" lIns="91425" tIns="91425" rIns="91425" bIns="91425" anchor="t" anchorCtr="0">
            <a:noAutofit/>
          </a:bodyPr>
          <a:lstStyle/>
          <a:p>
            <a:pPr marL="101600" indent="0">
              <a:buNone/>
            </a:pPr>
            <a:r>
              <a:rPr lang="en-US" sz="1400" dirty="0">
                <a:latin typeface="Agency FB" panose="020B0503020202020204" pitchFamily="34" charset="0"/>
              </a:rPr>
              <a:t>-  A New Consumer Relationship Model: The Marketing Communications Application</a:t>
            </a:r>
          </a:p>
          <a:p>
            <a:pPr marL="0" indent="0">
              <a:buNone/>
            </a:pPr>
            <a:r>
              <a:rPr lang="en-US" sz="1400" dirty="0">
                <a:latin typeface="Agency FB" panose="020B0503020202020204" pitchFamily="34" charset="0"/>
              </a:rPr>
              <a:t>Published online: 29 Oct 2018</a:t>
            </a:r>
          </a:p>
          <a:p>
            <a:pPr marL="0" indent="0">
              <a:buNone/>
            </a:pPr>
            <a:r>
              <a:rPr lang="en-US" sz="1400" dirty="0">
                <a:latin typeface="Agency FB" panose="020B0503020202020204" pitchFamily="34" charset="0"/>
              </a:rPr>
              <a:t>Authors: </a:t>
            </a:r>
            <a:r>
              <a:rPr lang="en-US" sz="1400" dirty="0" err="1">
                <a:latin typeface="Agency FB" panose="020B0503020202020204" pitchFamily="34" charset="0"/>
              </a:rPr>
              <a:t>Alkis</a:t>
            </a:r>
            <a:r>
              <a:rPr lang="en-US" sz="1400" dirty="0">
                <a:latin typeface="Agency FB" panose="020B0503020202020204" pitchFamily="34" charset="0"/>
              </a:rPr>
              <a:t> </a:t>
            </a:r>
            <a:r>
              <a:rPr lang="en-US" sz="1400" dirty="0" err="1">
                <a:latin typeface="Agency FB" panose="020B0503020202020204" pitchFamily="34" charset="0"/>
              </a:rPr>
              <a:t>Thrassou</a:t>
            </a:r>
            <a:r>
              <a:rPr lang="en-US" sz="1400" dirty="0">
                <a:latin typeface="Agency FB" panose="020B0503020202020204" pitchFamily="34" charset="0"/>
              </a:rPr>
              <a:t> and Demetris </a:t>
            </a:r>
            <a:r>
              <a:rPr lang="en-US" sz="1400" dirty="0" err="1">
                <a:latin typeface="Agency FB" panose="020B0503020202020204" pitchFamily="34" charset="0"/>
              </a:rPr>
              <a:t>Vrontis</a:t>
            </a:r>
            <a:endParaRPr lang="en-US" sz="1400" dirty="0">
              <a:latin typeface="Agency FB" panose="020B0503020202020204" pitchFamily="34" charset="0"/>
            </a:endParaRPr>
          </a:p>
          <a:p>
            <a:pPr marL="0" indent="0">
              <a:buNone/>
            </a:pPr>
            <a:r>
              <a:rPr lang="en-US" sz="1400" dirty="0">
                <a:latin typeface="Agency FB" panose="020B0503020202020204" pitchFamily="34" charset="0"/>
              </a:rPr>
              <a:t>The article investigates empowered consumer behavior and explores its evolutionary nature and contemporary contexts in developed countries. Through a comprehensive literature review multi-perspective analysis, it finally develops a prescriptive marketing communication model in the context of an evolving business-consumer relationship and its corresponding marketing philosophy. The findings identify a rising symbiotic equilibrium between consumers’ power and businesses’ influence on consumers’ perceptions. Consumer “needs” are found to be increasingly manifested into “wants” which are intangible, of obscure value, affective in nature and vulnerable to marketing communications; the latter being increasingly oriented towards “perception management” and with “branding” as a primary vehicle.</a:t>
            </a:r>
            <a:endParaRPr lang="en-IN" sz="1400" dirty="0">
              <a:latin typeface="Agency FB" panose="020B0503020202020204" pitchFamily="34" charset="0"/>
            </a:endParaRPr>
          </a:p>
        </p:txBody>
      </p:sp>
      <p:sp>
        <p:nvSpPr>
          <p:cNvPr id="113" name="Google Shape;113;p19"/>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Agency FB" panose="020B0503020202020204" pitchFamily="34" charset="0"/>
              </a:rPr>
              <a:t>LITERATURE REVIEW</a:t>
            </a:r>
            <a:endParaRPr sz="4000" dirty="0">
              <a:latin typeface="Agency FB" panose="020B0503020202020204" pitchFamily="34" charset="0"/>
            </a:endParaRPr>
          </a:p>
        </p:txBody>
      </p:sp>
      <p:sp>
        <p:nvSpPr>
          <p:cNvPr id="115" name="Google Shape;115;p19"/>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0"/>
          <p:cNvSpPr txBox="1">
            <a:spLocks noGrp="1"/>
          </p:cNvSpPr>
          <p:nvPr>
            <p:ph type="body" idx="1"/>
          </p:nvPr>
        </p:nvSpPr>
        <p:spPr>
          <a:xfrm>
            <a:off x="411686" y="753665"/>
            <a:ext cx="8096519" cy="3636169"/>
          </a:xfrm>
          <a:prstGeom prst="rect">
            <a:avLst/>
          </a:prstGeom>
        </p:spPr>
        <p:txBody>
          <a:bodyPr spcFirstLastPara="1" wrap="square" lIns="91425" tIns="91425" rIns="91425" bIns="91425" anchor="t" anchorCtr="0">
            <a:noAutofit/>
          </a:bodyPr>
          <a:lstStyle/>
          <a:p>
            <a:r>
              <a:rPr lang="en-US" dirty="0">
                <a:latin typeface="Agency FB" panose="020B0503020202020204" pitchFamily="34" charset="0"/>
              </a:rPr>
              <a:t>Application of data mining techniques in customer relationship management: A literature review and classification</a:t>
            </a:r>
          </a:p>
          <a:p>
            <a:r>
              <a:rPr lang="en-US" dirty="0">
                <a:latin typeface="Agency FB" panose="020B0503020202020204" pitchFamily="34" charset="0"/>
              </a:rPr>
              <a:t>Published </a:t>
            </a:r>
            <a:r>
              <a:rPr lang="en-US" dirty="0" err="1">
                <a:latin typeface="Agency FB" panose="020B0503020202020204" pitchFamily="34" charset="0"/>
              </a:rPr>
              <a:t>Date:March</a:t>
            </a:r>
            <a:r>
              <a:rPr lang="en-US" dirty="0">
                <a:latin typeface="Agency FB" panose="020B0503020202020204" pitchFamily="34" charset="0"/>
              </a:rPr>
              <a:t> 2020</a:t>
            </a:r>
          </a:p>
          <a:p>
            <a:r>
              <a:rPr lang="en-US" dirty="0" err="1">
                <a:latin typeface="Agency FB" panose="020B0503020202020204" pitchFamily="34" charset="0"/>
              </a:rPr>
              <a:t>Authors:Marina</a:t>
            </a:r>
            <a:r>
              <a:rPr lang="en-US" dirty="0">
                <a:latin typeface="Agency FB" panose="020B0503020202020204" pitchFamily="34" charset="0"/>
              </a:rPr>
              <a:t> </a:t>
            </a:r>
            <a:r>
              <a:rPr lang="en-US" dirty="0" err="1">
                <a:latin typeface="Agency FB" panose="020B0503020202020204" pitchFamily="34" charset="0"/>
              </a:rPr>
              <a:t>Sakolova</a:t>
            </a:r>
            <a:r>
              <a:rPr lang="en-US" dirty="0">
                <a:latin typeface="Agency FB" panose="020B0503020202020204" pitchFamily="34" charset="0"/>
              </a:rPr>
              <a:t> and Antonio Fernandez </a:t>
            </a:r>
            <a:r>
              <a:rPr lang="en-US" dirty="0" err="1">
                <a:latin typeface="Agency FB" panose="020B0503020202020204" pitchFamily="34" charset="0"/>
              </a:rPr>
              <a:t>Cabllero</a:t>
            </a:r>
            <a:endParaRPr lang="en-US" dirty="0">
              <a:latin typeface="Agency FB" panose="020B0503020202020204" pitchFamily="34" charset="0"/>
            </a:endParaRPr>
          </a:p>
          <a:p>
            <a:pPr marL="0" indent="0">
              <a:buNone/>
            </a:pPr>
            <a:r>
              <a:rPr lang="en-US" sz="1600" dirty="0">
                <a:latin typeface="Agency FB" panose="020B0503020202020204" pitchFamily="34" charset="0"/>
              </a:rPr>
              <a:t>This paper presents an approach to the creation of an agent-based system for the assessment of environmental impact upon human health. As indicators of the environmental impact water pollution, indexes of traffic and industrial activity, wastes and solar radiation are assumed. And as human health indicator morbidity is taken. All the data comprise multiple heterogeneous data repositories. The system is logically and functionally divided into three layers, solving the tasks of information fusion, pattern discovery and decision support making, respectively. The outcomes of the system design phase under Prometheus methodology and the complete characteristics of the agents forming the proposal are discussed. The discovered patterns are used as a foundation for real-time decision making, which is of great importance for adequate and effective management by responsible governmental authorities.</a:t>
            </a:r>
            <a:endParaRPr lang="en-IN" sz="1600" dirty="0">
              <a:latin typeface="Agency FB" panose="020B0503020202020204" pitchFamily="34" charset="0"/>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2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220" name="Google Shape;220;p28"/>
          <p:cNvSpPr txBox="1"/>
          <p:nvPr/>
        </p:nvSpPr>
        <p:spPr>
          <a:xfrm>
            <a:off x="4334550" y="130743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Amatic SC"/>
                <a:ea typeface="Amatic SC"/>
                <a:cs typeface="Amatic SC"/>
                <a:sym typeface="Amatic SC"/>
              </a:rPr>
              <a:t>03 </a:t>
            </a:r>
            <a:endParaRPr sz="1600" b="1">
              <a:solidFill>
                <a:srgbClr val="FFFFFF"/>
              </a:solidFill>
              <a:latin typeface="Amatic SC"/>
              <a:ea typeface="Amatic SC"/>
              <a:cs typeface="Amatic SC"/>
              <a:sym typeface="Amatic SC"/>
            </a:endParaRPr>
          </a:p>
        </p:txBody>
      </p:sp>
      <p:sp>
        <p:nvSpPr>
          <p:cNvPr id="222" name="Google Shape;222;p28"/>
          <p:cNvSpPr txBox="1"/>
          <p:nvPr/>
        </p:nvSpPr>
        <p:spPr>
          <a:xfrm>
            <a:off x="5281877" y="290998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Amatic SC"/>
                <a:ea typeface="Amatic SC"/>
                <a:cs typeface="Amatic SC"/>
                <a:sym typeface="Amatic SC"/>
              </a:rPr>
              <a:t>02 </a:t>
            </a:r>
            <a:endParaRPr sz="1600" b="1">
              <a:solidFill>
                <a:srgbClr val="FFFFFF"/>
              </a:solidFill>
              <a:latin typeface="Amatic SC"/>
              <a:ea typeface="Amatic SC"/>
              <a:cs typeface="Amatic SC"/>
              <a:sym typeface="Amatic SC"/>
            </a:endParaRPr>
          </a:p>
        </p:txBody>
      </p:sp>
      <p:sp>
        <p:nvSpPr>
          <p:cNvPr id="2" name="TextBox 4">
            <a:extLst>
              <a:ext uri="{FF2B5EF4-FFF2-40B4-BE49-F238E27FC236}">
                <a16:creationId xmlns:a16="http://schemas.microsoft.com/office/drawing/2014/main" id="{17465BE9-5CE4-4C46-172D-BD7B1C4A28D8}"/>
              </a:ext>
            </a:extLst>
          </p:cNvPr>
          <p:cNvSpPr txBox="1"/>
          <p:nvPr/>
        </p:nvSpPr>
        <p:spPr>
          <a:xfrm>
            <a:off x="391494" y="264618"/>
            <a:ext cx="8384003"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200" u="sng" dirty="0">
                <a:latin typeface="Agency FB" panose="020B0503020202020204" pitchFamily="34" charset="0"/>
              </a:rPr>
              <a:t>Documentation (Implementation flow chart)</a:t>
            </a:r>
          </a:p>
          <a:p>
            <a:endParaRPr lang="en-IN" sz="3200" dirty="0">
              <a:latin typeface="Agency FB" panose="020B0503020202020204" pitchFamily="34" charset="0"/>
            </a:endParaRPr>
          </a:p>
        </p:txBody>
      </p:sp>
      <p:sp>
        <p:nvSpPr>
          <p:cNvPr id="3" name="Rectangle 2">
            <a:extLst>
              <a:ext uri="{FF2B5EF4-FFF2-40B4-BE49-F238E27FC236}">
                <a16:creationId xmlns:a16="http://schemas.microsoft.com/office/drawing/2014/main" id="{840418BC-1745-4FB1-CE2A-8CDFCD4D9068}"/>
              </a:ext>
            </a:extLst>
          </p:cNvPr>
          <p:cNvSpPr/>
          <p:nvPr/>
        </p:nvSpPr>
        <p:spPr>
          <a:xfrm>
            <a:off x="394264" y="1023564"/>
            <a:ext cx="1824875" cy="955255"/>
          </a:xfrm>
          <a:prstGeom prst="rect">
            <a:avLst/>
          </a:prstGeom>
          <a:solidFill>
            <a:srgbClr val="FDDDAA"/>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lumMod val="50000"/>
                  </a:schemeClr>
                </a:solidFill>
                <a:latin typeface="Agency FB" panose="020B0503020202020204" pitchFamily="34" charset="0"/>
              </a:rPr>
              <a:t>Creating project in IDE</a:t>
            </a:r>
          </a:p>
        </p:txBody>
      </p:sp>
      <p:sp>
        <p:nvSpPr>
          <p:cNvPr id="4" name="Rectangle 3">
            <a:extLst>
              <a:ext uri="{FF2B5EF4-FFF2-40B4-BE49-F238E27FC236}">
                <a16:creationId xmlns:a16="http://schemas.microsoft.com/office/drawing/2014/main" id="{629A7D2A-E110-541D-5141-BA14B8E6B889}"/>
              </a:ext>
            </a:extLst>
          </p:cNvPr>
          <p:cNvSpPr/>
          <p:nvPr/>
        </p:nvSpPr>
        <p:spPr>
          <a:xfrm>
            <a:off x="391495" y="3636987"/>
            <a:ext cx="1788722" cy="884263"/>
          </a:xfrm>
          <a:prstGeom prst="rect">
            <a:avLst/>
          </a:prstGeom>
          <a:solidFill>
            <a:srgbClr val="FDDDAA"/>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lumMod val="50000"/>
                  </a:schemeClr>
                </a:solidFill>
                <a:latin typeface="Agency FB" panose="020B0503020202020204" pitchFamily="34" charset="0"/>
              </a:rPr>
              <a:t>Establishing connection with MYSQL</a:t>
            </a:r>
          </a:p>
        </p:txBody>
      </p:sp>
      <p:sp>
        <p:nvSpPr>
          <p:cNvPr id="5" name="Rectangle 4">
            <a:extLst>
              <a:ext uri="{FF2B5EF4-FFF2-40B4-BE49-F238E27FC236}">
                <a16:creationId xmlns:a16="http://schemas.microsoft.com/office/drawing/2014/main" id="{25EB51E1-E47F-9F6E-9677-E149EF10A897}"/>
              </a:ext>
            </a:extLst>
          </p:cNvPr>
          <p:cNvSpPr/>
          <p:nvPr/>
        </p:nvSpPr>
        <p:spPr>
          <a:xfrm>
            <a:off x="3275750" y="3627091"/>
            <a:ext cx="2652182" cy="943491"/>
          </a:xfrm>
          <a:prstGeom prst="rect">
            <a:avLst/>
          </a:prstGeom>
          <a:solidFill>
            <a:srgbClr val="FDDDAA"/>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lumMod val="50000"/>
                  </a:schemeClr>
                </a:solidFill>
                <a:latin typeface="Agency FB" panose="020B0503020202020204" pitchFamily="34" charset="0"/>
              </a:rPr>
              <a:t>Creating modules(customer ,seller)</a:t>
            </a:r>
          </a:p>
        </p:txBody>
      </p:sp>
      <p:sp>
        <p:nvSpPr>
          <p:cNvPr id="6" name="Rectangle 5">
            <a:extLst>
              <a:ext uri="{FF2B5EF4-FFF2-40B4-BE49-F238E27FC236}">
                <a16:creationId xmlns:a16="http://schemas.microsoft.com/office/drawing/2014/main" id="{28DF39C8-C11C-B616-42EC-C17293F6EEAC}"/>
              </a:ext>
            </a:extLst>
          </p:cNvPr>
          <p:cNvSpPr/>
          <p:nvPr/>
        </p:nvSpPr>
        <p:spPr>
          <a:xfrm>
            <a:off x="3275749" y="1011684"/>
            <a:ext cx="2652175" cy="943492"/>
          </a:xfrm>
          <a:prstGeom prst="rect">
            <a:avLst/>
          </a:prstGeom>
          <a:solidFill>
            <a:srgbClr val="FDDDAA"/>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lumMod val="50000"/>
                  </a:schemeClr>
                </a:solidFill>
                <a:latin typeface="Agency FB" panose="020B0503020202020204" pitchFamily="34" charset="0"/>
              </a:rPr>
              <a:t>Testing whether data is storing in MYSQL or not.</a:t>
            </a:r>
          </a:p>
        </p:txBody>
      </p:sp>
      <p:sp>
        <p:nvSpPr>
          <p:cNvPr id="7" name="Rectangle 6">
            <a:extLst>
              <a:ext uri="{FF2B5EF4-FFF2-40B4-BE49-F238E27FC236}">
                <a16:creationId xmlns:a16="http://schemas.microsoft.com/office/drawing/2014/main" id="{1C143A46-71B2-D2C9-5923-BB37C6282950}"/>
              </a:ext>
            </a:extLst>
          </p:cNvPr>
          <p:cNvSpPr/>
          <p:nvPr/>
        </p:nvSpPr>
        <p:spPr>
          <a:xfrm>
            <a:off x="355333" y="2174234"/>
            <a:ext cx="1824877" cy="1069153"/>
          </a:xfrm>
          <a:prstGeom prst="rect">
            <a:avLst/>
          </a:prstGeom>
          <a:solidFill>
            <a:srgbClr val="FDDDAA"/>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lumMod val="50000"/>
                  </a:schemeClr>
                </a:solidFill>
                <a:latin typeface="Agency FB" panose="020B0503020202020204" pitchFamily="34" charset="0"/>
              </a:rPr>
              <a:t>Creating required </a:t>
            </a:r>
            <a:r>
              <a:rPr lang="en-IN" sz="1400" dirty="0" err="1">
                <a:solidFill>
                  <a:schemeClr val="tx1">
                    <a:lumMod val="50000"/>
                  </a:schemeClr>
                </a:solidFill>
                <a:latin typeface="Agency FB" panose="020B0503020202020204" pitchFamily="34" charset="0"/>
              </a:rPr>
              <a:t>jsp</a:t>
            </a:r>
            <a:r>
              <a:rPr lang="en-IN" sz="1400" dirty="0">
                <a:solidFill>
                  <a:schemeClr val="tx1">
                    <a:lumMod val="50000"/>
                  </a:schemeClr>
                </a:solidFill>
                <a:latin typeface="Agency FB" panose="020B0503020202020204" pitchFamily="34" charset="0"/>
              </a:rPr>
              <a:t>, html, </a:t>
            </a:r>
            <a:r>
              <a:rPr lang="en-IN" sz="1400" dirty="0" err="1">
                <a:solidFill>
                  <a:schemeClr val="tx1">
                    <a:lumMod val="50000"/>
                  </a:schemeClr>
                </a:solidFill>
                <a:latin typeface="Agency FB" panose="020B0503020202020204" pitchFamily="34" charset="0"/>
              </a:rPr>
              <a:t>css</a:t>
            </a:r>
            <a:r>
              <a:rPr lang="en-IN" sz="1400" dirty="0">
                <a:solidFill>
                  <a:schemeClr val="tx1">
                    <a:lumMod val="50000"/>
                  </a:schemeClr>
                </a:solidFill>
                <a:latin typeface="Agency FB" panose="020B0503020202020204" pitchFamily="34" charset="0"/>
              </a:rPr>
              <a:t> files</a:t>
            </a:r>
          </a:p>
        </p:txBody>
      </p:sp>
      <p:sp>
        <p:nvSpPr>
          <p:cNvPr id="8" name="Rectangle 7">
            <a:extLst>
              <a:ext uri="{FF2B5EF4-FFF2-40B4-BE49-F238E27FC236}">
                <a16:creationId xmlns:a16="http://schemas.microsoft.com/office/drawing/2014/main" id="{B89280A3-D0FD-5849-AB76-1A5D27B30B32}"/>
              </a:ext>
            </a:extLst>
          </p:cNvPr>
          <p:cNvSpPr/>
          <p:nvPr/>
        </p:nvSpPr>
        <p:spPr>
          <a:xfrm>
            <a:off x="3275750" y="2402255"/>
            <a:ext cx="2652182" cy="874451"/>
          </a:xfrm>
          <a:prstGeom prst="rect">
            <a:avLst/>
          </a:prstGeom>
          <a:solidFill>
            <a:srgbClr val="FDDDAA"/>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lumMod val="50000"/>
                  </a:schemeClr>
                </a:solidFill>
                <a:effectLst/>
                <a:latin typeface="Agency FB" panose="020B0503020202020204" pitchFamily="34" charset="0"/>
                <a:ea typeface="Times New Roman" panose="02020603050405020304" pitchFamily="18" charset="0"/>
              </a:rPr>
              <a:t>Checking created files are running on server</a:t>
            </a:r>
            <a:endParaRPr lang="en-IN" sz="1400" dirty="0">
              <a:solidFill>
                <a:schemeClr val="tx1">
                  <a:lumMod val="50000"/>
                </a:schemeClr>
              </a:solidFill>
              <a:latin typeface="Agency FB" panose="020B0503020202020204" pitchFamily="34" charset="0"/>
            </a:endParaRPr>
          </a:p>
        </p:txBody>
      </p:sp>
      <p:sp>
        <p:nvSpPr>
          <p:cNvPr id="9" name="Rectangle 8">
            <a:extLst>
              <a:ext uri="{FF2B5EF4-FFF2-40B4-BE49-F238E27FC236}">
                <a16:creationId xmlns:a16="http://schemas.microsoft.com/office/drawing/2014/main" id="{52A8D42F-6B33-D7D8-E3A2-C1B3137CB356}"/>
              </a:ext>
            </a:extLst>
          </p:cNvPr>
          <p:cNvSpPr/>
          <p:nvPr/>
        </p:nvSpPr>
        <p:spPr>
          <a:xfrm>
            <a:off x="6368839" y="1011684"/>
            <a:ext cx="2406659" cy="3509566"/>
          </a:xfrm>
          <a:prstGeom prst="rect">
            <a:avLst/>
          </a:prstGeom>
          <a:solidFill>
            <a:srgbClr val="FDDDAA"/>
          </a:solidFill>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1400" dirty="0">
                <a:solidFill>
                  <a:schemeClr val="tx1">
                    <a:lumMod val="50000"/>
                  </a:schemeClr>
                </a:solidFill>
                <a:latin typeface="Agency FB" panose="020B0503020202020204" pitchFamily="34" charset="0"/>
              </a:rPr>
              <a:t>Performing tests such as:</a:t>
            </a:r>
          </a:p>
          <a:p>
            <a:pPr algn="ctr"/>
            <a:endParaRPr lang="en-IN" sz="1400" dirty="0">
              <a:solidFill>
                <a:schemeClr val="tx1">
                  <a:lumMod val="50000"/>
                </a:schemeClr>
              </a:solidFill>
              <a:latin typeface="Agency FB" panose="020B0503020202020204" pitchFamily="34" charset="0"/>
            </a:endParaRPr>
          </a:p>
          <a:p>
            <a:pPr marL="285750" indent="-285750">
              <a:buFont typeface="Arial" panose="020B0604020202020204" pitchFamily="34" charset="0"/>
              <a:buChar char="•"/>
            </a:pPr>
            <a:r>
              <a:rPr lang="en-US" sz="1400" dirty="0">
                <a:solidFill>
                  <a:schemeClr val="tx1">
                    <a:lumMod val="50000"/>
                  </a:schemeClr>
                </a:solidFill>
                <a:effectLst/>
                <a:latin typeface="Agency FB" panose="020B0503020202020204" pitchFamily="34" charset="0"/>
                <a:ea typeface="Times New Roman" panose="02020603050405020304" pitchFamily="18" charset="0"/>
              </a:rPr>
              <a:t>classes of valid input must be accepted</a:t>
            </a:r>
            <a:r>
              <a:rPr lang="en-IN" sz="1400" dirty="0">
                <a:solidFill>
                  <a:schemeClr val="tx1">
                    <a:lumMod val="50000"/>
                  </a:schemeClr>
                </a:solidFill>
                <a:effectLst/>
                <a:latin typeface="Agency FB" panose="020B0503020202020204" pitchFamily="34" charset="0"/>
                <a:ea typeface="Times New Roman" panose="02020603050405020304" pitchFamily="18" charset="0"/>
              </a:rPr>
              <a:t>.</a:t>
            </a:r>
          </a:p>
          <a:p>
            <a:pPr marL="285750" indent="-285750">
              <a:buFont typeface="Arial" panose="020B0604020202020204" pitchFamily="34" charset="0"/>
              <a:buChar char="•"/>
            </a:pPr>
            <a:r>
              <a:rPr lang="en-US" sz="1400" dirty="0">
                <a:solidFill>
                  <a:schemeClr val="tx1">
                    <a:lumMod val="50000"/>
                  </a:schemeClr>
                </a:solidFill>
                <a:effectLst/>
                <a:latin typeface="Agency FB" panose="020B0503020202020204" pitchFamily="34" charset="0"/>
                <a:ea typeface="Times New Roman" panose="02020603050405020304" pitchFamily="18" charset="0"/>
              </a:rPr>
              <a:t>All field entries must work properly</a:t>
            </a:r>
            <a:endParaRPr lang="en-IN" sz="1400" dirty="0">
              <a:solidFill>
                <a:schemeClr val="tx1">
                  <a:lumMod val="50000"/>
                </a:schemeClr>
              </a:solidFill>
              <a:effectLst/>
              <a:latin typeface="Agency FB" panose="020B0503020202020204" pitchFamily="34" charset="0"/>
              <a:ea typeface="Times New Roman" panose="02020603050405020304" pitchFamily="18" charset="0"/>
            </a:endParaRPr>
          </a:p>
          <a:p>
            <a:pPr algn="ctr"/>
            <a:endParaRPr lang="en-IN" sz="1400" dirty="0">
              <a:solidFill>
                <a:schemeClr val="tx1">
                  <a:lumMod val="50000"/>
                </a:schemeClr>
              </a:solidFill>
              <a:latin typeface="Agency FB" panose="020B0503020202020204" pitchFamily="34" charset="0"/>
            </a:endParaRPr>
          </a:p>
        </p:txBody>
      </p:sp>
      <p:cxnSp>
        <p:nvCxnSpPr>
          <p:cNvPr id="10" name="Straight Arrow Connector 9">
            <a:extLst>
              <a:ext uri="{FF2B5EF4-FFF2-40B4-BE49-F238E27FC236}">
                <a16:creationId xmlns:a16="http://schemas.microsoft.com/office/drawing/2014/main" id="{EEC74A39-D0A7-92A5-772B-9C92AB6F1018}"/>
              </a:ext>
            </a:extLst>
          </p:cNvPr>
          <p:cNvCxnSpPr>
            <a:cxnSpLocks/>
          </p:cNvCxnSpPr>
          <p:nvPr/>
        </p:nvCxnSpPr>
        <p:spPr>
          <a:xfrm>
            <a:off x="1249902" y="1978819"/>
            <a:ext cx="0" cy="196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1E7EA94-1662-E74C-50AF-C45BEB6A0214}"/>
              </a:ext>
            </a:extLst>
          </p:cNvPr>
          <p:cNvCxnSpPr>
            <a:cxnSpLocks/>
          </p:cNvCxnSpPr>
          <p:nvPr/>
        </p:nvCxnSpPr>
        <p:spPr>
          <a:xfrm flipV="1">
            <a:off x="2184454" y="4002205"/>
            <a:ext cx="1061455" cy="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2FE1217-59F0-0C8C-36C5-071F9ED4380B}"/>
              </a:ext>
            </a:extLst>
          </p:cNvPr>
          <p:cNvCxnSpPr>
            <a:cxnSpLocks/>
          </p:cNvCxnSpPr>
          <p:nvPr/>
        </p:nvCxnSpPr>
        <p:spPr>
          <a:xfrm>
            <a:off x="5927932" y="1445602"/>
            <a:ext cx="440907" cy="874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6BCCC49-DF9E-FBD6-030A-CECE912B51BD}"/>
              </a:ext>
            </a:extLst>
          </p:cNvPr>
          <p:cNvCxnSpPr>
            <a:cxnSpLocks/>
          </p:cNvCxnSpPr>
          <p:nvPr/>
        </p:nvCxnSpPr>
        <p:spPr>
          <a:xfrm flipV="1">
            <a:off x="4513195" y="1980549"/>
            <a:ext cx="0" cy="421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98FD998-5293-2EF7-35F5-A50F9311C642}"/>
              </a:ext>
            </a:extLst>
          </p:cNvPr>
          <p:cNvCxnSpPr>
            <a:cxnSpLocks/>
          </p:cNvCxnSpPr>
          <p:nvPr/>
        </p:nvCxnSpPr>
        <p:spPr>
          <a:xfrm flipV="1">
            <a:off x="4513195" y="3286455"/>
            <a:ext cx="0" cy="321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456A6AD-AA18-E0FE-65AB-35635D182EDC}"/>
              </a:ext>
            </a:extLst>
          </p:cNvPr>
          <p:cNvCxnSpPr>
            <a:cxnSpLocks/>
            <a:stCxn id="7" idx="2"/>
          </p:cNvCxnSpPr>
          <p:nvPr/>
        </p:nvCxnSpPr>
        <p:spPr>
          <a:xfrm>
            <a:off x="1267772" y="3243387"/>
            <a:ext cx="3316" cy="364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Agency FB" panose="020B0503020202020204" pitchFamily="34" charset="0"/>
              </a:rPr>
              <a:t>Flow Chart</a:t>
            </a:r>
            <a:endParaRPr sz="4000" dirty="0">
              <a:latin typeface="Agency FB" panose="020B0503020202020204" pitchFamily="34" charset="0"/>
            </a:endParaRPr>
          </a:p>
        </p:txBody>
      </p:sp>
      <p:sp>
        <p:nvSpPr>
          <p:cNvPr id="132" name="Google Shape;132;p21"/>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pic>
        <p:nvPicPr>
          <p:cNvPr id="4" name="Picture 3">
            <a:extLst>
              <a:ext uri="{FF2B5EF4-FFF2-40B4-BE49-F238E27FC236}">
                <a16:creationId xmlns:a16="http://schemas.microsoft.com/office/drawing/2014/main" id="{329C7493-F212-E101-BAC3-39EB724E56A6}"/>
              </a:ext>
            </a:extLst>
          </p:cNvPr>
          <p:cNvPicPr>
            <a:picLocks noChangeAspect="1"/>
          </p:cNvPicPr>
          <p:nvPr/>
        </p:nvPicPr>
        <p:blipFill>
          <a:blip r:embed="rId3"/>
          <a:stretch>
            <a:fillRect/>
          </a:stretch>
        </p:blipFill>
        <p:spPr>
          <a:xfrm>
            <a:off x="2838864" y="1000125"/>
            <a:ext cx="3466272" cy="37933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52" name="Google Shape;152;p2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Agency FB" panose="020B0503020202020204" pitchFamily="34" charset="0"/>
              </a:rPr>
              <a:t>ADVANTAGES</a:t>
            </a:r>
            <a:endParaRPr sz="4000" dirty="0">
              <a:latin typeface="Agency FB" panose="020B0503020202020204" pitchFamily="34" charset="0"/>
            </a:endParaRPr>
          </a:p>
        </p:txBody>
      </p:sp>
      <p:sp>
        <p:nvSpPr>
          <p:cNvPr id="153" name="Google Shape;153;p2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aphicFrame>
        <p:nvGraphicFramePr>
          <p:cNvPr id="2" name="Table 2">
            <a:extLst>
              <a:ext uri="{FF2B5EF4-FFF2-40B4-BE49-F238E27FC236}">
                <a16:creationId xmlns:a16="http://schemas.microsoft.com/office/drawing/2014/main" id="{58844B65-127F-A85B-DA7D-97BC58939A0F}"/>
              </a:ext>
            </a:extLst>
          </p:cNvPr>
          <p:cNvGraphicFramePr>
            <a:graphicFrameLocks noGrp="1"/>
          </p:cNvGraphicFramePr>
          <p:nvPr>
            <p:extLst>
              <p:ext uri="{D42A27DB-BD31-4B8C-83A1-F6EECF244321}">
                <p14:modId xmlns:p14="http://schemas.microsoft.com/office/powerpoint/2010/main" val="2640303530"/>
              </p:ext>
            </p:extLst>
          </p:nvPr>
        </p:nvGraphicFramePr>
        <p:xfrm>
          <a:off x="1088230" y="1414464"/>
          <a:ext cx="6684169" cy="3078480"/>
        </p:xfrm>
        <a:graphic>
          <a:graphicData uri="http://schemas.openxmlformats.org/drawingml/2006/table">
            <a:tbl>
              <a:tblPr firstRow="1" bandRow="1">
                <a:tableStyleId>{2D5ABB26-0587-4C30-8999-92F81FD0307C}</a:tableStyleId>
              </a:tblPr>
              <a:tblGrid>
                <a:gridCol w="6684169">
                  <a:extLst>
                    <a:ext uri="{9D8B030D-6E8A-4147-A177-3AD203B41FA5}">
                      <a16:colId xmlns:a16="http://schemas.microsoft.com/office/drawing/2014/main" val="2949710037"/>
                    </a:ext>
                  </a:extLst>
                </a:gridCol>
              </a:tblGrid>
              <a:tr h="2921792">
                <a:tc>
                  <a:txBody>
                    <a:bodyPr/>
                    <a:lstStyle/>
                    <a:p>
                      <a:pPr marL="0" indent="0">
                        <a:buNone/>
                      </a:pPr>
                      <a:r>
                        <a:rPr lang="en-US" sz="2800" dirty="0">
                          <a:latin typeface="Agency FB" panose="020B0503020202020204" pitchFamily="34" charset="0"/>
                        </a:rPr>
                        <a:t>1.  Better customer service </a:t>
                      </a:r>
                    </a:p>
                    <a:p>
                      <a:pPr marL="0" indent="0">
                        <a:buNone/>
                      </a:pPr>
                      <a:r>
                        <a:rPr lang="en-US" sz="2800" dirty="0">
                          <a:latin typeface="Agency FB" panose="020B0503020202020204" pitchFamily="34" charset="0"/>
                        </a:rPr>
                        <a:t>2. Increased sales </a:t>
                      </a:r>
                    </a:p>
                    <a:p>
                      <a:pPr marL="0" indent="0">
                        <a:buNone/>
                      </a:pPr>
                      <a:r>
                        <a:rPr lang="en-US" sz="2800" dirty="0">
                          <a:latin typeface="Agency FB" panose="020B0503020202020204" pitchFamily="34" charset="0"/>
                        </a:rPr>
                        <a:t>3. Higher productivity and efficiency</a:t>
                      </a:r>
                    </a:p>
                    <a:p>
                      <a:pPr marL="0" indent="0">
                        <a:buNone/>
                      </a:pPr>
                      <a:r>
                        <a:rPr lang="en-US" sz="2800" dirty="0">
                          <a:latin typeface="Agency FB" panose="020B0503020202020204" pitchFamily="34" charset="0"/>
                        </a:rPr>
                        <a:t>4. Centralized database of information </a:t>
                      </a:r>
                    </a:p>
                    <a:p>
                      <a:pPr marL="0" indent="0">
                        <a:buNone/>
                      </a:pPr>
                      <a:r>
                        <a:rPr lang="en-US" sz="2800" dirty="0">
                          <a:latin typeface="Agency FB" panose="020B0503020202020204" pitchFamily="34" charset="0"/>
                        </a:rPr>
                        <a:t>5. More accurate sales forecasting </a:t>
                      </a:r>
                    </a:p>
                    <a:p>
                      <a:pPr marL="0" indent="0">
                        <a:buNone/>
                      </a:pPr>
                      <a:r>
                        <a:rPr lang="en-US" sz="2800" dirty="0">
                          <a:latin typeface="Agency FB" panose="020B0503020202020204" pitchFamily="34" charset="0"/>
                        </a:rPr>
                        <a:t>6. Streamlined internal communications</a:t>
                      </a:r>
                      <a:endParaRPr lang="en-IN" sz="2800" dirty="0">
                        <a:latin typeface="Agency FB" panose="020B0503020202020204" pitchFamily="34" charset="0"/>
                      </a:endParaRPr>
                    </a:p>
                    <a:p>
                      <a:endParaRPr lang="en-IN" sz="2800" dirty="0"/>
                    </a:p>
                  </a:txBody>
                  <a:tcPr/>
                </a:tc>
                <a:extLst>
                  <a:ext uri="{0D108BD9-81ED-4DB2-BD59-A6C34878D82A}">
                    <a16:rowId xmlns:a16="http://schemas.microsoft.com/office/drawing/2014/main" val="286369768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Agency FB" panose="020B0503020202020204" pitchFamily="34" charset="0"/>
              </a:rPr>
              <a:t>GITHUB SETUP</a:t>
            </a:r>
            <a:endParaRPr sz="4000" dirty="0">
              <a:latin typeface="Agency FB" panose="020B0503020202020204" pitchFamily="34" charset="0"/>
            </a:endParaRPr>
          </a:p>
        </p:txBody>
      </p:sp>
      <p:sp>
        <p:nvSpPr>
          <p:cNvPr id="160" name="Google Shape;160;p2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 name="Content Placeholder 4">
            <a:extLst>
              <a:ext uri="{FF2B5EF4-FFF2-40B4-BE49-F238E27FC236}">
                <a16:creationId xmlns:a16="http://schemas.microsoft.com/office/drawing/2014/main" id="{2D7FE029-FF28-00BD-AE52-01C12985A099}"/>
              </a:ext>
            </a:extLst>
          </p:cNvPr>
          <p:cNvPicPr>
            <a:picLocks noChangeAspect="1"/>
          </p:cNvPicPr>
          <p:nvPr/>
        </p:nvPicPr>
        <p:blipFill>
          <a:blip r:embed="rId3"/>
          <a:stretch>
            <a:fillRect/>
          </a:stretch>
        </p:blipFill>
        <p:spPr>
          <a:xfrm>
            <a:off x="352586" y="1577320"/>
            <a:ext cx="8438827" cy="2943930"/>
          </a:xfrm>
          <a:prstGeom prst="rect">
            <a:avLst/>
          </a:prstGeom>
        </p:spPr>
      </p:pic>
    </p:spTree>
  </p:cSld>
  <p:clrMapOvr>
    <a:masterClrMapping/>
  </p:clrMapOvr>
</p:sld>
</file>

<file path=ppt/theme/theme1.xml><?xml version="1.0" encoding="utf-8"?>
<a:theme xmlns:a="http://schemas.openxmlformats.org/drawingml/2006/main"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591</Words>
  <Application>Microsoft Office PowerPoint</Application>
  <PresentationFormat>On-screen Show (16:9)</PresentationFormat>
  <Paragraphs>61</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Agency FB</vt:lpstr>
      <vt:lpstr>Muli</vt:lpstr>
      <vt:lpstr>Amatic SC</vt:lpstr>
      <vt:lpstr>Arial</vt:lpstr>
      <vt:lpstr>Quickly template</vt:lpstr>
      <vt:lpstr>Vehicle Parts Management System</vt:lpstr>
      <vt:lpstr>Table OF Context</vt:lpstr>
      <vt:lpstr>PowerPoint Presentation</vt:lpstr>
      <vt:lpstr>LITERATURE REVIEW</vt:lpstr>
      <vt:lpstr>PowerPoint Presentation</vt:lpstr>
      <vt:lpstr>PowerPoint Presentation</vt:lpstr>
      <vt:lpstr>Flow Chart</vt:lpstr>
      <vt:lpstr>ADVANTAGES</vt:lpstr>
      <vt:lpstr>GITHUB SETUP</vt:lpstr>
      <vt:lpstr>Project Testing</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Management System</dc:title>
  <cp:lastModifiedBy>Sathwik C</cp:lastModifiedBy>
  <cp:revision>15</cp:revision>
  <dcterms:modified xsi:type="dcterms:W3CDTF">2022-10-28T09:47:19Z</dcterms:modified>
</cp:coreProperties>
</file>