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9" r:id="rId10"/>
    <p:sldId id="263" r:id="rId11"/>
    <p:sldId id="270" r:id="rId12"/>
    <p:sldId id="264" r:id="rId13"/>
    <p:sldId id="265" r:id="rId14"/>
    <p:sldId id="266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4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8A25E6-C01B-497A-B055-E157DBD9303E}" type="datetimeFigureOut">
              <a:rPr lang="zh-CN" altLang="en-US"/>
              <a:pPr>
                <a:defRPr/>
              </a:pPr>
              <a:t>2013-1-27</a:t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CA8A231-D202-4C5F-9559-5862BADB1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0D1732-4144-47BE-B443-13AD3FB95EDC}" type="slidenum">
              <a:rPr lang="zh-CN" altLang="en-US" sz="1200">
                <a:latin typeface="Calibri" pitchFamily="34" charset="0"/>
              </a:rPr>
              <a:pPr algn="r"/>
              <a:t>56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140164-C1DC-4BA8-8870-B0A874760F88}" type="slidenum">
              <a:rPr lang="zh-CN" altLang="en-US" sz="1200">
                <a:latin typeface="Calibri" pitchFamily="34" charset="0"/>
              </a:rPr>
              <a:pPr algn="r"/>
              <a:t>60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49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B99CF1-E864-4B9D-BF08-DD4FEB73F7E0}" type="slidenum">
              <a:rPr lang="zh-CN" altLang="en-US" sz="1200">
                <a:latin typeface="Calibri" pitchFamily="34" charset="0"/>
              </a:rPr>
              <a:pPr algn="r"/>
              <a:t>66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5186C4-D291-4A91-AC45-37360E544202}" type="slidenum">
              <a:rPr lang="zh-CN" altLang="en-US" sz="1200">
                <a:latin typeface="Calibri" pitchFamily="34" charset="0"/>
              </a:rPr>
              <a:pPr algn="r"/>
              <a:t>77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991BE0-5222-43E3-AAA9-17816203A12A}" type="slidenum">
              <a:rPr lang="zh-CN" altLang="en-US" sz="1200">
                <a:latin typeface="Calibri" pitchFamily="34" charset="0"/>
              </a:rPr>
              <a:pPr algn="r"/>
              <a:t>78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13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0BA52C-D65E-45FB-B60D-A2C5B5A38505}" type="slidenum">
              <a:rPr lang="zh-CN" altLang="en-US" sz="1200">
                <a:latin typeface="Calibri" pitchFamily="34" charset="0"/>
              </a:rPr>
              <a:pPr algn="r"/>
              <a:t>79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6AF08E-313D-4B28-9A57-39FFAB0C59C7}" type="slidenum">
              <a:rPr lang="zh-CN" altLang="en-US" sz="1200">
                <a:latin typeface="Calibri" pitchFamily="34" charset="0"/>
              </a:rPr>
              <a:pPr algn="r"/>
              <a:t>80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228B7-2631-455B-82D9-D79FAB221D80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39491-DCBD-43F2-88D2-512E6843B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87BCA-2F6B-49B7-89DF-FE93098B4B92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0035A-F21B-448C-8B4C-3054DD356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F838-1777-4B1E-BB39-7BAE3B17B7BF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2979-E44D-4A3C-B654-986C11591E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1E8F7-D527-4B24-82BB-2095A0C8234F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CA66A-53FC-4C65-B9C8-8A3F882934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1642-D78B-4FA6-B5E3-92BEFE1956FB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434F2-5272-4B3A-83A3-E2445CBF0A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55F7-AB39-4B67-B1AC-0F3C6A5702AE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6D7E1-FE82-4CBC-80A6-44E846FBB9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18DB5-E8C8-48B0-A2C7-C07298A75CAA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E29C3-433D-4316-9266-9612814AEB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BFD71-0A60-4F0C-9377-00A330B52CD3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B16C-44D8-4EF2-A06A-F1E4729D9B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D028-66F4-4DA1-8AD9-33E7EA9C3392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A3650-EE1A-4668-B3D0-5392DD3949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EB061-5FC7-4E08-AD49-87AEE618BFA7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3BB71-6E6D-49BE-853A-46762A6AC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2C929-6809-4D19-A2FD-4BFC7AB3FDC8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39E55-89C6-462E-95C3-B58F944B2B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949279-9380-49C2-B839-FE043ED77BD2}" type="datetimeFigureOut">
              <a:rPr lang="zh-CN" altLang="en-US"/>
              <a:pPr>
                <a:defRPr/>
              </a:pPr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0EA37F-CC04-42E2-B4EE-0BBE423F2F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趋势交易法培训教程（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趋势概论</a:t>
            </a:r>
            <a:endParaRPr lang="en-US" altLang="zh-CN" sz="3600" b="1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下降趋势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flipV="1">
            <a:off x="468313" y="2414588"/>
            <a:ext cx="7848600" cy="3692525"/>
          </a:xfrm>
          <a:custGeom>
            <a:avLst/>
            <a:gdLst>
              <a:gd name="connsiteX0" fmla="*/ 0 w 7110484"/>
              <a:gd name="connsiteY0" fmla="*/ 3578023 h 3578023"/>
              <a:gd name="connsiteX1" fmla="*/ 709684 w 7110484"/>
              <a:gd name="connsiteY1" fmla="*/ 2554441 h 3578023"/>
              <a:gd name="connsiteX2" fmla="*/ 1665027 w 7110484"/>
              <a:gd name="connsiteY2" fmla="*/ 3264124 h 3578023"/>
              <a:gd name="connsiteX3" fmla="*/ 2388359 w 7110484"/>
              <a:gd name="connsiteY3" fmla="*/ 1285199 h 3578023"/>
              <a:gd name="connsiteX4" fmla="*/ 3507475 w 7110484"/>
              <a:gd name="connsiteY4" fmla="*/ 2158656 h 3578023"/>
              <a:gd name="connsiteX5" fmla="*/ 4230806 w 7110484"/>
              <a:gd name="connsiteY5" fmla="*/ 15957 h 3578023"/>
              <a:gd name="connsiteX6" fmla="*/ 4926842 w 7110484"/>
              <a:gd name="connsiteY6" fmla="*/ 1148721 h 3578023"/>
              <a:gd name="connsiteX7" fmla="*/ 6018663 w 7110484"/>
              <a:gd name="connsiteY7" fmla="*/ 520924 h 3578023"/>
              <a:gd name="connsiteX8" fmla="*/ 7110484 w 7110484"/>
              <a:gd name="connsiteY8" fmla="*/ 2158656 h 3578023"/>
              <a:gd name="connsiteX0" fmla="*/ 0 w 7110484"/>
              <a:gd name="connsiteY0" fmla="*/ 3576579 h 3576579"/>
              <a:gd name="connsiteX1" fmla="*/ 709684 w 7110484"/>
              <a:gd name="connsiteY1" fmla="*/ 2552997 h 3576579"/>
              <a:gd name="connsiteX2" fmla="*/ 1665027 w 7110484"/>
              <a:gd name="connsiteY2" fmla="*/ 3262680 h 3576579"/>
              <a:gd name="connsiteX3" fmla="*/ 2388359 w 7110484"/>
              <a:gd name="connsiteY3" fmla="*/ 1283755 h 3576579"/>
              <a:gd name="connsiteX4" fmla="*/ 3507475 w 7110484"/>
              <a:gd name="connsiteY4" fmla="*/ 2157212 h 3576579"/>
              <a:gd name="connsiteX5" fmla="*/ 4230806 w 7110484"/>
              <a:gd name="connsiteY5" fmla="*/ 14513 h 3576579"/>
              <a:gd name="connsiteX6" fmla="*/ 5235938 w 7110484"/>
              <a:gd name="connsiteY6" fmla="*/ 1184478 h 3576579"/>
              <a:gd name="connsiteX7" fmla="*/ 6018663 w 7110484"/>
              <a:gd name="connsiteY7" fmla="*/ 519480 h 3576579"/>
              <a:gd name="connsiteX8" fmla="*/ 7110484 w 7110484"/>
              <a:gd name="connsiteY8" fmla="*/ 2157212 h 3576579"/>
              <a:gd name="connsiteX0" fmla="*/ 0 w 7110484"/>
              <a:gd name="connsiteY0" fmla="*/ 3575998 h 3575998"/>
              <a:gd name="connsiteX1" fmla="*/ 709684 w 7110484"/>
              <a:gd name="connsiteY1" fmla="*/ 2552416 h 3575998"/>
              <a:gd name="connsiteX2" fmla="*/ 1665027 w 7110484"/>
              <a:gd name="connsiteY2" fmla="*/ 3262099 h 3575998"/>
              <a:gd name="connsiteX3" fmla="*/ 2388359 w 7110484"/>
              <a:gd name="connsiteY3" fmla="*/ 1283174 h 3575998"/>
              <a:gd name="connsiteX4" fmla="*/ 3507475 w 7110484"/>
              <a:gd name="connsiteY4" fmla="*/ 2156631 h 3575998"/>
              <a:gd name="connsiteX5" fmla="*/ 4230806 w 7110484"/>
              <a:gd name="connsiteY5" fmla="*/ 13932 h 3575998"/>
              <a:gd name="connsiteX6" fmla="*/ 5235938 w 7110484"/>
              <a:gd name="connsiteY6" fmla="*/ 1183897 h 3575998"/>
              <a:gd name="connsiteX7" fmla="*/ 6092846 w 7110484"/>
              <a:gd name="connsiteY7" fmla="*/ 171698 h 3575998"/>
              <a:gd name="connsiteX8" fmla="*/ 7110484 w 7110484"/>
              <a:gd name="connsiteY8" fmla="*/ 2156631 h 357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0484" h="3575998">
                <a:moveTo>
                  <a:pt x="0" y="3575998"/>
                </a:moveTo>
                <a:cubicBezTo>
                  <a:pt x="216090" y="3090365"/>
                  <a:pt x="432180" y="2604732"/>
                  <a:pt x="709684" y="2552416"/>
                </a:cubicBezTo>
                <a:cubicBezTo>
                  <a:pt x="987189" y="2500099"/>
                  <a:pt x="1385248" y="3473639"/>
                  <a:pt x="1665027" y="3262099"/>
                </a:cubicBezTo>
                <a:cubicBezTo>
                  <a:pt x="1944806" y="3050559"/>
                  <a:pt x="2081284" y="1467419"/>
                  <a:pt x="2388359" y="1283174"/>
                </a:cubicBezTo>
                <a:cubicBezTo>
                  <a:pt x="2695434" y="1098929"/>
                  <a:pt x="3200401" y="2368171"/>
                  <a:pt x="3507475" y="2156631"/>
                </a:cubicBezTo>
                <a:cubicBezTo>
                  <a:pt x="3814549" y="1945091"/>
                  <a:pt x="3942729" y="176054"/>
                  <a:pt x="4230806" y="13932"/>
                </a:cubicBezTo>
                <a:cubicBezTo>
                  <a:pt x="4518883" y="-148190"/>
                  <a:pt x="4925598" y="1157603"/>
                  <a:pt x="5235938" y="1183897"/>
                </a:cubicBezTo>
                <a:cubicBezTo>
                  <a:pt x="5546278" y="1210191"/>
                  <a:pt x="5780422" y="9576"/>
                  <a:pt x="6092846" y="171698"/>
                </a:cubicBezTo>
                <a:cubicBezTo>
                  <a:pt x="6405270" y="333820"/>
                  <a:pt x="6746543" y="1421926"/>
                  <a:pt x="7110484" y="21566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>
            <a:stCxn id="23556" idx="2"/>
          </p:cNvCxnSpPr>
          <p:nvPr/>
        </p:nvCxnSpPr>
        <p:spPr>
          <a:xfrm flipH="1">
            <a:off x="777875" y="1609725"/>
            <a:ext cx="1565275" cy="1187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903413" y="1241425"/>
            <a:ext cx="877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主跌浪</a:t>
            </a:r>
          </a:p>
        </p:txBody>
      </p:sp>
      <p:cxnSp>
        <p:nvCxnSpPr>
          <p:cNvPr id="7" name="直接箭头连接符 6"/>
          <p:cNvCxnSpPr>
            <a:stCxn id="23556" idx="2"/>
          </p:cNvCxnSpPr>
          <p:nvPr/>
        </p:nvCxnSpPr>
        <p:spPr>
          <a:xfrm>
            <a:off x="2343150" y="1609725"/>
            <a:ext cx="312738" cy="175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3556" idx="2"/>
          </p:cNvCxnSpPr>
          <p:nvPr/>
        </p:nvCxnSpPr>
        <p:spPr>
          <a:xfrm>
            <a:off x="2343150" y="1609725"/>
            <a:ext cx="2351088" cy="3589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TextBox 13"/>
          <p:cNvSpPr txBox="1">
            <a:spLocks noChangeArrowheads="1"/>
          </p:cNvSpPr>
          <p:nvPr/>
        </p:nvSpPr>
        <p:spPr bwMode="auto">
          <a:xfrm>
            <a:off x="1452563" y="5922963"/>
            <a:ext cx="877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cxnSp>
        <p:nvCxnSpPr>
          <p:cNvPr id="16" name="直接箭头连接符 15"/>
          <p:cNvCxnSpPr>
            <a:stCxn id="23559" idx="0"/>
          </p:cNvCxnSpPr>
          <p:nvPr/>
        </p:nvCxnSpPr>
        <p:spPr>
          <a:xfrm flipH="1" flipV="1">
            <a:off x="1711325" y="3186113"/>
            <a:ext cx="179388" cy="273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559" idx="0"/>
          </p:cNvCxnSpPr>
          <p:nvPr/>
        </p:nvCxnSpPr>
        <p:spPr>
          <a:xfrm flipV="1">
            <a:off x="1890713" y="4367213"/>
            <a:ext cx="1781175" cy="155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TextBox 18"/>
          <p:cNvSpPr txBox="1">
            <a:spLocks noChangeArrowheads="1"/>
          </p:cNvSpPr>
          <p:nvPr/>
        </p:nvSpPr>
        <p:spPr bwMode="auto">
          <a:xfrm>
            <a:off x="4362450" y="1274763"/>
            <a:ext cx="4211638" cy="203041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下降趋势是由主跌浪与调整浪的排列组合，后一个主跌浪的低点低于前一个主跌浪的低点，后一个调整浪的高点低于前一个调整浪的高点。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注意：当前主跌浪的低点如不创新低，是趋势改变的重要信号。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为何要顺势交易</a:t>
            </a:r>
          </a:p>
        </p:txBody>
      </p:sp>
      <p:sp>
        <p:nvSpPr>
          <p:cNvPr id="4" name="饼形 3"/>
          <p:cNvSpPr/>
          <p:nvPr/>
        </p:nvSpPr>
        <p:spPr>
          <a:xfrm>
            <a:off x="192088" y="1774825"/>
            <a:ext cx="4014787" cy="3913188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饼形 4"/>
          <p:cNvSpPr/>
          <p:nvPr/>
        </p:nvSpPr>
        <p:spPr>
          <a:xfrm rot="16200000">
            <a:off x="386556" y="1639094"/>
            <a:ext cx="3913188" cy="3911600"/>
          </a:xfrm>
          <a:prstGeom prst="pie">
            <a:avLst>
              <a:gd name="adj1" fmla="val 0"/>
              <a:gd name="adj2" fmla="val 5428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446213" y="4441825"/>
            <a:ext cx="15065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主趋势：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75%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2546350" y="2735263"/>
            <a:ext cx="1508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25%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33900" y="1876425"/>
            <a:ext cx="4541838" cy="3709988"/>
          </a:xfrm>
          <a:custGeom>
            <a:avLst/>
            <a:gdLst>
              <a:gd name="connsiteX0" fmla="*/ 0 w 5540992"/>
              <a:gd name="connsiteY0" fmla="*/ 3166073 h 3166073"/>
              <a:gd name="connsiteX1" fmla="*/ 573206 w 5540992"/>
              <a:gd name="connsiteY1" fmla="*/ 1733058 h 3166073"/>
              <a:gd name="connsiteX2" fmla="*/ 1473959 w 5540992"/>
              <a:gd name="connsiteY2" fmla="*/ 2456389 h 3166073"/>
              <a:gd name="connsiteX3" fmla="*/ 2033517 w 5540992"/>
              <a:gd name="connsiteY3" fmla="*/ 927840 h 3166073"/>
              <a:gd name="connsiteX4" fmla="*/ 2797792 w 5540992"/>
              <a:gd name="connsiteY4" fmla="*/ 1514694 h 3166073"/>
              <a:gd name="connsiteX5" fmla="*/ 3261815 w 5540992"/>
              <a:gd name="connsiteY5" fmla="*/ 40735 h 3166073"/>
              <a:gd name="connsiteX6" fmla="*/ 3889612 w 5540992"/>
              <a:gd name="connsiteY6" fmla="*/ 682180 h 3166073"/>
              <a:gd name="connsiteX7" fmla="*/ 4312693 w 5540992"/>
              <a:gd name="connsiteY7" fmla="*/ 13440 h 3166073"/>
              <a:gd name="connsiteX8" fmla="*/ 5104263 w 5540992"/>
              <a:gd name="connsiteY8" fmla="*/ 1432807 h 3166073"/>
              <a:gd name="connsiteX9" fmla="*/ 5104263 w 5540992"/>
              <a:gd name="connsiteY9" fmla="*/ 1432807 h 3166073"/>
              <a:gd name="connsiteX10" fmla="*/ 5540992 w 5540992"/>
              <a:gd name="connsiteY10" fmla="*/ 818658 h 3166073"/>
              <a:gd name="connsiteX0" fmla="*/ 0 w 5104263"/>
              <a:gd name="connsiteY0" fmla="*/ 3166073 h 3166073"/>
              <a:gd name="connsiteX1" fmla="*/ 573206 w 5104263"/>
              <a:gd name="connsiteY1" fmla="*/ 1733058 h 3166073"/>
              <a:gd name="connsiteX2" fmla="*/ 1473959 w 5104263"/>
              <a:gd name="connsiteY2" fmla="*/ 2456389 h 3166073"/>
              <a:gd name="connsiteX3" fmla="*/ 2033517 w 5104263"/>
              <a:gd name="connsiteY3" fmla="*/ 927840 h 3166073"/>
              <a:gd name="connsiteX4" fmla="*/ 2797792 w 5104263"/>
              <a:gd name="connsiteY4" fmla="*/ 1514694 h 3166073"/>
              <a:gd name="connsiteX5" fmla="*/ 3261815 w 5104263"/>
              <a:gd name="connsiteY5" fmla="*/ 40735 h 3166073"/>
              <a:gd name="connsiteX6" fmla="*/ 3889612 w 5104263"/>
              <a:gd name="connsiteY6" fmla="*/ 682180 h 3166073"/>
              <a:gd name="connsiteX7" fmla="*/ 4312693 w 5104263"/>
              <a:gd name="connsiteY7" fmla="*/ 13440 h 3166073"/>
              <a:gd name="connsiteX8" fmla="*/ 5104263 w 5104263"/>
              <a:gd name="connsiteY8" fmla="*/ 1432807 h 3166073"/>
              <a:gd name="connsiteX9" fmla="*/ 5104263 w 5104263"/>
              <a:gd name="connsiteY9" fmla="*/ 1432807 h 3166073"/>
              <a:gd name="connsiteX0" fmla="*/ 0 w 5104263"/>
              <a:gd name="connsiteY0" fmla="*/ 3142302 h 3142302"/>
              <a:gd name="connsiteX1" fmla="*/ 573206 w 5104263"/>
              <a:gd name="connsiteY1" fmla="*/ 1709287 h 3142302"/>
              <a:gd name="connsiteX2" fmla="*/ 1473959 w 5104263"/>
              <a:gd name="connsiteY2" fmla="*/ 2432618 h 3142302"/>
              <a:gd name="connsiteX3" fmla="*/ 2033517 w 5104263"/>
              <a:gd name="connsiteY3" fmla="*/ 904069 h 3142302"/>
              <a:gd name="connsiteX4" fmla="*/ 2797792 w 5104263"/>
              <a:gd name="connsiteY4" fmla="*/ 1490923 h 3142302"/>
              <a:gd name="connsiteX5" fmla="*/ 3261815 w 5104263"/>
              <a:gd name="connsiteY5" fmla="*/ 16964 h 3142302"/>
              <a:gd name="connsiteX6" fmla="*/ 3889612 w 5104263"/>
              <a:gd name="connsiteY6" fmla="*/ 658409 h 3142302"/>
              <a:gd name="connsiteX7" fmla="*/ 4555862 w 5104263"/>
              <a:gd name="connsiteY7" fmla="*/ 154082 h 3142302"/>
              <a:gd name="connsiteX8" fmla="*/ 5104263 w 5104263"/>
              <a:gd name="connsiteY8" fmla="*/ 1409036 h 3142302"/>
              <a:gd name="connsiteX9" fmla="*/ 5104263 w 5104263"/>
              <a:gd name="connsiteY9" fmla="*/ 1409036 h 3142302"/>
              <a:gd name="connsiteX0" fmla="*/ 0 w 5849981"/>
              <a:gd name="connsiteY0" fmla="*/ 3142302 h 3142302"/>
              <a:gd name="connsiteX1" fmla="*/ 573206 w 5849981"/>
              <a:gd name="connsiteY1" fmla="*/ 1709287 h 3142302"/>
              <a:gd name="connsiteX2" fmla="*/ 1473959 w 5849981"/>
              <a:gd name="connsiteY2" fmla="*/ 2432618 h 3142302"/>
              <a:gd name="connsiteX3" fmla="*/ 2033517 w 5849981"/>
              <a:gd name="connsiteY3" fmla="*/ 904069 h 3142302"/>
              <a:gd name="connsiteX4" fmla="*/ 2797792 w 5849981"/>
              <a:gd name="connsiteY4" fmla="*/ 1490923 h 3142302"/>
              <a:gd name="connsiteX5" fmla="*/ 3261815 w 5849981"/>
              <a:gd name="connsiteY5" fmla="*/ 16964 h 3142302"/>
              <a:gd name="connsiteX6" fmla="*/ 3889612 w 5849981"/>
              <a:gd name="connsiteY6" fmla="*/ 658409 h 3142302"/>
              <a:gd name="connsiteX7" fmla="*/ 4555862 w 5849981"/>
              <a:gd name="connsiteY7" fmla="*/ 154082 h 3142302"/>
              <a:gd name="connsiteX8" fmla="*/ 5104263 w 5849981"/>
              <a:gd name="connsiteY8" fmla="*/ 1409036 h 3142302"/>
              <a:gd name="connsiteX9" fmla="*/ 5849981 w 5849981"/>
              <a:gd name="connsiteY9" fmla="*/ 1306278 h 3142302"/>
              <a:gd name="connsiteX0" fmla="*/ 0 w 6027790"/>
              <a:gd name="connsiteY0" fmla="*/ 3142302 h 3142302"/>
              <a:gd name="connsiteX1" fmla="*/ 573206 w 6027790"/>
              <a:gd name="connsiteY1" fmla="*/ 1709287 h 3142302"/>
              <a:gd name="connsiteX2" fmla="*/ 1473959 w 6027790"/>
              <a:gd name="connsiteY2" fmla="*/ 2432618 h 3142302"/>
              <a:gd name="connsiteX3" fmla="*/ 2033517 w 6027790"/>
              <a:gd name="connsiteY3" fmla="*/ 904069 h 3142302"/>
              <a:gd name="connsiteX4" fmla="*/ 2797792 w 6027790"/>
              <a:gd name="connsiteY4" fmla="*/ 1490923 h 3142302"/>
              <a:gd name="connsiteX5" fmla="*/ 3261815 w 6027790"/>
              <a:gd name="connsiteY5" fmla="*/ 16964 h 3142302"/>
              <a:gd name="connsiteX6" fmla="*/ 3889612 w 6027790"/>
              <a:gd name="connsiteY6" fmla="*/ 658409 h 3142302"/>
              <a:gd name="connsiteX7" fmla="*/ 4555862 w 6027790"/>
              <a:gd name="connsiteY7" fmla="*/ 154082 h 3142302"/>
              <a:gd name="connsiteX8" fmla="*/ 5979672 w 6027790"/>
              <a:gd name="connsiteY8" fmla="*/ 1388484 h 3142302"/>
              <a:gd name="connsiteX9" fmla="*/ 5849981 w 6027790"/>
              <a:gd name="connsiteY9" fmla="*/ 1306278 h 3142302"/>
              <a:gd name="connsiteX0" fmla="*/ 0 w 5979672"/>
              <a:gd name="connsiteY0" fmla="*/ 3142302 h 3142302"/>
              <a:gd name="connsiteX1" fmla="*/ 573206 w 5979672"/>
              <a:gd name="connsiteY1" fmla="*/ 1709287 h 3142302"/>
              <a:gd name="connsiteX2" fmla="*/ 1473959 w 5979672"/>
              <a:gd name="connsiteY2" fmla="*/ 2432618 h 3142302"/>
              <a:gd name="connsiteX3" fmla="*/ 2033517 w 5979672"/>
              <a:gd name="connsiteY3" fmla="*/ 904069 h 3142302"/>
              <a:gd name="connsiteX4" fmla="*/ 2797792 w 5979672"/>
              <a:gd name="connsiteY4" fmla="*/ 1490923 h 3142302"/>
              <a:gd name="connsiteX5" fmla="*/ 3261815 w 5979672"/>
              <a:gd name="connsiteY5" fmla="*/ 16964 h 3142302"/>
              <a:gd name="connsiteX6" fmla="*/ 3889612 w 5979672"/>
              <a:gd name="connsiteY6" fmla="*/ 658409 h 3142302"/>
              <a:gd name="connsiteX7" fmla="*/ 4555862 w 5979672"/>
              <a:gd name="connsiteY7" fmla="*/ 154082 h 3142302"/>
              <a:gd name="connsiteX8" fmla="*/ 5979672 w 5979672"/>
              <a:gd name="connsiteY8" fmla="*/ 1388484 h 3142302"/>
              <a:gd name="connsiteX0" fmla="*/ 0 w 5493334"/>
              <a:gd name="connsiteY0" fmla="*/ 3142302 h 3142302"/>
              <a:gd name="connsiteX1" fmla="*/ 573206 w 5493334"/>
              <a:gd name="connsiteY1" fmla="*/ 1709287 h 3142302"/>
              <a:gd name="connsiteX2" fmla="*/ 1473959 w 5493334"/>
              <a:gd name="connsiteY2" fmla="*/ 2432618 h 3142302"/>
              <a:gd name="connsiteX3" fmla="*/ 2033517 w 5493334"/>
              <a:gd name="connsiteY3" fmla="*/ 904069 h 3142302"/>
              <a:gd name="connsiteX4" fmla="*/ 2797792 w 5493334"/>
              <a:gd name="connsiteY4" fmla="*/ 1490923 h 3142302"/>
              <a:gd name="connsiteX5" fmla="*/ 3261815 w 5493334"/>
              <a:gd name="connsiteY5" fmla="*/ 16964 h 3142302"/>
              <a:gd name="connsiteX6" fmla="*/ 3889612 w 5493334"/>
              <a:gd name="connsiteY6" fmla="*/ 658409 h 3142302"/>
              <a:gd name="connsiteX7" fmla="*/ 4555862 w 5493334"/>
              <a:gd name="connsiteY7" fmla="*/ 154082 h 3142302"/>
              <a:gd name="connsiteX8" fmla="*/ 5493334 w 5493334"/>
              <a:gd name="connsiteY8" fmla="*/ 864417 h 3142302"/>
              <a:gd name="connsiteX0" fmla="*/ 0 w 5493334"/>
              <a:gd name="connsiteY0" fmla="*/ 3142302 h 3142302"/>
              <a:gd name="connsiteX1" fmla="*/ 589418 w 5493334"/>
              <a:gd name="connsiteY1" fmla="*/ 1976459 h 3142302"/>
              <a:gd name="connsiteX2" fmla="*/ 1473959 w 5493334"/>
              <a:gd name="connsiteY2" fmla="*/ 2432618 h 3142302"/>
              <a:gd name="connsiteX3" fmla="*/ 2033517 w 5493334"/>
              <a:gd name="connsiteY3" fmla="*/ 904069 h 3142302"/>
              <a:gd name="connsiteX4" fmla="*/ 2797792 w 5493334"/>
              <a:gd name="connsiteY4" fmla="*/ 1490923 h 3142302"/>
              <a:gd name="connsiteX5" fmla="*/ 3261815 w 5493334"/>
              <a:gd name="connsiteY5" fmla="*/ 16964 h 3142302"/>
              <a:gd name="connsiteX6" fmla="*/ 3889612 w 5493334"/>
              <a:gd name="connsiteY6" fmla="*/ 658409 h 3142302"/>
              <a:gd name="connsiteX7" fmla="*/ 4555862 w 5493334"/>
              <a:gd name="connsiteY7" fmla="*/ 154082 h 3142302"/>
              <a:gd name="connsiteX8" fmla="*/ 5493334 w 5493334"/>
              <a:gd name="connsiteY8" fmla="*/ 864417 h 3142302"/>
              <a:gd name="connsiteX0" fmla="*/ 0 w 5396067"/>
              <a:gd name="connsiteY0" fmla="*/ 2792924 h 2792924"/>
              <a:gd name="connsiteX1" fmla="*/ 492151 w 5396067"/>
              <a:gd name="connsiteY1" fmla="*/ 1976459 h 2792924"/>
              <a:gd name="connsiteX2" fmla="*/ 1376692 w 5396067"/>
              <a:gd name="connsiteY2" fmla="*/ 2432618 h 2792924"/>
              <a:gd name="connsiteX3" fmla="*/ 1936250 w 5396067"/>
              <a:gd name="connsiteY3" fmla="*/ 904069 h 2792924"/>
              <a:gd name="connsiteX4" fmla="*/ 2700525 w 5396067"/>
              <a:gd name="connsiteY4" fmla="*/ 1490923 h 2792924"/>
              <a:gd name="connsiteX5" fmla="*/ 3164548 w 5396067"/>
              <a:gd name="connsiteY5" fmla="*/ 16964 h 2792924"/>
              <a:gd name="connsiteX6" fmla="*/ 3792345 w 5396067"/>
              <a:gd name="connsiteY6" fmla="*/ 658409 h 2792924"/>
              <a:gd name="connsiteX7" fmla="*/ 4458595 w 5396067"/>
              <a:gd name="connsiteY7" fmla="*/ 154082 h 2792924"/>
              <a:gd name="connsiteX8" fmla="*/ 5396067 w 5396067"/>
              <a:gd name="connsiteY8" fmla="*/ 864417 h 2792924"/>
              <a:gd name="connsiteX0" fmla="*/ 0 w 5396067"/>
              <a:gd name="connsiteY0" fmla="*/ 2792924 h 2792924"/>
              <a:gd name="connsiteX1" fmla="*/ 719108 w 5396067"/>
              <a:gd name="connsiteY1" fmla="*/ 1955907 h 2792924"/>
              <a:gd name="connsiteX2" fmla="*/ 1376692 w 5396067"/>
              <a:gd name="connsiteY2" fmla="*/ 2432618 h 2792924"/>
              <a:gd name="connsiteX3" fmla="*/ 1936250 w 5396067"/>
              <a:gd name="connsiteY3" fmla="*/ 904069 h 2792924"/>
              <a:gd name="connsiteX4" fmla="*/ 2700525 w 5396067"/>
              <a:gd name="connsiteY4" fmla="*/ 1490923 h 2792924"/>
              <a:gd name="connsiteX5" fmla="*/ 3164548 w 5396067"/>
              <a:gd name="connsiteY5" fmla="*/ 16964 h 2792924"/>
              <a:gd name="connsiteX6" fmla="*/ 3792345 w 5396067"/>
              <a:gd name="connsiteY6" fmla="*/ 658409 h 2792924"/>
              <a:gd name="connsiteX7" fmla="*/ 4458595 w 5396067"/>
              <a:gd name="connsiteY7" fmla="*/ 154082 h 2792924"/>
              <a:gd name="connsiteX8" fmla="*/ 5396067 w 5396067"/>
              <a:gd name="connsiteY8" fmla="*/ 864417 h 279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6067" h="2792924">
                <a:moveTo>
                  <a:pt x="0" y="2792924"/>
                </a:moveTo>
                <a:cubicBezTo>
                  <a:pt x="163773" y="2135557"/>
                  <a:pt x="489659" y="2015958"/>
                  <a:pt x="719108" y="1955907"/>
                </a:cubicBezTo>
                <a:cubicBezTo>
                  <a:pt x="948557" y="1895856"/>
                  <a:pt x="1173835" y="2607924"/>
                  <a:pt x="1376692" y="2432618"/>
                </a:cubicBezTo>
                <a:cubicBezTo>
                  <a:pt x="1579549" y="2257312"/>
                  <a:pt x="1715611" y="1061018"/>
                  <a:pt x="1936250" y="904069"/>
                </a:cubicBezTo>
                <a:cubicBezTo>
                  <a:pt x="2156889" y="747120"/>
                  <a:pt x="2495809" y="1638774"/>
                  <a:pt x="2700525" y="1490923"/>
                </a:cubicBezTo>
                <a:cubicBezTo>
                  <a:pt x="2905241" y="1343072"/>
                  <a:pt x="2982578" y="155716"/>
                  <a:pt x="3164548" y="16964"/>
                </a:cubicBezTo>
                <a:cubicBezTo>
                  <a:pt x="3346518" y="-121788"/>
                  <a:pt x="3576671" y="635556"/>
                  <a:pt x="3792345" y="658409"/>
                </a:cubicBezTo>
                <a:cubicBezTo>
                  <a:pt x="4008020" y="681262"/>
                  <a:pt x="4191308" y="119747"/>
                  <a:pt x="4458595" y="154082"/>
                </a:cubicBezTo>
                <a:cubicBezTo>
                  <a:pt x="4725882" y="188417"/>
                  <a:pt x="5180381" y="672384"/>
                  <a:pt x="5396067" y="8644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08625" y="4991100"/>
            <a:ext cx="358775" cy="360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83363" y="3654425"/>
            <a:ext cx="360362" cy="360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24750" y="2492375"/>
            <a:ext cx="360363" cy="360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13313" y="4281488"/>
            <a:ext cx="360362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11863" y="2947988"/>
            <a:ext cx="360362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19925" y="1697038"/>
            <a:ext cx="360363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9" name="TextBox 14"/>
          <p:cNvSpPr txBox="1">
            <a:spLocks noChangeArrowheads="1"/>
          </p:cNvSpPr>
          <p:nvPr/>
        </p:nvSpPr>
        <p:spPr bwMode="auto">
          <a:xfrm>
            <a:off x="4913313" y="5792788"/>
            <a:ext cx="3802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逆势止损明显大于顺势</a:t>
            </a:r>
          </a:p>
        </p:txBody>
      </p:sp>
      <p:sp>
        <p:nvSpPr>
          <p:cNvPr id="24590" name="TextBox 15"/>
          <p:cNvSpPr txBox="1">
            <a:spLocks noChangeArrowheads="1"/>
          </p:cNvSpPr>
          <p:nvPr/>
        </p:nvSpPr>
        <p:spPr bwMode="auto">
          <a:xfrm>
            <a:off x="454025" y="5930900"/>
            <a:ext cx="380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顺势盈利空间明显大于逆势。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0825" y="1700213"/>
            <a:ext cx="1368425" cy="3241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71775" y="2924175"/>
            <a:ext cx="1295400" cy="3128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3425" y="2924175"/>
            <a:ext cx="1449388" cy="280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19700" y="1935163"/>
            <a:ext cx="1081088" cy="2573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主升浪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6" name="矩形 2"/>
          <p:cNvSpPr>
            <a:spLocks noChangeArrowheads="1"/>
          </p:cNvSpPr>
          <p:nvPr/>
        </p:nvSpPr>
        <p:spPr bwMode="auto">
          <a:xfrm>
            <a:off x="395288" y="996950"/>
            <a:ext cx="62896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主升浪分为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简单主跌浪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和复杂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主跌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浪。</a:t>
            </a:r>
          </a:p>
        </p:txBody>
      </p:sp>
      <p:sp>
        <p:nvSpPr>
          <p:cNvPr id="5" name="任意多边形 4"/>
          <p:cNvSpPr/>
          <p:nvPr/>
        </p:nvSpPr>
        <p:spPr>
          <a:xfrm flipV="1">
            <a:off x="395288" y="1803400"/>
            <a:ext cx="3529012" cy="4249738"/>
          </a:xfrm>
          <a:custGeom>
            <a:avLst/>
            <a:gdLst>
              <a:gd name="connsiteX0" fmla="*/ 0 w 4408227"/>
              <a:gd name="connsiteY0" fmla="*/ 3002507 h 3002507"/>
              <a:gd name="connsiteX1" fmla="*/ 218364 w 4408227"/>
              <a:gd name="connsiteY1" fmla="*/ 1978925 h 3002507"/>
              <a:gd name="connsiteX2" fmla="*/ 641445 w 4408227"/>
              <a:gd name="connsiteY2" fmla="*/ 2511188 h 3002507"/>
              <a:gd name="connsiteX3" fmla="*/ 832513 w 4408227"/>
              <a:gd name="connsiteY3" fmla="*/ 1378424 h 3002507"/>
              <a:gd name="connsiteX4" fmla="*/ 1364776 w 4408227"/>
              <a:gd name="connsiteY4" fmla="*/ 1937982 h 3002507"/>
              <a:gd name="connsiteX5" fmla="*/ 1542197 w 4408227"/>
              <a:gd name="connsiteY5" fmla="*/ 859809 h 3002507"/>
              <a:gd name="connsiteX6" fmla="*/ 2033516 w 4408227"/>
              <a:gd name="connsiteY6" fmla="*/ 1733265 h 3002507"/>
              <a:gd name="connsiteX7" fmla="*/ 2415654 w 4408227"/>
              <a:gd name="connsiteY7" fmla="*/ 1255594 h 3002507"/>
              <a:gd name="connsiteX8" fmla="*/ 2906973 w 4408227"/>
              <a:gd name="connsiteY8" fmla="*/ 2169994 h 3002507"/>
              <a:gd name="connsiteX9" fmla="*/ 3248167 w 4408227"/>
              <a:gd name="connsiteY9" fmla="*/ 1037230 h 3002507"/>
              <a:gd name="connsiteX10" fmla="*/ 3603009 w 4408227"/>
              <a:gd name="connsiteY10" fmla="*/ 1569492 h 3002507"/>
              <a:gd name="connsiteX11" fmla="*/ 3848668 w 4408227"/>
              <a:gd name="connsiteY11" fmla="*/ 723331 h 3002507"/>
              <a:gd name="connsiteX12" fmla="*/ 4285397 w 4408227"/>
              <a:gd name="connsiteY12" fmla="*/ 941695 h 3002507"/>
              <a:gd name="connsiteX13" fmla="*/ 4408227 w 4408227"/>
              <a:gd name="connsiteY13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08227" h="3002507">
                <a:moveTo>
                  <a:pt x="0" y="3002507"/>
                </a:moveTo>
                <a:cubicBezTo>
                  <a:pt x="55728" y="2531659"/>
                  <a:pt x="111457" y="2060811"/>
                  <a:pt x="218364" y="1978925"/>
                </a:cubicBezTo>
                <a:cubicBezTo>
                  <a:pt x="325272" y="1897038"/>
                  <a:pt x="539087" y="2611271"/>
                  <a:pt x="641445" y="2511188"/>
                </a:cubicBezTo>
                <a:cubicBezTo>
                  <a:pt x="743803" y="2411104"/>
                  <a:pt x="711958" y="1473958"/>
                  <a:pt x="832513" y="1378424"/>
                </a:cubicBezTo>
                <a:cubicBezTo>
                  <a:pt x="953068" y="1282890"/>
                  <a:pt x="1246495" y="2024418"/>
                  <a:pt x="1364776" y="1937982"/>
                </a:cubicBezTo>
                <a:cubicBezTo>
                  <a:pt x="1483057" y="1851546"/>
                  <a:pt x="1430740" y="893929"/>
                  <a:pt x="1542197" y="859809"/>
                </a:cubicBezTo>
                <a:cubicBezTo>
                  <a:pt x="1653654" y="825689"/>
                  <a:pt x="1887940" y="1667301"/>
                  <a:pt x="2033516" y="1733265"/>
                </a:cubicBezTo>
                <a:cubicBezTo>
                  <a:pt x="2179092" y="1799229"/>
                  <a:pt x="2270078" y="1182806"/>
                  <a:pt x="2415654" y="1255594"/>
                </a:cubicBezTo>
                <a:cubicBezTo>
                  <a:pt x="2561230" y="1328382"/>
                  <a:pt x="2768221" y="2206388"/>
                  <a:pt x="2906973" y="2169994"/>
                </a:cubicBezTo>
                <a:cubicBezTo>
                  <a:pt x="3045725" y="2133600"/>
                  <a:pt x="3132161" y="1137314"/>
                  <a:pt x="3248167" y="1037230"/>
                </a:cubicBezTo>
                <a:cubicBezTo>
                  <a:pt x="3364173" y="937146"/>
                  <a:pt x="3502926" y="1621808"/>
                  <a:pt x="3603009" y="1569492"/>
                </a:cubicBezTo>
                <a:cubicBezTo>
                  <a:pt x="3703092" y="1517176"/>
                  <a:pt x="3734937" y="827964"/>
                  <a:pt x="3848668" y="723331"/>
                </a:cubicBezTo>
                <a:cubicBezTo>
                  <a:pt x="3962399" y="618698"/>
                  <a:pt x="4192137" y="1062250"/>
                  <a:pt x="4285397" y="941695"/>
                </a:cubicBezTo>
                <a:cubicBezTo>
                  <a:pt x="4378657" y="821140"/>
                  <a:pt x="4393442" y="410570"/>
                  <a:pt x="44082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449888" y="1989138"/>
            <a:ext cx="2879725" cy="3600450"/>
          </a:xfrm>
          <a:custGeom>
            <a:avLst/>
            <a:gdLst>
              <a:gd name="connsiteX0" fmla="*/ 0 w 2879678"/>
              <a:gd name="connsiteY0" fmla="*/ 3698543 h 3698543"/>
              <a:gd name="connsiteX1" fmla="*/ 150126 w 2879678"/>
              <a:gd name="connsiteY1" fmla="*/ 3166281 h 3698543"/>
              <a:gd name="connsiteX2" fmla="*/ 805218 w 2879678"/>
              <a:gd name="connsiteY2" fmla="*/ 1487606 h 3698543"/>
              <a:gd name="connsiteX3" fmla="*/ 1719618 w 2879678"/>
              <a:gd name="connsiteY3" fmla="*/ 2579427 h 3698543"/>
              <a:gd name="connsiteX4" fmla="*/ 2879678 w 2879678"/>
              <a:gd name="connsiteY4" fmla="*/ 0 h 3698543"/>
              <a:gd name="connsiteX0" fmla="*/ 0 w 2879678"/>
              <a:gd name="connsiteY0" fmla="*/ 3698543 h 3698543"/>
              <a:gd name="connsiteX1" fmla="*/ 805218 w 2879678"/>
              <a:gd name="connsiteY1" fmla="*/ 1487606 h 3698543"/>
              <a:gd name="connsiteX2" fmla="*/ 1719618 w 2879678"/>
              <a:gd name="connsiteY2" fmla="*/ 2579427 h 3698543"/>
              <a:gd name="connsiteX3" fmla="*/ 2879678 w 2879678"/>
              <a:gd name="connsiteY3" fmla="*/ 0 h 369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9678" h="3698543">
                <a:moveTo>
                  <a:pt x="0" y="3698543"/>
                </a:moveTo>
                <a:cubicBezTo>
                  <a:pt x="167754" y="3237931"/>
                  <a:pt x="518615" y="1674125"/>
                  <a:pt x="805218" y="1487606"/>
                </a:cubicBezTo>
                <a:cubicBezTo>
                  <a:pt x="1066800" y="1389797"/>
                  <a:pt x="1373875" y="2827361"/>
                  <a:pt x="1719618" y="2579427"/>
                </a:cubicBezTo>
                <a:cubicBezTo>
                  <a:pt x="2065361" y="2331493"/>
                  <a:pt x="2472519" y="1165746"/>
                  <a:pt x="28796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9" name="矩形 13"/>
          <p:cNvSpPr>
            <a:spLocks noChangeArrowheads="1"/>
          </p:cNvSpPr>
          <p:nvPr/>
        </p:nvSpPr>
        <p:spPr bwMode="auto">
          <a:xfrm>
            <a:off x="6156325" y="6053138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简单主跌浪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5610" name="矩形 22"/>
          <p:cNvSpPr>
            <a:spLocks noChangeArrowheads="1"/>
          </p:cNvSpPr>
          <p:nvPr/>
        </p:nvSpPr>
        <p:spPr bwMode="auto">
          <a:xfrm>
            <a:off x="1230313" y="6053138"/>
            <a:ext cx="1339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复杂主跌浪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842963"/>
            <a:ext cx="8640762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各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主跌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浪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的角度之间具有相似性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555875" y="2901950"/>
            <a:ext cx="144463" cy="184467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78263" y="3052763"/>
            <a:ext cx="400050" cy="23050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837488" y="3713163"/>
            <a:ext cx="288925" cy="260667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63713" y="969963"/>
            <a:ext cx="144462" cy="259238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矩形 8"/>
          <p:cNvSpPr>
            <a:spLocks noChangeArrowheads="1"/>
          </p:cNvSpPr>
          <p:nvPr/>
        </p:nvSpPr>
        <p:spPr bwMode="auto">
          <a:xfrm>
            <a:off x="3884613" y="1055688"/>
            <a:ext cx="45720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利用主跌浪角度的相似性规律，我们可以准确地预测未来主升浪的运行轨迹，一旦角度发生偏离，则能够提前预警行情有可能将要发生反转。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39750" y="3781425"/>
            <a:ext cx="144463" cy="259238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90563" y="3817938"/>
            <a:ext cx="144462" cy="184467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84225" y="3798888"/>
            <a:ext cx="398463" cy="23050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7713" y="3824288"/>
            <a:ext cx="288925" cy="260667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60625" y="3370263"/>
            <a:ext cx="1031875" cy="128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16450" y="3370263"/>
            <a:ext cx="1323975" cy="1354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4025" y="3500438"/>
            <a:ext cx="1323975" cy="135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650" y="3370263"/>
            <a:ext cx="647700" cy="1354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调整浪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4" name="矩形 2"/>
          <p:cNvSpPr>
            <a:spLocks noChangeArrowheads="1"/>
          </p:cNvSpPr>
          <p:nvPr/>
        </p:nvSpPr>
        <p:spPr bwMode="auto">
          <a:xfrm>
            <a:off x="395288" y="996950"/>
            <a:ext cx="84978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调整浪共有四种形态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:</a:t>
            </a:r>
          </a:p>
          <a:p>
            <a:r>
              <a:rPr lang="en-US" altLang="zh-CN" sz="280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简单调整浪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﹑ABC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调整浪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﹑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三角形调整浪和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12345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调整浪。</a:t>
            </a:r>
          </a:p>
        </p:txBody>
      </p:sp>
      <p:sp>
        <p:nvSpPr>
          <p:cNvPr id="4" name="任意多边形 3"/>
          <p:cNvSpPr/>
          <p:nvPr/>
        </p:nvSpPr>
        <p:spPr>
          <a:xfrm flipV="1">
            <a:off x="230188" y="2924175"/>
            <a:ext cx="1727200" cy="3036888"/>
          </a:xfrm>
          <a:custGeom>
            <a:avLst/>
            <a:gdLst>
              <a:gd name="connsiteX0" fmla="*/ 69767 w 1953158"/>
              <a:gd name="connsiteY0" fmla="*/ 3070746 h 3188031"/>
              <a:gd name="connsiteX1" fmla="*/ 56120 w 1953158"/>
              <a:gd name="connsiteY1" fmla="*/ 3002507 h 3188031"/>
              <a:gd name="connsiteX2" fmla="*/ 683917 w 1953158"/>
              <a:gd name="connsiteY2" fmla="*/ 1323833 h 3188031"/>
              <a:gd name="connsiteX3" fmla="*/ 1339009 w 1953158"/>
              <a:gd name="connsiteY3" fmla="*/ 2402006 h 3188031"/>
              <a:gd name="connsiteX4" fmla="*/ 1953158 w 1953158"/>
              <a:gd name="connsiteY4" fmla="*/ 0 h 3188031"/>
              <a:gd name="connsiteX0" fmla="*/ 0 w 1897038"/>
              <a:gd name="connsiteY0" fmla="*/ 3002507 h 3002507"/>
              <a:gd name="connsiteX1" fmla="*/ 627797 w 1897038"/>
              <a:gd name="connsiteY1" fmla="*/ 1323833 h 3002507"/>
              <a:gd name="connsiteX2" fmla="*/ 1282889 w 1897038"/>
              <a:gd name="connsiteY2" fmla="*/ 2402006 h 3002507"/>
              <a:gd name="connsiteX3" fmla="*/ 1897038 w 1897038"/>
              <a:gd name="connsiteY3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038" h="3002507">
                <a:moveTo>
                  <a:pt x="0" y="3002507"/>
                </a:moveTo>
                <a:cubicBezTo>
                  <a:pt x="102358" y="2711355"/>
                  <a:pt x="413982" y="1423916"/>
                  <a:pt x="627797" y="1323833"/>
                </a:cubicBezTo>
                <a:cubicBezTo>
                  <a:pt x="841612" y="1223749"/>
                  <a:pt x="1071349" y="2622645"/>
                  <a:pt x="1282889" y="2402006"/>
                </a:cubicBezTo>
                <a:cubicBezTo>
                  <a:pt x="1494429" y="2181367"/>
                  <a:pt x="1695733" y="1090683"/>
                  <a:pt x="189703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2124075" y="2924175"/>
            <a:ext cx="1871663" cy="3036888"/>
          </a:xfrm>
          <a:custGeom>
            <a:avLst/>
            <a:gdLst>
              <a:gd name="connsiteX0" fmla="*/ 6065 w 2476310"/>
              <a:gd name="connsiteY0" fmla="*/ 3248167 h 3255584"/>
              <a:gd name="connsiteX1" fmla="*/ 60656 w 2476310"/>
              <a:gd name="connsiteY1" fmla="*/ 3002507 h 3255584"/>
              <a:gd name="connsiteX2" fmla="*/ 442794 w 2476310"/>
              <a:gd name="connsiteY2" fmla="*/ 1583140 h 3255584"/>
              <a:gd name="connsiteX3" fmla="*/ 906818 w 2476310"/>
              <a:gd name="connsiteY3" fmla="*/ 2306471 h 3255584"/>
              <a:gd name="connsiteX4" fmla="*/ 1357194 w 2476310"/>
              <a:gd name="connsiteY4" fmla="*/ 1842447 h 3255584"/>
              <a:gd name="connsiteX5" fmla="*/ 1821218 w 2476310"/>
              <a:gd name="connsiteY5" fmla="*/ 2565779 h 3255584"/>
              <a:gd name="connsiteX6" fmla="*/ 2476310 w 2476310"/>
              <a:gd name="connsiteY6" fmla="*/ 0 h 32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310" h="3255584">
                <a:moveTo>
                  <a:pt x="6065" y="3248167"/>
                </a:moveTo>
                <a:cubicBezTo>
                  <a:pt x="-3034" y="3264089"/>
                  <a:pt x="-12132" y="3280012"/>
                  <a:pt x="60656" y="3002507"/>
                </a:cubicBezTo>
                <a:cubicBezTo>
                  <a:pt x="133444" y="2725002"/>
                  <a:pt x="301767" y="1699146"/>
                  <a:pt x="442794" y="1583140"/>
                </a:cubicBezTo>
                <a:cubicBezTo>
                  <a:pt x="583821" y="1467134"/>
                  <a:pt x="754418" y="2263253"/>
                  <a:pt x="906818" y="2306471"/>
                </a:cubicBezTo>
                <a:cubicBezTo>
                  <a:pt x="1059218" y="2349689"/>
                  <a:pt x="1204794" y="1799229"/>
                  <a:pt x="1357194" y="1842447"/>
                </a:cubicBezTo>
                <a:cubicBezTo>
                  <a:pt x="1509594" y="1885665"/>
                  <a:pt x="1634699" y="2872853"/>
                  <a:pt x="1821218" y="2565779"/>
                </a:cubicBezTo>
                <a:cubicBezTo>
                  <a:pt x="2007737" y="2258705"/>
                  <a:pt x="2242023" y="1129352"/>
                  <a:pt x="24763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4140200" y="2924175"/>
            <a:ext cx="2293938" cy="3036888"/>
          </a:xfrm>
          <a:custGeom>
            <a:avLst/>
            <a:gdLst>
              <a:gd name="connsiteX0" fmla="*/ 0 w 2934268"/>
              <a:gd name="connsiteY0" fmla="*/ 2947917 h 2947917"/>
              <a:gd name="connsiteX1" fmla="*/ 573206 w 2934268"/>
              <a:gd name="connsiteY1" fmla="*/ 1323833 h 2947917"/>
              <a:gd name="connsiteX2" fmla="*/ 1105468 w 2934268"/>
              <a:gd name="connsiteY2" fmla="*/ 2265529 h 2947917"/>
              <a:gd name="connsiteX3" fmla="*/ 1364776 w 2934268"/>
              <a:gd name="connsiteY3" fmla="*/ 1637732 h 2947917"/>
              <a:gd name="connsiteX4" fmla="*/ 1719618 w 2934268"/>
              <a:gd name="connsiteY4" fmla="*/ 2197290 h 2947917"/>
              <a:gd name="connsiteX5" fmla="*/ 2033516 w 2934268"/>
              <a:gd name="connsiteY5" fmla="*/ 1815153 h 2947917"/>
              <a:gd name="connsiteX6" fmla="*/ 2306471 w 2934268"/>
              <a:gd name="connsiteY6" fmla="*/ 2088108 h 2947917"/>
              <a:gd name="connsiteX7" fmla="*/ 2934268 w 2934268"/>
              <a:gd name="connsiteY7" fmla="*/ 0 h 29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268" h="2947917">
                <a:moveTo>
                  <a:pt x="0" y="2947917"/>
                </a:moveTo>
                <a:cubicBezTo>
                  <a:pt x="194480" y="2192740"/>
                  <a:pt x="388961" y="1437564"/>
                  <a:pt x="573206" y="1323833"/>
                </a:cubicBezTo>
                <a:cubicBezTo>
                  <a:pt x="757451" y="1210102"/>
                  <a:pt x="973540" y="2213212"/>
                  <a:pt x="1105468" y="2265529"/>
                </a:cubicBezTo>
                <a:cubicBezTo>
                  <a:pt x="1237396" y="2317846"/>
                  <a:pt x="1262418" y="1649105"/>
                  <a:pt x="1364776" y="1637732"/>
                </a:cubicBezTo>
                <a:cubicBezTo>
                  <a:pt x="1467134" y="1626359"/>
                  <a:pt x="1608161" y="2167720"/>
                  <a:pt x="1719618" y="2197290"/>
                </a:cubicBezTo>
                <a:cubicBezTo>
                  <a:pt x="1831075" y="2226860"/>
                  <a:pt x="1935707" y="1833350"/>
                  <a:pt x="2033516" y="1815153"/>
                </a:cubicBezTo>
                <a:cubicBezTo>
                  <a:pt x="2131325" y="1796956"/>
                  <a:pt x="2156346" y="2390633"/>
                  <a:pt x="2306471" y="2088108"/>
                </a:cubicBezTo>
                <a:cubicBezTo>
                  <a:pt x="2456596" y="1785583"/>
                  <a:pt x="2695432" y="892791"/>
                  <a:pt x="29342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6300788" y="2924175"/>
            <a:ext cx="2470150" cy="3036888"/>
          </a:xfrm>
          <a:custGeom>
            <a:avLst/>
            <a:gdLst>
              <a:gd name="connsiteX0" fmla="*/ 0 w 2470245"/>
              <a:gd name="connsiteY0" fmla="*/ 2906973 h 2906973"/>
              <a:gd name="connsiteX1" fmla="*/ 504968 w 2470245"/>
              <a:gd name="connsiteY1" fmla="*/ 1228298 h 2906973"/>
              <a:gd name="connsiteX2" fmla="*/ 723332 w 2470245"/>
              <a:gd name="connsiteY2" fmla="*/ 1665026 h 2906973"/>
              <a:gd name="connsiteX3" fmla="*/ 1037230 w 2470245"/>
              <a:gd name="connsiteY3" fmla="*/ 1419367 h 2906973"/>
              <a:gd name="connsiteX4" fmla="*/ 1269242 w 2470245"/>
              <a:gd name="connsiteY4" fmla="*/ 1910686 h 2906973"/>
              <a:gd name="connsiteX5" fmla="*/ 1487606 w 2470245"/>
              <a:gd name="connsiteY5" fmla="*/ 1624083 h 2906973"/>
              <a:gd name="connsiteX6" fmla="*/ 1760562 w 2470245"/>
              <a:gd name="connsiteY6" fmla="*/ 2088107 h 2906973"/>
              <a:gd name="connsiteX7" fmla="*/ 2470245 w 2470245"/>
              <a:gd name="connsiteY7" fmla="*/ 0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0245" h="2906973">
                <a:moveTo>
                  <a:pt x="0" y="2906973"/>
                </a:moveTo>
                <a:cubicBezTo>
                  <a:pt x="192206" y="2171131"/>
                  <a:pt x="384413" y="1435289"/>
                  <a:pt x="504968" y="1228298"/>
                </a:cubicBezTo>
                <a:cubicBezTo>
                  <a:pt x="625523" y="1021307"/>
                  <a:pt x="634622" y="1633181"/>
                  <a:pt x="723332" y="1665026"/>
                </a:cubicBezTo>
                <a:cubicBezTo>
                  <a:pt x="812042" y="1696871"/>
                  <a:pt x="946245" y="1378424"/>
                  <a:pt x="1037230" y="1419367"/>
                </a:cubicBezTo>
                <a:cubicBezTo>
                  <a:pt x="1128215" y="1460310"/>
                  <a:pt x="1194179" y="1876567"/>
                  <a:pt x="1269242" y="1910686"/>
                </a:cubicBezTo>
                <a:cubicBezTo>
                  <a:pt x="1344305" y="1944805"/>
                  <a:pt x="1405719" y="1594513"/>
                  <a:pt x="1487606" y="1624083"/>
                </a:cubicBezTo>
                <a:cubicBezTo>
                  <a:pt x="1569493" y="1653653"/>
                  <a:pt x="1596789" y="2358787"/>
                  <a:pt x="1760562" y="2088107"/>
                </a:cubicBezTo>
                <a:cubicBezTo>
                  <a:pt x="1924335" y="1817427"/>
                  <a:pt x="2197290" y="908713"/>
                  <a:pt x="2470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9" name="矩形 9"/>
          <p:cNvSpPr>
            <a:spLocks noChangeArrowheads="1"/>
          </p:cNvSpPr>
          <p:nvPr/>
        </p:nvSpPr>
        <p:spPr bwMode="auto">
          <a:xfrm>
            <a:off x="446088" y="6092825"/>
            <a:ext cx="1338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简单调整浪</a:t>
            </a:r>
          </a:p>
        </p:txBody>
      </p:sp>
      <p:sp>
        <p:nvSpPr>
          <p:cNvPr id="27660" name="矩形 11"/>
          <p:cNvSpPr>
            <a:spLocks noChangeArrowheads="1"/>
          </p:cNvSpPr>
          <p:nvPr/>
        </p:nvSpPr>
        <p:spPr bwMode="auto">
          <a:xfrm>
            <a:off x="2533650" y="6092825"/>
            <a:ext cx="1258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sp>
        <p:nvSpPr>
          <p:cNvPr id="27661" name="矩形 12"/>
          <p:cNvSpPr>
            <a:spLocks noChangeArrowheads="1"/>
          </p:cNvSpPr>
          <p:nvPr/>
        </p:nvSpPr>
        <p:spPr bwMode="auto">
          <a:xfrm>
            <a:off x="4586288" y="61214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三角形调整浪</a:t>
            </a:r>
          </a:p>
        </p:txBody>
      </p:sp>
      <p:sp>
        <p:nvSpPr>
          <p:cNvPr id="27662" name="矩形 14"/>
          <p:cNvSpPr>
            <a:spLocks noChangeArrowheads="1"/>
          </p:cNvSpPr>
          <p:nvPr/>
        </p:nvSpPr>
        <p:spPr bwMode="auto">
          <a:xfrm>
            <a:off x="6997700" y="6121400"/>
            <a:ext cx="1462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12345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pPr eaLnBrk="1" hangingPunct="1"/>
            <a:r>
              <a:rPr lang="zh-CN" altLang="en-US" sz="2500" smtClean="0">
                <a:latin typeface="黑体" pitchFamily="2" charset="-122"/>
                <a:ea typeface="黑体" pitchFamily="2" charset="-122"/>
              </a:rPr>
              <a:t>下降趋势分为快跌慢调和慢跌快调两种</a:t>
            </a:r>
          </a:p>
        </p:txBody>
      </p:sp>
      <p:sp>
        <p:nvSpPr>
          <p:cNvPr id="4" name="任意多边形 3"/>
          <p:cNvSpPr/>
          <p:nvPr/>
        </p:nvSpPr>
        <p:spPr>
          <a:xfrm flipV="1">
            <a:off x="409575" y="1196975"/>
            <a:ext cx="4090988" cy="4248150"/>
          </a:xfrm>
          <a:custGeom>
            <a:avLst/>
            <a:gdLst>
              <a:gd name="connsiteX0" fmla="*/ 0 w 3739486"/>
              <a:gd name="connsiteY0" fmla="*/ 1596788 h 1596788"/>
              <a:gd name="connsiteX1" fmla="*/ 245660 w 3739486"/>
              <a:gd name="connsiteY1" fmla="*/ 873456 h 1596788"/>
              <a:gd name="connsiteX2" fmla="*/ 655092 w 3739486"/>
              <a:gd name="connsiteY2" fmla="*/ 1187355 h 1596788"/>
              <a:gd name="connsiteX3" fmla="*/ 1009934 w 3739486"/>
              <a:gd name="connsiteY3" fmla="*/ 641444 h 1596788"/>
              <a:gd name="connsiteX4" fmla="*/ 1528549 w 3739486"/>
              <a:gd name="connsiteY4" fmla="*/ 928047 h 1596788"/>
              <a:gd name="connsiteX5" fmla="*/ 1678674 w 3739486"/>
              <a:gd name="connsiteY5" fmla="*/ 477671 h 1596788"/>
              <a:gd name="connsiteX6" fmla="*/ 2238233 w 3739486"/>
              <a:gd name="connsiteY6" fmla="*/ 1282889 h 1596788"/>
              <a:gd name="connsiteX7" fmla="*/ 2374710 w 3739486"/>
              <a:gd name="connsiteY7" fmla="*/ 859808 h 1596788"/>
              <a:gd name="connsiteX8" fmla="*/ 2661313 w 3739486"/>
              <a:gd name="connsiteY8" fmla="*/ 996286 h 1596788"/>
              <a:gd name="connsiteX9" fmla="*/ 2756848 w 3739486"/>
              <a:gd name="connsiteY9" fmla="*/ 518614 h 1596788"/>
              <a:gd name="connsiteX10" fmla="*/ 3098042 w 3739486"/>
              <a:gd name="connsiteY10" fmla="*/ 805217 h 1596788"/>
              <a:gd name="connsiteX11" fmla="*/ 3193576 w 3739486"/>
              <a:gd name="connsiteY11" fmla="*/ 218364 h 1596788"/>
              <a:gd name="connsiteX12" fmla="*/ 3493827 w 3739486"/>
              <a:gd name="connsiteY12" fmla="*/ 423080 h 1596788"/>
              <a:gd name="connsiteX13" fmla="*/ 3739486 w 3739486"/>
              <a:gd name="connsiteY13" fmla="*/ 0 h 15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9486" h="1596788">
                <a:moveTo>
                  <a:pt x="0" y="1596788"/>
                </a:moveTo>
                <a:cubicBezTo>
                  <a:pt x="68239" y="1269241"/>
                  <a:pt x="136478" y="941695"/>
                  <a:pt x="245660" y="873456"/>
                </a:cubicBezTo>
                <a:cubicBezTo>
                  <a:pt x="354842" y="805217"/>
                  <a:pt x="527713" y="1226024"/>
                  <a:pt x="655092" y="1187355"/>
                </a:cubicBezTo>
                <a:cubicBezTo>
                  <a:pt x="782471" y="1148686"/>
                  <a:pt x="864358" y="684662"/>
                  <a:pt x="1009934" y="641444"/>
                </a:cubicBezTo>
                <a:cubicBezTo>
                  <a:pt x="1155510" y="598226"/>
                  <a:pt x="1417092" y="955343"/>
                  <a:pt x="1528549" y="928047"/>
                </a:cubicBezTo>
                <a:cubicBezTo>
                  <a:pt x="1640006" y="900751"/>
                  <a:pt x="1560393" y="418531"/>
                  <a:pt x="1678674" y="477671"/>
                </a:cubicBezTo>
                <a:cubicBezTo>
                  <a:pt x="1796955" y="536811"/>
                  <a:pt x="2122227" y="1219200"/>
                  <a:pt x="2238233" y="1282889"/>
                </a:cubicBezTo>
                <a:cubicBezTo>
                  <a:pt x="2354239" y="1346578"/>
                  <a:pt x="2304197" y="907575"/>
                  <a:pt x="2374710" y="859808"/>
                </a:cubicBezTo>
                <a:cubicBezTo>
                  <a:pt x="2445223" y="812041"/>
                  <a:pt x="2597623" y="1053152"/>
                  <a:pt x="2661313" y="996286"/>
                </a:cubicBezTo>
                <a:cubicBezTo>
                  <a:pt x="2725003" y="939420"/>
                  <a:pt x="2684060" y="550459"/>
                  <a:pt x="2756848" y="518614"/>
                </a:cubicBezTo>
                <a:cubicBezTo>
                  <a:pt x="2829636" y="486769"/>
                  <a:pt x="3025254" y="855259"/>
                  <a:pt x="3098042" y="805217"/>
                </a:cubicBezTo>
                <a:cubicBezTo>
                  <a:pt x="3170830" y="755175"/>
                  <a:pt x="3127612" y="282053"/>
                  <a:pt x="3193576" y="218364"/>
                </a:cubicBezTo>
                <a:cubicBezTo>
                  <a:pt x="3259540" y="154675"/>
                  <a:pt x="3402842" y="459474"/>
                  <a:pt x="3493827" y="423080"/>
                </a:cubicBezTo>
                <a:cubicBezTo>
                  <a:pt x="3584812" y="386686"/>
                  <a:pt x="3739486" y="0"/>
                  <a:pt x="37394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5" name="矩形 5"/>
          <p:cNvSpPr>
            <a:spLocks noChangeArrowheads="1"/>
          </p:cNvSpPr>
          <p:nvPr/>
        </p:nvSpPr>
        <p:spPr bwMode="auto">
          <a:xfrm>
            <a:off x="6308725" y="52609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快跌慢调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4859338" y="1196975"/>
            <a:ext cx="3679825" cy="4248150"/>
          </a:xfrm>
          <a:custGeom>
            <a:avLst/>
            <a:gdLst>
              <a:gd name="connsiteX0" fmla="*/ 0 w 3370997"/>
              <a:gd name="connsiteY0" fmla="*/ 3671247 h 3671247"/>
              <a:gd name="connsiteX1" fmla="*/ 436729 w 3370997"/>
              <a:gd name="connsiteY1" fmla="*/ 1705970 h 3671247"/>
              <a:gd name="connsiteX2" fmla="*/ 955344 w 3370997"/>
              <a:gd name="connsiteY2" fmla="*/ 2606722 h 3671247"/>
              <a:gd name="connsiteX3" fmla="*/ 1337481 w 3370997"/>
              <a:gd name="connsiteY3" fmla="*/ 1910686 h 3671247"/>
              <a:gd name="connsiteX4" fmla="*/ 1815153 w 3370997"/>
              <a:gd name="connsiteY4" fmla="*/ 2497540 h 3671247"/>
              <a:gd name="connsiteX5" fmla="*/ 2129051 w 3370997"/>
              <a:gd name="connsiteY5" fmla="*/ 2210937 h 3671247"/>
              <a:gd name="connsiteX6" fmla="*/ 2552132 w 3370997"/>
              <a:gd name="connsiteY6" fmla="*/ 2565779 h 3671247"/>
              <a:gd name="connsiteX7" fmla="*/ 3370997 w 3370997"/>
              <a:gd name="connsiteY7" fmla="*/ 0 h 367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0997" h="3671247">
                <a:moveTo>
                  <a:pt x="0" y="3671247"/>
                </a:moveTo>
                <a:cubicBezTo>
                  <a:pt x="138752" y="2777319"/>
                  <a:pt x="277505" y="1883391"/>
                  <a:pt x="436729" y="1705970"/>
                </a:cubicBezTo>
                <a:cubicBezTo>
                  <a:pt x="595953" y="1528549"/>
                  <a:pt x="805219" y="2572603"/>
                  <a:pt x="955344" y="2606722"/>
                </a:cubicBezTo>
                <a:cubicBezTo>
                  <a:pt x="1105469" y="2640841"/>
                  <a:pt x="1194180" y="1928883"/>
                  <a:pt x="1337481" y="1910686"/>
                </a:cubicBezTo>
                <a:cubicBezTo>
                  <a:pt x="1480783" y="1892489"/>
                  <a:pt x="1683225" y="2447498"/>
                  <a:pt x="1815153" y="2497540"/>
                </a:cubicBezTo>
                <a:cubicBezTo>
                  <a:pt x="1947081" y="2547582"/>
                  <a:pt x="2006221" y="2199564"/>
                  <a:pt x="2129051" y="2210937"/>
                </a:cubicBezTo>
                <a:cubicBezTo>
                  <a:pt x="2251881" y="2222310"/>
                  <a:pt x="2345141" y="2934268"/>
                  <a:pt x="2552132" y="2565779"/>
                </a:cubicBezTo>
                <a:cubicBezTo>
                  <a:pt x="2759123" y="2197289"/>
                  <a:pt x="3065060" y="1098644"/>
                  <a:pt x="33709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7" name="矩形 8"/>
          <p:cNvSpPr>
            <a:spLocks noChangeArrowheads="1"/>
          </p:cNvSpPr>
          <p:nvPr/>
        </p:nvSpPr>
        <p:spPr bwMode="auto">
          <a:xfrm>
            <a:off x="1711325" y="52609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慢跌快调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8678" name="TextBox 2"/>
          <p:cNvSpPr txBox="1">
            <a:spLocks noChangeArrowheads="1"/>
          </p:cNvSpPr>
          <p:nvPr/>
        </p:nvSpPr>
        <p:spPr bwMode="auto">
          <a:xfrm>
            <a:off x="4843463" y="5875338"/>
            <a:ext cx="4040187" cy="6461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快跌慢调行情需要在确认好方向后，果断入场，否则会失去盈利的机会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409575" y="5875338"/>
            <a:ext cx="3341688" cy="6461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慢跌快调行情需要有持仓的能力，否则没有赚多少钱就跑了。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4438" y="3213100"/>
            <a:ext cx="4895850" cy="22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pPr eaLnBrk="1" hangingPunct="1"/>
            <a:r>
              <a:rPr lang="zh-CN" altLang="en-US" sz="2500" smtClean="0">
                <a:latin typeface="黑体" pitchFamily="2" charset="-122"/>
                <a:ea typeface="黑体" pitchFamily="2" charset="-122"/>
              </a:rPr>
              <a:t>横向整理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95288" y="1268413"/>
            <a:ext cx="8137525" cy="5184775"/>
          </a:xfrm>
          <a:custGeom>
            <a:avLst/>
            <a:gdLst>
              <a:gd name="connsiteX0" fmla="*/ 0 w 6701051"/>
              <a:gd name="connsiteY0" fmla="*/ 0 h 4558353"/>
              <a:gd name="connsiteX1" fmla="*/ 600502 w 6701051"/>
              <a:gd name="connsiteY1" fmla="*/ 1542197 h 4558353"/>
              <a:gd name="connsiteX2" fmla="*/ 1105469 w 6701051"/>
              <a:gd name="connsiteY2" fmla="*/ 928048 h 4558353"/>
              <a:gd name="connsiteX3" fmla="*/ 1651379 w 6701051"/>
              <a:gd name="connsiteY3" fmla="*/ 2593075 h 4558353"/>
              <a:gd name="connsiteX4" fmla="*/ 2129051 w 6701051"/>
              <a:gd name="connsiteY4" fmla="*/ 2074460 h 4558353"/>
              <a:gd name="connsiteX5" fmla="*/ 2593075 w 6701051"/>
              <a:gd name="connsiteY5" fmla="*/ 3261815 h 4558353"/>
              <a:gd name="connsiteX6" fmla="*/ 3261815 w 6701051"/>
              <a:gd name="connsiteY6" fmla="*/ 2101756 h 4558353"/>
              <a:gd name="connsiteX7" fmla="*/ 3903260 w 6701051"/>
              <a:gd name="connsiteY7" fmla="*/ 3302759 h 4558353"/>
              <a:gd name="connsiteX8" fmla="*/ 4640239 w 6701051"/>
              <a:gd name="connsiteY8" fmla="*/ 2101756 h 4558353"/>
              <a:gd name="connsiteX9" fmla="*/ 5158854 w 6701051"/>
              <a:gd name="connsiteY9" fmla="*/ 3234520 h 4558353"/>
              <a:gd name="connsiteX10" fmla="*/ 5691117 w 6701051"/>
              <a:gd name="connsiteY10" fmla="*/ 2129051 h 4558353"/>
              <a:gd name="connsiteX11" fmla="*/ 6701051 w 6701051"/>
              <a:gd name="connsiteY11" fmla="*/ 4558353 h 45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01051" h="4558353">
                <a:moveTo>
                  <a:pt x="0" y="0"/>
                </a:moveTo>
                <a:cubicBezTo>
                  <a:pt x="208128" y="693761"/>
                  <a:pt x="416257" y="1387522"/>
                  <a:pt x="600502" y="1542197"/>
                </a:cubicBezTo>
                <a:cubicBezTo>
                  <a:pt x="784747" y="1696872"/>
                  <a:pt x="930323" y="752902"/>
                  <a:pt x="1105469" y="928048"/>
                </a:cubicBezTo>
                <a:cubicBezTo>
                  <a:pt x="1280615" y="1103194"/>
                  <a:pt x="1480782" y="2402006"/>
                  <a:pt x="1651379" y="2593075"/>
                </a:cubicBezTo>
                <a:cubicBezTo>
                  <a:pt x="1821976" y="2784144"/>
                  <a:pt x="1972102" y="1963003"/>
                  <a:pt x="2129051" y="2074460"/>
                </a:cubicBezTo>
                <a:cubicBezTo>
                  <a:pt x="2286000" y="2185917"/>
                  <a:pt x="2404281" y="3257266"/>
                  <a:pt x="2593075" y="3261815"/>
                </a:cubicBezTo>
                <a:cubicBezTo>
                  <a:pt x="2781869" y="3266364"/>
                  <a:pt x="3043451" y="2094932"/>
                  <a:pt x="3261815" y="2101756"/>
                </a:cubicBezTo>
                <a:cubicBezTo>
                  <a:pt x="3480179" y="2108580"/>
                  <a:pt x="3673523" y="3302759"/>
                  <a:pt x="3903260" y="3302759"/>
                </a:cubicBezTo>
                <a:cubicBezTo>
                  <a:pt x="4132997" y="3302759"/>
                  <a:pt x="4430973" y="2113129"/>
                  <a:pt x="4640239" y="2101756"/>
                </a:cubicBezTo>
                <a:cubicBezTo>
                  <a:pt x="4849505" y="2090383"/>
                  <a:pt x="4983708" y="3229971"/>
                  <a:pt x="5158854" y="3234520"/>
                </a:cubicBezTo>
                <a:cubicBezTo>
                  <a:pt x="5334000" y="3239069"/>
                  <a:pt x="5434084" y="1908412"/>
                  <a:pt x="5691117" y="2129051"/>
                </a:cubicBezTo>
                <a:cubicBezTo>
                  <a:pt x="5948150" y="2349690"/>
                  <a:pt x="6324600" y="3454021"/>
                  <a:pt x="6701051" y="45583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55650" y="3644900"/>
            <a:ext cx="756126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5650" y="5013325"/>
            <a:ext cx="756126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标题 1"/>
          <p:cNvSpPr txBox="1">
            <a:spLocks/>
          </p:cNvSpPr>
          <p:nvPr/>
        </p:nvSpPr>
        <p:spPr bwMode="auto">
          <a:xfrm>
            <a:off x="3276600" y="1557338"/>
            <a:ext cx="52562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500">
                <a:latin typeface="黑体" pitchFamily="2" charset="-122"/>
                <a:ea typeface="黑体" pitchFamily="2" charset="-122"/>
              </a:rPr>
              <a:t>横向整理的交易策略是</a:t>
            </a:r>
            <a:endParaRPr lang="en-US" altLang="zh-CN" sz="25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500">
                <a:latin typeface="黑体" pitchFamily="2" charset="-122"/>
                <a:ea typeface="黑体" pitchFamily="2" charset="-122"/>
              </a:rPr>
              <a:t>				</a:t>
            </a:r>
            <a:r>
              <a:rPr lang="zh-CN" altLang="en-US" sz="2500">
                <a:latin typeface="黑体" pitchFamily="2" charset="-122"/>
                <a:ea typeface="黑体" pitchFamily="2" charset="-122"/>
              </a:rPr>
              <a:t>高抛低吸</a:t>
            </a:r>
          </a:p>
        </p:txBody>
      </p:sp>
      <p:sp>
        <p:nvSpPr>
          <p:cNvPr id="10" name="上箭头 9"/>
          <p:cNvSpPr/>
          <p:nvPr/>
        </p:nvSpPr>
        <p:spPr>
          <a:xfrm>
            <a:off x="4932363" y="5084763"/>
            <a:ext cx="431800" cy="5048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6443663" y="5084763"/>
            <a:ext cx="431800" cy="5048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103688" y="3068638"/>
            <a:ext cx="431800" cy="490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897563" y="3068638"/>
            <a:ext cx="431800" cy="490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948488" y="3068638"/>
            <a:ext cx="431800" cy="490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趋势交易法培训教程（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02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）</a:t>
            </a:r>
            <a:endParaRPr lang="zh-TW" altLang="en-US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2" name="副標題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b="1" smtClean="0">
                <a:solidFill>
                  <a:srgbClr val="005426"/>
                </a:solidFill>
                <a:latin typeface="黑体" pitchFamily="2" charset="-122"/>
                <a:ea typeface="黑体" pitchFamily="2" charset="-122"/>
              </a:rPr>
              <a:t>支撑阻力位</a:t>
            </a:r>
            <a:endParaRPr lang="zh-TW" altLang="en-US" smtClean="0">
              <a:solidFill>
                <a:srgbClr val="005426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大纲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6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支阻交易法基础、支阻位及其概念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黄金分割和裴波那契扩展线的画线技术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通道线与趋势线画线技术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见位与破位入场出场法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支撑阻力位的有效突破与有效阻挡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支撑位与阻力位的转换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zh-TW" smtClean="0">
                <a:latin typeface="黑体" pitchFamily="2" charset="-122"/>
                <a:ea typeface="黑体" pitchFamily="2" charset="-122"/>
              </a:rPr>
              <a:t>学习训练的步骤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支阻交易法实战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1138" y="2654300"/>
            <a:ext cx="3463925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11138" y="3960813"/>
            <a:ext cx="3463925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1138" y="5368925"/>
            <a:ext cx="3463925" cy="118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138" y="1341438"/>
            <a:ext cx="3463925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77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支阻交易法基础、支阻位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3995738" y="1757363"/>
            <a:ext cx="4224337" cy="4695825"/>
          </a:xfrm>
          <a:custGeom>
            <a:avLst/>
            <a:gdLst>
              <a:gd name="connsiteX0" fmla="*/ 0 w 2705877"/>
              <a:gd name="connsiteY0" fmla="*/ 2892490 h 2892490"/>
              <a:gd name="connsiteX1" fmla="*/ 373224 w 2705877"/>
              <a:gd name="connsiteY1" fmla="*/ 2090057 h 2892490"/>
              <a:gd name="connsiteX2" fmla="*/ 727787 w 2705877"/>
              <a:gd name="connsiteY2" fmla="*/ 2668555 h 2892490"/>
              <a:gd name="connsiteX3" fmla="*/ 1408922 w 2705877"/>
              <a:gd name="connsiteY3" fmla="*/ 1343608 h 2892490"/>
              <a:gd name="connsiteX4" fmla="*/ 1884783 w 2705877"/>
              <a:gd name="connsiteY4" fmla="*/ 1959429 h 2892490"/>
              <a:gd name="connsiteX5" fmla="*/ 2705877 w 2705877"/>
              <a:gd name="connsiteY5" fmla="*/ 0 h 2892490"/>
              <a:gd name="connsiteX0" fmla="*/ 0 w 2705877"/>
              <a:gd name="connsiteY0" fmla="*/ 2892490 h 2892490"/>
              <a:gd name="connsiteX1" fmla="*/ 555027 w 2705877"/>
              <a:gd name="connsiteY1" fmla="*/ 1681183 h 2892490"/>
              <a:gd name="connsiteX2" fmla="*/ 727787 w 2705877"/>
              <a:gd name="connsiteY2" fmla="*/ 2668555 h 2892490"/>
              <a:gd name="connsiteX3" fmla="*/ 1408922 w 2705877"/>
              <a:gd name="connsiteY3" fmla="*/ 1343608 h 2892490"/>
              <a:gd name="connsiteX4" fmla="*/ 1884783 w 2705877"/>
              <a:gd name="connsiteY4" fmla="*/ 1959429 h 2892490"/>
              <a:gd name="connsiteX5" fmla="*/ 2705877 w 2705877"/>
              <a:gd name="connsiteY5" fmla="*/ 0 h 2892490"/>
              <a:gd name="connsiteX0" fmla="*/ 0 w 2705877"/>
              <a:gd name="connsiteY0" fmla="*/ 2892490 h 2892490"/>
              <a:gd name="connsiteX1" fmla="*/ 555027 w 2705877"/>
              <a:gd name="connsiteY1" fmla="*/ 1681183 h 2892490"/>
              <a:gd name="connsiteX2" fmla="*/ 1221253 w 2705877"/>
              <a:gd name="connsiteY2" fmla="*/ 2384615 h 2892490"/>
              <a:gd name="connsiteX3" fmla="*/ 1408922 w 2705877"/>
              <a:gd name="connsiteY3" fmla="*/ 1343608 h 2892490"/>
              <a:gd name="connsiteX4" fmla="*/ 1884783 w 2705877"/>
              <a:gd name="connsiteY4" fmla="*/ 1959429 h 2892490"/>
              <a:gd name="connsiteX5" fmla="*/ 2705877 w 2705877"/>
              <a:gd name="connsiteY5" fmla="*/ 0 h 2892490"/>
              <a:gd name="connsiteX0" fmla="*/ 0 w 2705877"/>
              <a:gd name="connsiteY0" fmla="*/ 2892490 h 2892490"/>
              <a:gd name="connsiteX1" fmla="*/ 555027 w 2705877"/>
              <a:gd name="connsiteY1" fmla="*/ 1681183 h 2892490"/>
              <a:gd name="connsiteX2" fmla="*/ 1221253 w 2705877"/>
              <a:gd name="connsiteY2" fmla="*/ 2384615 h 2892490"/>
              <a:gd name="connsiteX3" fmla="*/ 1675134 w 2705877"/>
              <a:gd name="connsiteY3" fmla="*/ 957449 h 2892490"/>
              <a:gd name="connsiteX4" fmla="*/ 1884783 w 2705877"/>
              <a:gd name="connsiteY4" fmla="*/ 1959429 h 2892490"/>
              <a:gd name="connsiteX5" fmla="*/ 2705877 w 2705877"/>
              <a:gd name="connsiteY5" fmla="*/ 0 h 2892490"/>
              <a:gd name="connsiteX0" fmla="*/ 0 w 2705877"/>
              <a:gd name="connsiteY0" fmla="*/ 2892490 h 2892490"/>
              <a:gd name="connsiteX1" fmla="*/ 555027 w 2705877"/>
              <a:gd name="connsiteY1" fmla="*/ 1681183 h 2892490"/>
              <a:gd name="connsiteX2" fmla="*/ 1221253 w 2705877"/>
              <a:gd name="connsiteY2" fmla="*/ 2384615 h 2892490"/>
              <a:gd name="connsiteX3" fmla="*/ 1675134 w 2705877"/>
              <a:gd name="connsiteY3" fmla="*/ 957449 h 2892490"/>
              <a:gd name="connsiteX4" fmla="*/ 2332798 w 2705877"/>
              <a:gd name="connsiteY4" fmla="*/ 1698204 h 2892490"/>
              <a:gd name="connsiteX5" fmla="*/ 2705877 w 2705877"/>
              <a:gd name="connsiteY5" fmla="*/ 0 h 2892490"/>
              <a:gd name="connsiteX0" fmla="*/ 0 w 2705877"/>
              <a:gd name="connsiteY0" fmla="*/ 2892490 h 2892490"/>
              <a:gd name="connsiteX1" fmla="*/ 555027 w 2705877"/>
              <a:gd name="connsiteY1" fmla="*/ 1681183 h 2892490"/>
              <a:gd name="connsiteX2" fmla="*/ 1221253 w 2705877"/>
              <a:gd name="connsiteY2" fmla="*/ 2384615 h 2892490"/>
              <a:gd name="connsiteX3" fmla="*/ 1675134 w 2705877"/>
              <a:gd name="connsiteY3" fmla="*/ 957449 h 2892490"/>
              <a:gd name="connsiteX4" fmla="*/ 2189953 w 2705877"/>
              <a:gd name="connsiteY4" fmla="*/ 1709561 h 2892490"/>
              <a:gd name="connsiteX5" fmla="*/ 2705877 w 2705877"/>
              <a:gd name="connsiteY5" fmla="*/ 0 h 2892490"/>
              <a:gd name="connsiteX0" fmla="*/ 0 w 2939624"/>
              <a:gd name="connsiteY0" fmla="*/ 2858418 h 2858418"/>
              <a:gd name="connsiteX1" fmla="*/ 555027 w 2939624"/>
              <a:gd name="connsiteY1" fmla="*/ 1647111 h 2858418"/>
              <a:gd name="connsiteX2" fmla="*/ 1221253 w 2939624"/>
              <a:gd name="connsiteY2" fmla="*/ 2350543 h 2858418"/>
              <a:gd name="connsiteX3" fmla="*/ 1675134 w 2939624"/>
              <a:gd name="connsiteY3" fmla="*/ 923377 h 2858418"/>
              <a:gd name="connsiteX4" fmla="*/ 2189953 w 2939624"/>
              <a:gd name="connsiteY4" fmla="*/ 1675489 h 2858418"/>
              <a:gd name="connsiteX5" fmla="*/ 2939624 w 2939624"/>
              <a:gd name="connsiteY5" fmla="*/ 0 h 2858418"/>
              <a:gd name="connsiteX0" fmla="*/ 0 w 2939624"/>
              <a:gd name="connsiteY0" fmla="*/ 2858418 h 2858418"/>
              <a:gd name="connsiteX1" fmla="*/ 555027 w 2939624"/>
              <a:gd name="connsiteY1" fmla="*/ 1647111 h 2858418"/>
              <a:gd name="connsiteX2" fmla="*/ 1221253 w 2939624"/>
              <a:gd name="connsiteY2" fmla="*/ 2350543 h 2858418"/>
              <a:gd name="connsiteX3" fmla="*/ 1675134 w 2939624"/>
              <a:gd name="connsiteY3" fmla="*/ 923377 h 2858418"/>
              <a:gd name="connsiteX4" fmla="*/ 2352277 w 2939624"/>
              <a:gd name="connsiteY4" fmla="*/ 1669810 h 2858418"/>
              <a:gd name="connsiteX5" fmla="*/ 2939624 w 2939624"/>
              <a:gd name="connsiteY5" fmla="*/ 0 h 285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9624" h="2858418">
                <a:moveTo>
                  <a:pt x="0" y="2858418"/>
                </a:moveTo>
                <a:cubicBezTo>
                  <a:pt x="125963" y="2475862"/>
                  <a:pt x="351485" y="1731757"/>
                  <a:pt x="555027" y="1647111"/>
                </a:cubicBezTo>
                <a:cubicBezTo>
                  <a:pt x="758569" y="1562465"/>
                  <a:pt x="1034569" y="2471165"/>
                  <a:pt x="1221253" y="2350543"/>
                </a:cubicBezTo>
                <a:cubicBezTo>
                  <a:pt x="1407937" y="2229921"/>
                  <a:pt x="1486630" y="1036832"/>
                  <a:pt x="1675134" y="923377"/>
                </a:cubicBezTo>
                <a:cubicBezTo>
                  <a:pt x="1863638" y="809922"/>
                  <a:pt x="2141529" y="1823706"/>
                  <a:pt x="2352277" y="1669810"/>
                </a:cubicBezTo>
                <a:cubicBezTo>
                  <a:pt x="2563025" y="1515914"/>
                  <a:pt x="2637156" y="867747"/>
                  <a:pt x="2939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4140200" y="6308725"/>
            <a:ext cx="144463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向上箭號 9"/>
          <p:cNvSpPr/>
          <p:nvPr/>
        </p:nvSpPr>
        <p:spPr>
          <a:xfrm>
            <a:off x="4211638" y="5888038"/>
            <a:ext cx="144462" cy="144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4357688" y="5454650"/>
            <a:ext cx="142875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向上箭號 11"/>
          <p:cNvSpPr/>
          <p:nvPr/>
        </p:nvSpPr>
        <p:spPr>
          <a:xfrm>
            <a:off x="4500563" y="5084763"/>
            <a:ext cx="144462" cy="144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向上箭號 12"/>
          <p:cNvSpPr/>
          <p:nvPr/>
        </p:nvSpPr>
        <p:spPr>
          <a:xfrm>
            <a:off x="4573588" y="4708525"/>
            <a:ext cx="142875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5148263" y="4581525"/>
            <a:ext cx="144462" cy="1984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5378450" y="4886325"/>
            <a:ext cx="144463" cy="1984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5580063" y="5273675"/>
            <a:ext cx="144462" cy="200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向上箭號 16"/>
          <p:cNvSpPr/>
          <p:nvPr/>
        </p:nvSpPr>
        <p:spPr>
          <a:xfrm>
            <a:off x="5938838" y="5118100"/>
            <a:ext cx="144462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向上箭號 17"/>
          <p:cNvSpPr/>
          <p:nvPr/>
        </p:nvSpPr>
        <p:spPr>
          <a:xfrm>
            <a:off x="6084888" y="4684713"/>
            <a:ext cx="142875" cy="144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向上箭號 18"/>
          <p:cNvSpPr/>
          <p:nvPr/>
        </p:nvSpPr>
        <p:spPr>
          <a:xfrm>
            <a:off x="6227763" y="4314825"/>
            <a:ext cx="144462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向上箭號 19"/>
          <p:cNvSpPr/>
          <p:nvPr/>
        </p:nvSpPr>
        <p:spPr>
          <a:xfrm>
            <a:off x="6300788" y="3938588"/>
            <a:ext cx="142875" cy="144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6645275" y="3332163"/>
            <a:ext cx="144463" cy="19843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6875463" y="3635375"/>
            <a:ext cx="144462" cy="200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7077075" y="4024313"/>
            <a:ext cx="144463" cy="200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向上箭號 23"/>
          <p:cNvSpPr/>
          <p:nvPr/>
        </p:nvSpPr>
        <p:spPr>
          <a:xfrm>
            <a:off x="7667625" y="3990975"/>
            <a:ext cx="142875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向上箭號 24"/>
          <p:cNvSpPr/>
          <p:nvPr/>
        </p:nvSpPr>
        <p:spPr>
          <a:xfrm>
            <a:off x="7812088" y="3557588"/>
            <a:ext cx="144462" cy="144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向上箭號 25"/>
          <p:cNvSpPr/>
          <p:nvPr/>
        </p:nvSpPr>
        <p:spPr>
          <a:xfrm>
            <a:off x="7956550" y="3189288"/>
            <a:ext cx="144463" cy="142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向上箭號 26"/>
          <p:cNvSpPr/>
          <p:nvPr/>
        </p:nvSpPr>
        <p:spPr>
          <a:xfrm>
            <a:off x="8027988" y="2811463"/>
            <a:ext cx="144462" cy="144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794" name="文字方塊 6"/>
          <p:cNvSpPr txBox="1">
            <a:spLocks noChangeArrowheads="1"/>
          </p:cNvSpPr>
          <p:nvPr/>
        </p:nvSpPr>
        <p:spPr bwMode="auto">
          <a:xfrm>
            <a:off x="6169025" y="6124575"/>
            <a:ext cx="272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多头，参与多，价格上涨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95" name="文字方塊 7"/>
          <p:cNvSpPr txBox="1">
            <a:spLocks noChangeArrowheads="1"/>
          </p:cNvSpPr>
          <p:nvPr/>
        </p:nvSpPr>
        <p:spPr bwMode="auto">
          <a:xfrm>
            <a:off x="3995738" y="2459038"/>
            <a:ext cx="339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多头力量逐渐减弱，获利平仓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" name="直線單箭頭接點 13"/>
          <p:cNvCxnSpPr>
            <a:stCxn id="32794" idx="1"/>
          </p:cNvCxnSpPr>
          <p:nvPr/>
        </p:nvCxnSpPr>
        <p:spPr>
          <a:xfrm flipH="1" flipV="1">
            <a:off x="4716463" y="5805488"/>
            <a:ext cx="1452562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6443663" y="4756150"/>
            <a:ext cx="942975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 flipH="1" flipV="1">
            <a:off x="8101013" y="3825875"/>
            <a:ext cx="287337" cy="229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單箭頭接點 1029"/>
          <p:cNvCxnSpPr/>
          <p:nvPr/>
        </p:nvCxnSpPr>
        <p:spPr>
          <a:xfrm flipH="1">
            <a:off x="5378450" y="2955925"/>
            <a:ext cx="273050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單箭頭接點 1031"/>
          <p:cNvCxnSpPr/>
          <p:nvPr/>
        </p:nvCxnSpPr>
        <p:spPr>
          <a:xfrm>
            <a:off x="6716713" y="2852738"/>
            <a:ext cx="0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3675063" y="4459288"/>
            <a:ext cx="2263775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>
            <a:off x="5313363" y="5661025"/>
            <a:ext cx="2262187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948488" y="4551363"/>
            <a:ext cx="1944687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1435500">
            <a:off x="3983038" y="4756150"/>
            <a:ext cx="223837" cy="14954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891969">
            <a:off x="5868988" y="3706813"/>
            <a:ext cx="198437" cy="1281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891969">
            <a:off x="7567613" y="2379663"/>
            <a:ext cx="198437" cy="1281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 rot="9139626" flipH="1">
            <a:off x="5016500" y="4767263"/>
            <a:ext cx="131763" cy="736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9139626" flipH="1">
            <a:off x="6661150" y="3641725"/>
            <a:ext cx="131763" cy="736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36" name="直線接點 1035"/>
          <p:cNvCxnSpPr/>
          <p:nvPr/>
        </p:nvCxnSpPr>
        <p:spPr>
          <a:xfrm flipH="1">
            <a:off x="4140200" y="3273425"/>
            <a:ext cx="4535488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向下箭號 27"/>
          <p:cNvSpPr/>
          <p:nvPr/>
        </p:nvSpPr>
        <p:spPr>
          <a:xfrm>
            <a:off x="4178300" y="3046413"/>
            <a:ext cx="242888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4524375" y="3046413"/>
            <a:ext cx="241300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向下箭號 48"/>
          <p:cNvSpPr/>
          <p:nvPr/>
        </p:nvSpPr>
        <p:spPr>
          <a:xfrm>
            <a:off x="4840288" y="3046413"/>
            <a:ext cx="241300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3767138" y="4244975"/>
            <a:ext cx="242887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4113213" y="4244975"/>
            <a:ext cx="242887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向下箭號 52"/>
          <p:cNvSpPr/>
          <p:nvPr/>
        </p:nvSpPr>
        <p:spPr>
          <a:xfrm>
            <a:off x="4429125" y="4244975"/>
            <a:ext cx="242888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向上箭號 53"/>
          <p:cNvSpPr/>
          <p:nvPr/>
        </p:nvSpPr>
        <p:spPr>
          <a:xfrm>
            <a:off x="6789738" y="5718175"/>
            <a:ext cx="215900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向上箭號 54"/>
          <p:cNvSpPr/>
          <p:nvPr/>
        </p:nvSpPr>
        <p:spPr>
          <a:xfrm>
            <a:off x="7069138" y="5718175"/>
            <a:ext cx="215900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向上箭號 55"/>
          <p:cNvSpPr/>
          <p:nvPr/>
        </p:nvSpPr>
        <p:spPr>
          <a:xfrm>
            <a:off x="7315200" y="5718175"/>
            <a:ext cx="215900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向上箭號 56"/>
          <p:cNvSpPr/>
          <p:nvPr/>
        </p:nvSpPr>
        <p:spPr>
          <a:xfrm>
            <a:off x="8151813" y="4616450"/>
            <a:ext cx="215900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向上箭號 57"/>
          <p:cNvSpPr/>
          <p:nvPr/>
        </p:nvSpPr>
        <p:spPr>
          <a:xfrm>
            <a:off x="8431213" y="4616450"/>
            <a:ext cx="215900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向上箭號 58"/>
          <p:cNvSpPr/>
          <p:nvPr/>
        </p:nvSpPr>
        <p:spPr>
          <a:xfrm>
            <a:off x="8675688" y="4616450"/>
            <a:ext cx="217487" cy="1444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22" name="文字方塊 30"/>
          <p:cNvSpPr txBox="1">
            <a:spLocks noChangeArrowheads="1"/>
          </p:cNvSpPr>
          <p:nvPr/>
        </p:nvSpPr>
        <p:spPr bwMode="auto">
          <a:xfrm>
            <a:off x="8323263" y="485933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23" name="文字方塊 59"/>
          <p:cNvSpPr txBox="1">
            <a:spLocks noChangeArrowheads="1"/>
          </p:cNvSpPr>
          <p:nvPr/>
        </p:nvSpPr>
        <p:spPr bwMode="auto">
          <a:xfrm>
            <a:off x="7615238" y="5703888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24" name="文字方塊 60"/>
          <p:cNvSpPr txBox="1">
            <a:spLocks noChangeArrowheads="1"/>
          </p:cNvSpPr>
          <p:nvPr/>
        </p:nvSpPr>
        <p:spPr bwMode="auto">
          <a:xfrm>
            <a:off x="4032250" y="3548063"/>
            <a:ext cx="646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阻力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9725" y="4224338"/>
            <a:ext cx="3173413" cy="762000"/>
          </a:xfrm>
          <a:custGeom>
            <a:avLst/>
            <a:gdLst>
              <a:gd name="connsiteX0" fmla="*/ 0 w 2838735"/>
              <a:gd name="connsiteY0" fmla="*/ 925725 h 925725"/>
              <a:gd name="connsiteX1" fmla="*/ 382138 w 2838735"/>
              <a:gd name="connsiteY1" fmla="*/ 570883 h 925725"/>
              <a:gd name="connsiteX2" fmla="*/ 859809 w 2838735"/>
              <a:gd name="connsiteY2" fmla="*/ 775599 h 925725"/>
              <a:gd name="connsiteX3" fmla="*/ 1446663 w 2838735"/>
              <a:gd name="connsiteY3" fmla="*/ 11325 h 925725"/>
              <a:gd name="connsiteX4" fmla="*/ 1992573 w 2838735"/>
              <a:gd name="connsiteY4" fmla="*/ 297928 h 925725"/>
              <a:gd name="connsiteX5" fmla="*/ 2320120 w 2838735"/>
              <a:gd name="connsiteY5" fmla="*/ 11325 h 925725"/>
              <a:gd name="connsiteX6" fmla="*/ 2838735 w 2838735"/>
              <a:gd name="connsiteY6" fmla="*/ 680065 h 92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735" h="925725">
                <a:moveTo>
                  <a:pt x="0" y="925725"/>
                </a:moveTo>
                <a:cubicBezTo>
                  <a:pt x="119418" y="760814"/>
                  <a:pt x="238837" y="595904"/>
                  <a:pt x="382138" y="570883"/>
                </a:cubicBezTo>
                <a:cubicBezTo>
                  <a:pt x="525439" y="545862"/>
                  <a:pt x="682388" y="868859"/>
                  <a:pt x="859809" y="775599"/>
                </a:cubicBezTo>
                <a:cubicBezTo>
                  <a:pt x="1037230" y="682339"/>
                  <a:pt x="1257869" y="90937"/>
                  <a:pt x="1446663" y="11325"/>
                </a:cubicBezTo>
                <a:cubicBezTo>
                  <a:pt x="1635457" y="-68287"/>
                  <a:pt x="1846997" y="297928"/>
                  <a:pt x="1992573" y="297928"/>
                </a:cubicBezTo>
                <a:cubicBezTo>
                  <a:pt x="2138149" y="297928"/>
                  <a:pt x="2179093" y="-52364"/>
                  <a:pt x="2320120" y="11325"/>
                </a:cubicBezTo>
                <a:cubicBezTo>
                  <a:pt x="2461147" y="75014"/>
                  <a:pt x="2649941" y="377539"/>
                  <a:pt x="2838735" y="6800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 flipV="1">
            <a:off x="323850" y="5445125"/>
            <a:ext cx="3189288" cy="863600"/>
          </a:xfrm>
          <a:custGeom>
            <a:avLst/>
            <a:gdLst>
              <a:gd name="connsiteX0" fmla="*/ 0 w 2838735"/>
              <a:gd name="connsiteY0" fmla="*/ 925725 h 925725"/>
              <a:gd name="connsiteX1" fmla="*/ 382138 w 2838735"/>
              <a:gd name="connsiteY1" fmla="*/ 570883 h 925725"/>
              <a:gd name="connsiteX2" fmla="*/ 859809 w 2838735"/>
              <a:gd name="connsiteY2" fmla="*/ 775599 h 925725"/>
              <a:gd name="connsiteX3" fmla="*/ 1446663 w 2838735"/>
              <a:gd name="connsiteY3" fmla="*/ 11325 h 925725"/>
              <a:gd name="connsiteX4" fmla="*/ 1992573 w 2838735"/>
              <a:gd name="connsiteY4" fmla="*/ 297928 h 925725"/>
              <a:gd name="connsiteX5" fmla="*/ 2320120 w 2838735"/>
              <a:gd name="connsiteY5" fmla="*/ 11325 h 925725"/>
              <a:gd name="connsiteX6" fmla="*/ 2838735 w 2838735"/>
              <a:gd name="connsiteY6" fmla="*/ 680065 h 92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735" h="925725">
                <a:moveTo>
                  <a:pt x="0" y="925725"/>
                </a:moveTo>
                <a:cubicBezTo>
                  <a:pt x="119418" y="760814"/>
                  <a:pt x="238837" y="595904"/>
                  <a:pt x="382138" y="570883"/>
                </a:cubicBezTo>
                <a:cubicBezTo>
                  <a:pt x="525439" y="545862"/>
                  <a:pt x="682388" y="868859"/>
                  <a:pt x="859809" y="775599"/>
                </a:cubicBezTo>
                <a:cubicBezTo>
                  <a:pt x="1037230" y="682339"/>
                  <a:pt x="1257869" y="90937"/>
                  <a:pt x="1446663" y="11325"/>
                </a:cubicBezTo>
                <a:cubicBezTo>
                  <a:pt x="1635457" y="-68287"/>
                  <a:pt x="1846997" y="297928"/>
                  <a:pt x="1992573" y="297928"/>
                </a:cubicBezTo>
                <a:cubicBezTo>
                  <a:pt x="2138149" y="297928"/>
                  <a:pt x="2179093" y="-52364"/>
                  <a:pt x="2320120" y="11325"/>
                </a:cubicBezTo>
                <a:cubicBezTo>
                  <a:pt x="2461147" y="75014"/>
                  <a:pt x="2649941" y="377539"/>
                  <a:pt x="2838735" y="6800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27" name="文字方塊 60"/>
          <p:cNvSpPr txBox="1">
            <a:spLocks noChangeArrowheads="1"/>
          </p:cNvSpPr>
          <p:nvPr/>
        </p:nvSpPr>
        <p:spPr bwMode="auto">
          <a:xfrm>
            <a:off x="611188" y="1573213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阻力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28" name="文字方塊 30"/>
          <p:cNvSpPr txBox="1">
            <a:spLocks noChangeArrowheads="1"/>
          </p:cNvSpPr>
          <p:nvPr/>
        </p:nvSpPr>
        <p:spPr bwMode="auto">
          <a:xfrm>
            <a:off x="2776538" y="20812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39725" y="1446213"/>
            <a:ext cx="3173413" cy="974725"/>
          </a:xfrm>
          <a:custGeom>
            <a:avLst/>
            <a:gdLst>
              <a:gd name="connsiteX0" fmla="*/ 0 w 2456597"/>
              <a:gd name="connsiteY0" fmla="*/ 1337481 h 1337481"/>
              <a:gd name="connsiteX1" fmla="*/ 464023 w 2456597"/>
              <a:gd name="connsiteY1" fmla="*/ 791570 h 1337481"/>
              <a:gd name="connsiteX2" fmla="*/ 1091820 w 2456597"/>
              <a:gd name="connsiteY2" fmla="*/ 1173707 h 1337481"/>
              <a:gd name="connsiteX3" fmla="*/ 1542197 w 2456597"/>
              <a:gd name="connsiteY3" fmla="*/ 450376 h 1337481"/>
              <a:gd name="connsiteX4" fmla="*/ 2006220 w 2456597"/>
              <a:gd name="connsiteY4" fmla="*/ 750627 h 1337481"/>
              <a:gd name="connsiteX5" fmla="*/ 2456597 w 2456597"/>
              <a:gd name="connsiteY5" fmla="*/ 0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6597" h="1337481">
                <a:moveTo>
                  <a:pt x="0" y="1337481"/>
                </a:moveTo>
                <a:cubicBezTo>
                  <a:pt x="141026" y="1078173"/>
                  <a:pt x="282053" y="818866"/>
                  <a:pt x="464023" y="791570"/>
                </a:cubicBezTo>
                <a:cubicBezTo>
                  <a:pt x="645993" y="764274"/>
                  <a:pt x="912124" y="1230573"/>
                  <a:pt x="1091820" y="1173707"/>
                </a:cubicBezTo>
                <a:cubicBezTo>
                  <a:pt x="1271516" y="1116841"/>
                  <a:pt x="1389797" y="520889"/>
                  <a:pt x="1542197" y="450376"/>
                </a:cubicBezTo>
                <a:cubicBezTo>
                  <a:pt x="1694597" y="379863"/>
                  <a:pt x="1853820" y="825690"/>
                  <a:pt x="2006220" y="750627"/>
                </a:cubicBezTo>
                <a:cubicBezTo>
                  <a:pt x="2158620" y="675564"/>
                  <a:pt x="2307608" y="337782"/>
                  <a:pt x="24565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flipV="1">
            <a:off x="274638" y="2708275"/>
            <a:ext cx="3238500" cy="1058863"/>
          </a:xfrm>
          <a:custGeom>
            <a:avLst/>
            <a:gdLst>
              <a:gd name="connsiteX0" fmla="*/ 0 w 2456597"/>
              <a:gd name="connsiteY0" fmla="*/ 1337481 h 1337481"/>
              <a:gd name="connsiteX1" fmla="*/ 464023 w 2456597"/>
              <a:gd name="connsiteY1" fmla="*/ 791570 h 1337481"/>
              <a:gd name="connsiteX2" fmla="*/ 1091820 w 2456597"/>
              <a:gd name="connsiteY2" fmla="*/ 1173707 h 1337481"/>
              <a:gd name="connsiteX3" fmla="*/ 1542197 w 2456597"/>
              <a:gd name="connsiteY3" fmla="*/ 450376 h 1337481"/>
              <a:gd name="connsiteX4" fmla="*/ 2006220 w 2456597"/>
              <a:gd name="connsiteY4" fmla="*/ 750627 h 1337481"/>
              <a:gd name="connsiteX5" fmla="*/ 2456597 w 2456597"/>
              <a:gd name="connsiteY5" fmla="*/ 0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6597" h="1337481">
                <a:moveTo>
                  <a:pt x="0" y="1337481"/>
                </a:moveTo>
                <a:cubicBezTo>
                  <a:pt x="141026" y="1078173"/>
                  <a:pt x="282053" y="818866"/>
                  <a:pt x="464023" y="791570"/>
                </a:cubicBezTo>
                <a:cubicBezTo>
                  <a:pt x="645993" y="764274"/>
                  <a:pt x="912124" y="1230573"/>
                  <a:pt x="1091820" y="1173707"/>
                </a:cubicBezTo>
                <a:cubicBezTo>
                  <a:pt x="1271516" y="1116841"/>
                  <a:pt x="1389797" y="520889"/>
                  <a:pt x="1542197" y="450376"/>
                </a:cubicBezTo>
                <a:cubicBezTo>
                  <a:pt x="1694597" y="379863"/>
                  <a:pt x="1853820" y="825690"/>
                  <a:pt x="2006220" y="750627"/>
                </a:cubicBezTo>
                <a:cubicBezTo>
                  <a:pt x="2158620" y="675564"/>
                  <a:pt x="2307608" y="337782"/>
                  <a:pt x="24565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31" name="文字方塊 30"/>
          <p:cNvSpPr txBox="1">
            <a:spLocks noChangeArrowheads="1"/>
          </p:cNvSpPr>
          <p:nvPr/>
        </p:nvSpPr>
        <p:spPr bwMode="auto">
          <a:xfrm>
            <a:off x="2568575" y="339883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32" name="文字方塊 60"/>
          <p:cNvSpPr txBox="1">
            <a:spLocks noChangeArrowheads="1"/>
          </p:cNvSpPr>
          <p:nvPr/>
        </p:nvSpPr>
        <p:spPr bwMode="auto">
          <a:xfrm>
            <a:off x="611188" y="2605088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阻力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33" name="文字方塊 30"/>
          <p:cNvSpPr txBox="1">
            <a:spLocks noChangeArrowheads="1"/>
          </p:cNvSpPr>
          <p:nvPr/>
        </p:nvSpPr>
        <p:spPr bwMode="auto">
          <a:xfrm>
            <a:off x="2136775" y="46339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34" name="文字方塊 30"/>
          <p:cNvSpPr txBox="1">
            <a:spLocks noChangeArrowheads="1"/>
          </p:cNvSpPr>
          <p:nvPr/>
        </p:nvSpPr>
        <p:spPr bwMode="auto">
          <a:xfrm>
            <a:off x="2268538" y="645318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35" name="文字方塊 60"/>
          <p:cNvSpPr txBox="1">
            <a:spLocks noChangeArrowheads="1"/>
          </p:cNvSpPr>
          <p:nvPr/>
        </p:nvSpPr>
        <p:spPr bwMode="auto">
          <a:xfrm>
            <a:off x="2198688" y="3916363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阻力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36" name="文字方塊 60"/>
          <p:cNvSpPr txBox="1">
            <a:spLocks noChangeArrowheads="1"/>
          </p:cNvSpPr>
          <p:nvPr/>
        </p:nvSpPr>
        <p:spPr bwMode="auto">
          <a:xfrm>
            <a:off x="2384425" y="5437188"/>
            <a:ext cx="646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阻力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7" name="直線接點 47"/>
          <p:cNvCxnSpPr/>
          <p:nvPr/>
        </p:nvCxnSpPr>
        <p:spPr>
          <a:xfrm flipH="1">
            <a:off x="1271588" y="2822575"/>
            <a:ext cx="996950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47"/>
          <p:cNvCxnSpPr/>
          <p:nvPr/>
        </p:nvCxnSpPr>
        <p:spPr>
          <a:xfrm flipH="1">
            <a:off x="2568575" y="3128963"/>
            <a:ext cx="995363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47"/>
          <p:cNvCxnSpPr/>
          <p:nvPr/>
        </p:nvCxnSpPr>
        <p:spPr>
          <a:xfrm flipH="1">
            <a:off x="1665288" y="3430588"/>
            <a:ext cx="995362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47"/>
          <p:cNvCxnSpPr/>
          <p:nvPr/>
        </p:nvCxnSpPr>
        <p:spPr>
          <a:xfrm flipH="1">
            <a:off x="1595438" y="4224338"/>
            <a:ext cx="1828800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47"/>
          <p:cNvCxnSpPr/>
          <p:nvPr/>
        </p:nvCxnSpPr>
        <p:spPr>
          <a:xfrm flipH="1">
            <a:off x="1608138" y="4479925"/>
            <a:ext cx="182880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47"/>
          <p:cNvCxnSpPr/>
          <p:nvPr/>
        </p:nvCxnSpPr>
        <p:spPr>
          <a:xfrm flipH="1">
            <a:off x="1736725" y="6032500"/>
            <a:ext cx="1827213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47"/>
          <p:cNvCxnSpPr/>
          <p:nvPr/>
        </p:nvCxnSpPr>
        <p:spPr>
          <a:xfrm flipH="1">
            <a:off x="1736725" y="6323013"/>
            <a:ext cx="1827213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47"/>
          <p:cNvCxnSpPr/>
          <p:nvPr/>
        </p:nvCxnSpPr>
        <p:spPr>
          <a:xfrm flipH="1">
            <a:off x="1793875" y="2081213"/>
            <a:ext cx="182880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47"/>
          <p:cNvCxnSpPr/>
          <p:nvPr/>
        </p:nvCxnSpPr>
        <p:spPr>
          <a:xfrm flipH="1">
            <a:off x="1770063" y="1757363"/>
            <a:ext cx="1203325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趋势的定义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936625"/>
          </a:xfrm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趋势是指在某一时间段内，价格运行的方向，趋势本身属于递回的。</a:t>
            </a:r>
            <a:endParaRPr lang="zh-CN" altLang="en-US" sz="1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11188" y="1700213"/>
            <a:ext cx="7921625" cy="4545012"/>
          </a:xfrm>
          <a:custGeom>
            <a:avLst/>
            <a:gdLst>
              <a:gd name="connsiteX0" fmla="*/ 0 w 7042245"/>
              <a:gd name="connsiteY0" fmla="*/ 4544704 h 4544704"/>
              <a:gd name="connsiteX1" fmla="*/ 1064525 w 7042245"/>
              <a:gd name="connsiteY1" fmla="*/ 2251880 h 4544704"/>
              <a:gd name="connsiteX2" fmla="*/ 2019869 w 7042245"/>
              <a:gd name="connsiteY2" fmla="*/ 3562065 h 4544704"/>
              <a:gd name="connsiteX3" fmla="*/ 2961564 w 7042245"/>
              <a:gd name="connsiteY3" fmla="*/ 873457 h 4544704"/>
              <a:gd name="connsiteX4" fmla="*/ 3944203 w 7042245"/>
              <a:gd name="connsiteY4" fmla="*/ 2129051 h 4544704"/>
              <a:gd name="connsiteX5" fmla="*/ 4776716 w 7042245"/>
              <a:gd name="connsiteY5" fmla="*/ 805218 h 4544704"/>
              <a:gd name="connsiteX6" fmla="*/ 5800299 w 7042245"/>
              <a:gd name="connsiteY6" fmla="*/ 2142698 h 4544704"/>
              <a:gd name="connsiteX7" fmla="*/ 7042245 w 7042245"/>
              <a:gd name="connsiteY7" fmla="*/ 0 h 45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2245" h="4544704">
                <a:moveTo>
                  <a:pt x="0" y="4544704"/>
                </a:moveTo>
                <a:cubicBezTo>
                  <a:pt x="363940" y="3480178"/>
                  <a:pt x="727880" y="2415653"/>
                  <a:pt x="1064525" y="2251880"/>
                </a:cubicBezTo>
                <a:cubicBezTo>
                  <a:pt x="1401170" y="2088107"/>
                  <a:pt x="1703696" y="3791802"/>
                  <a:pt x="2019869" y="3562065"/>
                </a:cubicBezTo>
                <a:cubicBezTo>
                  <a:pt x="2336042" y="3332328"/>
                  <a:pt x="2640842" y="1112293"/>
                  <a:pt x="2961564" y="873457"/>
                </a:cubicBezTo>
                <a:cubicBezTo>
                  <a:pt x="3282286" y="634621"/>
                  <a:pt x="3641678" y="2140424"/>
                  <a:pt x="3944203" y="2129051"/>
                </a:cubicBezTo>
                <a:cubicBezTo>
                  <a:pt x="4246728" y="2117678"/>
                  <a:pt x="4467367" y="802943"/>
                  <a:pt x="4776716" y="805218"/>
                </a:cubicBezTo>
                <a:cubicBezTo>
                  <a:pt x="5086065" y="807492"/>
                  <a:pt x="5422711" y="2276901"/>
                  <a:pt x="5800299" y="2142698"/>
                </a:cubicBezTo>
                <a:cubicBezTo>
                  <a:pt x="6177887" y="2008495"/>
                  <a:pt x="6610066" y="1004247"/>
                  <a:pt x="7042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19183800">
            <a:off x="373063" y="3940175"/>
            <a:ext cx="3898900" cy="15843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上升趋势</a:t>
            </a:r>
          </a:p>
        </p:txBody>
      </p:sp>
      <p:sp>
        <p:nvSpPr>
          <p:cNvPr id="11" name="右箭头 10"/>
          <p:cNvSpPr/>
          <p:nvPr/>
        </p:nvSpPr>
        <p:spPr>
          <a:xfrm>
            <a:off x="4275138" y="2501900"/>
            <a:ext cx="2736850" cy="14398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横向整理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11188" y="6381750"/>
            <a:ext cx="7921625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11188" y="2133600"/>
            <a:ext cx="0" cy="42481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17"/>
          <p:cNvSpPr txBox="1">
            <a:spLocks noChangeArrowheads="1"/>
          </p:cNvSpPr>
          <p:nvPr/>
        </p:nvSpPr>
        <p:spPr bwMode="auto">
          <a:xfrm>
            <a:off x="7424738" y="59118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运行时间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92950" y="2420938"/>
            <a:ext cx="0" cy="36750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067175" y="2420938"/>
            <a:ext cx="0" cy="36750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TextBox 22"/>
          <p:cNvSpPr txBox="1">
            <a:spLocks noChangeArrowheads="1"/>
          </p:cNvSpPr>
          <p:nvPr/>
        </p:nvSpPr>
        <p:spPr bwMode="auto">
          <a:xfrm>
            <a:off x="2322513" y="591185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T1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2" name="TextBox 23"/>
          <p:cNvSpPr txBox="1">
            <a:spLocks noChangeArrowheads="1"/>
          </p:cNvSpPr>
          <p:nvPr/>
        </p:nvSpPr>
        <p:spPr bwMode="auto">
          <a:xfrm>
            <a:off x="5435600" y="591185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T2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支阻位分类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4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49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水平（前高、前低），分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B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趋势线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通道线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TW" smtClean="0">
                <a:latin typeface="黑体" pitchFamily="2" charset="-122"/>
                <a:ea typeface="黑体" pitchFamily="2" charset="-122"/>
              </a:rPr>
              <a:t>MA60/MA30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黄金分割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裴波那契扩展线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日内均线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中轴线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3779838" y="2276475"/>
            <a:ext cx="4895850" cy="3816350"/>
          </a:xfrm>
          <a:custGeom>
            <a:avLst/>
            <a:gdLst>
              <a:gd name="connsiteX0" fmla="*/ 0 w 3415004"/>
              <a:gd name="connsiteY0" fmla="*/ 0 h 1772069"/>
              <a:gd name="connsiteX1" fmla="*/ 419878 w 3415004"/>
              <a:gd name="connsiteY1" fmla="*/ 802433 h 1772069"/>
              <a:gd name="connsiteX2" fmla="*/ 737118 w 3415004"/>
              <a:gd name="connsiteY2" fmla="*/ 298580 h 1772069"/>
              <a:gd name="connsiteX3" fmla="*/ 1007706 w 3415004"/>
              <a:gd name="connsiteY3" fmla="*/ 1287625 h 1772069"/>
              <a:gd name="connsiteX4" fmla="*/ 1287625 w 3415004"/>
              <a:gd name="connsiteY4" fmla="*/ 905070 h 1772069"/>
              <a:gd name="connsiteX5" fmla="*/ 1623527 w 3415004"/>
              <a:gd name="connsiteY5" fmla="*/ 1763486 h 1772069"/>
              <a:gd name="connsiteX6" fmla="*/ 1884784 w 3415004"/>
              <a:gd name="connsiteY6" fmla="*/ 1362270 h 1772069"/>
              <a:gd name="connsiteX7" fmla="*/ 2099388 w 3415004"/>
              <a:gd name="connsiteY7" fmla="*/ 1632857 h 1772069"/>
              <a:gd name="connsiteX8" fmla="*/ 2453951 w 3415004"/>
              <a:gd name="connsiteY8" fmla="*/ 877078 h 1772069"/>
              <a:gd name="connsiteX9" fmla="*/ 2668555 w 3415004"/>
              <a:gd name="connsiteY9" fmla="*/ 1212980 h 1772069"/>
              <a:gd name="connsiteX10" fmla="*/ 2920482 w 3415004"/>
              <a:gd name="connsiteY10" fmla="*/ 438539 h 1772069"/>
              <a:gd name="connsiteX11" fmla="*/ 3125755 w 3415004"/>
              <a:gd name="connsiteY11" fmla="*/ 802433 h 1772069"/>
              <a:gd name="connsiteX12" fmla="*/ 3284376 w 3415004"/>
              <a:gd name="connsiteY12" fmla="*/ 615821 h 1772069"/>
              <a:gd name="connsiteX13" fmla="*/ 3415004 w 3415004"/>
              <a:gd name="connsiteY13" fmla="*/ 1054360 h 177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15004" h="1772069">
                <a:moveTo>
                  <a:pt x="0" y="0"/>
                </a:moveTo>
                <a:cubicBezTo>
                  <a:pt x="148512" y="376335"/>
                  <a:pt x="297025" y="752670"/>
                  <a:pt x="419878" y="802433"/>
                </a:cubicBezTo>
                <a:cubicBezTo>
                  <a:pt x="542731" y="852196"/>
                  <a:pt x="639147" y="217715"/>
                  <a:pt x="737118" y="298580"/>
                </a:cubicBezTo>
                <a:cubicBezTo>
                  <a:pt x="835089" y="379445"/>
                  <a:pt x="915955" y="1186543"/>
                  <a:pt x="1007706" y="1287625"/>
                </a:cubicBezTo>
                <a:cubicBezTo>
                  <a:pt x="1099457" y="1388707"/>
                  <a:pt x="1184988" y="825760"/>
                  <a:pt x="1287625" y="905070"/>
                </a:cubicBezTo>
                <a:cubicBezTo>
                  <a:pt x="1390262" y="984380"/>
                  <a:pt x="1524000" y="1687286"/>
                  <a:pt x="1623527" y="1763486"/>
                </a:cubicBezTo>
                <a:cubicBezTo>
                  <a:pt x="1723054" y="1839686"/>
                  <a:pt x="1805474" y="1384041"/>
                  <a:pt x="1884784" y="1362270"/>
                </a:cubicBezTo>
                <a:cubicBezTo>
                  <a:pt x="1964094" y="1340499"/>
                  <a:pt x="2004527" y="1713722"/>
                  <a:pt x="2099388" y="1632857"/>
                </a:cubicBezTo>
                <a:cubicBezTo>
                  <a:pt x="2194249" y="1551992"/>
                  <a:pt x="2359090" y="947057"/>
                  <a:pt x="2453951" y="877078"/>
                </a:cubicBezTo>
                <a:cubicBezTo>
                  <a:pt x="2548812" y="807099"/>
                  <a:pt x="2590800" y="1286070"/>
                  <a:pt x="2668555" y="1212980"/>
                </a:cubicBezTo>
                <a:cubicBezTo>
                  <a:pt x="2746310" y="1139890"/>
                  <a:pt x="2844282" y="506963"/>
                  <a:pt x="2920482" y="438539"/>
                </a:cubicBezTo>
                <a:cubicBezTo>
                  <a:pt x="2996682" y="370115"/>
                  <a:pt x="3065106" y="772886"/>
                  <a:pt x="3125755" y="802433"/>
                </a:cubicBezTo>
                <a:cubicBezTo>
                  <a:pt x="3186404" y="831980"/>
                  <a:pt x="3236168" y="573833"/>
                  <a:pt x="3284376" y="615821"/>
                </a:cubicBezTo>
                <a:cubicBezTo>
                  <a:pt x="3332584" y="657809"/>
                  <a:pt x="3373794" y="856084"/>
                  <a:pt x="3415004" y="1054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516688" y="5373688"/>
            <a:ext cx="142875" cy="1428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線接點 6"/>
          <p:cNvCxnSpPr>
            <a:stCxn id="4" idx="6"/>
          </p:cNvCxnSpPr>
          <p:nvPr/>
        </p:nvCxnSpPr>
        <p:spPr>
          <a:xfrm>
            <a:off x="6481763" y="5210175"/>
            <a:ext cx="16906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8" name="文字方塊 8"/>
          <p:cNvSpPr txBox="1">
            <a:spLocks noChangeArrowheads="1"/>
          </p:cNvSpPr>
          <p:nvPr/>
        </p:nvSpPr>
        <p:spPr bwMode="auto">
          <a:xfrm>
            <a:off x="7897813" y="4841875"/>
            <a:ext cx="549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156325" y="6097588"/>
            <a:ext cx="16891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0" name="文字方塊 10"/>
          <p:cNvSpPr txBox="1">
            <a:spLocks noChangeArrowheads="1"/>
          </p:cNvSpPr>
          <p:nvPr/>
        </p:nvSpPr>
        <p:spPr bwMode="auto">
          <a:xfrm>
            <a:off x="7572375" y="5727700"/>
            <a:ext cx="547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3708400" y="3213100"/>
            <a:ext cx="2808288" cy="35115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427538" y="2428875"/>
            <a:ext cx="2808287" cy="35131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500563" y="2379663"/>
            <a:ext cx="2592387" cy="4217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311775" y="4184650"/>
            <a:ext cx="16891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5" name="文字方塊 28"/>
          <p:cNvSpPr txBox="1">
            <a:spLocks noChangeArrowheads="1"/>
          </p:cNvSpPr>
          <p:nvPr/>
        </p:nvSpPr>
        <p:spPr bwMode="auto">
          <a:xfrm>
            <a:off x="6688138" y="379571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前高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688138" y="5805488"/>
            <a:ext cx="16891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346950" y="4941888"/>
            <a:ext cx="16891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995738" y="5084763"/>
            <a:ext cx="16906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9" name="文字方塊 32"/>
          <p:cNvSpPr txBox="1">
            <a:spLocks noChangeArrowheads="1"/>
          </p:cNvSpPr>
          <p:nvPr/>
        </p:nvSpPr>
        <p:spPr bwMode="auto">
          <a:xfrm>
            <a:off x="3995738" y="468312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前低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手繪多邊形 33"/>
          <p:cNvSpPr/>
          <p:nvPr/>
        </p:nvSpPr>
        <p:spPr>
          <a:xfrm>
            <a:off x="3667125" y="2473325"/>
            <a:ext cx="5207000" cy="2573338"/>
          </a:xfrm>
          <a:custGeom>
            <a:avLst/>
            <a:gdLst>
              <a:gd name="connsiteX0" fmla="*/ 0 w 5206481"/>
              <a:gd name="connsiteY0" fmla="*/ 0 h 2573665"/>
              <a:gd name="connsiteX1" fmla="*/ 1604865 w 5206481"/>
              <a:gd name="connsiteY1" fmla="*/ 1968759 h 2573665"/>
              <a:gd name="connsiteX2" fmla="*/ 3153747 w 5206481"/>
              <a:gd name="connsiteY2" fmla="*/ 2565919 h 2573665"/>
              <a:gd name="connsiteX3" fmla="*/ 4599991 w 5206481"/>
              <a:gd name="connsiteY3" fmla="*/ 2267339 h 2573665"/>
              <a:gd name="connsiteX4" fmla="*/ 5206481 w 5206481"/>
              <a:gd name="connsiteY4" fmla="*/ 1679510 h 2573665"/>
              <a:gd name="connsiteX5" fmla="*/ 5206481 w 5206481"/>
              <a:gd name="connsiteY5" fmla="*/ 1679510 h 2573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6481" h="2573665">
                <a:moveTo>
                  <a:pt x="0" y="0"/>
                </a:moveTo>
                <a:cubicBezTo>
                  <a:pt x="539620" y="770553"/>
                  <a:pt x="1079241" y="1541106"/>
                  <a:pt x="1604865" y="1968759"/>
                </a:cubicBezTo>
                <a:cubicBezTo>
                  <a:pt x="2130489" y="2396412"/>
                  <a:pt x="2654559" y="2516156"/>
                  <a:pt x="3153747" y="2565919"/>
                </a:cubicBezTo>
                <a:cubicBezTo>
                  <a:pt x="3652935" y="2615682"/>
                  <a:pt x="4257869" y="2415074"/>
                  <a:pt x="4599991" y="2267339"/>
                </a:cubicBezTo>
                <a:cubicBezTo>
                  <a:pt x="4942113" y="2119604"/>
                  <a:pt x="5206481" y="1679510"/>
                  <a:pt x="5206481" y="1679510"/>
                </a:cubicBezTo>
                <a:lnTo>
                  <a:pt x="5206481" y="1679510"/>
                </a:lnTo>
              </a:path>
            </a:pathLst>
          </a:custGeom>
          <a:noFill/>
          <a:ln>
            <a:solidFill>
              <a:srgbClr val="230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1" name="文字方塊 34"/>
          <p:cNvSpPr txBox="1">
            <a:spLocks noChangeArrowheads="1"/>
          </p:cNvSpPr>
          <p:nvPr/>
        </p:nvSpPr>
        <p:spPr bwMode="auto">
          <a:xfrm>
            <a:off x="2901950" y="2428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黑体" pitchFamily="2" charset="-122"/>
                <a:ea typeface="黑体" pitchFamily="2" charset="-122"/>
              </a:rPr>
              <a:t>MA60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812" name="文字方塊 36"/>
          <p:cNvSpPr txBox="1">
            <a:spLocks noChangeArrowheads="1"/>
          </p:cNvSpPr>
          <p:nvPr/>
        </p:nvSpPr>
        <p:spPr bwMode="auto">
          <a:xfrm>
            <a:off x="5311775" y="2287588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通道线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5148263" y="2657475"/>
            <a:ext cx="360362" cy="627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4" name="文字方塊 39"/>
          <p:cNvSpPr txBox="1">
            <a:spLocks noChangeArrowheads="1"/>
          </p:cNvSpPr>
          <p:nvPr/>
        </p:nvSpPr>
        <p:spPr bwMode="auto">
          <a:xfrm>
            <a:off x="6481763" y="3141663"/>
            <a:ext cx="877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趋势线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5508625" y="3325813"/>
            <a:ext cx="973138" cy="65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向下箭號 43"/>
          <p:cNvSpPr/>
          <p:nvPr/>
        </p:nvSpPr>
        <p:spPr>
          <a:xfrm>
            <a:off x="6332538" y="3968750"/>
            <a:ext cx="185737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向上箭號 45"/>
          <p:cNvSpPr/>
          <p:nvPr/>
        </p:nvSpPr>
        <p:spPr>
          <a:xfrm>
            <a:off x="8751888" y="4959350"/>
            <a:ext cx="242887" cy="185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向上箭號 46"/>
          <p:cNvSpPr/>
          <p:nvPr/>
        </p:nvSpPr>
        <p:spPr>
          <a:xfrm>
            <a:off x="8172450" y="5848350"/>
            <a:ext cx="242888" cy="185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7604125" y="6165850"/>
            <a:ext cx="241300" cy="1841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向下箭號 48"/>
          <p:cNvSpPr/>
          <p:nvPr/>
        </p:nvSpPr>
        <p:spPr>
          <a:xfrm>
            <a:off x="4748213" y="4799013"/>
            <a:ext cx="185737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向下箭號 49"/>
          <p:cNvSpPr/>
          <p:nvPr/>
        </p:nvSpPr>
        <p:spPr>
          <a:xfrm>
            <a:off x="7072313" y="4938713"/>
            <a:ext cx="185737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向上箭號 50"/>
          <p:cNvSpPr/>
          <p:nvPr/>
        </p:nvSpPr>
        <p:spPr>
          <a:xfrm>
            <a:off x="8672513" y="4395788"/>
            <a:ext cx="242887" cy="185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向上箭號 51"/>
          <p:cNvSpPr/>
          <p:nvPr/>
        </p:nvSpPr>
        <p:spPr>
          <a:xfrm>
            <a:off x="7604125" y="4968875"/>
            <a:ext cx="241300" cy="185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多重支撑阻力位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8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在同一区域有多个（两个以上）的支撑阻力位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4819" name="Picture 2" descr="C:\Users\lmq\Desktop\11040725-1104184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2349500"/>
            <a:ext cx="4994275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文字方塊 3"/>
          <p:cNvSpPr txBox="1">
            <a:spLocks noChangeArrowheads="1"/>
          </p:cNvSpPr>
          <p:nvPr/>
        </p:nvSpPr>
        <p:spPr bwMode="auto">
          <a:xfrm>
            <a:off x="442913" y="2781300"/>
            <a:ext cx="2808287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如图中的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r>
              <a:rPr lang="en-US" altLang="zh-TW" sz="2800">
                <a:latin typeface="黑体" pitchFamily="2" charset="-122"/>
                <a:ea typeface="黑体" pitchFamily="2" charset="-122"/>
              </a:rPr>
              <a:t>MA60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50%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，通道线三重支撑位，所以在此反转向上力量很强，出现多重支撑阻力位是非常好的入场机会</a:t>
            </a:r>
            <a:endParaRPr lang="zh-TW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259513" y="4149725"/>
            <a:ext cx="865187" cy="647700"/>
          </a:xfrm>
          <a:prstGeom prst="round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不同级别支撑阻力位的共同作用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842" name="Picture 2" descr="C:\Users\lmq\Desktop\1110202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268413"/>
            <a:ext cx="86899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文字方塊 11"/>
          <p:cNvSpPr txBox="1">
            <a:spLocks noChangeArrowheads="1"/>
          </p:cNvSpPr>
          <p:nvPr/>
        </p:nvSpPr>
        <p:spPr bwMode="auto">
          <a:xfrm>
            <a:off x="468313" y="4868863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在蓝色区域，存在多重阻力位，价格在这一区域需非常小心，如不突破，可能发生反转。</a:t>
            </a:r>
            <a:endParaRPr lang="zh-TW" altLang="en-US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黄金分割和裴波那契扩展线的画线技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术</a:t>
            </a:r>
            <a:endParaRPr lang="zh-TW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606425" y="1608138"/>
            <a:ext cx="7489825" cy="4321175"/>
          </a:xfrm>
          <a:custGeom>
            <a:avLst/>
            <a:gdLst>
              <a:gd name="connsiteX0" fmla="*/ 0 w 5430417"/>
              <a:gd name="connsiteY0" fmla="*/ 3817217 h 3817217"/>
              <a:gd name="connsiteX1" fmla="*/ 830425 w 5430417"/>
              <a:gd name="connsiteY1" fmla="*/ 2650891 h 3817217"/>
              <a:gd name="connsiteX2" fmla="*/ 1418253 w 5430417"/>
              <a:gd name="connsiteY2" fmla="*/ 3416001 h 3817217"/>
              <a:gd name="connsiteX3" fmla="*/ 2351315 w 5430417"/>
              <a:gd name="connsiteY3" fmla="*/ 1596531 h 3817217"/>
              <a:gd name="connsiteX4" fmla="*/ 2827176 w 5430417"/>
              <a:gd name="connsiteY4" fmla="*/ 2501601 h 3817217"/>
              <a:gd name="connsiteX5" fmla="*/ 4879910 w 5430417"/>
              <a:gd name="connsiteY5" fmla="*/ 327568 h 3817217"/>
              <a:gd name="connsiteX6" fmla="*/ 5430417 w 5430417"/>
              <a:gd name="connsiteY6" fmla="*/ 47650 h 3817217"/>
              <a:gd name="connsiteX0" fmla="*/ 0 w 4879910"/>
              <a:gd name="connsiteY0" fmla="*/ 3489649 h 3489649"/>
              <a:gd name="connsiteX1" fmla="*/ 830425 w 4879910"/>
              <a:gd name="connsiteY1" fmla="*/ 2323323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2827176 w 4879910"/>
              <a:gd name="connsiteY4" fmla="*/ 2174033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830425 w 4879910"/>
              <a:gd name="connsiteY1" fmla="*/ 2323323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593263 w 4879910"/>
              <a:gd name="connsiteY4" fmla="*/ 2452878 h 3489649"/>
              <a:gd name="connsiteX5" fmla="*/ 4879910 w 4879910"/>
              <a:gd name="connsiteY5" fmla="*/ 0 h 34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9910" h="3489649">
                <a:moveTo>
                  <a:pt x="0" y="3489649"/>
                </a:moveTo>
                <a:cubicBezTo>
                  <a:pt x="297025" y="2939920"/>
                  <a:pt x="649783" y="2277147"/>
                  <a:pt x="945946" y="2202741"/>
                </a:cubicBezTo>
                <a:cubicBezTo>
                  <a:pt x="1242109" y="2128335"/>
                  <a:pt x="1496135" y="3202613"/>
                  <a:pt x="1776977" y="3043215"/>
                </a:cubicBezTo>
                <a:cubicBezTo>
                  <a:pt x="2057819" y="2883817"/>
                  <a:pt x="2328284" y="1344744"/>
                  <a:pt x="2630998" y="1246355"/>
                </a:cubicBezTo>
                <a:cubicBezTo>
                  <a:pt x="2933712" y="1147966"/>
                  <a:pt x="3218444" y="2660604"/>
                  <a:pt x="3593263" y="2452878"/>
                </a:cubicBezTo>
                <a:cubicBezTo>
                  <a:pt x="3968082" y="2245152"/>
                  <a:pt x="4446037" y="408992"/>
                  <a:pt x="48799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606425" y="4335463"/>
            <a:ext cx="288131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90525" y="5921375"/>
            <a:ext cx="14525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2551113" y="5424488"/>
            <a:ext cx="3960812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4003675" y="3121025"/>
            <a:ext cx="1450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06450" y="5289550"/>
            <a:ext cx="0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806450" y="4335463"/>
            <a:ext cx="0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3" name="文字方塊 14"/>
          <p:cNvSpPr txBox="1">
            <a:spLocks noChangeArrowheads="1"/>
          </p:cNvSpPr>
          <p:nvPr/>
        </p:nvSpPr>
        <p:spPr bwMode="auto">
          <a:xfrm>
            <a:off x="641350" y="4930775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黑体" pitchFamily="2" charset="-122"/>
                <a:ea typeface="黑体" pitchFamily="2" charset="-122"/>
              </a:rPr>
              <a:t>H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135313" y="4930775"/>
            <a:ext cx="0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132138" y="4335463"/>
            <a:ext cx="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6" name="文字方塊 20"/>
          <p:cNvSpPr txBox="1">
            <a:spLocks noChangeArrowheads="1"/>
          </p:cNvSpPr>
          <p:nvPr/>
        </p:nvSpPr>
        <p:spPr bwMode="auto">
          <a:xfrm>
            <a:off x="2351088" y="4627563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黑体" pitchFamily="2" charset="-122"/>
                <a:ea typeface="黑体" pitchFamily="2" charset="-122"/>
              </a:rPr>
              <a:t>0.382/0.5/0.618H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4695825" y="4627563"/>
            <a:ext cx="0" cy="79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695825" y="3101975"/>
            <a:ext cx="0" cy="88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文字方塊 29"/>
          <p:cNvSpPr txBox="1">
            <a:spLocks noChangeArrowheads="1"/>
          </p:cNvSpPr>
          <p:nvPr/>
        </p:nvSpPr>
        <p:spPr bwMode="auto">
          <a:xfrm>
            <a:off x="3703638" y="4113213"/>
            <a:ext cx="2492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黑体" pitchFamily="2" charset="-122"/>
                <a:ea typeface="黑体" pitchFamily="2" charset="-122"/>
              </a:rPr>
              <a:t>0.618/1/1.382/1.618H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80" name="文字方塊 2"/>
          <p:cNvSpPr txBox="1">
            <a:spLocks noChangeArrowheads="1"/>
          </p:cNvSpPr>
          <p:nvPr/>
        </p:nvSpPr>
        <p:spPr bwMode="auto">
          <a:xfrm>
            <a:off x="4729163" y="5737225"/>
            <a:ext cx="87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81" name="文字方塊 17"/>
          <p:cNvSpPr txBox="1">
            <a:spLocks noChangeArrowheads="1"/>
          </p:cNvSpPr>
          <p:nvPr/>
        </p:nvSpPr>
        <p:spPr bwMode="auto">
          <a:xfrm>
            <a:off x="1327150" y="2328863"/>
            <a:ext cx="877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主升浪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" name="直線單箭頭接點 6"/>
          <p:cNvCxnSpPr>
            <a:stCxn id="36881" idx="2"/>
          </p:cNvCxnSpPr>
          <p:nvPr/>
        </p:nvCxnSpPr>
        <p:spPr>
          <a:xfrm flipH="1">
            <a:off x="1398588" y="2697163"/>
            <a:ext cx="366712" cy="2116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36881" idx="2"/>
          </p:cNvCxnSpPr>
          <p:nvPr/>
        </p:nvCxnSpPr>
        <p:spPr>
          <a:xfrm>
            <a:off x="1765300" y="2697163"/>
            <a:ext cx="2238375" cy="128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36881" idx="2"/>
          </p:cNvCxnSpPr>
          <p:nvPr/>
        </p:nvCxnSpPr>
        <p:spPr>
          <a:xfrm flipV="1">
            <a:off x="1765300" y="2513013"/>
            <a:ext cx="56832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36880" idx="0"/>
          </p:cNvCxnSpPr>
          <p:nvPr/>
        </p:nvCxnSpPr>
        <p:spPr>
          <a:xfrm flipH="1" flipV="1">
            <a:off x="2884488" y="5114925"/>
            <a:ext cx="2282825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36880" idx="0"/>
          </p:cNvCxnSpPr>
          <p:nvPr/>
        </p:nvCxnSpPr>
        <p:spPr>
          <a:xfrm flipV="1">
            <a:off x="5167313" y="3984625"/>
            <a:ext cx="192087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7" name="文字方塊 26"/>
          <p:cNvSpPr txBox="1">
            <a:spLocks noChangeArrowheads="1"/>
          </p:cNvSpPr>
          <p:nvPr/>
        </p:nvSpPr>
        <p:spPr bwMode="auto">
          <a:xfrm>
            <a:off x="247650" y="1477963"/>
            <a:ext cx="5207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通常调整会调整到主升浪的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0.382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0.618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的位置，大于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0.85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反转可能性加大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88" name="文字方塊 30"/>
          <p:cNvSpPr txBox="1">
            <a:spLocks noChangeArrowheads="1"/>
          </p:cNvSpPr>
          <p:nvPr/>
        </p:nvSpPr>
        <p:spPr bwMode="auto">
          <a:xfrm>
            <a:off x="6772275" y="3670300"/>
            <a:ext cx="2133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主升三的高度通常是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浪的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0.618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1.382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1.618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倍。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TW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下降趋同理，只是方向相反。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89" name="文字方塊 31"/>
          <p:cNvSpPr txBox="1">
            <a:spLocks noChangeArrowheads="1"/>
          </p:cNvSpPr>
          <p:nvPr/>
        </p:nvSpPr>
        <p:spPr bwMode="auto">
          <a:xfrm>
            <a:off x="1968500" y="3927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90" name="文字方塊 32"/>
          <p:cNvSpPr txBox="1">
            <a:spLocks noChangeArrowheads="1"/>
          </p:cNvSpPr>
          <p:nvPr/>
        </p:nvSpPr>
        <p:spPr bwMode="auto">
          <a:xfrm>
            <a:off x="3113088" y="5553075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91" name="文字方塊 33"/>
          <p:cNvSpPr txBox="1">
            <a:spLocks noChangeArrowheads="1"/>
          </p:cNvSpPr>
          <p:nvPr/>
        </p:nvSpPr>
        <p:spPr bwMode="auto">
          <a:xfrm>
            <a:off x="4621213" y="26971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92" name="文字方塊 34"/>
          <p:cNvSpPr txBox="1">
            <a:spLocks noChangeArrowheads="1"/>
          </p:cNvSpPr>
          <p:nvPr/>
        </p:nvSpPr>
        <p:spPr bwMode="auto">
          <a:xfrm>
            <a:off x="6065838" y="47355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93" name="文字方塊 35"/>
          <p:cNvSpPr txBox="1">
            <a:spLocks noChangeArrowheads="1"/>
          </p:cNvSpPr>
          <p:nvPr/>
        </p:nvSpPr>
        <p:spPr bwMode="auto">
          <a:xfrm>
            <a:off x="7773988" y="12874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94" name="文字方塊 36"/>
          <p:cNvSpPr txBox="1">
            <a:spLocks noChangeArrowheads="1"/>
          </p:cNvSpPr>
          <p:nvPr/>
        </p:nvSpPr>
        <p:spPr bwMode="auto">
          <a:xfrm>
            <a:off x="757238" y="6237288"/>
            <a:ext cx="526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价格在以上两种黄金分割位上会受到支撑或阻力。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3" name="直線單箭頭接點 42"/>
          <p:cNvCxnSpPr>
            <a:stCxn id="36896" idx="2"/>
          </p:cNvCxnSpPr>
          <p:nvPr/>
        </p:nvCxnSpPr>
        <p:spPr>
          <a:xfrm flipH="1">
            <a:off x="5795963" y="3455988"/>
            <a:ext cx="571500" cy="69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6" name="文字方塊 43"/>
          <p:cNvSpPr txBox="1">
            <a:spLocks noChangeArrowheads="1"/>
          </p:cNvSpPr>
          <p:nvPr/>
        </p:nvSpPr>
        <p:spPr bwMode="auto">
          <a:xfrm>
            <a:off x="5699125" y="3086100"/>
            <a:ext cx="133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那契扩展线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97" name="文字方塊 45"/>
          <p:cNvSpPr txBox="1">
            <a:spLocks noChangeArrowheads="1"/>
          </p:cNvSpPr>
          <p:nvPr/>
        </p:nvSpPr>
        <p:spPr bwMode="auto">
          <a:xfrm>
            <a:off x="1893888" y="555942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黄金分割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8" name="直線單箭頭接點 47"/>
          <p:cNvCxnSpPr>
            <a:stCxn id="36897" idx="0"/>
          </p:cNvCxnSpPr>
          <p:nvPr/>
        </p:nvCxnSpPr>
        <p:spPr>
          <a:xfrm flipV="1">
            <a:off x="2447925" y="4930775"/>
            <a:ext cx="554038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通道线与趋势线画线技术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635000" y="1466850"/>
            <a:ext cx="3240088" cy="3168650"/>
          </a:xfrm>
          <a:custGeom>
            <a:avLst/>
            <a:gdLst>
              <a:gd name="connsiteX0" fmla="*/ 0 w 2331674"/>
              <a:gd name="connsiteY0" fmla="*/ 2363524 h 2363524"/>
              <a:gd name="connsiteX1" fmla="*/ 475861 w 2331674"/>
              <a:gd name="connsiteY1" fmla="*/ 1271842 h 2363524"/>
              <a:gd name="connsiteX2" fmla="*/ 886408 w 2331674"/>
              <a:gd name="connsiteY2" fmla="*/ 1822349 h 2363524"/>
              <a:gd name="connsiteX3" fmla="*/ 1362270 w 2331674"/>
              <a:gd name="connsiteY3" fmla="*/ 693344 h 2363524"/>
              <a:gd name="connsiteX4" fmla="*/ 1847461 w 2331674"/>
              <a:gd name="connsiteY4" fmla="*/ 1243851 h 2363524"/>
              <a:gd name="connsiteX5" fmla="*/ 2267339 w 2331674"/>
              <a:gd name="connsiteY5" fmla="*/ 124177 h 2363524"/>
              <a:gd name="connsiteX6" fmla="*/ 2323323 w 2331674"/>
              <a:gd name="connsiteY6" fmla="*/ 77524 h 2363524"/>
              <a:gd name="connsiteX0" fmla="*/ 0 w 2267339"/>
              <a:gd name="connsiteY0" fmla="*/ 2239347 h 2239347"/>
              <a:gd name="connsiteX1" fmla="*/ 475861 w 2267339"/>
              <a:gd name="connsiteY1" fmla="*/ 1147665 h 2239347"/>
              <a:gd name="connsiteX2" fmla="*/ 886408 w 2267339"/>
              <a:gd name="connsiteY2" fmla="*/ 1698172 h 2239347"/>
              <a:gd name="connsiteX3" fmla="*/ 1362270 w 2267339"/>
              <a:gd name="connsiteY3" fmla="*/ 569167 h 2239347"/>
              <a:gd name="connsiteX4" fmla="*/ 1847461 w 2267339"/>
              <a:gd name="connsiteY4" fmla="*/ 1119674 h 2239347"/>
              <a:gd name="connsiteX5" fmla="*/ 2267339 w 2267339"/>
              <a:gd name="connsiteY5" fmla="*/ 0 h 2239347"/>
              <a:gd name="connsiteX0" fmla="*/ 0 w 2267339"/>
              <a:gd name="connsiteY0" fmla="*/ 2239347 h 2239347"/>
              <a:gd name="connsiteX1" fmla="*/ 475861 w 2267339"/>
              <a:gd name="connsiteY1" fmla="*/ 1147665 h 2239347"/>
              <a:gd name="connsiteX2" fmla="*/ 886408 w 2267339"/>
              <a:gd name="connsiteY2" fmla="*/ 1698172 h 2239347"/>
              <a:gd name="connsiteX3" fmla="*/ 1362270 w 2267339"/>
              <a:gd name="connsiteY3" fmla="*/ 569167 h 2239347"/>
              <a:gd name="connsiteX4" fmla="*/ 2010681 w 2267339"/>
              <a:gd name="connsiteY4" fmla="*/ 1244975 h 2239347"/>
              <a:gd name="connsiteX5" fmla="*/ 2267339 w 2267339"/>
              <a:gd name="connsiteY5" fmla="*/ 0 h 22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7339" h="2239347">
                <a:moveTo>
                  <a:pt x="0" y="2239347"/>
                </a:moveTo>
                <a:cubicBezTo>
                  <a:pt x="164063" y="1738604"/>
                  <a:pt x="328126" y="1237861"/>
                  <a:pt x="475861" y="1147665"/>
                </a:cubicBezTo>
                <a:cubicBezTo>
                  <a:pt x="623596" y="1057469"/>
                  <a:pt x="738673" y="1794588"/>
                  <a:pt x="886408" y="1698172"/>
                </a:cubicBezTo>
                <a:cubicBezTo>
                  <a:pt x="1034143" y="1601756"/>
                  <a:pt x="1174891" y="644700"/>
                  <a:pt x="1362270" y="569167"/>
                </a:cubicBezTo>
                <a:cubicBezTo>
                  <a:pt x="1549649" y="493634"/>
                  <a:pt x="1859836" y="1339836"/>
                  <a:pt x="2010681" y="1244975"/>
                </a:cubicBezTo>
                <a:cubicBezTo>
                  <a:pt x="2161526" y="1150114"/>
                  <a:pt x="2188029" y="194388"/>
                  <a:pt x="2267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5243513" y="1287463"/>
            <a:ext cx="3402012" cy="3149600"/>
          </a:xfrm>
          <a:custGeom>
            <a:avLst/>
            <a:gdLst>
              <a:gd name="connsiteX0" fmla="*/ 0 w 1819470"/>
              <a:gd name="connsiteY0" fmla="*/ 0 h 2090057"/>
              <a:gd name="connsiteX1" fmla="*/ 391886 w 1819470"/>
              <a:gd name="connsiteY1" fmla="*/ 1138334 h 2090057"/>
              <a:gd name="connsiteX2" fmla="*/ 821094 w 1819470"/>
              <a:gd name="connsiteY2" fmla="*/ 447869 h 2090057"/>
              <a:gd name="connsiteX3" fmla="*/ 1101013 w 1819470"/>
              <a:gd name="connsiteY3" fmla="*/ 1530220 h 2090057"/>
              <a:gd name="connsiteX4" fmla="*/ 1502229 w 1819470"/>
              <a:gd name="connsiteY4" fmla="*/ 1045028 h 2090057"/>
              <a:gd name="connsiteX5" fmla="*/ 1819470 w 1819470"/>
              <a:gd name="connsiteY5" fmla="*/ 2090057 h 2090057"/>
              <a:gd name="connsiteX0" fmla="*/ 0 w 1819470"/>
              <a:gd name="connsiteY0" fmla="*/ 0 h 2090057"/>
              <a:gd name="connsiteX1" fmla="*/ 391886 w 1819470"/>
              <a:gd name="connsiteY1" fmla="*/ 1138334 h 2090057"/>
              <a:gd name="connsiteX2" fmla="*/ 821094 w 1819470"/>
              <a:gd name="connsiteY2" fmla="*/ 447869 h 2090057"/>
              <a:gd name="connsiteX3" fmla="*/ 1101013 w 1819470"/>
              <a:gd name="connsiteY3" fmla="*/ 1530220 h 2090057"/>
              <a:gd name="connsiteX4" fmla="*/ 1502229 w 1819470"/>
              <a:gd name="connsiteY4" fmla="*/ 1045028 h 2090057"/>
              <a:gd name="connsiteX5" fmla="*/ 1720118 w 1819470"/>
              <a:gd name="connsiteY5" fmla="*/ 1613050 h 2090057"/>
              <a:gd name="connsiteX6" fmla="*/ 1819470 w 1819470"/>
              <a:gd name="connsiteY6" fmla="*/ 2090057 h 2090057"/>
              <a:gd name="connsiteX0" fmla="*/ 0 w 2043142"/>
              <a:gd name="connsiteY0" fmla="*/ 0 h 1646208"/>
              <a:gd name="connsiteX1" fmla="*/ 391886 w 2043142"/>
              <a:gd name="connsiteY1" fmla="*/ 1138334 h 1646208"/>
              <a:gd name="connsiteX2" fmla="*/ 821094 w 2043142"/>
              <a:gd name="connsiteY2" fmla="*/ 447869 h 1646208"/>
              <a:gd name="connsiteX3" fmla="*/ 1101013 w 2043142"/>
              <a:gd name="connsiteY3" fmla="*/ 1530220 h 1646208"/>
              <a:gd name="connsiteX4" fmla="*/ 1502229 w 2043142"/>
              <a:gd name="connsiteY4" fmla="*/ 1045028 h 1646208"/>
              <a:gd name="connsiteX5" fmla="*/ 1720118 w 2043142"/>
              <a:gd name="connsiteY5" fmla="*/ 1613050 h 1646208"/>
              <a:gd name="connsiteX6" fmla="*/ 2043142 w 2043142"/>
              <a:gd name="connsiteY6" fmla="*/ 1294165 h 1646208"/>
              <a:gd name="connsiteX0" fmla="*/ 0 w 2043142"/>
              <a:gd name="connsiteY0" fmla="*/ 0 h 1621212"/>
              <a:gd name="connsiteX1" fmla="*/ 391886 w 2043142"/>
              <a:gd name="connsiteY1" fmla="*/ 1138334 h 1621212"/>
              <a:gd name="connsiteX2" fmla="*/ 821094 w 2043142"/>
              <a:gd name="connsiteY2" fmla="*/ 447869 h 1621212"/>
              <a:gd name="connsiteX3" fmla="*/ 1101013 w 2043142"/>
              <a:gd name="connsiteY3" fmla="*/ 1530220 h 1621212"/>
              <a:gd name="connsiteX4" fmla="*/ 1502229 w 2043142"/>
              <a:gd name="connsiteY4" fmla="*/ 1045028 h 1621212"/>
              <a:gd name="connsiteX5" fmla="*/ 1720118 w 2043142"/>
              <a:gd name="connsiteY5" fmla="*/ 1613050 h 1621212"/>
              <a:gd name="connsiteX6" fmla="*/ 1980061 w 2043142"/>
              <a:gd name="connsiteY6" fmla="*/ 1375389 h 1621212"/>
              <a:gd name="connsiteX7" fmla="*/ 2043142 w 2043142"/>
              <a:gd name="connsiteY7" fmla="*/ 1294165 h 1621212"/>
              <a:gd name="connsiteX0" fmla="*/ 0 w 2194272"/>
              <a:gd name="connsiteY0" fmla="*/ 0 h 2057075"/>
              <a:gd name="connsiteX1" fmla="*/ 391886 w 2194272"/>
              <a:gd name="connsiteY1" fmla="*/ 1138334 h 2057075"/>
              <a:gd name="connsiteX2" fmla="*/ 821094 w 2194272"/>
              <a:gd name="connsiteY2" fmla="*/ 447869 h 2057075"/>
              <a:gd name="connsiteX3" fmla="*/ 1101013 w 2194272"/>
              <a:gd name="connsiteY3" fmla="*/ 1530220 h 2057075"/>
              <a:gd name="connsiteX4" fmla="*/ 1502229 w 2194272"/>
              <a:gd name="connsiteY4" fmla="*/ 1045028 h 2057075"/>
              <a:gd name="connsiteX5" fmla="*/ 1720118 w 2194272"/>
              <a:gd name="connsiteY5" fmla="*/ 1613050 h 2057075"/>
              <a:gd name="connsiteX6" fmla="*/ 1980061 w 2194272"/>
              <a:gd name="connsiteY6" fmla="*/ 1375389 h 2057075"/>
              <a:gd name="connsiteX7" fmla="*/ 2194272 w 2194272"/>
              <a:gd name="connsiteY7" fmla="*/ 2056894 h 2057075"/>
              <a:gd name="connsiteX0" fmla="*/ 0 w 2194272"/>
              <a:gd name="connsiteY0" fmla="*/ 0 h 2057075"/>
              <a:gd name="connsiteX1" fmla="*/ 391886 w 2194272"/>
              <a:gd name="connsiteY1" fmla="*/ 1138334 h 2057075"/>
              <a:gd name="connsiteX2" fmla="*/ 821094 w 2194272"/>
              <a:gd name="connsiteY2" fmla="*/ 447869 h 2057075"/>
              <a:gd name="connsiteX3" fmla="*/ 1101013 w 2194272"/>
              <a:gd name="connsiteY3" fmla="*/ 1530220 h 2057075"/>
              <a:gd name="connsiteX4" fmla="*/ 1502229 w 2194272"/>
              <a:gd name="connsiteY4" fmla="*/ 1045028 h 2057075"/>
              <a:gd name="connsiteX5" fmla="*/ 1701983 w 2194272"/>
              <a:gd name="connsiteY5" fmla="*/ 1729118 h 2057075"/>
              <a:gd name="connsiteX6" fmla="*/ 1980061 w 2194272"/>
              <a:gd name="connsiteY6" fmla="*/ 1375389 h 2057075"/>
              <a:gd name="connsiteX7" fmla="*/ 2194272 w 2194272"/>
              <a:gd name="connsiteY7" fmla="*/ 2056894 h 2057075"/>
              <a:gd name="connsiteX0" fmla="*/ 0 w 2194272"/>
              <a:gd name="connsiteY0" fmla="*/ 0 h 2057075"/>
              <a:gd name="connsiteX1" fmla="*/ 391886 w 2194272"/>
              <a:gd name="connsiteY1" fmla="*/ 1138334 h 2057075"/>
              <a:gd name="connsiteX2" fmla="*/ 821094 w 2194272"/>
              <a:gd name="connsiteY2" fmla="*/ 447869 h 2057075"/>
              <a:gd name="connsiteX3" fmla="*/ 1101013 w 2194272"/>
              <a:gd name="connsiteY3" fmla="*/ 1530220 h 2057075"/>
              <a:gd name="connsiteX4" fmla="*/ 1502229 w 2194272"/>
              <a:gd name="connsiteY4" fmla="*/ 1045028 h 2057075"/>
              <a:gd name="connsiteX5" fmla="*/ 1653622 w 2194272"/>
              <a:gd name="connsiteY5" fmla="*/ 1767807 h 2057075"/>
              <a:gd name="connsiteX6" fmla="*/ 1980061 w 2194272"/>
              <a:gd name="connsiteY6" fmla="*/ 1375389 h 2057075"/>
              <a:gd name="connsiteX7" fmla="*/ 2194272 w 2194272"/>
              <a:gd name="connsiteY7" fmla="*/ 2056894 h 2057075"/>
              <a:gd name="connsiteX0" fmla="*/ 0 w 1980061"/>
              <a:gd name="connsiteY0" fmla="*/ 0 h 1773064"/>
              <a:gd name="connsiteX1" fmla="*/ 391886 w 1980061"/>
              <a:gd name="connsiteY1" fmla="*/ 1138334 h 1773064"/>
              <a:gd name="connsiteX2" fmla="*/ 821094 w 1980061"/>
              <a:gd name="connsiteY2" fmla="*/ 447869 h 1773064"/>
              <a:gd name="connsiteX3" fmla="*/ 1101013 w 1980061"/>
              <a:gd name="connsiteY3" fmla="*/ 1530220 h 1773064"/>
              <a:gd name="connsiteX4" fmla="*/ 1502229 w 1980061"/>
              <a:gd name="connsiteY4" fmla="*/ 1045028 h 1773064"/>
              <a:gd name="connsiteX5" fmla="*/ 1653622 w 1980061"/>
              <a:gd name="connsiteY5" fmla="*/ 1767807 h 1773064"/>
              <a:gd name="connsiteX6" fmla="*/ 1980061 w 1980061"/>
              <a:gd name="connsiteY6" fmla="*/ 1375389 h 1773064"/>
              <a:gd name="connsiteX0" fmla="*/ 0 w 2155371"/>
              <a:gd name="connsiteY0" fmla="*/ 0 h 1774740"/>
              <a:gd name="connsiteX1" fmla="*/ 391886 w 2155371"/>
              <a:gd name="connsiteY1" fmla="*/ 1138334 h 1774740"/>
              <a:gd name="connsiteX2" fmla="*/ 821094 w 2155371"/>
              <a:gd name="connsiteY2" fmla="*/ 447869 h 1774740"/>
              <a:gd name="connsiteX3" fmla="*/ 1101013 w 2155371"/>
              <a:gd name="connsiteY3" fmla="*/ 1530220 h 1774740"/>
              <a:gd name="connsiteX4" fmla="*/ 1502229 w 2155371"/>
              <a:gd name="connsiteY4" fmla="*/ 1045028 h 1774740"/>
              <a:gd name="connsiteX5" fmla="*/ 1653622 w 2155371"/>
              <a:gd name="connsiteY5" fmla="*/ 1767807 h 1774740"/>
              <a:gd name="connsiteX6" fmla="*/ 2155371 w 2155371"/>
              <a:gd name="connsiteY6" fmla="*/ 1480402 h 1774740"/>
              <a:gd name="connsiteX0" fmla="*/ 0 w 2155371"/>
              <a:gd name="connsiteY0" fmla="*/ 0 h 1774740"/>
              <a:gd name="connsiteX1" fmla="*/ 391886 w 2155371"/>
              <a:gd name="connsiteY1" fmla="*/ 1138334 h 1774740"/>
              <a:gd name="connsiteX2" fmla="*/ 821094 w 2155371"/>
              <a:gd name="connsiteY2" fmla="*/ 447869 h 1774740"/>
              <a:gd name="connsiteX3" fmla="*/ 1101013 w 2155371"/>
              <a:gd name="connsiteY3" fmla="*/ 1530220 h 1774740"/>
              <a:gd name="connsiteX4" fmla="*/ 1550591 w 2155371"/>
              <a:gd name="connsiteY4" fmla="*/ 923434 h 1774740"/>
              <a:gd name="connsiteX5" fmla="*/ 1653622 w 2155371"/>
              <a:gd name="connsiteY5" fmla="*/ 1767807 h 1774740"/>
              <a:gd name="connsiteX6" fmla="*/ 2155371 w 2155371"/>
              <a:gd name="connsiteY6" fmla="*/ 1480402 h 1774740"/>
              <a:gd name="connsiteX0" fmla="*/ 0 w 2155371"/>
              <a:gd name="connsiteY0" fmla="*/ 0 h 1867161"/>
              <a:gd name="connsiteX1" fmla="*/ 391886 w 2155371"/>
              <a:gd name="connsiteY1" fmla="*/ 1138334 h 1867161"/>
              <a:gd name="connsiteX2" fmla="*/ 821094 w 2155371"/>
              <a:gd name="connsiteY2" fmla="*/ 447869 h 1867161"/>
              <a:gd name="connsiteX3" fmla="*/ 1101013 w 2155371"/>
              <a:gd name="connsiteY3" fmla="*/ 1530220 h 1867161"/>
              <a:gd name="connsiteX4" fmla="*/ 1550591 w 2155371"/>
              <a:gd name="connsiteY4" fmla="*/ 923434 h 1867161"/>
              <a:gd name="connsiteX5" fmla="*/ 1847069 w 2155371"/>
              <a:gd name="connsiteY5" fmla="*/ 1861766 h 1867161"/>
              <a:gd name="connsiteX6" fmla="*/ 2155371 w 2155371"/>
              <a:gd name="connsiteY6" fmla="*/ 1480402 h 1867161"/>
              <a:gd name="connsiteX0" fmla="*/ 0 w 2203733"/>
              <a:gd name="connsiteY0" fmla="*/ 0 h 1865714"/>
              <a:gd name="connsiteX1" fmla="*/ 391886 w 2203733"/>
              <a:gd name="connsiteY1" fmla="*/ 1138334 h 1865714"/>
              <a:gd name="connsiteX2" fmla="*/ 821094 w 2203733"/>
              <a:gd name="connsiteY2" fmla="*/ 447869 h 1865714"/>
              <a:gd name="connsiteX3" fmla="*/ 1101013 w 2203733"/>
              <a:gd name="connsiteY3" fmla="*/ 1530220 h 1865714"/>
              <a:gd name="connsiteX4" fmla="*/ 1550591 w 2203733"/>
              <a:gd name="connsiteY4" fmla="*/ 923434 h 1865714"/>
              <a:gd name="connsiteX5" fmla="*/ 1847069 w 2203733"/>
              <a:gd name="connsiteY5" fmla="*/ 1861766 h 1865714"/>
              <a:gd name="connsiteX6" fmla="*/ 2203733 w 2203733"/>
              <a:gd name="connsiteY6" fmla="*/ 1325646 h 1865714"/>
              <a:gd name="connsiteX0" fmla="*/ 0 w 2203733"/>
              <a:gd name="connsiteY0" fmla="*/ 0 h 1865714"/>
              <a:gd name="connsiteX1" fmla="*/ 391886 w 2203733"/>
              <a:gd name="connsiteY1" fmla="*/ 1138334 h 1865714"/>
              <a:gd name="connsiteX2" fmla="*/ 821094 w 2203733"/>
              <a:gd name="connsiteY2" fmla="*/ 447869 h 1865714"/>
              <a:gd name="connsiteX3" fmla="*/ 1101013 w 2203733"/>
              <a:gd name="connsiteY3" fmla="*/ 1530220 h 1865714"/>
              <a:gd name="connsiteX4" fmla="*/ 1514320 w 2203733"/>
              <a:gd name="connsiteY4" fmla="*/ 1017393 h 1865714"/>
              <a:gd name="connsiteX5" fmla="*/ 1847069 w 2203733"/>
              <a:gd name="connsiteY5" fmla="*/ 1861766 h 1865714"/>
              <a:gd name="connsiteX6" fmla="*/ 2203733 w 2203733"/>
              <a:gd name="connsiteY6" fmla="*/ 1325646 h 18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3733" h="1865714">
                <a:moveTo>
                  <a:pt x="0" y="0"/>
                </a:moveTo>
                <a:cubicBezTo>
                  <a:pt x="127518" y="531844"/>
                  <a:pt x="255037" y="1063689"/>
                  <a:pt x="391886" y="1138334"/>
                </a:cubicBezTo>
                <a:cubicBezTo>
                  <a:pt x="528735" y="1212979"/>
                  <a:pt x="702906" y="382555"/>
                  <a:pt x="821094" y="447869"/>
                </a:cubicBezTo>
                <a:cubicBezTo>
                  <a:pt x="939282" y="513183"/>
                  <a:pt x="985475" y="1435299"/>
                  <a:pt x="1101013" y="1530220"/>
                </a:cubicBezTo>
                <a:cubicBezTo>
                  <a:pt x="1216551" y="1625141"/>
                  <a:pt x="1389977" y="962135"/>
                  <a:pt x="1514320" y="1017393"/>
                </a:cubicBezTo>
                <a:cubicBezTo>
                  <a:pt x="1638663" y="1072651"/>
                  <a:pt x="1767430" y="1806706"/>
                  <a:pt x="1847069" y="1861766"/>
                </a:cubicBezTo>
                <a:cubicBezTo>
                  <a:pt x="1926708" y="1916826"/>
                  <a:pt x="2149896" y="1378793"/>
                  <a:pt x="2203733" y="13256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595313" y="2511425"/>
            <a:ext cx="4360862" cy="2232025"/>
          </a:xfrm>
          <a:prstGeom prst="line">
            <a:avLst/>
          </a:prstGeom>
          <a:ln w="25400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274638" y="1516063"/>
            <a:ext cx="3497262" cy="21605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066800" y="2581275"/>
            <a:ext cx="3497263" cy="216058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921250" y="2655888"/>
            <a:ext cx="3490913" cy="21605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 flipV="1">
            <a:off x="5530850" y="1431925"/>
            <a:ext cx="3492500" cy="215900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5675313" y="1358900"/>
            <a:ext cx="3348037" cy="2808288"/>
          </a:xfrm>
          <a:prstGeom prst="line">
            <a:avLst/>
          </a:prstGeom>
          <a:ln w="25400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8" name="文字方塊 33"/>
          <p:cNvSpPr txBox="1">
            <a:spLocks noChangeArrowheads="1"/>
          </p:cNvSpPr>
          <p:nvPr/>
        </p:nvSpPr>
        <p:spPr bwMode="auto">
          <a:xfrm>
            <a:off x="2774950" y="45593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通道线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9" name="文字方塊 34"/>
          <p:cNvSpPr txBox="1">
            <a:spLocks noChangeArrowheads="1"/>
          </p:cNvSpPr>
          <p:nvPr/>
        </p:nvSpPr>
        <p:spPr bwMode="auto">
          <a:xfrm>
            <a:off x="5530850" y="4557713"/>
            <a:ext cx="877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趋势线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9" name="直線單箭頭接點 38"/>
          <p:cNvCxnSpPr>
            <a:stCxn id="37898" idx="0"/>
          </p:cNvCxnSpPr>
          <p:nvPr/>
        </p:nvCxnSpPr>
        <p:spPr>
          <a:xfrm flipH="1" flipV="1">
            <a:off x="2816225" y="3735388"/>
            <a:ext cx="396875" cy="823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7899" idx="0"/>
          </p:cNvCxnSpPr>
          <p:nvPr/>
        </p:nvCxnSpPr>
        <p:spPr>
          <a:xfrm flipH="1" flipV="1">
            <a:off x="4564063" y="2763838"/>
            <a:ext cx="1406525" cy="179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2" name="矩形 6"/>
          <p:cNvSpPr>
            <a:spLocks noChangeArrowheads="1"/>
          </p:cNvSpPr>
          <p:nvPr/>
        </p:nvSpPr>
        <p:spPr bwMode="auto">
          <a:xfrm>
            <a:off x="695325" y="5157788"/>
            <a:ext cx="754856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规则：</a:t>
            </a:r>
          </a:p>
          <a:p>
            <a:pPr lvl="1"/>
            <a:r>
              <a:rPr lang="en-US" altLang="zh-CN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不能穿越价位</a:t>
            </a:r>
          </a:p>
          <a:p>
            <a:pPr lvl="1"/>
            <a:r>
              <a:rPr lang="en-US" altLang="zh-CN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仅量与中轴线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最高点最低点的加权平均线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平行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如出现双低需连接最低点之后的一个高点。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通道线需找上画下，找上画下。</a:t>
            </a:r>
          </a:p>
        </p:txBody>
      </p:sp>
      <p:sp>
        <p:nvSpPr>
          <p:cNvPr id="3" name="向右箭號 2"/>
          <p:cNvSpPr/>
          <p:nvPr/>
        </p:nvSpPr>
        <p:spPr>
          <a:xfrm rot="14343315">
            <a:off x="2003425" y="4306888"/>
            <a:ext cx="2127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向右箭號 17"/>
          <p:cNvSpPr/>
          <p:nvPr/>
        </p:nvSpPr>
        <p:spPr>
          <a:xfrm rot="7200000">
            <a:off x="6580982" y="1794668"/>
            <a:ext cx="171450" cy="19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向右箭號 19"/>
          <p:cNvSpPr/>
          <p:nvPr/>
        </p:nvSpPr>
        <p:spPr>
          <a:xfrm rot="7200000">
            <a:off x="8197850" y="3282951"/>
            <a:ext cx="173037" cy="195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向右箭號 20"/>
          <p:cNvSpPr/>
          <p:nvPr/>
        </p:nvSpPr>
        <p:spPr>
          <a:xfrm rot="7200000">
            <a:off x="7925594" y="2680494"/>
            <a:ext cx="173038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向右箭號 21"/>
          <p:cNvSpPr/>
          <p:nvPr/>
        </p:nvSpPr>
        <p:spPr>
          <a:xfrm rot="18277286">
            <a:off x="5656262" y="3284538"/>
            <a:ext cx="2000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向右箭號 23"/>
          <p:cNvSpPr/>
          <p:nvPr/>
        </p:nvSpPr>
        <p:spPr>
          <a:xfrm rot="18277286">
            <a:off x="6765131" y="4013995"/>
            <a:ext cx="200025" cy="16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向右箭號 24"/>
          <p:cNvSpPr/>
          <p:nvPr/>
        </p:nvSpPr>
        <p:spPr>
          <a:xfrm rot="18277286">
            <a:off x="7829550" y="4673601"/>
            <a:ext cx="2000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向右箭號 25"/>
          <p:cNvSpPr/>
          <p:nvPr/>
        </p:nvSpPr>
        <p:spPr>
          <a:xfrm rot="3558578">
            <a:off x="1126331" y="2828132"/>
            <a:ext cx="149225" cy="22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向右箭號 26"/>
          <p:cNvSpPr/>
          <p:nvPr/>
        </p:nvSpPr>
        <p:spPr>
          <a:xfrm rot="3558578">
            <a:off x="2445544" y="2053431"/>
            <a:ext cx="149225" cy="227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16463" y="1268413"/>
            <a:ext cx="4248150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上升趋势线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通道线</a:t>
            </a:r>
          </a:p>
        </p:txBody>
      </p:sp>
      <p:sp>
        <p:nvSpPr>
          <p:cNvPr id="38915" name="AutoShape 9"/>
          <p:cNvSpPr>
            <a:spLocks noChangeArrowheads="1"/>
          </p:cNvSpPr>
          <p:nvPr/>
        </p:nvSpPr>
        <p:spPr bwMode="auto">
          <a:xfrm rot="2788461">
            <a:off x="16739394" y="6165057"/>
            <a:ext cx="649287" cy="647700"/>
          </a:xfrm>
          <a:prstGeom prst="star4">
            <a:avLst>
              <a:gd name="adj" fmla="val 59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468313" y="1412875"/>
            <a:ext cx="3959225" cy="2232025"/>
          </a:xfrm>
          <a:custGeom>
            <a:avLst/>
            <a:gdLst>
              <a:gd name="connsiteX0" fmla="*/ 0 w 3098041"/>
              <a:gd name="connsiteY0" fmla="*/ 1692764 h 1692764"/>
              <a:gd name="connsiteX1" fmla="*/ 532262 w 3098041"/>
              <a:gd name="connsiteY1" fmla="*/ 1064967 h 1692764"/>
              <a:gd name="connsiteX2" fmla="*/ 996286 w 3098041"/>
              <a:gd name="connsiteY2" fmla="*/ 1324275 h 1692764"/>
              <a:gd name="connsiteX3" fmla="*/ 1473958 w 3098041"/>
              <a:gd name="connsiteY3" fmla="*/ 464466 h 1692764"/>
              <a:gd name="connsiteX4" fmla="*/ 1883391 w 3098041"/>
              <a:gd name="connsiteY4" fmla="*/ 846603 h 1692764"/>
              <a:gd name="connsiteX5" fmla="*/ 2306471 w 3098041"/>
              <a:gd name="connsiteY5" fmla="*/ 442 h 1692764"/>
              <a:gd name="connsiteX6" fmla="*/ 2524835 w 3098041"/>
              <a:gd name="connsiteY6" fmla="*/ 723773 h 1692764"/>
              <a:gd name="connsiteX7" fmla="*/ 2784143 w 3098041"/>
              <a:gd name="connsiteY7" fmla="*/ 287045 h 1692764"/>
              <a:gd name="connsiteX8" fmla="*/ 3098041 w 3098041"/>
              <a:gd name="connsiteY8" fmla="*/ 1283331 h 169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8041" h="1692764">
                <a:moveTo>
                  <a:pt x="0" y="1692764"/>
                </a:moveTo>
                <a:cubicBezTo>
                  <a:pt x="183107" y="1409573"/>
                  <a:pt x="366214" y="1126382"/>
                  <a:pt x="532262" y="1064967"/>
                </a:cubicBezTo>
                <a:cubicBezTo>
                  <a:pt x="698310" y="1003552"/>
                  <a:pt x="839337" y="1424358"/>
                  <a:pt x="996286" y="1324275"/>
                </a:cubicBezTo>
                <a:cubicBezTo>
                  <a:pt x="1153235" y="1224191"/>
                  <a:pt x="1326107" y="544078"/>
                  <a:pt x="1473958" y="464466"/>
                </a:cubicBezTo>
                <a:cubicBezTo>
                  <a:pt x="1621809" y="384854"/>
                  <a:pt x="1744639" y="923940"/>
                  <a:pt x="1883391" y="846603"/>
                </a:cubicBezTo>
                <a:cubicBezTo>
                  <a:pt x="2022143" y="769266"/>
                  <a:pt x="2199564" y="20914"/>
                  <a:pt x="2306471" y="442"/>
                </a:cubicBezTo>
                <a:cubicBezTo>
                  <a:pt x="2413378" y="-20030"/>
                  <a:pt x="2445223" y="676006"/>
                  <a:pt x="2524835" y="723773"/>
                </a:cubicBezTo>
                <a:cubicBezTo>
                  <a:pt x="2604447" y="771540"/>
                  <a:pt x="2688609" y="193785"/>
                  <a:pt x="2784143" y="287045"/>
                </a:cubicBezTo>
                <a:cubicBezTo>
                  <a:pt x="2879677" y="380305"/>
                  <a:pt x="2988859" y="831818"/>
                  <a:pt x="3098041" y="1283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859338" y="1412875"/>
            <a:ext cx="3960812" cy="2232025"/>
          </a:xfrm>
          <a:custGeom>
            <a:avLst/>
            <a:gdLst>
              <a:gd name="connsiteX0" fmla="*/ 0 w 3098041"/>
              <a:gd name="connsiteY0" fmla="*/ 1692764 h 1692764"/>
              <a:gd name="connsiteX1" fmla="*/ 532262 w 3098041"/>
              <a:gd name="connsiteY1" fmla="*/ 1064967 h 1692764"/>
              <a:gd name="connsiteX2" fmla="*/ 996286 w 3098041"/>
              <a:gd name="connsiteY2" fmla="*/ 1324275 h 1692764"/>
              <a:gd name="connsiteX3" fmla="*/ 1473958 w 3098041"/>
              <a:gd name="connsiteY3" fmla="*/ 464466 h 1692764"/>
              <a:gd name="connsiteX4" fmla="*/ 1883391 w 3098041"/>
              <a:gd name="connsiteY4" fmla="*/ 846603 h 1692764"/>
              <a:gd name="connsiteX5" fmla="*/ 2306471 w 3098041"/>
              <a:gd name="connsiteY5" fmla="*/ 442 h 1692764"/>
              <a:gd name="connsiteX6" fmla="*/ 2524835 w 3098041"/>
              <a:gd name="connsiteY6" fmla="*/ 723773 h 1692764"/>
              <a:gd name="connsiteX7" fmla="*/ 2784143 w 3098041"/>
              <a:gd name="connsiteY7" fmla="*/ 287045 h 1692764"/>
              <a:gd name="connsiteX8" fmla="*/ 3098041 w 3098041"/>
              <a:gd name="connsiteY8" fmla="*/ 1283331 h 169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8041" h="1692764">
                <a:moveTo>
                  <a:pt x="0" y="1692764"/>
                </a:moveTo>
                <a:cubicBezTo>
                  <a:pt x="183107" y="1409573"/>
                  <a:pt x="366214" y="1126382"/>
                  <a:pt x="532262" y="1064967"/>
                </a:cubicBezTo>
                <a:cubicBezTo>
                  <a:pt x="698310" y="1003552"/>
                  <a:pt x="839337" y="1424358"/>
                  <a:pt x="996286" y="1324275"/>
                </a:cubicBezTo>
                <a:cubicBezTo>
                  <a:pt x="1153235" y="1224191"/>
                  <a:pt x="1326107" y="544078"/>
                  <a:pt x="1473958" y="464466"/>
                </a:cubicBezTo>
                <a:cubicBezTo>
                  <a:pt x="1621809" y="384854"/>
                  <a:pt x="1744639" y="923940"/>
                  <a:pt x="1883391" y="846603"/>
                </a:cubicBezTo>
                <a:cubicBezTo>
                  <a:pt x="2022143" y="769266"/>
                  <a:pt x="2199564" y="20914"/>
                  <a:pt x="2306471" y="442"/>
                </a:cubicBezTo>
                <a:cubicBezTo>
                  <a:pt x="2413378" y="-20030"/>
                  <a:pt x="2445223" y="676006"/>
                  <a:pt x="2524835" y="723773"/>
                </a:cubicBezTo>
                <a:cubicBezTo>
                  <a:pt x="2604447" y="771540"/>
                  <a:pt x="2688609" y="193785"/>
                  <a:pt x="2784143" y="287045"/>
                </a:cubicBezTo>
                <a:cubicBezTo>
                  <a:pt x="2879677" y="380305"/>
                  <a:pt x="2988859" y="831818"/>
                  <a:pt x="3098041" y="1283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7088" y="1631950"/>
            <a:ext cx="3744912" cy="2012950"/>
          </a:xfrm>
          <a:prstGeom prst="line">
            <a:avLst/>
          </a:prstGeom>
          <a:ln w="28575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003800" y="1987550"/>
            <a:ext cx="3960813" cy="1657350"/>
          </a:xfrm>
          <a:prstGeom prst="line">
            <a:avLst/>
          </a:prstGeom>
          <a:ln w="28575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2884488" y="33051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正确的趋势线</a:t>
            </a:r>
          </a:p>
        </p:txBody>
      </p:sp>
      <p:sp>
        <p:nvSpPr>
          <p:cNvPr id="38921" name="TextBox 20"/>
          <p:cNvSpPr txBox="1">
            <a:spLocks noChangeArrowheads="1"/>
          </p:cNvSpPr>
          <p:nvPr/>
        </p:nvSpPr>
        <p:spPr bwMode="auto">
          <a:xfrm>
            <a:off x="7250113" y="33051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错误的趋势线</a:t>
            </a:r>
          </a:p>
        </p:txBody>
      </p:sp>
      <p:pic>
        <p:nvPicPr>
          <p:cNvPr id="389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4040188"/>
            <a:ext cx="4195762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4088" y="4010025"/>
            <a:ext cx="415131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TextBox 23"/>
          <p:cNvSpPr txBox="1">
            <a:spLocks noChangeArrowheads="1"/>
          </p:cNvSpPr>
          <p:nvPr/>
        </p:nvSpPr>
        <p:spPr bwMode="auto">
          <a:xfrm>
            <a:off x="2884488" y="60309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正确的趋势线</a:t>
            </a:r>
          </a:p>
        </p:txBody>
      </p:sp>
      <p:sp>
        <p:nvSpPr>
          <p:cNvPr id="38925" name="TextBox 24"/>
          <p:cNvSpPr txBox="1">
            <a:spLocks noChangeArrowheads="1"/>
          </p:cNvSpPr>
          <p:nvPr/>
        </p:nvSpPr>
        <p:spPr bwMode="auto">
          <a:xfrm>
            <a:off x="7250113" y="60309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错误的趋势线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850" y="1268413"/>
            <a:ext cx="4248150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16463" y="1268413"/>
            <a:ext cx="4248150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下降趋势线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通道线</a:t>
            </a:r>
          </a:p>
        </p:txBody>
      </p:sp>
      <p:sp>
        <p:nvSpPr>
          <p:cNvPr id="39940" name="AutoShape 9"/>
          <p:cNvSpPr>
            <a:spLocks noChangeArrowheads="1"/>
          </p:cNvSpPr>
          <p:nvPr/>
        </p:nvSpPr>
        <p:spPr bwMode="auto">
          <a:xfrm rot="2788461">
            <a:off x="16739394" y="6165057"/>
            <a:ext cx="649287" cy="647700"/>
          </a:xfrm>
          <a:prstGeom prst="star4">
            <a:avLst>
              <a:gd name="adj" fmla="val 59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 flipV="1">
            <a:off x="468313" y="1412875"/>
            <a:ext cx="3959225" cy="2232025"/>
          </a:xfrm>
          <a:custGeom>
            <a:avLst/>
            <a:gdLst>
              <a:gd name="connsiteX0" fmla="*/ 0 w 3098041"/>
              <a:gd name="connsiteY0" fmla="*/ 1692764 h 1692764"/>
              <a:gd name="connsiteX1" fmla="*/ 532262 w 3098041"/>
              <a:gd name="connsiteY1" fmla="*/ 1064967 h 1692764"/>
              <a:gd name="connsiteX2" fmla="*/ 996286 w 3098041"/>
              <a:gd name="connsiteY2" fmla="*/ 1324275 h 1692764"/>
              <a:gd name="connsiteX3" fmla="*/ 1473958 w 3098041"/>
              <a:gd name="connsiteY3" fmla="*/ 464466 h 1692764"/>
              <a:gd name="connsiteX4" fmla="*/ 1883391 w 3098041"/>
              <a:gd name="connsiteY4" fmla="*/ 846603 h 1692764"/>
              <a:gd name="connsiteX5" fmla="*/ 2306471 w 3098041"/>
              <a:gd name="connsiteY5" fmla="*/ 442 h 1692764"/>
              <a:gd name="connsiteX6" fmla="*/ 2524835 w 3098041"/>
              <a:gd name="connsiteY6" fmla="*/ 723773 h 1692764"/>
              <a:gd name="connsiteX7" fmla="*/ 2784143 w 3098041"/>
              <a:gd name="connsiteY7" fmla="*/ 287045 h 1692764"/>
              <a:gd name="connsiteX8" fmla="*/ 3098041 w 3098041"/>
              <a:gd name="connsiteY8" fmla="*/ 1283331 h 169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8041" h="1692764">
                <a:moveTo>
                  <a:pt x="0" y="1692764"/>
                </a:moveTo>
                <a:cubicBezTo>
                  <a:pt x="183107" y="1409573"/>
                  <a:pt x="366214" y="1126382"/>
                  <a:pt x="532262" y="1064967"/>
                </a:cubicBezTo>
                <a:cubicBezTo>
                  <a:pt x="698310" y="1003552"/>
                  <a:pt x="839337" y="1424358"/>
                  <a:pt x="996286" y="1324275"/>
                </a:cubicBezTo>
                <a:cubicBezTo>
                  <a:pt x="1153235" y="1224191"/>
                  <a:pt x="1326107" y="544078"/>
                  <a:pt x="1473958" y="464466"/>
                </a:cubicBezTo>
                <a:cubicBezTo>
                  <a:pt x="1621809" y="384854"/>
                  <a:pt x="1744639" y="923940"/>
                  <a:pt x="1883391" y="846603"/>
                </a:cubicBezTo>
                <a:cubicBezTo>
                  <a:pt x="2022143" y="769266"/>
                  <a:pt x="2199564" y="20914"/>
                  <a:pt x="2306471" y="442"/>
                </a:cubicBezTo>
                <a:cubicBezTo>
                  <a:pt x="2413378" y="-20030"/>
                  <a:pt x="2445223" y="676006"/>
                  <a:pt x="2524835" y="723773"/>
                </a:cubicBezTo>
                <a:cubicBezTo>
                  <a:pt x="2604447" y="771540"/>
                  <a:pt x="2688609" y="193785"/>
                  <a:pt x="2784143" y="287045"/>
                </a:cubicBezTo>
                <a:cubicBezTo>
                  <a:pt x="2879677" y="380305"/>
                  <a:pt x="2988859" y="831818"/>
                  <a:pt x="3098041" y="1283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341438"/>
            <a:ext cx="3409950" cy="1892300"/>
          </a:xfrm>
          <a:prstGeom prst="line">
            <a:avLst/>
          </a:prstGeom>
          <a:ln w="28575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376238" y="33051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正确的趋势线</a:t>
            </a:r>
          </a:p>
        </p:txBody>
      </p:sp>
      <p:sp>
        <p:nvSpPr>
          <p:cNvPr id="39944" name="TextBox 20"/>
          <p:cNvSpPr txBox="1">
            <a:spLocks noChangeArrowheads="1"/>
          </p:cNvSpPr>
          <p:nvPr/>
        </p:nvSpPr>
        <p:spPr bwMode="auto">
          <a:xfrm>
            <a:off x="4859338" y="33051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错误的趋势线</a:t>
            </a:r>
          </a:p>
        </p:txBody>
      </p:sp>
      <p:sp>
        <p:nvSpPr>
          <p:cNvPr id="22" name="任意多边形 21"/>
          <p:cNvSpPr/>
          <p:nvPr/>
        </p:nvSpPr>
        <p:spPr>
          <a:xfrm flipV="1">
            <a:off x="4859338" y="1412875"/>
            <a:ext cx="3960812" cy="2232025"/>
          </a:xfrm>
          <a:custGeom>
            <a:avLst/>
            <a:gdLst>
              <a:gd name="connsiteX0" fmla="*/ 0 w 3098041"/>
              <a:gd name="connsiteY0" fmla="*/ 1692764 h 1692764"/>
              <a:gd name="connsiteX1" fmla="*/ 532262 w 3098041"/>
              <a:gd name="connsiteY1" fmla="*/ 1064967 h 1692764"/>
              <a:gd name="connsiteX2" fmla="*/ 996286 w 3098041"/>
              <a:gd name="connsiteY2" fmla="*/ 1324275 h 1692764"/>
              <a:gd name="connsiteX3" fmla="*/ 1473958 w 3098041"/>
              <a:gd name="connsiteY3" fmla="*/ 464466 h 1692764"/>
              <a:gd name="connsiteX4" fmla="*/ 1883391 w 3098041"/>
              <a:gd name="connsiteY4" fmla="*/ 846603 h 1692764"/>
              <a:gd name="connsiteX5" fmla="*/ 2306471 w 3098041"/>
              <a:gd name="connsiteY5" fmla="*/ 442 h 1692764"/>
              <a:gd name="connsiteX6" fmla="*/ 2524835 w 3098041"/>
              <a:gd name="connsiteY6" fmla="*/ 723773 h 1692764"/>
              <a:gd name="connsiteX7" fmla="*/ 2784143 w 3098041"/>
              <a:gd name="connsiteY7" fmla="*/ 287045 h 1692764"/>
              <a:gd name="connsiteX8" fmla="*/ 3098041 w 3098041"/>
              <a:gd name="connsiteY8" fmla="*/ 1283331 h 169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8041" h="1692764">
                <a:moveTo>
                  <a:pt x="0" y="1692764"/>
                </a:moveTo>
                <a:cubicBezTo>
                  <a:pt x="183107" y="1409573"/>
                  <a:pt x="366214" y="1126382"/>
                  <a:pt x="532262" y="1064967"/>
                </a:cubicBezTo>
                <a:cubicBezTo>
                  <a:pt x="698310" y="1003552"/>
                  <a:pt x="839337" y="1424358"/>
                  <a:pt x="996286" y="1324275"/>
                </a:cubicBezTo>
                <a:cubicBezTo>
                  <a:pt x="1153235" y="1224191"/>
                  <a:pt x="1326107" y="544078"/>
                  <a:pt x="1473958" y="464466"/>
                </a:cubicBezTo>
                <a:cubicBezTo>
                  <a:pt x="1621809" y="384854"/>
                  <a:pt x="1744639" y="923940"/>
                  <a:pt x="1883391" y="846603"/>
                </a:cubicBezTo>
                <a:cubicBezTo>
                  <a:pt x="2022143" y="769266"/>
                  <a:pt x="2199564" y="20914"/>
                  <a:pt x="2306471" y="442"/>
                </a:cubicBezTo>
                <a:cubicBezTo>
                  <a:pt x="2413378" y="-20030"/>
                  <a:pt x="2445223" y="676006"/>
                  <a:pt x="2524835" y="723773"/>
                </a:cubicBezTo>
                <a:cubicBezTo>
                  <a:pt x="2604447" y="771540"/>
                  <a:pt x="2688609" y="193785"/>
                  <a:pt x="2784143" y="287045"/>
                </a:cubicBezTo>
                <a:cubicBezTo>
                  <a:pt x="2879677" y="380305"/>
                  <a:pt x="2988859" y="831818"/>
                  <a:pt x="3098041" y="1283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859338" y="1341438"/>
            <a:ext cx="3960812" cy="1655762"/>
          </a:xfrm>
          <a:prstGeom prst="line">
            <a:avLst/>
          </a:prstGeom>
          <a:ln w="28575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4016375"/>
            <a:ext cx="4075112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8" name="TextBox 23"/>
          <p:cNvSpPr txBox="1">
            <a:spLocks noChangeArrowheads="1"/>
          </p:cNvSpPr>
          <p:nvPr/>
        </p:nvSpPr>
        <p:spPr bwMode="auto">
          <a:xfrm>
            <a:off x="508000" y="60309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正确的趋势线</a:t>
            </a:r>
          </a:p>
        </p:txBody>
      </p:sp>
      <p:pic>
        <p:nvPicPr>
          <p:cNvPr id="399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3998913"/>
            <a:ext cx="4094163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0" name="TextBox 24"/>
          <p:cNvSpPr txBox="1">
            <a:spLocks noChangeArrowheads="1"/>
          </p:cNvSpPr>
          <p:nvPr/>
        </p:nvSpPr>
        <p:spPr bwMode="auto">
          <a:xfrm>
            <a:off x="4875213" y="6030913"/>
            <a:ext cx="156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错误的趋势线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见位与破位入场出场法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2" name="矩形 3"/>
          <p:cNvSpPr>
            <a:spLocks noChangeArrowheads="1"/>
          </p:cNvSpPr>
          <p:nvPr/>
        </p:nvSpPr>
        <p:spPr bwMode="auto">
          <a:xfrm>
            <a:off x="468313" y="1639888"/>
            <a:ext cx="77041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见位交易：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所谓见位交易即是寻找行情的折返点进场，在重要的支撑阻力位（如前期密集交易区、均线、黄金分割等。）设伏，并期待行情在此位置折返博得一波行情利润。见位交易胜率低，利润空间大。操作心理压力大。需要有雄厚资金作为保障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latin typeface="黑体" pitchFamily="2" charset="-122"/>
                <a:ea typeface="黑体" pitchFamily="2" charset="-122"/>
              </a:rPr>
              <a:t>破位交易：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所谓破位交易即是形态突破、区域突破（或预期突破、临界点突破）的位置进场，以获得单边线性利润的一个过程。在交易的实践中我发现，在理解市场结构的基础上，破位交易的成功率较高，几乎可以达到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80%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以上。往往影响收益的原因是回撤力度过大而吞没了利润。这和破位交易的特点有关。即破位交易通常不是行情的起点（小区域突破除外），而是行情的加速阶段。一旦行情到加速阶段，则回调和逆转就接近了。因此在破位交易中，必须要注意设好止盈，并且不要将利润目标设置得过远。在操作上为右侧交易，心理较为舒适。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latin typeface="黑体" pitchFamily="2" charset="-122"/>
                <a:ea typeface="黑体" pitchFamily="2" charset="-122"/>
              </a:rPr>
              <a:t>总结：破位交易胜率高，利润空间通常不大，市场认可度高，操作心理舒适。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见位与破位入场出场法图解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395288" y="1341438"/>
            <a:ext cx="7921625" cy="4824412"/>
          </a:xfrm>
          <a:custGeom>
            <a:avLst/>
            <a:gdLst>
              <a:gd name="connsiteX0" fmla="*/ 0 w 3415004"/>
              <a:gd name="connsiteY0" fmla="*/ 0 h 1772069"/>
              <a:gd name="connsiteX1" fmla="*/ 419878 w 3415004"/>
              <a:gd name="connsiteY1" fmla="*/ 802433 h 1772069"/>
              <a:gd name="connsiteX2" fmla="*/ 737118 w 3415004"/>
              <a:gd name="connsiteY2" fmla="*/ 298580 h 1772069"/>
              <a:gd name="connsiteX3" fmla="*/ 1007706 w 3415004"/>
              <a:gd name="connsiteY3" fmla="*/ 1287625 h 1772069"/>
              <a:gd name="connsiteX4" fmla="*/ 1287625 w 3415004"/>
              <a:gd name="connsiteY4" fmla="*/ 905070 h 1772069"/>
              <a:gd name="connsiteX5" fmla="*/ 1623527 w 3415004"/>
              <a:gd name="connsiteY5" fmla="*/ 1763486 h 1772069"/>
              <a:gd name="connsiteX6" fmla="*/ 1884784 w 3415004"/>
              <a:gd name="connsiteY6" fmla="*/ 1362270 h 1772069"/>
              <a:gd name="connsiteX7" fmla="*/ 2099388 w 3415004"/>
              <a:gd name="connsiteY7" fmla="*/ 1632857 h 1772069"/>
              <a:gd name="connsiteX8" fmla="*/ 2453951 w 3415004"/>
              <a:gd name="connsiteY8" fmla="*/ 877078 h 1772069"/>
              <a:gd name="connsiteX9" fmla="*/ 2668555 w 3415004"/>
              <a:gd name="connsiteY9" fmla="*/ 1212980 h 1772069"/>
              <a:gd name="connsiteX10" fmla="*/ 2920482 w 3415004"/>
              <a:gd name="connsiteY10" fmla="*/ 438539 h 1772069"/>
              <a:gd name="connsiteX11" fmla="*/ 3125755 w 3415004"/>
              <a:gd name="connsiteY11" fmla="*/ 802433 h 1772069"/>
              <a:gd name="connsiteX12" fmla="*/ 3284376 w 3415004"/>
              <a:gd name="connsiteY12" fmla="*/ 615821 h 1772069"/>
              <a:gd name="connsiteX13" fmla="*/ 3415004 w 3415004"/>
              <a:gd name="connsiteY13" fmla="*/ 1054360 h 177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15004" h="1772069">
                <a:moveTo>
                  <a:pt x="0" y="0"/>
                </a:moveTo>
                <a:cubicBezTo>
                  <a:pt x="148512" y="376335"/>
                  <a:pt x="297025" y="752670"/>
                  <a:pt x="419878" y="802433"/>
                </a:cubicBezTo>
                <a:cubicBezTo>
                  <a:pt x="542731" y="852196"/>
                  <a:pt x="639147" y="217715"/>
                  <a:pt x="737118" y="298580"/>
                </a:cubicBezTo>
                <a:cubicBezTo>
                  <a:pt x="835089" y="379445"/>
                  <a:pt x="915955" y="1186543"/>
                  <a:pt x="1007706" y="1287625"/>
                </a:cubicBezTo>
                <a:cubicBezTo>
                  <a:pt x="1099457" y="1388707"/>
                  <a:pt x="1184988" y="825760"/>
                  <a:pt x="1287625" y="905070"/>
                </a:cubicBezTo>
                <a:cubicBezTo>
                  <a:pt x="1390262" y="984380"/>
                  <a:pt x="1524000" y="1687286"/>
                  <a:pt x="1623527" y="1763486"/>
                </a:cubicBezTo>
                <a:cubicBezTo>
                  <a:pt x="1723054" y="1839686"/>
                  <a:pt x="1805474" y="1384041"/>
                  <a:pt x="1884784" y="1362270"/>
                </a:cubicBezTo>
                <a:cubicBezTo>
                  <a:pt x="1964094" y="1340499"/>
                  <a:pt x="2004527" y="1713722"/>
                  <a:pt x="2099388" y="1632857"/>
                </a:cubicBezTo>
                <a:cubicBezTo>
                  <a:pt x="2194249" y="1551992"/>
                  <a:pt x="2359090" y="947057"/>
                  <a:pt x="2453951" y="877078"/>
                </a:cubicBezTo>
                <a:cubicBezTo>
                  <a:pt x="2548812" y="807099"/>
                  <a:pt x="2590800" y="1286070"/>
                  <a:pt x="2668555" y="1212980"/>
                </a:cubicBezTo>
                <a:cubicBezTo>
                  <a:pt x="2746310" y="1139890"/>
                  <a:pt x="2844282" y="506963"/>
                  <a:pt x="2920482" y="438539"/>
                </a:cubicBezTo>
                <a:cubicBezTo>
                  <a:pt x="2996682" y="370115"/>
                  <a:pt x="3065106" y="772886"/>
                  <a:pt x="3125755" y="802433"/>
                </a:cubicBezTo>
                <a:cubicBezTo>
                  <a:pt x="3186404" y="831980"/>
                  <a:pt x="3236168" y="573833"/>
                  <a:pt x="3284376" y="615821"/>
                </a:cubicBezTo>
                <a:cubicBezTo>
                  <a:pt x="3332584" y="657809"/>
                  <a:pt x="3373794" y="856084"/>
                  <a:pt x="3415004" y="1054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79388" y="2420938"/>
            <a:ext cx="4392612" cy="43037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76375" y="1341438"/>
            <a:ext cx="3816350" cy="496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手繪多邊形 18"/>
          <p:cNvSpPr/>
          <p:nvPr/>
        </p:nvSpPr>
        <p:spPr>
          <a:xfrm>
            <a:off x="266700" y="1566863"/>
            <a:ext cx="8421688" cy="3709987"/>
          </a:xfrm>
          <a:custGeom>
            <a:avLst/>
            <a:gdLst>
              <a:gd name="connsiteX0" fmla="*/ 0 w 5206481"/>
              <a:gd name="connsiteY0" fmla="*/ 0 h 2573665"/>
              <a:gd name="connsiteX1" fmla="*/ 1604865 w 5206481"/>
              <a:gd name="connsiteY1" fmla="*/ 1968759 h 2573665"/>
              <a:gd name="connsiteX2" fmla="*/ 3153747 w 5206481"/>
              <a:gd name="connsiteY2" fmla="*/ 2565919 h 2573665"/>
              <a:gd name="connsiteX3" fmla="*/ 4599991 w 5206481"/>
              <a:gd name="connsiteY3" fmla="*/ 2267339 h 2573665"/>
              <a:gd name="connsiteX4" fmla="*/ 5206481 w 5206481"/>
              <a:gd name="connsiteY4" fmla="*/ 1679510 h 2573665"/>
              <a:gd name="connsiteX5" fmla="*/ 5206481 w 5206481"/>
              <a:gd name="connsiteY5" fmla="*/ 1679510 h 2573665"/>
              <a:gd name="connsiteX0" fmla="*/ 0 w 5206481"/>
              <a:gd name="connsiteY0" fmla="*/ 0 h 2573665"/>
              <a:gd name="connsiteX1" fmla="*/ 983220 w 5206481"/>
              <a:gd name="connsiteY1" fmla="*/ 1307201 h 2573665"/>
              <a:gd name="connsiteX2" fmla="*/ 1604865 w 5206481"/>
              <a:gd name="connsiteY2" fmla="*/ 1968759 h 2573665"/>
              <a:gd name="connsiteX3" fmla="*/ 3153747 w 5206481"/>
              <a:gd name="connsiteY3" fmla="*/ 2565919 h 2573665"/>
              <a:gd name="connsiteX4" fmla="*/ 4599991 w 5206481"/>
              <a:gd name="connsiteY4" fmla="*/ 2267339 h 2573665"/>
              <a:gd name="connsiteX5" fmla="*/ 5206481 w 5206481"/>
              <a:gd name="connsiteY5" fmla="*/ 1679510 h 2573665"/>
              <a:gd name="connsiteX6" fmla="*/ 5206481 w 5206481"/>
              <a:gd name="connsiteY6" fmla="*/ 1679510 h 2573665"/>
              <a:gd name="connsiteX0" fmla="*/ 0 w 5206481"/>
              <a:gd name="connsiteY0" fmla="*/ 0 h 2573665"/>
              <a:gd name="connsiteX1" fmla="*/ 1179333 w 5206481"/>
              <a:gd name="connsiteY1" fmla="*/ 1388391 h 2573665"/>
              <a:gd name="connsiteX2" fmla="*/ 1604865 w 5206481"/>
              <a:gd name="connsiteY2" fmla="*/ 1968759 h 2573665"/>
              <a:gd name="connsiteX3" fmla="*/ 3153747 w 5206481"/>
              <a:gd name="connsiteY3" fmla="*/ 2565919 h 2573665"/>
              <a:gd name="connsiteX4" fmla="*/ 4599991 w 5206481"/>
              <a:gd name="connsiteY4" fmla="*/ 2267339 h 2573665"/>
              <a:gd name="connsiteX5" fmla="*/ 5206481 w 5206481"/>
              <a:gd name="connsiteY5" fmla="*/ 1679510 h 2573665"/>
              <a:gd name="connsiteX6" fmla="*/ 5206481 w 5206481"/>
              <a:gd name="connsiteY6" fmla="*/ 1679510 h 2573665"/>
              <a:gd name="connsiteX0" fmla="*/ 0 w 5206481"/>
              <a:gd name="connsiteY0" fmla="*/ 0 h 2568132"/>
              <a:gd name="connsiteX1" fmla="*/ 1179333 w 5206481"/>
              <a:gd name="connsiteY1" fmla="*/ 1388391 h 2568132"/>
              <a:gd name="connsiteX2" fmla="*/ 1702921 w 5206481"/>
              <a:gd name="connsiteY2" fmla="*/ 2123759 h 2568132"/>
              <a:gd name="connsiteX3" fmla="*/ 3153747 w 5206481"/>
              <a:gd name="connsiteY3" fmla="*/ 2565919 h 2568132"/>
              <a:gd name="connsiteX4" fmla="*/ 4599991 w 5206481"/>
              <a:gd name="connsiteY4" fmla="*/ 2267339 h 2568132"/>
              <a:gd name="connsiteX5" fmla="*/ 5206481 w 5206481"/>
              <a:gd name="connsiteY5" fmla="*/ 1679510 h 2568132"/>
              <a:gd name="connsiteX6" fmla="*/ 5206481 w 5206481"/>
              <a:gd name="connsiteY6" fmla="*/ 1679510 h 2568132"/>
              <a:gd name="connsiteX0" fmla="*/ 0 w 5206481"/>
              <a:gd name="connsiteY0" fmla="*/ 0 h 2578038"/>
              <a:gd name="connsiteX1" fmla="*/ 1179333 w 5206481"/>
              <a:gd name="connsiteY1" fmla="*/ 1388391 h 2578038"/>
              <a:gd name="connsiteX2" fmla="*/ 1702921 w 5206481"/>
              <a:gd name="connsiteY2" fmla="*/ 2123759 h 2578038"/>
              <a:gd name="connsiteX3" fmla="*/ 2604032 w 5206481"/>
              <a:gd name="connsiteY3" fmla="*/ 2480769 h 2578038"/>
              <a:gd name="connsiteX4" fmla="*/ 3153747 w 5206481"/>
              <a:gd name="connsiteY4" fmla="*/ 2565919 h 2578038"/>
              <a:gd name="connsiteX5" fmla="*/ 4599991 w 5206481"/>
              <a:gd name="connsiteY5" fmla="*/ 2267339 h 2578038"/>
              <a:gd name="connsiteX6" fmla="*/ 5206481 w 5206481"/>
              <a:gd name="connsiteY6" fmla="*/ 1679510 h 2578038"/>
              <a:gd name="connsiteX7" fmla="*/ 5206481 w 5206481"/>
              <a:gd name="connsiteY7" fmla="*/ 1679510 h 2578038"/>
              <a:gd name="connsiteX0" fmla="*/ 0 w 5206481"/>
              <a:gd name="connsiteY0" fmla="*/ 0 h 2671109"/>
              <a:gd name="connsiteX1" fmla="*/ 1179333 w 5206481"/>
              <a:gd name="connsiteY1" fmla="*/ 1388391 h 2671109"/>
              <a:gd name="connsiteX2" fmla="*/ 1702921 w 5206481"/>
              <a:gd name="connsiteY2" fmla="*/ 2123759 h 2671109"/>
              <a:gd name="connsiteX3" fmla="*/ 2609800 w 5206481"/>
              <a:gd name="connsiteY3" fmla="*/ 2643150 h 2671109"/>
              <a:gd name="connsiteX4" fmla="*/ 3153747 w 5206481"/>
              <a:gd name="connsiteY4" fmla="*/ 2565919 h 2671109"/>
              <a:gd name="connsiteX5" fmla="*/ 4599991 w 5206481"/>
              <a:gd name="connsiteY5" fmla="*/ 2267339 h 2671109"/>
              <a:gd name="connsiteX6" fmla="*/ 5206481 w 5206481"/>
              <a:gd name="connsiteY6" fmla="*/ 1679510 h 2671109"/>
              <a:gd name="connsiteX7" fmla="*/ 5206481 w 5206481"/>
              <a:gd name="connsiteY7" fmla="*/ 1679510 h 2671109"/>
              <a:gd name="connsiteX0" fmla="*/ 0 w 5206481"/>
              <a:gd name="connsiteY0" fmla="*/ 0 h 2681629"/>
              <a:gd name="connsiteX1" fmla="*/ 1179333 w 5206481"/>
              <a:gd name="connsiteY1" fmla="*/ 1388391 h 2681629"/>
              <a:gd name="connsiteX2" fmla="*/ 1702921 w 5206481"/>
              <a:gd name="connsiteY2" fmla="*/ 2123759 h 2681629"/>
              <a:gd name="connsiteX3" fmla="*/ 2609800 w 5206481"/>
              <a:gd name="connsiteY3" fmla="*/ 2643150 h 2681629"/>
              <a:gd name="connsiteX4" fmla="*/ 3372932 w 5206481"/>
              <a:gd name="connsiteY4" fmla="*/ 2610205 h 2681629"/>
              <a:gd name="connsiteX5" fmla="*/ 4599991 w 5206481"/>
              <a:gd name="connsiteY5" fmla="*/ 2267339 h 2681629"/>
              <a:gd name="connsiteX6" fmla="*/ 5206481 w 5206481"/>
              <a:gd name="connsiteY6" fmla="*/ 1679510 h 2681629"/>
              <a:gd name="connsiteX7" fmla="*/ 5206481 w 5206481"/>
              <a:gd name="connsiteY7" fmla="*/ 1679510 h 2681629"/>
              <a:gd name="connsiteX0" fmla="*/ 0 w 5206481"/>
              <a:gd name="connsiteY0" fmla="*/ 0 h 2809062"/>
              <a:gd name="connsiteX1" fmla="*/ 1179333 w 5206481"/>
              <a:gd name="connsiteY1" fmla="*/ 1388391 h 2809062"/>
              <a:gd name="connsiteX2" fmla="*/ 1702921 w 5206481"/>
              <a:gd name="connsiteY2" fmla="*/ 2123759 h 2809062"/>
              <a:gd name="connsiteX3" fmla="*/ 2482904 w 5206481"/>
              <a:gd name="connsiteY3" fmla="*/ 2790769 h 2809062"/>
              <a:gd name="connsiteX4" fmla="*/ 3372932 w 5206481"/>
              <a:gd name="connsiteY4" fmla="*/ 2610205 h 2809062"/>
              <a:gd name="connsiteX5" fmla="*/ 4599991 w 5206481"/>
              <a:gd name="connsiteY5" fmla="*/ 2267339 h 2809062"/>
              <a:gd name="connsiteX6" fmla="*/ 5206481 w 5206481"/>
              <a:gd name="connsiteY6" fmla="*/ 1679510 h 2809062"/>
              <a:gd name="connsiteX7" fmla="*/ 5206481 w 5206481"/>
              <a:gd name="connsiteY7" fmla="*/ 1679510 h 2809062"/>
              <a:gd name="connsiteX0" fmla="*/ 0 w 5206481"/>
              <a:gd name="connsiteY0" fmla="*/ 0 h 2914470"/>
              <a:gd name="connsiteX1" fmla="*/ 1179333 w 5206481"/>
              <a:gd name="connsiteY1" fmla="*/ 1388391 h 2914470"/>
              <a:gd name="connsiteX2" fmla="*/ 1702921 w 5206481"/>
              <a:gd name="connsiteY2" fmla="*/ 2123759 h 2914470"/>
              <a:gd name="connsiteX3" fmla="*/ 2529048 w 5206481"/>
              <a:gd name="connsiteY3" fmla="*/ 2901483 h 2914470"/>
              <a:gd name="connsiteX4" fmla="*/ 3372932 w 5206481"/>
              <a:gd name="connsiteY4" fmla="*/ 2610205 h 2914470"/>
              <a:gd name="connsiteX5" fmla="*/ 4599991 w 5206481"/>
              <a:gd name="connsiteY5" fmla="*/ 2267339 h 2914470"/>
              <a:gd name="connsiteX6" fmla="*/ 5206481 w 5206481"/>
              <a:gd name="connsiteY6" fmla="*/ 1679510 h 2914470"/>
              <a:gd name="connsiteX7" fmla="*/ 5206481 w 5206481"/>
              <a:gd name="connsiteY7" fmla="*/ 1679510 h 2914470"/>
              <a:gd name="connsiteX0" fmla="*/ 0 w 5206481"/>
              <a:gd name="connsiteY0" fmla="*/ 0 h 2924336"/>
              <a:gd name="connsiteX1" fmla="*/ 1179333 w 5206481"/>
              <a:gd name="connsiteY1" fmla="*/ 1388391 h 2924336"/>
              <a:gd name="connsiteX2" fmla="*/ 1702921 w 5206481"/>
              <a:gd name="connsiteY2" fmla="*/ 2123759 h 2924336"/>
              <a:gd name="connsiteX3" fmla="*/ 2529048 w 5206481"/>
              <a:gd name="connsiteY3" fmla="*/ 2901483 h 2924336"/>
              <a:gd name="connsiteX4" fmla="*/ 3551741 w 5206481"/>
              <a:gd name="connsiteY4" fmla="*/ 2750442 h 2924336"/>
              <a:gd name="connsiteX5" fmla="*/ 4599991 w 5206481"/>
              <a:gd name="connsiteY5" fmla="*/ 2267339 h 2924336"/>
              <a:gd name="connsiteX6" fmla="*/ 5206481 w 5206481"/>
              <a:gd name="connsiteY6" fmla="*/ 1679510 h 2924336"/>
              <a:gd name="connsiteX7" fmla="*/ 5206481 w 5206481"/>
              <a:gd name="connsiteY7" fmla="*/ 1679510 h 2924336"/>
              <a:gd name="connsiteX0" fmla="*/ 0 w 5206481"/>
              <a:gd name="connsiteY0" fmla="*/ 0 h 2921555"/>
              <a:gd name="connsiteX1" fmla="*/ 1179333 w 5206481"/>
              <a:gd name="connsiteY1" fmla="*/ 1388391 h 2921555"/>
              <a:gd name="connsiteX2" fmla="*/ 1702921 w 5206481"/>
              <a:gd name="connsiteY2" fmla="*/ 2123759 h 2921555"/>
              <a:gd name="connsiteX3" fmla="*/ 2529048 w 5206481"/>
              <a:gd name="connsiteY3" fmla="*/ 2901483 h 2921555"/>
              <a:gd name="connsiteX4" fmla="*/ 3551741 w 5206481"/>
              <a:gd name="connsiteY4" fmla="*/ 2750442 h 2921555"/>
              <a:gd name="connsiteX5" fmla="*/ 4011427 w 5206481"/>
              <a:gd name="connsiteY5" fmla="*/ 2436482 h 2921555"/>
              <a:gd name="connsiteX6" fmla="*/ 4599991 w 5206481"/>
              <a:gd name="connsiteY6" fmla="*/ 2267339 h 2921555"/>
              <a:gd name="connsiteX7" fmla="*/ 5206481 w 5206481"/>
              <a:gd name="connsiteY7" fmla="*/ 1679510 h 2921555"/>
              <a:gd name="connsiteX8" fmla="*/ 5206481 w 5206481"/>
              <a:gd name="connsiteY8" fmla="*/ 1679510 h 2921555"/>
              <a:gd name="connsiteX0" fmla="*/ 0 w 5206481"/>
              <a:gd name="connsiteY0" fmla="*/ 0 h 2935291"/>
              <a:gd name="connsiteX1" fmla="*/ 1179333 w 5206481"/>
              <a:gd name="connsiteY1" fmla="*/ 1388391 h 2935291"/>
              <a:gd name="connsiteX2" fmla="*/ 1702921 w 5206481"/>
              <a:gd name="connsiteY2" fmla="*/ 2123759 h 2935291"/>
              <a:gd name="connsiteX3" fmla="*/ 2529048 w 5206481"/>
              <a:gd name="connsiteY3" fmla="*/ 2901483 h 2935291"/>
              <a:gd name="connsiteX4" fmla="*/ 3401773 w 5206481"/>
              <a:gd name="connsiteY4" fmla="*/ 2839013 h 2935291"/>
              <a:gd name="connsiteX5" fmla="*/ 4011427 w 5206481"/>
              <a:gd name="connsiteY5" fmla="*/ 2436482 h 2935291"/>
              <a:gd name="connsiteX6" fmla="*/ 4599991 w 5206481"/>
              <a:gd name="connsiteY6" fmla="*/ 2267339 h 2935291"/>
              <a:gd name="connsiteX7" fmla="*/ 5206481 w 5206481"/>
              <a:gd name="connsiteY7" fmla="*/ 1679510 h 2935291"/>
              <a:gd name="connsiteX8" fmla="*/ 5206481 w 5206481"/>
              <a:gd name="connsiteY8" fmla="*/ 1679510 h 293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6481" h="2935291">
                <a:moveTo>
                  <a:pt x="0" y="0"/>
                </a:moveTo>
                <a:cubicBezTo>
                  <a:pt x="163870" y="217867"/>
                  <a:pt x="911856" y="1060265"/>
                  <a:pt x="1179333" y="1388391"/>
                </a:cubicBezTo>
                <a:cubicBezTo>
                  <a:pt x="1446810" y="1716517"/>
                  <a:pt x="1477969" y="1871577"/>
                  <a:pt x="1702921" y="2123759"/>
                </a:cubicBezTo>
                <a:cubicBezTo>
                  <a:pt x="1927873" y="2375941"/>
                  <a:pt x="2287244" y="2827790"/>
                  <a:pt x="2529048" y="2901483"/>
                </a:cubicBezTo>
                <a:cubicBezTo>
                  <a:pt x="2770852" y="2975176"/>
                  <a:pt x="3154710" y="2916513"/>
                  <a:pt x="3401773" y="2839013"/>
                </a:cubicBezTo>
                <a:cubicBezTo>
                  <a:pt x="3648836" y="2761513"/>
                  <a:pt x="3836719" y="2516999"/>
                  <a:pt x="4011427" y="2436482"/>
                </a:cubicBezTo>
                <a:cubicBezTo>
                  <a:pt x="4186135" y="2355965"/>
                  <a:pt x="4400815" y="2393501"/>
                  <a:pt x="4599991" y="2267339"/>
                </a:cubicBezTo>
                <a:cubicBezTo>
                  <a:pt x="4799167" y="2141177"/>
                  <a:pt x="5206481" y="1679510"/>
                  <a:pt x="5206481" y="1679510"/>
                </a:cubicBezTo>
                <a:lnTo>
                  <a:pt x="5206481" y="1679510"/>
                </a:lnTo>
              </a:path>
            </a:pathLst>
          </a:custGeom>
          <a:noFill/>
          <a:ln>
            <a:solidFill>
              <a:srgbClr val="230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6" name="直線接點 45"/>
          <p:cNvCxnSpPr/>
          <p:nvPr/>
        </p:nvCxnSpPr>
        <p:spPr>
          <a:xfrm>
            <a:off x="1417638" y="1455738"/>
            <a:ext cx="4392612" cy="43037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572000" y="5067300"/>
            <a:ext cx="18002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2" name="文字方塊 55"/>
          <p:cNvSpPr txBox="1">
            <a:spLocks noChangeArrowheads="1"/>
          </p:cNvSpPr>
          <p:nvPr/>
        </p:nvSpPr>
        <p:spPr bwMode="auto">
          <a:xfrm>
            <a:off x="5364163" y="5862638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见位进场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向上箭號 56"/>
          <p:cNvSpPr/>
          <p:nvPr/>
        </p:nvSpPr>
        <p:spPr>
          <a:xfrm>
            <a:off x="5076825" y="5830888"/>
            <a:ext cx="287338" cy="215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向下箭號 57"/>
          <p:cNvSpPr/>
          <p:nvPr/>
        </p:nvSpPr>
        <p:spPr>
          <a:xfrm>
            <a:off x="2027238" y="1844675"/>
            <a:ext cx="288925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向下箭號 58"/>
          <p:cNvSpPr/>
          <p:nvPr/>
        </p:nvSpPr>
        <p:spPr>
          <a:xfrm>
            <a:off x="3240088" y="3500438"/>
            <a:ext cx="287337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508625" y="4868863"/>
            <a:ext cx="142875" cy="1444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97" name="文字方塊 61"/>
          <p:cNvSpPr txBox="1">
            <a:spLocks noChangeArrowheads="1"/>
          </p:cNvSpPr>
          <p:nvPr/>
        </p:nvSpPr>
        <p:spPr bwMode="auto">
          <a:xfrm>
            <a:off x="5076825" y="4508500"/>
            <a:ext cx="1106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破位进场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339975" y="3644900"/>
            <a:ext cx="144463" cy="144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99" name="文字方塊 63"/>
          <p:cNvSpPr txBox="1">
            <a:spLocks noChangeArrowheads="1"/>
          </p:cNvSpPr>
          <p:nvPr/>
        </p:nvSpPr>
        <p:spPr bwMode="auto">
          <a:xfrm>
            <a:off x="1241425" y="37528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破位进场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957263" y="3500438"/>
            <a:ext cx="19589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027238" y="4868863"/>
            <a:ext cx="23288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3708400" y="4933950"/>
            <a:ext cx="142875" cy="144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003" name="文字方塊 71"/>
          <p:cNvSpPr txBox="1">
            <a:spLocks noChangeArrowheads="1"/>
          </p:cNvSpPr>
          <p:nvPr/>
        </p:nvSpPr>
        <p:spPr bwMode="auto">
          <a:xfrm>
            <a:off x="3527425" y="312420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见位进场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004" name="文字方塊 72"/>
          <p:cNvSpPr txBox="1">
            <a:spLocks noChangeArrowheads="1"/>
          </p:cNvSpPr>
          <p:nvPr/>
        </p:nvSpPr>
        <p:spPr bwMode="auto">
          <a:xfrm>
            <a:off x="2193925" y="14557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见位进场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005" name="文字方塊 73"/>
          <p:cNvSpPr txBox="1">
            <a:spLocks noChangeArrowheads="1"/>
          </p:cNvSpPr>
          <p:nvPr/>
        </p:nvSpPr>
        <p:spPr bwMode="auto">
          <a:xfrm>
            <a:off x="2600325" y="506730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破位进场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5810250" y="3716338"/>
            <a:ext cx="18002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7" name="文字方塊 76"/>
          <p:cNvSpPr txBox="1">
            <a:spLocks noChangeArrowheads="1"/>
          </p:cNvSpPr>
          <p:nvPr/>
        </p:nvSpPr>
        <p:spPr bwMode="auto">
          <a:xfrm>
            <a:off x="6710363" y="47180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见位进场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向上箭號 77"/>
          <p:cNvSpPr/>
          <p:nvPr/>
        </p:nvSpPr>
        <p:spPr>
          <a:xfrm>
            <a:off x="6423025" y="4686300"/>
            <a:ext cx="287338" cy="215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6804025" y="3535363"/>
            <a:ext cx="144463" cy="1444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010" name="文字方塊 79"/>
          <p:cNvSpPr txBox="1">
            <a:spLocks noChangeArrowheads="1"/>
          </p:cNvSpPr>
          <p:nvPr/>
        </p:nvSpPr>
        <p:spPr bwMode="auto">
          <a:xfrm>
            <a:off x="5449888" y="317976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破位进场</a:t>
            </a:r>
            <a:endParaRPr lang="zh-TW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支撑阻力位的有效突破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684213" y="1341438"/>
            <a:ext cx="79914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>
                <a:latin typeface="黑体" pitchFamily="2" charset="-122"/>
                <a:ea typeface="黑体" pitchFamily="2" charset="-122"/>
              </a:rPr>
              <a:t>1.&gt;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线的力度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影线、</a:t>
            </a:r>
            <a:r>
              <a:rPr lang="zh-CN" altLang="en-US" sz="28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一根实体、两根以上实体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TW" sz="2800" b="1">
                <a:latin typeface="黑体" pitchFamily="2" charset="-122"/>
                <a:ea typeface="黑体" pitchFamily="2" charset="-122"/>
              </a:rPr>
              <a:t>2.&gt;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线的速度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90</a:t>
            </a:r>
            <a:r>
              <a:rPr lang="zh-CN" altLang="en-US" sz="28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度、</a:t>
            </a:r>
            <a:r>
              <a:rPr lang="en-US" altLang="zh-CN" sz="28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45</a:t>
            </a:r>
            <a:r>
              <a:rPr lang="zh-CN" altLang="en-US" sz="28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度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度及以下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价穿越程度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收盘价在</a:t>
            </a:r>
            <a:r>
              <a:rPr lang="en-US" altLang="zh-CN" sz="28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3%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3%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以下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84213" y="4437063"/>
            <a:ext cx="7848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44575" y="4506913"/>
            <a:ext cx="287338" cy="649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连接符 6"/>
          <p:cNvCxnSpPr>
            <a:endCxn id="5" idx="0"/>
          </p:cNvCxnSpPr>
          <p:nvPr/>
        </p:nvCxnSpPr>
        <p:spPr>
          <a:xfrm>
            <a:off x="1189038" y="3932238"/>
            <a:ext cx="0" cy="574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矩形 9"/>
          <p:cNvSpPr/>
          <p:nvPr/>
        </p:nvSpPr>
        <p:spPr>
          <a:xfrm>
            <a:off x="2627313" y="4132263"/>
            <a:ext cx="288925" cy="1023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5275" y="4403725"/>
            <a:ext cx="287338" cy="782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4050" y="4132263"/>
            <a:ext cx="288925" cy="541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59338" y="3932238"/>
            <a:ext cx="288925" cy="57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0750" y="4756150"/>
            <a:ext cx="288925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2771775" y="5156200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8513" y="4654550"/>
            <a:ext cx="0" cy="2016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52913" y="4202113"/>
            <a:ext cx="0" cy="201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3800" y="3730625"/>
            <a:ext cx="0" cy="2016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56325" y="4554538"/>
            <a:ext cx="0" cy="201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6372225" y="4554538"/>
            <a:ext cx="287338" cy="392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516688" y="4354513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6732588" y="4354513"/>
            <a:ext cx="287337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888163" y="4152900"/>
            <a:ext cx="0" cy="2016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7164388" y="4202113"/>
            <a:ext cx="287337" cy="392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7308850" y="4002088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88163" y="4764088"/>
            <a:ext cx="0" cy="201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516688" y="4946650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308850" y="4594225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145213" y="4102100"/>
            <a:ext cx="2459037" cy="1343025"/>
          </a:xfrm>
          <a:prstGeom prst="line">
            <a:avLst/>
          </a:prstGeom>
          <a:ln w="28575">
            <a:solidFill>
              <a:srgbClr val="230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4" name="TextBox 15366"/>
          <p:cNvSpPr txBox="1">
            <a:spLocks noChangeArrowheads="1"/>
          </p:cNvSpPr>
          <p:nvPr/>
        </p:nvSpPr>
        <p:spPr bwMode="auto">
          <a:xfrm>
            <a:off x="695325" y="5949950"/>
            <a:ext cx="1106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无效突破</a:t>
            </a:r>
          </a:p>
        </p:txBody>
      </p:sp>
      <p:sp>
        <p:nvSpPr>
          <p:cNvPr id="43035" name="TextBox 39"/>
          <p:cNvSpPr txBox="1">
            <a:spLocks noChangeArrowheads="1"/>
          </p:cNvSpPr>
          <p:nvPr/>
        </p:nvSpPr>
        <p:spPr bwMode="auto">
          <a:xfrm>
            <a:off x="4524375" y="594995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有效突破</a:t>
            </a:r>
          </a:p>
        </p:txBody>
      </p:sp>
      <p:sp>
        <p:nvSpPr>
          <p:cNvPr id="15368" name="左大括号 15367"/>
          <p:cNvSpPr/>
          <p:nvPr/>
        </p:nvSpPr>
        <p:spPr>
          <a:xfrm rot="16200000">
            <a:off x="4743450" y="3486150"/>
            <a:ext cx="403225" cy="4391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趋势的分类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6" name="TextBox 9"/>
          <p:cNvSpPr txBox="1">
            <a:spLocks noChangeArrowheads="1"/>
          </p:cNvSpPr>
          <p:nvPr/>
        </p:nvSpPr>
        <p:spPr bwMode="auto">
          <a:xfrm>
            <a:off x="450850" y="36449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趋势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1258888" y="2089150"/>
            <a:ext cx="504825" cy="3384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8" name="TextBox 13"/>
          <p:cNvSpPr txBox="1">
            <a:spLocks noChangeArrowheads="1"/>
          </p:cNvSpPr>
          <p:nvPr/>
        </p:nvSpPr>
        <p:spPr bwMode="auto">
          <a:xfrm>
            <a:off x="1778000" y="1905000"/>
            <a:ext cx="133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按结构分类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3348038" y="1555750"/>
            <a:ext cx="503237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995738" y="13700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上升趋势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3995738" y="1908175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下降趋势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3995738" y="243840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横向整理</a:t>
            </a:r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1778000" y="3632200"/>
            <a:ext cx="133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按周期分类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348038" y="3460750"/>
            <a:ext cx="503237" cy="647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5" name="TextBox 14"/>
          <p:cNvSpPr txBox="1">
            <a:spLocks noChangeArrowheads="1"/>
          </p:cNvSpPr>
          <p:nvPr/>
        </p:nvSpPr>
        <p:spPr bwMode="auto">
          <a:xfrm>
            <a:off x="4011613" y="32750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短期趋势</a:t>
            </a:r>
          </a:p>
        </p:txBody>
      </p: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3995738" y="392430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长期趋势</a:t>
            </a:r>
          </a:p>
        </p:txBody>
      </p:sp>
      <p:sp>
        <p:nvSpPr>
          <p:cNvPr id="16397" name="TextBox 16"/>
          <p:cNvSpPr txBox="1">
            <a:spLocks noChangeArrowheads="1"/>
          </p:cNvSpPr>
          <p:nvPr/>
        </p:nvSpPr>
        <p:spPr bwMode="auto">
          <a:xfrm>
            <a:off x="1760538" y="5289550"/>
            <a:ext cx="133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按特性分类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3348038" y="4670425"/>
            <a:ext cx="503237" cy="1608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9" name="TextBox 18"/>
          <p:cNvSpPr txBox="1">
            <a:spLocks noChangeArrowheads="1"/>
          </p:cNvSpPr>
          <p:nvPr/>
        </p:nvSpPr>
        <p:spPr bwMode="auto">
          <a:xfrm>
            <a:off x="3995738" y="4486275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快升慢调</a:t>
            </a:r>
          </a:p>
        </p:txBody>
      </p:sp>
      <p:sp>
        <p:nvSpPr>
          <p:cNvPr id="16400" name="TextBox 19"/>
          <p:cNvSpPr txBox="1">
            <a:spLocks noChangeArrowheads="1"/>
          </p:cNvSpPr>
          <p:nvPr/>
        </p:nvSpPr>
        <p:spPr bwMode="auto">
          <a:xfrm>
            <a:off x="3995738" y="50228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慢升快调</a:t>
            </a:r>
          </a:p>
        </p:txBody>
      </p:sp>
      <p:sp>
        <p:nvSpPr>
          <p:cNvPr id="16401" name="TextBox 20"/>
          <p:cNvSpPr txBox="1">
            <a:spLocks noChangeArrowheads="1"/>
          </p:cNvSpPr>
          <p:nvPr/>
        </p:nvSpPr>
        <p:spPr bwMode="auto">
          <a:xfrm>
            <a:off x="3995738" y="55530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快跌慢调</a:t>
            </a:r>
          </a:p>
        </p:txBody>
      </p:sp>
      <p:sp>
        <p:nvSpPr>
          <p:cNvPr id="16402" name="TextBox 21"/>
          <p:cNvSpPr txBox="1">
            <a:spLocks noChangeArrowheads="1"/>
          </p:cNvSpPr>
          <p:nvPr/>
        </p:nvSpPr>
        <p:spPr bwMode="auto">
          <a:xfrm>
            <a:off x="3995738" y="609282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慢跌快调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5581650" y="1131888"/>
            <a:ext cx="2378075" cy="887412"/>
          </a:xfrm>
          <a:custGeom>
            <a:avLst/>
            <a:gdLst>
              <a:gd name="connsiteX0" fmla="*/ 0 w 1596788"/>
              <a:gd name="connsiteY0" fmla="*/ 614150 h 614150"/>
              <a:gd name="connsiteX1" fmla="*/ 191068 w 1596788"/>
              <a:gd name="connsiteY1" fmla="*/ 354842 h 614150"/>
              <a:gd name="connsiteX2" fmla="*/ 586853 w 1596788"/>
              <a:gd name="connsiteY2" fmla="*/ 573206 h 614150"/>
              <a:gd name="connsiteX3" fmla="*/ 1078173 w 1596788"/>
              <a:gd name="connsiteY3" fmla="*/ 136478 h 614150"/>
              <a:gd name="connsiteX4" fmla="*/ 1337480 w 1596788"/>
              <a:gd name="connsiteY4" fmla="*/ 477672 h 614150"/>
              <a:gd name="connsiteX5" fmla="*/ 1596788 w 1596788"/>
              <a:gd name="connsiteY5" fmla="*/ 0 h 614150"/>
              <a:gd name="connsiteX0" fmla="*/ 0 w 1623967"/>
              <a:gd name="connsiteY0" fmla="*/ 805219 h 805219"/>
              <a:gd name="connsiteX1" fmla="*/ 218247 w 1623967"/>
              <a:gd name="connsiteY1" fmla="*/ 354842 h 805219"/>
              <a:gd name="connsiteX2" fmla="*/ 614032 w 1623967"/>
              <a:gd name="connsiteY2" fmla="*/ 573206 h 805219"/>
              <a:gd name="connsiteX3" fmla="*/ 1105352 w 1623967"/>
              <a:gd name="connsiteY3" fmla="*/ 136478 h 805219"/>
              <a:gd name="connsiteX4" fmla="*/ 1364659 w 1623967"/>
              <a:gd name="connsiteY4" fmla="*/ 477672 h 805219"/>
              <a:gd name="connsiteX5" fmla="*/ 1623967 w 1623967"/>
              <a:gd name="connsiteY5" fmla="*/ 0 h 805219"/>
              <a:gd name="connsiteX0" fmla="*/ 0 w 1623967"/>
              <a:gd name="connsiteY0" fmla="*/ 805219 h 805219"/>
              <a:gd name="connsiteX1" fmla="*/ 218247 w 1623967"/>
              <a:gd name="connsiteY1" fmla="*/ 354842 h 805219"/>
              <a:gd name="connsiteX2" fmla="*/ 614032 w 1623967"/>
              <a:gd name="connsiteY2" fmla="*/ 573206 h 805219"/>
              <a:gd name="connsiteX3" fmla="*/ 978520 w 1623967"/>
              <a:gd name="connsiteY3" fmla="*/ 95534 h 805219"/>
              <a:gd name="connsiteX4" fmla="*/ 1364659 w 1623967"/>
              <a:gd name="connsiteY4" fmla="*/ 477672 h 805219"/>
              <a:gd name="connsiteX5" fmla="*/ 1623967 w 1623967"/>
              <a:gd name="connsiteY5" fmla="*/ 0 h 805219"/>
              <a:gd name="connsiteX0" fmla="*/ 0 w 1488075"/>
              <a:gd name="connsiteY0" fmla="*/ 928048 h 928048"/>
              <a:gd name="connsiteX1" fmla="*/ 218247 w 1488075"/>
              <a:gd name="connsiteY1" fmla="*/ 477671 h 928048"/>
              <a:gd name="connsiteX2" fmla="*/ 614032 w 1488075"/>
              <a:gd name="connsiteY2" fmla="*/ 696035 h 928048"/>
              <a:gd name="connsiteX3" fmla="*/ 978520 w 1488075"/>
              <a:gd name="connsiteY3" fmla="*/ 218363 h 928048"/>
              <a:gd name="connsiteX4" fmla="*/ 1364659 w 1488075"/>
              <a:gd name="connsiteY4" fmla="*/ 600501 h 928048"/>
              <a:gd name="connsiteX5" fmla="*/ 1488075 w 1488075"/>
              <a:gd name="connsiteY5" fmla="*/ 0 h 928048"/>
              <a:gd name="connsiteX0" fmla="*/ 0 w 1488075"/>
              <a:gd name="connsiteY0" fmla="*/ 928048 h 928048"/>
              <a:gd name="connsiteX1" fmla="*/ 218247 w 1488075"/>
              <a:gd name="connsiteY1" fmla="*/ 477671 h 928048"/>
              <a:gd name="connsiteX2" fmla="*/ 614032 w 1488075"/>
              <a:gd name="connsiteY2" fmla="*/ 696035 h 928048"/>
              <a:gd name="connsiteX3" fmla="*/ 978520 w 1488075"/>
              <a:gd name="connsiteY3" fmla="*/ 218363 h 928048"/>
              <a:gd name="connsiteX4" fmla="*/ 1364659 w 1488075"/>
              <a:gd name="connsiteY4" fmla="*/ 600501 h 928048"/>
              <a:gd name="connsiteX5" fmla="*/ 1488075 w 1488075"/>
              <a:gd name="connsiteY5" fmla="*/ 0 h 928048"/>
              <a:gd name="connsiteX0" fmla="*/ 0 w 1578669"/>
              <a:gd name="connsiteY0" fmla="*/ 887105 h 887105"/>
              <a:gd name="connsiteX1" fmla="*/ 218247 w 1578669"/>
              <a:gd name="connsiteY1" fmla="*/ 436728 h 887105"/>
              <a:gd name="connsiteX2" fmla="*/ 614032 w 1578669"/>
              <a:gd name="connsiteY2" fmla="*/ 655092 h 887105"/>
              <a:gd name="connsiteX3" fmla="*/ 978520 w 1578669"/>
              <a:gd name="connsiteY3" fmla="*/ 177420 h 887105"/>
              <a:gd name="connsiteX4" fmla="*/ 1364659 w 1578669"/>
              <a:gd name="connsiteY4" fmla="*/ 559558 h 887105"/>
              <a:gd name="connsiteX5" fmla="*/ 1578669 w 1578669"/>
              <a:gd name="connsiteY5" fmla="*/ 0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8669" h="887105">
                <a:moveTo>
                  <a:pt x="0" y="887105"/>
                </a:moveTo>
                <a:cubicBezTo>
                  <a:pt x="46629" y="760863"/>
                  <a:pt x="115908" y="475397"/>
                  <a:pt x="218247" y="436728"/>
                </a:cubicBezTo>
                <a:cubicBezTo>
                  <a:pt x="320586" y="398059"/>
                  <a:pt x="487320" y="698310"/>
                  <a:pt x="614032" y="655092"/>
                </a:cubicBezTo>
                <a:cubicBezTo>
                  <a:pt x="740744" y="611874"/>
                  <a:pt x="853416" y="193342"/>
                  <a:pt x="978520" y="177420"/>
                </a:cubicBezTo>
                <a:cubicBezTo>
                  <a:pt x="1103624" y="161498"/>
                  <a:pt x="1264634" y="589128"/>
                  <a:pt x="1364659" y="559558"/>
                </a:cubicBezTo>
                <a:cubicBezTo>
                  <a:pt x="1464684" y="529988"/>
                  <a:pt x="1519411" y="309350"/>
                  <a:pt x="15786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719763" y="2328863"/>
            <a:ext cx="2322512" cy="587375"/>
          </a:xfrm>
          <a:custGeom>
            <a:avLst/>
            <a:gdLst>
              <a:gd name="connsiteX0" fmla="*/ 0 w 1842448"/>
              <a:gd name="connsiteY0" fmla="*/ 0 h 586854"/>
              <a:gd name="connsiteX1" fmla="*/ 300251 w 1842448"/>
              <a:gd name="connsiteY1" fmla="*/ 382138 h 586854"/>
              <a:gd name="connsiteX2" fmla="*/ 504967 w 1842448"/>
              <a:gd name="connsiteY2" fmla="*/ 54591 h 586854"/>
              <a:gd name="connsiteX3" fmla="*/ 914400 w 1842448"/>
              <a:gd name="connsiteY3" fmla="*/ 504968 h 586854"/>
              <a:gd name="connsiteX4" fmla="*/ 1173708 w 1842448"/>
              <a:gd name="connsiteY4" fmla="*/ 272956 h 586854"/>
              <a:gd name="connsiteX5" fmla="*/ 1842448 w 1842448"/>
              <a:gd name="connsiteY5" fmla="*/ 586854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2448" h="586854">
                <a:moveTo>
                  <a:pt x="0" y="0"/>
                </a:moveTo>
                <a:cubicBezTo>
                  <a:pt x="108045" y="186520"/>
                  <a:pt x="216090" y="373040"/>
                  <a:pt x="300251" y="382138"/>
                </a:cubicBezTo>
                <a:cubicBezTo>
                  <a:pt x="384412" y="391236"/>
                  <a:pt x="402609" y="34119"/>
                  <a:pt x="504967" y="54591"/>
                </a:cubicBezTo>
                <a:cubicBezTo>
                  <a:pt x="607325" y="75063"/>
                  <a:pt x="802943" y="468574"/>
                  <a:pt x="914400" y="504968"/>
                </a:cubicBezTo>
                <a:cubicBezTo>
                  <a:pt x="1025857" y="541362"/>
                  <a:pt x="1019033" y="259308"/>
                  <a:pt x="1173708" y="272956"/>
                </a:cubicBezTo>
                <a:cubicBezTo>
                  <a:pt x="1328383" y="286604"/>
                  <a:pt x="1585415" y="436729"/>
                  <a:pt x="1842448" y="5868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643563" y="3406775"/>
            <a:ext cx="2324100" cy="411163"/>
          </a:xfrm>
          <a:custGeom>
            <a:avLst/>
            <a:gdLst>
              <a:gd name="connsiteX0" fmla="*/ 0 w 1746914"/>
              <a:gd name="connsiteY0" fmla="*/ 314695 h 410311"/>
              <a:gd name="connsiteX1" fmla="*/ 313899 w 1746914"/>
              <a:gd name="connsiteY1" fmla="*/ 797 h 410311"/>
              <a:gd name="connsiteX2" fmla="*/ 791571 w 1746914"/>
              <a:gd name="connsiteY2" fmla="*/ 396582 h 410311"/>
              <a:gd name="connsiteX3" fmla="*/ 1037230 w 1746914"/>
              <a:gd name="connsiteY3" fmla="*/ 14445 h 410311"/>
              <a:gd name="connsiteX4" fmla="*/ 1473959 w 1746914"/>
              <a:gd name="connsiteY4" fmla="*/ 410230 h 410311"/>
              <a:gd name="connsiteX5" fmla="*/ 1746914 w 1746914"/>
              <a:gd name="connsiteY5" fmla="*/ 41740 h 41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914" h="410311">
                <a:moveTo>
                  <a:pt x="0" y="314695"/>
                </a:moveTo>
                <a:cubicBezTo>
                  <a:pt x="90985" y="150922"/>
                  <a:pt x="181971" y="-12851"/>
                  <a:pt x="313899" y="797"/>
                </a:cubicBezTo>
                <a:cubicBezTo>
                  <a:pt x="445828" y="14445"/>
                  <a:pt x="671016" y="394307"/>
                  <a:pt x="791571" y="396582"/>
                </a:cubicBezTo>
                <a:cubicBezTo>
                  <a:pt x="912126" y="398857"/>
                  <a:pt x="923499" y="12170"/>
                  <a:pt x="1037230" y="14445"/>
                </a:cubicBezTo>
                <a:cubicBezTo>
                  <a:pt x="1150961" y="16720"/>
                  <a:pt x="1355679" y="405681"/>
                  <a:pt x="1473959" y="410230"/>
                </a:cubicBezTo>
                <a:cubicBezTo>
                  <a:pt x="1592239" y="414779"/>
                  <a:pt x="1669576" y="228259"/>
                  <a:pt x="1746914" y="417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622925" y="3886200"/>
            <a:ext cx="2516188" cy="1568450"/>
          </a:xfrm>
          <a:custGeom>
            <a:avLst/>
            <a:gdLst>
              <a:gd name="connsiteX0" fmla="*/ 0 w 1801504"/>
              <a:gd name="connsiteY0" fmla="*/ 1569492 h 1569492"/>
              <a:gd name="connsiteX1" fmla="*/ 204716 w 1801504"/>
              <a:gd name="connsiteY1" fmla="*/ 709683 h 1569492"/>
              <a:gd name="connsiteX2" fmla="*/ 341194 w 1801504"/>
              <a:gd name="connsiteY2" fmla="*/ 996286 h 1569492"/>
              <a:gd name="connsiteX3" fmla="*/ 423080 w 1801504"/>
              <a:gd name="connsiteY3" fmla="*/ 832513 h 1569492"/>
              <a:gd name="connsiteX4" fmla="*/ 573205 w 1801504"/>
              <a:gd name="connsiteY4" fmla="*/ 1091821 h 1569492"/>
              <a:gd name="connsiteX5" fmla="*/ 641444 w 1801504"/>
              <a:gd name="connsiteY5" fmla="*/ 982639 h 1569492"/>
              <a:gd name="connsiteX6" fmla="*/ 736979 w 1801504"/>
              <a:gd name="connsiteY6" fmla="*/ 1201003 h 1569492"/>
              <a:gd name="connsiteX7" fmla="*/ 996286 w 1801504"/>
              <a:gd name="connsiteY7" fmla="*/ 327546 h 1569492"/>
              <a:gd name="connsiteX8" fmla="*/ 1132764 w 1801504"/>
              <a:gd name="connsiteY8" fmla="*/ 696036 h 1569492"/>
              <a:gd name="connsiteX9" fmla="*/ 1187355 w 1801504"/>
              <a:gd name="connsiteY9" fmla="*/ 545910 h 1569492"/>
              <a:gd name="connsiteX10" fmla="*/ 1269241 w 1801504"/>
              <a:gd name="connsiteY10" fmla="*/ 818865 h 1569492"/>
              <a:gd name="connsiteX11" fmla="*/ 1392071 w 1801504"/>
              <a:gd name="connsiteY11" fmla="*/ 696036 h 1569492"/>
              <a:gd name="connsiteX12" fmla="*/ 1487605 w 1801504"/>
              <a:gd name="connsiteY12" fmla="*/ 955343 h 1569492"/>
              <a:gd name="connsiteX13" fmla="*/ 1801504 w 1801504"/>
              <a:gd name="connsiteY13" fmla="*/ 0 h 156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01504" h="1569492">
                <a:moveTo>
                  <a:pt x="0" y="1569492"/>
                </a:moveTo>
                <a:cubicBezTo>
                  <a:pt x="73925" y="1187354"/>
                  <a:pt x="147850" y="805217"/>
                  <a:pt x="204716" y="709683"/>
                </a:cubicBezTo>
                <a:cubicBezTo>
                  <a:pt x="261582" y="614149"/>
                  <a:pt x="304800" y="975814"/>
                  <a:pt x="341194" y="996286"/>
                </a:cubicBezTo>
                <a:cubicBezTo>
                  <a:pt x="377588" y="1016758"/>
                  <a:pt x="384412" y="816591"/>
                  <a:pt x="423080" y="832513"/>
                </a:cubicBezTo>
                <a:cubicBezTo>
                  <a:pt x="461748" y="848435"/>
                  <a:pt x="536811" y="1066800"/>
                  <a:pt x="573205" y="1091821"/>
                </a:cubicBezTo>
                <a:cubicBezTo>
                  <a:pt x="609599" y="1116842"/>
                  <a:pt x="614148" y="964442"/>
                  <a:pt x="641444" y="982639"/>
                </a:cubicBezTo>
                <a:cubicBezTo>
                  <a:pt x="668740" y="1000836"/>
                  <a:pt x="677839" y="1310185"/>
                  <a:pt x="736979" y="1201003"/>
                </a:cubicBezTo>
                <a:cubicBezTo>
                  <a:pt x="796119" y="1091821"/>
                  <a:pt x="930322" y="411707"/>
                  <a:pt x="996286" y="327546"/>
                </a:cubicBezTo>
                <a:cubicBezTo>
                  <a:pt x="1062250" y="243385"/>
                  <a:pt x="1100919" y="659642"/>
                  <a:pt x="1132764" y="696036"/>
                </a:cubicBezTo>
                <a:cubicBezTo>
                  <a:pt x="1164609" y="732430"/>
                  <a:pt x="1164609" y="525439"/>
                  <a:pt x="1187355" y="545910"/>
                </a:cubicBezTo>
                <a:cubicBezTo>
                  <a:pt x="1210101" y="566381"/>
                  <a:pt x="1235122" y="793844"/>
                  <a:pt x="1269241" y="818865"/>
                </a:cubicBezTo>
                <a:cubicBezTo>
                  <a:pt x="1303360" y="843886"/>
                  <a:pt x="1355677" y="673290"/>
                  <a:pt x="1392071" y="696036"/>
                </a:cubicBezTo>
                <a:cubicBezTo>
                  <a:pt x="1428465" y="718782"/>
                  <a:pt x="1419366" y="1071349"/>
                  <a:pt x="1487605" y="955343"/>
                </a:cubicBezTo>
                <a:cubicBezTo>
                  <a:pt x="1555844" y="839337"/>
                  <a:pt x="1678674" y="419668"/>
                  <a:pt x="18015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622925" y="5124450"/>
            <a:ext cx="2962275" cy="1338263"/>
          </a:xfrm>
          <a:custGeom>
            <a:avLst/>
            <a:gdLst>
              <a:gd name="connsiteX0" fmla="*/ 0 w 2961565"/>
              <a:gd name="connsiteY0" fmla="*/ 1337481 h 1337481"/>
              <a:gd name="connsiteX1" fmla="*/ 191069 w 2961565"/>
              <a:gd name="connsiteY1" fmla="*/ 982639 h 1337481"/>
              <a:gd name="connsiteX2" fmla="*/ 423081 w 2961565"/>
              <a:gd name="connsiteY2" fmla="*/ 1050878 h 1337481"/>
              <a:gd name="connsiteX3" fmla="*/ 545911 w 2961565"/>
              <a:gd name="connsiteY3" fmla="*/ 668740 h 1337481"/>
              <a:gd name="connsiteX4" fmla="*/ 777923 w 2961565"/>
              <a:gd name="connsiteY4" fmla="*/ 764275 h 1337481"/>
              <a:gd name="connsiteX5" fmla="*/ 887105 w 2961565"/>
              <a:gd name="connsiteY5" fmla="*/ 436729 h 1337481"/>
              <a:gd name="connsiteX6" fmla="*/ 1050878 w 2961565"/>
              <a:gd name="connsiteY6" fmla="*/ 1241946 h 1337481"/>
              <a:gd name="connsiteX7" fmla="*/ 1255594 w 2961565"/>
              <a:gd name="connsiteY7" fmla="*/ 887105 h 1337481"/>
              <a:gd name="connsiteX8" fmla="*/ 1323833 w 2961565"/>
              <a:gd name="connsiteY8" fmla="*/ 982639 h 1337481"/>
              <a:gd name="connsiteX9" fmla="*/ 1514902 w 2961565"/>
              <a:gd name="connsiteY9" fmla="*/ 600502 h 1337481"/>
              <a:gd name="connsiteX10" fmla="*/ 1651379 w 2961565"/>
              <a:gd name="connsiteY10" fmla="*/ 750627 h 1337481"/>
              <a:gd name="connsiteX11" fmla="*/ 1828800 w 2961565"/>
              <a:gd name="connsiteY11" fmla="*/ 300251 h 1337481"/>
              <a:gd name="connsiteX12" fmla="*/ 1924335 w 2961565"/>
              <a:gd name="connsiteY12" fmla="*/ 532263 h 1337481"/>
              <a:gd name="connsiteX13" fmla="*/ 2142699 w 2961565"/>
              <a:gd name="connsiteY13" fmla="*/ 68239 h 1337481"/>
              <a:gd name="connsiteX14" fmla="*/ 2306472 w 2961565"/>
              <a:gd name="connsiteY14" fmla="*/ 805218 h 1337481"/>
              <a:gd name="connsiteX15" fmla="*/ 2470245 w 2961565"/>
              <a:gd name="connsiteY15" fmla="*/ 573206 h 1337481"/>
              <a:gd name="connsiteX16" fmla="*/ 2606723 w 2961565"/>
              <a:gd name="connsiteY16" fmla="*/ 655093 h 1337481"/>
              <a:gd name="connsiteX17" fmla="*/ 2674962 w 2961565"/>
              <a:gd name="connsiteY17" fmla="*/ 286603 h 1337481"/>
              <a:gd name="connsiteX18" fmla="*/ 2797791 w 2961565"/>
              <a:gd name="connsiteY18" fmla="*/ 423081 h 1337481"/>
              <a:gd name="connsiteX19" fmla="*/ 2961565 w 2961565"/>
              <a:gd name="connsiteY19" fmla="*/ 0 h 1337481"/>
              <a:gd name="connsiteX20" fmla="*/ 2961565 w 2961565"/>
              <a:gd name="connsiteY20" fmla="*/ 0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61565" h="1337481">
                <a:moveTo>
                  <a:pt x="0" y="1337481"/>
                </a:moveTo>
                <a:cubicBezTo>
                  <a:pt x="60278" y="1183943"/>
                  <a:pt x="120556" y="1030406"/>
                  <a:pt x="191069" y="982639"/>
                </a:cubicBezTo>
                <a:cubicBezTo>
                  <a:pt x="261582" y="934872"/>
                  <a:pt x="363941" y="1103194"/>
                  <a:pt x="423081" y="1050878"/>
                </a:cubicBezTo>
                <a:cubicBezTo>
                  <a:pt x="482221" y="998562"/>
                  <a:pt x="486771" y="716507"/>
                  <a:pt x="545911" y="668740"/>
                </a:cubicBezTo>
                <a:cubicBezTo>
                  <a:pt x="605051" y="620973"/>
                  <a:pt x="721057" y="802943"/>
                  <a:pt x="777923" y="764275"/>
                </a:cubicBezTo>
                <a:cubicBezTo>
                  <a:pt x="834789" y="725607"/>
                  <a:pt x="841613" y="357117"/>
                  <a:pt x="887105" y="436729"/>
                </a:cubicBezTo>
                <a:cubicBezTo>
                  <a:pt x="932597" y="516341"/>
                  <a:pt x="989463" y="1166883"/>
                  <a:pt x="1050878" y="1241946"/>
                </a:cubicBezTo>
                <a:cubicBezTo>
                  <a:pt x="1112293" y="1317009"/>
                  <a:pt x="1210102" y="930323"/>
                  <a:pt x="1255594" y="887105"/>
                </a:cubicBezTo>
                <a:cubicBezTo>
                  <a:pt x="1301087" y="843887"/>
                  <a:pt x="1280615" y="1030406"/>
                  <a:pt x="1323833" y="982639"/>
                </a:cubicBezTo>
                <a:cubicBezTo>
                  <a:pt x="1367051" y="934872"/>
                  <a:pt x="1460311" y="639171"/>
                  <a:pt x="1514902" y="600502"/>
                </a:cubicBezTo>
                <a:cubicBezTo>
                  <a:pt x="1569493" y="561833"/>
                  <a:pt x="1599063" y="800669"/>
                  <a:pt x="1651379" y="750627"/>
                </a:cubicBezTo>
                <a:cubicBezTo>
                  <a:pt x="1703695" y="700585"/>
                  <a:pt x="1783307" y="336645"/>
                  <a:pt x="1828800" y="300251"/>
                </a:cubicBezTo>
                <a:cubicBezTo>
                  <a:pt x="1874293" y="263857"/>
                  <a:pt x="1872019" y="570932"/>
                  <a:pt x="1924335" y="532263"/>
                </a:cubicBezTo>
                <a:cubicBezTo>
                  <a:pt x="1976651" y="493594"/>
                  <a:pt x="2079010" y="22747"/>
                  <a:pt x="2142699" y="68239"/>
                </a:cubicBezTo>
                <a:cubicBezTo>
                  <a:pt x="2206388" y="113731"/>
                  <a:pt x="2251881" y="721057"/>
                  <a:pt x="2306472" y="805218"/>
                </a:cubicBezTo>
                <a:cubicBezTo>
                  <a:pt x="2361063" y="889379"/>
                  <a:pt x="2420203" y="598227"/>
                  <a:pt x="2470245" y="573206"/>
                </a:cubicBezTo>
                <a:cubicBezTo>
                  <a:pt x="2520287" y="548185"/>
                  <a:pt x="2572604" y="702860"/>
                  <a:pt x="2606723" y="655093"/>
                </a:cubicBezTo>
                <a:cubicBezTo>
                  <a:pt x="2640842" y="607326"/>
                  <a:pt x="2643117" y="325272"/>
                  <a:pt x="2674962" y="286603"/>
                </a:cubicBezTo>
                <a:cubicBezTo>
                  <a:pt x="2706807" y="247934"/>
                  <a:pt x="2750024" y="470848"/>
                  <a:pt x="2797791" y="423081"/>
                </a:cubicBezTo>
                <a:cubicBezTo>
                  <a:pt x="2845558" y="375314"/>
                  <a:pt x="2961565" y="0"/>
                  <a:pt x="2961565" y="0"/>
                </a:cubicBezTo>
                <a:lnTo>
                  <a:pt x="29615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支撑阻力位的有效阻挡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034" name="矩形 3"/>
          <p:cNvSpPr>
            <a:spLocks noChangeArrowheads="1"/>
          </p:cNvSpPr>
          <p:nvPr/>
        </p:nvSpPr>
        <p:spPr bwMode="auto">
          <a:xfrm>
            <a:off x="684213" y="1628775"/>
            <a:ext cx="79914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>
                <a:latin typeface="黑体" pitchFamily="2" charset="-122"/>
                <a:ea typeface="黑体" pitchFamily="2" charset="-122"/>
              </a:rPr>
              <a:t>1.&gt;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线的力度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接近、影线、一阴一阳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)</a:t>
            </a:r>
            <a:endParaRPr lang="zh-TW" altLang="zh-TW" sz="2800" b="1">
              <a:latin typeface="黑体" pitchFamily="2" charset="-122"/>
              <a:ea typeface="黑体" pitchFamily="2" charset="-122"/>
            </a:endParaRPr>
          </a:p>
          <a:p>
            <a:r>
              <a:rPr lang="en-US" altLang="zh-TW" sz="2800" b="1">
                <a:latin typeface="黑体" pitchFamily="2" charset="-122"/>
                <a:ea typeface="黑体" pitchFamily="2" charset="-122"/>
              </a:rPr>
              <a:t>2.&gt;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线的停留时间（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根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线以上）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假突破（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反在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支撑阻力位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4213" y="4365625"/>
            <a:ext cx="799147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44575" y="4506913"/>
            <a:ext cx="287338" cy="649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87450" y="3914775"/>
            <a:ext cx="0" cy="576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矩形 6"/>
          <p:cNvSpPr/>
          <p:nvPr/>
        </p:nvSpPr>
        <p:spPr>
          <a:xfrm>
            <a:off x="2197100" y="4643438"/>
            <a:ext cx="287338" cy="512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06838" y="4803775"/>
            <a:ext cx="288925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339975" y="5156200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62413" y="4602163"/>
            <a:ext cx="0" cy="201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/>
          <p:cNvSpPr/>
          <p:nvPr/>
        </p:nvSpPr>
        <p:spPr>
          <a:xfrm>
            <a:off x="4278313" y="4602163"/>
            <a:ext cx="287337" cy="392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422775" y="4402138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矩形 18"/>
          <p:cNvSpPr/>
          <p:nvPr/>
        </p:nvSpPr>
        <p:spPr>
          <a:xfrm>
            <a:off x="2555875" y="4625975"/>
            <a:ext cx="287338" cy="392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711450" y="4425950"/>
            <a:ext cx="0" cy="200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711450" y="5037138"/>
            <a:ext cx="0" cy="201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22775" y="4994275"/>
            <a:ext cx="0" cy="20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2889250" y="4989513"/>
            <a:ext cx="288925" cy="671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643438" y="4473575"/>
            <a:ext cx="288925" cy="392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24438" y="4803775"/>
            <a:ext cx="287337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64163" y="5103813"/>
            <a:ext cx="287337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88125" y="4560888"/>
            <a:ext cx="287338" cy="10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6731000" y="3968750"/>
            <a:ext cx="0" cy="574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731000" y="4652963"/>
            <a:ext cx="0" cy="576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7380288" y="4411663"/>
            <a:ext cx="287337" cy="60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12088" y="4421188"/>
            <a:ext cx="288925" cy="39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支撑位与阻力位的转换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14363" y="1557338"/>
            <a:ext cx="3152775" cy="2085975"/>
          </a:xfrm>
          <a:custGeom>
            <a:avLst/>
            <a:gdLst>
              <a:gd name="connsiteX0" fmla="*/ 0 w 3152633"/>
              <a:gd name="connsiteY0" fmla="*/ 0 h 3589361"/>
              <a:gd name="connsiteX1" fmla="*/ 545911 w 3152633"/>
              <a:gd name="connsiteY1" fmla="*/ 1446663 h 3589361"/>
              <a:gd name="connsiteX2" fmla="*/ 1351129 w 3152633"/>
              <a:gd name="connsiteY2" fmla="*/ 614149 h 3589361"/>
              <a:gd name="connsiteX3" fmla="*/ 1787857 w 3152633"/>
              <a:gd name="connsiteY3" fmla="*/ 2634018 h 3589361"/>
              <a:gd name="connsiteX4" fmla="*/ 2593075 w 3152633"/>
              <a:gd name="connsiteY4" fmla="*/ 1665027 h 3589361"/>
              <a:gd name="connsiteX5" fmla="*/ 3152633 w 3152633"/>
              <a:gd name="connsiteY5" fmla="*/ 3589361 h 35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633" h="3589361">
                <a:moveTo>
                  <a:pt x="0" y="0"/>
                </a:moveTo>
                <a:cubicBezTo>
                  <a:pt x="160361" y="672152"/>
                  <a:pt x="320723" y="1344305"/>
                  <a:pt x="545911" y="1446663"/>
                </a:cubicBezTo>
                <a:cubicBezTo>
                  <a:pt x="771099" y="1549021"/>
                  <a:pt x="1144138" y="416257"/>
                  <a:pt x="1351129" y="614149"/>
                </a:cubicBezTo>
                <a:cubicBezTo>
                  <a:pt x="1558120" y="812041"/>
                  <a:pt x="1580866" y="2458872"/>
                  <a:pt x="1787857" y="2634018"/>
                </a:cubicBezTo>
                <a:cubicBezTo>
                  <a:pt x="1994848" y="2809164"/>
                  <a:pt x="2365612" y="1505803"/>
                  <a:pt x="2593075" y="1665027"/>
                </a:cubicBezTo>
                <a:cubicBezTo>
                  <a:pt x="2820538" y="1824251"/>
                  <a:pt x="2986585" y="2706806"/>
                  <a:pt x="3152633" y="3589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4363" y="2393950"/>
            <a:ext cx="352583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上箭头 6"/>
          <p:cNvSpPr/>
          <p:nvPr/>
        </p:nvSpPr>
        <p:spPr>
          <a:xfrm>
            <a:off x="1042988" y="2535238"/>
            <a:ext cx="433387" cy="3603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987675" y="1962150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667250" y="1698625"/>
            <a:ext cx="4135438" cy="1944688"/>
          </a:xfrm>
          <a:custGeom>
            <a:avLst/>
            <a:gdLst>
              <a:gd name="connsiteX0" fmla="*/ 0 w 4135272"/>
              <a:gd name="connsiteY0" fmla="*/ 3357844 h 3357844"/>
              <a:gd name="connsiteX1" fmla="*/ 464024 w 4135272"/>
              <a:gd name="connsiteY1" fmla="*/ 2088603 h 3357844"/>
              <a:gd name="connsiteX2" fmla="*/ 955344 w 4135272"/>
              <a:gd name="connsiteY2" fmla="*/ 2975707 h 3357844"/>
              <a:gd name="connsiteX3" fmla="*/ 1419367 w 4135272"/>
              <a:gd name="connsiteY3" fmla="*/ 1105964 h 3357844"/>
              <a:gd name="connsiteX4" fmla="*/ 1910687 w 4135272"/>
              <a:gd name="connsiteY4" fmla="*/ 1665522 h 3357844"/>
              <a:gd name="connsiteX5" fmla="*/ 2374711 w 4135272"/>
              <a:gd name="connsiteY5" fmla="*/ 495 h 3357844"/>
              <a:gd name="connsiteX6" fmla="*/ 3125338 w 4135272"/>
              <a:gd name="connsiteY6" fmla="*/ 1856591 h 3357844"/>
              <a:gd name="connsiteX7" fmla="*/ 3534770 w 4135272"/>
              <a:gd name="connsiteY7" fmla="*/ 519110 h 3357844"/>
              <a:gd name="connsiteX8" fmla="*/ 4135272 w 4135272"/>
              <a:gd name="connsiteY8" fmla="*/ 2443444 h 3357844"/>
              <a:gd name="connsiteX0" fmla="*/ 0 w 4135272"/>
              <a:gd name="connsiteY0" fmla="*/ 3358663 h 3358663"/>
              <a:gd name="connsiteX1" fmla="*/ 464024 w 4135272"/>
              <a:gd name="connsiteY1" fmla="*/ 2089422 h 3358663"/>
              <a:gd name="connsiteX2" fmla="*/ 955344 w 4135272"/>
              <a:gd name="connsiteY2" fmla="*/ 2976526 h 3358663"/>
              <a:gd name="connsiteX3" fmla="*/ 1419367 w 4135272"/>
              <a:gd name="connsiteY3" fmla="*/ 1106783 h 3358663"/>
              <a:gd name="connsiteX4" fmla="*/ 2333768 w 4135272"/>
              <a:gd name="connsiteY4" fmla="*/ 1554541 h 3358663"/>
              <a:gd name="connsiteX5" fmla="*/ 2374711 w 4135272"/>
              <a:gd name="connsiteY5" fmla="*/ 1314 h 3358663"/>
              <a:gd name="connsiteX6" fmla="*/ 3125338 w 4135272"/>
              <a:gd name="connsiteY6" fmla="*/ 1857410 h 3358663"/>
              <a:gd name="connsiteX7" fmla="*/ 3534770 w 4135272"/>
              <a:gd name="connsiteY7" fmla="*/ 519929 h 3358663"/>
              <a:gd name="connsiteX8" fmla="*/ 4135272 w 4135272"/>
              <a:gd name="connsiteY8" fmla="*/ 2444263 h 3358663"/>
              <a:gd name="connsiteX0" fmla="*/ 0 w 4135272"/>
              <a:gd name="connsiteY0" fmla="*/ 3358663 h 3358663"/>
              <a:gd name="connsiteX1" fmla="*/ 464024 w 4135272"/>
              <a:gd name="connsiteY1" fmla="*/ 2089422 h 3358663"/>
              <a:gd name="connsiteX2" fmla="*/ 955344 w 4135272"/>
              <a:gd name="connsiteY2" fmla="*/ 2976526 h 3358663"/>
              <a:gd name="connsiteX3" fmla="*/ 1419367 w 4135272"/>
              <a:gd name="connsiteY3" fmla="*/ 1106783 h 3358663"/>
              <a:gd name="connsiteX4" fmla="*/ 2333768 w 4135272"/>
              <a:gd name="connsiteY4" fmla="*/ 1554541 h 3358663"/>
              <a:gd name="connsiteX5" fmla="*/ 2906973 w 4135272"/>
              <a:gd name="connsiteY5" fmla="*/ 1314 h 3358663"/>
              <a:gd name="connsiteX6" fmla="*/ 3125338 w 4135272"/>
              <a:gd name="connsiteY6" fmla="*/ 1857410 h 3358663"/>
              <a:gd name="connsiteX7" fmla="*/ 3534770 w 4135272"/>
              <a:gd name="connsiteY7" fmla="*/ 519929 h 3358663"/>
              <a:gd name="connsiteX8" fmla="*/ 4135272 w 4135272"/>
              <a:gd name="connsiteY8" fmla="*/ 2444263 h 3358663"/>
              <a:gd name="connsiteX0" fmla="*/ 0 w 4135272"/>
              <a:gd name="connsiteY0" fmla="*/ 3358663 h 3358663"/>
              <a:gd name="connsiteX1" fmla="*/ 464024 w 4135272"/>
              <a:gd name="connsiteY1" fmla="*/ 2089422 h 3358663"/>
              <a:gd name="connsiteX2" fmla="*/ 955344 w 4135272"/>
              <a:gd name="connsiteY2" fmla="*/ 2976526 h 3358663"/>
              <a:gd name="connsiteX3" fmla="*/ 1419367 w 4135272"/>
              <a:gd name="connsiteY3" fmla="*/ 1106783 h 3358663"/>
              <a:gd name="connsiteX4" fmla="*/ 2333768 w 4135272"/>
              <a:gd name="connsiteY4" fmla="*/ 1554541 h 3358663"/>
              <a:gd name="connsiteX5" fmla="*/ 2770495 w 4135272"/>
              <a:gd name="connsiteY5" fmla="*/ 1314 h 3358663"/>
              <a:gd name="connsiteX6" fmla="*/ 3125338 w 4135272"/>
              <a:gd name="connsiteY6" fmla="*/ 1857410 h 3358663"/>
              <a:gd name="connsiteX7" fmla="*/ 3534770 w 4135272"/>
              <a:gd name="connsiteY7" fmla="*/ 519929 h 3358663"/>
              <a:gd name="connsiteX8" fmla="*/ 4135272 w 4135272"/>
              <a:gd name="connsiteY8" fmla="*/ 2444263 h 3358663"/>
              <a:gd name="connsiteX0" fmla="*/ 0 w 4135272"/>
              <a:gd name="connsiteY0" fmla="*/ 3359874 h 3359874"/>
              <a:gd name="connsiteX1" fmla="*/ 464024 w 4135272"/>
              <a:gd name="connsiteY1" fmla="*/ 2090633 h 3359874"/>
              <a:gd name="connsiteX2" fmla="*/ 955344 w 4135272"/>
              <a:gd name="connsiteY2" fmla="*/ 2977737 h 3359874"/>
              <a:gd name="connsiteX3" fmla="*/ 1419367 w 4135272"/>
              <a:gd name="connsiteY3" fmla="*/ 1107994 h 3359874"/>
              <a:gd name="connsiteX4" fmla="*/ 2333768 w 4135272"/>
              <a:gd name="connsiteY4" fmla="*/ 1555752 h 3359874"/>
              <a:gd name="connsiteX5" fmla="*/ 2770495 w 4135272"/>
              <a:gd name="connsiteY5" fmla="*/ 2525 h 3359874"/>
              <a:gd name="connsiteX6" fmla="*/ 3125338 w 4135272"/>
              <a:gd name="connsiteY6" fmla="*/ 1858621 h 3359874"/>
              <a:gd name="connsiteX7" fmla="*/ 3534770 w 4135272"/>
              <a:gd name="connsiteY7" fmla="*/ 521140 h 3359874"/>
              <a:gd name="connsiteX8" fmla="*/ 4135272 w 4135272"/>
              <a:gd name="connsiteY8" fmla="*/ 2445474 h 3359874"/>
              <a:gd name="connsiteX0" fmla="*/ 0 w 4135272"/>
              <a:gd name="connsiteY0" fmla="*/ 3372257 h 3372257"/>
              <a:gd name="connsiteX1" fmla="*/ 464024 w 4135272"/>
              <a:gd name="connsiteY1" fmla="*/ 2103016 h 3372257"/>
              <a:gd name="connsiteX2" fmla="*/ 955344 w 4135272"/>
              <a:gd name="connsiteY2" fmla="*/ 2990120 h 3372257"/>
              <a:gd name="connsiteX3" fmla="*/ 1419367 w 4135272"/>
              <a:gd name="connsiteY3" fmla="*/ 1120377 h 3372257"/>
              <a:gd name="connsiteX4" fmla="*/ 2333768 w 4135272"/>
              <a:gd name="connsiteY4" fmla="*/ 1568135 h 3372257"/>
              <a:gd name="connsiteX5" fmla="*/ 2770495 w 4135272"/>
              <a:gd name="connsiteY5" fmla="*/ 14908 h 3372257"/>
              <a:gd name="connsiteX6" fmla="*/ 3125338 w 4135272"/>
              <a:gd name="connsiteY6" fmla="*/ 1871004 h 3372257"/>
              <a:gd name="connsiteX7" fmla="*/ 3534770 w 4135272"/>
              <a:gd name="connsiteY7" fmla="*/ 533523 h 3372257"/>
              <a:gd name="connsiteX8" fmla="*/ 4135272 w 4135272"/>
              <a:gd name="connsiteY8" fmla="*/ 2457857 h 3372257"/>
              <a:gd name="connsiteX0" fmla="*/ 0 w 4135272"/>
              <a:gd name="connsiteY0" fmla="*/ 3359124 h 3359124"/>
              <a:gd name="connsiteX1" fmla="*/ 464024 w 4135272"/>
              <a:gd name="connsiteY1" fmla="*/ 2089883 h 3359124"/>
              <a:gd name="connsiteX2" fmla="*/ 955344 w 4135272"/>
              <a:gd name="connsiteY2" fmla="*/ 2976987 h 3359124"/>
              <a:gd name="connsiteX3" fmla="*/ 1419367 w 4135272"/>
              <a:gd name="connsiteY3" fmla="*/ 1107244 h 3359124"/>
              <a:gd name="connsiteX4" fmla="*/ 2333768 w 4135272"/>
              <a:gd name="connsiteY4" fmla="*/ 1555002 h 3359124"/>
              <a:gd name="connsiteX5" fmla="*/ 2770495 w 4135272"/>
              <a:gd name="connsiteY5" fmla="*/ 1775 h 3359124"/>
              <a:gd name="connsiteX6" fmla="*/ 3125338 w 4135272"/>
              <a:gd name="connsiteY6" fmla="*/ 1908689 h 3359124"/>
              <a:gd name="connsiteX7" fmla="*/ 3534770 w 4135272"/>
              <a:gd name="connsiteY7" fmla="*/ 520390 h 3359124"/>
              <a:gd name="connsiteX8" fmla="*/ 4135272 w 4135272"/>
              <a:gd name="connsiteY8" fmla="*/ 2444724 h 335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272" h="3359124">
                <a:moveTo>
                  <a:pt x="0" y="3359124"/>
                </a:moveTo>
                <a:cubicBezTo>
                  <a:pt x="152400" y="2756348"/>
                  <a:pt x="304800" y="2153572"/>
                  <a:pt x="464024" y="2089883"/>
                </a:cubicBezTo>
                <a:cubicBezTo>
                  <a:pt x="623248" y="2026194"/>
                  <a:pt x="796120" y="3140760"/>
                  <a:pt x="955344" y="2976987"/>
                </a:cubicBezTo>
                <a:cubicBezTo>
                  <a:pt x="1114568" y="2813214"/>
                  <a:pt x="1189630" y="1344242"/>
                  <a:pt x="1419367" y="1107244"/>
                </a:cubicBezTo>
                <a:cubicBezTo>
                  <a:pt x="1649104" y="870247"/>
                  <a:pt x="2108580" y="1739247"/>
                  <a:pt x="2333768" y="1555002"/>
                </a:cubicBezTo>
                <a:cubicBezTo>
                  <a:pt x="2558956" y="1370757"/>
                  <a:pt x="2638567" y="-57173"/>
                  <a:pt x="2770495" y="1775"/>
                </a:cubicBezTo>
                <a:cubicBezTo>
                  <a:pt x="2902423" y="60723"/>
                  <a:pt x="2997959" y="1822253"/>
                  <a:pt x="3125338" y="1908689"/>
                </a:cubicBezTo>
                <a:cubicBezTo>
                  <a:pt x="3252717" y="1995125"/>
                  <a:pt x="3366448" y="431051"/>
                  <a:pt x="3534770" y="520390"/>
                </a:cubicBezTo>
                <a:cubicBezTo>
                  <a:pt x="3703092" y="609729"/>
                  <a:pt x="3919182" y="1531461"/>
                  <a:pt x="4135272" y="2444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859338" y="1643063"/>
            <a:ext cx="3744912" cy="225583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上箭头 15"/>
          <p:cNvSpPr/>
          <p:nvPr/>
        </p:nvSpPr>
        <p:spPr>
          <a:xfrm rot="20016776">
            <a:off x="6905625" y="2682875"/>
            <a:ext cx="431800" cy="358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9804611">
            <a:off x="7718425" y="16224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66" name="TextBox 17"/>
          <p:cNvSpPr txBox="1">
            <a:spLocks noChangeArrowheads="1"/>
          </p:cNvSpPr>
          <p:nvPr/>
        </p:nvSpPr>
        <p:spPr bwMode="auto">
          <a:xfrm>
            <a:off x="963613" y="30495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</a:p>
        </p:txBody>
      </p:sp>
      <p:sp>
        <p:nvSpPr>
          <p:cNvPr id="45067" name="TextBox 18"/>
          <p:cNvSpPr txBox="1">
            <a:spLocks noChangeArrowheads="1"/>
          </p:cNvSpPr>
          <p:nvPr/>
        </p:nvSpPr>
        <p:spPr bwMode="auto">
          <a:xfrm>
            <a:off x="2195513" y="145732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支撑转换成压力</a:t>
            </a:r>
          </a:p>
        </p:txBody>
      </p:sp>
      <p:sp>
        <p:nvSpPr>
          <p:cNvPr id="45068" name="TextBox 19"/>
          <p:cNvSpPr txBox="1">
            <a:spLocks noChangeArrowheads="1"/>
          </p:cNvSpPr>
          <p:nvPr/>
        </p:nvSpPr>
        <p:spPr bwMode="auto">
          <a:xfrm>
            <a:off x="6834188" y="3186113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</a:t>
            </a:r>
          </a:p>
        </p:txBody>
      </p:sp>
      <p:sp>
        <p:nvSpPr>
          <p:cNvPr id="45069" name="TextBox 20"/>
          <p:cNvSpPr txBox="1">
            <a:spLocks noChangeArrowheads="1"/>
          </p:cNvSpPr>
          <p:nvPr/>
        </p:nvSpPr>
        <p:spPr bwMode="auto">
          <a:xfrm>
            <a:off x="6988175" y="1227138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支撑转换成压力</a:t>
            </a:r>
          </a:p>
        </p:txBody>
      </p:sp>
      <p:sp>
        <p:nvSpPr>
          <p:cNvPr id="24" name="任意多边形 23"/>
          <p:cNvSpPr/>
          <p:nvPr/>
        </p:nvSpPr>
        <p:spPr>
          <a:xfrm flipV="1">
            <a:off x="590550" y="4292600"/>
            <a:ext cx="3152775" cy="2220913"/>
          </a:xfrm>
          <a:custGeom>
            <a:avLst/>
            <a:gdLst>
              <a:gd name="connsiteX0" fmla="*/ 0 w 3152633"/>
              <a:gd name="connsiteY0" fmla="*/ 0 h 3589361"/>
              <a:gd name="connsiteX1" fmla="*/ 545911 w 3152633"/>
              <a:gd name="connsiteY1" fmla="*/ 1446663 h 3589361"/>
              <a:gd name="connsiteX2" fmla="*/ 1351129 w 3152633"/>
              <a:gd name="connsiteY2" fmla="*/ 614149 h 3589361"/>
              <a:gd name="connsiteX3" fmla="*/ 1787857 w 3152633"/>
              <a:gd name="connsiteY3" fmla="*/ 2634018 h 3589361"/>
              <a:gd name="connsiteX4" fmla="*/ 2593075 w 3152633"/>
              <a:gd name="connsiteY4" fmla="*/ 1665027 h 3589361"/>
              <a:gd name="connsiteX5" fmla="*/ 3152633 w 3152633"/>
              <a:gd name="connsiteY5" fmla="*/ 3589361 h 35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633" h="3589361">
                <a:moveTo>
                  <a:pt x="0" y="0"/>
                </a:moveTo>
                <a:cubicBezTo>
                  <a:pt x="160361" y="672152"/>
                  <a:pt x="320723" y="1344305"/>
                  <a:pt x="545911" y="1446663"/>
                </a:cubicBezTo>
                <a:cubicBezTo>
                  <a:pt x="771099" y="1549021"/>
                  <a:pt x="1144138" y="416257"/>
                  <a:pt x="1351129" y="614149"/>
                </a:cubicBezTo>
                <a:cubicBezTo>
                  <a:pt x="1558120" y="812041"/>
                  <a:pt x="1580866" y="2458872"/>
                  <a:pt x="1787857" y="2634018"/>
                </a:cubicBezTo>
                <a:cubicBezTo>
                  <a:pt x="1994848" y="2809164"/>
                  <a:pt x="2365612" y="1505803"/>
                  <a:pt x="2593075" y="1665027"/>
                </a:cubicBezTo>
                <a:cubicBezTo>
                  <a:pt x="2820538" y="1824251"/>
                  <a:pt x="2986585" y="2706806"/>
                  <a:pt x="3152633" y="3589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4667250" y="4292600"/>
            <a:ext cx="4135438" cy="2070100"/>
          </a:xfrm>
          <a:custGeom>
            <a:avLst/>
            <a:gdLst>
              <a:gd name="connsiteX0" fmla="*/ 0 w 4135272"/>
              <a:gd name="connsiteY0" fmla="*/ 3357844 h 3357844"/>
              <a:gd name="connsiteX1" fmla="*/ 464024 w 4135272"/>
              <a:gd name="connsiteY1" fmla="*/ 2088603 h 3357844"/>
              <a:gd name="connsiteX2" fmla="*/ 955344 w 4135272"/>
              <a:gd name="connsiteY2" fmla="*/ 2975707 h 3357844"/>
              <a:gd name="connsiteX3" fmla="*/ 1419367 w 4135272"/>
              <a:gd name="connsiteY3" fmla="*/ 1105964 h 3357844"/>
              <a:gd name="connsiteX4" fmla="*/ 1910687 w 4135272"/>
              <a:gd name="connsiteY4" fmla="*/ 1665522 h 3357844"/>
              <a:gd name="connsiteX5" fmla="*/ 2374711 w 4135272"/>
              <a:gd name="connsiteY5" fmla="*/ 495 h 3357844"/>
              <a:gd name="connsiteX6" fmla="*/ 3125338 w 4135272"/>
              <a:gd name="connsiteY6" fmla="*/ 1856591 h 3357844"/>
              <a:gd name="connsiteX7" fmla="*/ 3534770 w 4135272"/>
              <a:gd name="connsiteY7" fmla="*/ 519110 h 3357844"/>
              <a:gd name="connsiteX8" fmla="*/ 4135272 w 4135272"/>
              <a:gd name="connsiteY8" fmla="*/ 2443444 h 3357844"/>
              <a:gd name="connsiteX0" fmla="*/ 0 w 4135272"/>
              <a:gd name="connsiteY0" fmla="*/ 3358663 h 3358663"/>
              <a:gd name="connsiteX1" fmla="*/ 464024 w 4135272"/>
              <a:gd name="connsiteY1" fmla="*/ 2089422 h 3358663"/>
              <a:gd name="connsiteX2" fmla="*/ 955344 w 4135272"/>
              <a:gd name="connsiteY2" fmla="*/ 2976526 h 3358663"/>
              <a:gd name="connsiteX3" fmla="*/ 1419367 w 4135272"/>
              <a:gd name="connsiteY3" fmla="*/ 1106783 h 3358663"/>
              <a:gd name="connsiteX4" fmla="*/ 2333768 w 4135272"/>
              <a:gd name="connsiteY4" fmla="*/ 1554541 h 3358663"/>
              <a:gd name="connsiteX5" fmla="*/ 2374711 w 4135272"/>
              <a:gd name="connsiteY5" fmla="*/ 1314 h 3358663"/>
              <a:gd name="connsiteX6" fmla="*/ 3125338 w 4135272"/>
              <a:gd name="connsiteY6" fmla="*/ 1857410 h 3358663"/>
              <a:gd name="connsiteX7" fmla="*/ 3534770 w 4135272"/>
              <a:gd name="connsiteY7" fmla="*/ 519929 h 3358663"/>
              <a:gd name="connsiteX8" fmla="*/ 4135272 w 4135272"/>
              <a:gd name="connsiteY8" fmla="*/ 2444263 h 3358663"/>
              <a:gd name="connsiteX0" fmla="*/ 0 w 4135272"/>
              <a:gd name="connsiteY0" fmla="*/ 3358663 h 3358663"/>
              <a:gd name="connsiteX1" fmla="*/ 464024 w 4135272"/>
              <a:gd name="connsiteY1" fmla="*/ 2089422 h 3358663"/>
              <a:gd name="connsiteX2" fmla="*/ 955344 w 4135272"/>
              <a:gd name="connsiteY2" fmla="*/ 2976526 h 3358663"/>
              <a:gd name="connsiteX3" fmla="*/ 1419367 w 4135272"/>
              <a:gd name="connsiteY3" fmla="*/ 1106783 h 3358663"/>
              <a:gd name="connsiteX4" fmla="*/ 2333768 w 4135272"/>
              <a:gd name="connsiteY4" fmla="*/ 1554541 h 3358663"/>
              <a:gd name="connsiteX5" fmla="*/ 2906973 w 4135272"/>
              <a:gd name="connsiteY5" fmla="*/ 1314 h 3358663"/>
              <a:gd name="connsiteX6" fmla="*/ 3125338 w 4135272"/>
              <a:gd name="connsiteY6" fmla="*/ 1857410 h 3358663"/>
              <a:gd name="connsiteX7" fmla="*/ 3534770 w 4135272"/>
              <a:gd name="connsiteY7" fmla="*/ 519929 h 3358663"/>
              <a:gd name="connsiteX8" fmla="*/ 4135272 w 4135272"/>
              <a:gd name="connsiteY8" fmla="*/ 2444263 h 3358663"/>
              <a:gd name="connsiteX0" fmla="*/ 0 w 4135272"/>
              <a:gd name="connsiteY0" fmla="*/ 3358663 h 3358663"/>
              <a:gd name="connsiteX1" fmla="*/ 464024 w 4135272"/>
              <a:gd name="connsiteY1" fmla="*/ 2089422 h 3358663"/>
              <a:gd name="connsiteX2" fmla="*/ 955344 w 4135272"/>
              <a:gd name="connsiteY2" fmla="*/ 2976526 h 3358663"/>
              <a:gd name="connsiteX3" fmla="*/ 1419367 w 4135272"/>
              <a:gd name="connsiteY3" fmla="*/ 1106783 h 3358663"/>
              <a:gd name="connsiteX4" fmla="*/ 2333768 w 4135272"/>
              <a:gd name="connsiteY4" fmla="*/ 1554541 h 3358663"/>
              <a:gd name="connsiteX5" fmla="*/ 2770495 w 4135272"/>
              <a:gd name="connsiteY5" fmla="*/ 1314 h 3358663"/>
              <a:gd name="connsiteX6" fmla="*/ 3125338 w 4135272"/>
              <a:gd name="connsiteY6" fmla="*/ 1857410 h 3358663"/>
              <a:gd name="connsiteX7" fmla="*/ 3534770 w 4135272"/>
              <a:gd name="connsiteY7" fmla="*/ 519929 h 3358663"/>
              <a:gd name="connsiteX8" fmla="*/ 4135272 w 4135272"/>
              <a:gd name="connsiteY8" fmla="*/ 2444263 h 3358663"/>
              <a:gd name="connsiteX0" fmla="*/ 0 w 4135272"/>
              <a:gd name="connsiteY0" fmla="*/ 3359874 h 3359874"/>
              <a:gd name="connsiteX1" fmla="*/ 464024 w 4135272"/>
              <a:gd name="connsiteY1" fmla="*/ 2090633 h 3359874"/>
              <a:gd name="connsiteX2" fmla="*/ 955344 w 4135272"/>
              <a:gd name="connsiteY2" fmla="*/ 2977737 h 3359874"/>
              <a:gd name="connsiteX3" fmla="*/ 1419367 w 4135272"/>
              <a:gd name="connsiteY3" fmla="*/ 1107994 h 3359874"/>
              <a:gd name="connsiteX4" fmla="*/ 2333768 w 4135272"/>
              <a:gd name="connsiteY4" fmla="*/ 1555752 h 3359874"/>
              <a:gd name="connsiteX5" fmla="*/ 2770495 w 4135272"/>
              <a:gd name="connsiteY5" fmla="*/ 2525 h 3359874"/>
              <a:gd name="connsiteX6" fmla="*/ 3125338 w 4135272"/>
              <a:gd name="connsiteY6" fmla="*/ 1858621 h 3359874"/>
              <a:gd name="connsiteX7" fmla="*/ 3534770 w 4135272"/>
              <a:gd name="connsiteY7" fmla="*/ 521140 h 3359874"/>
              <a:gd name="connsiteX8" fmla="*/ 4135272 w 4135272"/>
              <a:gd name="connsiteY8" fmla="*/ 2445474 h 3359874"/>
              <a:gd name="connsiteX0" fmla="*/ 0 w 4135272"/>
              <a:gd name="connsiteY0" fmla="*/ 3372257 h 3372257"/>
              <a:gd name="connsiteX1" fmla="*/ 464024 w 4135272"/>
              <a:gd name="connsiteY1" fmla="*/ 2103016 h 3372257"/>
              <a:gd name="connsiteX2" fmla="*/ 955344 w 4135272"/>
              <a:gd name="connsiteY2" fmla="*/ 2990120 h 3372257"/>
              <a:gd name="connsiteX3" fmla="*/ 1419367 w 4135272"/>
              <a:gd name="connsiteY3" fmla="*/ 1120377 h 3372257"/>
              <a:gd name="connsiteX4" fmla="*/ 2333768 w 4135272"/>
              <a:gd name="connsiteY4" fmla="*/ 1568135 h 3372257"/>
              <a:gd name="connsiteX5" fmla="*/ 2770495 w 4135272"/>
              <a:gd name="connsiteY5" fmla="*/ 14908 h 3372257"/>
              <a:gd name="connsiteX6" fmla="*/ 3125338 w 4135272"/>
              <a:gd name="connsiteY6" fmla="*/ 1871004 h 3372257"/>
              <a:gd name="connsiteX7" fmla="*/ 3534770 w 4135272"/>
              <a:gd name="connsiteY7" fmla="*/ 533523 h 3372257"/>
              <a:gd name="connsiteX8" fmla="*/ 4135272 w 4135272"/>
              <a:gd name="connsiteY8" fmla="*/ 2457857 h 3372257"/>
              <a:gd name="connsiteX0" fmla="*/ 0 w 4135272"/>
              <a:gd name="connsiteY0" fmla="*/ 3359124 h 3359124"/>
              <a:gd name="connsiteX1" fmla="*/ 464024 w 4135272"/>
              <a:gd name="connsiteY1" fmla="*/ 2089883 h 3359124"/>
              <a:gd name="connsiteX2" fmla="*/ 955344 w 4135272"/>
              <a:gd name="connsiteY2" fmla="*/ 2976987 h 3359124"/>
              <a:gd name="connsiteX3" fmla="*/ 1419367 w 4135272"/>
              <a:gd name="connsiteY3" fmla="*/ 1107244 h 3359124"/>
              <a:gd name="connsiteX4" fmla="*/ 2333768 w 4135272"/>
              <a:gd name="connsiteY4" fmla="*/ 1555002 h 3359124"/>
              <a:gd name="connsiteX5" fmla="*/ 2770495 w 4135272"/>
              <a:gd name="connsiteY5" fmla="*/ 1775 h 3359124"/>
              <a:gd name="connsiteX6" fmla="*/ 3125338 w 4135272"/>
              <a:gd name="connsiteY6" fmla="*/ 1908689 h 3359124"/>
              <a:gd name="connsiteX7" fmla="*/ 3534770 w 4135272"/>
              <a:gd name="connsiteY7" fmla="*/ 520390 h 3359124"/>
              <a:gd name="connsiteX8" fmla="*/ 4135272 w 4135272"/>
              <a:gd name="connsiteY8" fmla="*/ 2444724 h 335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35272" h="3359124">
                <a:moveTo>
                  <a:pt x="0" y="3359124"/>
                </a:moveTo>
                <a:cubicBezTo>
                  <a:pt x="152400" y="2756348"/>
                  <a:pt x="304800" y="2153572"/>
                  <a:pt x="464024" y="2089883"/>
                </a:cubicBezTo>
                <a:cubicBezTo>
                  <a:pt x="623248" y="2026194"/>
                  <a:pt x="796120" y="3140760"/>
                  <a:pt x="955344" y="2976987"/>
                </a:cubicBezTo>
                <a:cubicBezTo>
                  <a:pt x="1114568" y="2813214"/>
                  <a:pt x="1189630" y="1344242"/>
                  <a:pt x="1419367" y="1107244"/>
                </a:cubicBezTo>
                <a:cubicBezTo>
                  <a:pt x="1649104" y="870247"/>
                  <a:pt x="2108580" y="1739247"/>
                  <a:pt x="2333768" y="1555002"/>
                </a:cubicBezTo>
                <a:cubicBezTo>
                  <a:pt x="2558956" y="1370757"/>
                  <a:pt x="2638567" y="-57173"/>
                  <a:pt x="2770495" y="1775"/>
                </a:cubicBezTo>
                <a:cubicBezTo>
                  <a:pt x="2902423" y="60723"/>
                  <a:pt x="2997959" y="1822253"/>
                  <a:pt x="3125338" y="1908689"/>
                </a:cubicBezTo>
                <a:cubicBezTo>
                  <a:pt x="3252717" y="1995125"/>
                  <a:pt x="3366448" y="431051"/>
                  <a:pt x="3534770" y="520390"/>
                </a:cubicBezTo>
                <a:cubicBezTo>
                  <a:pt x="3703092" y="609729"/>
                  <a:pt x="3919182" y="1531461"/>
                  <a:pt x="4135272" y="2444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67250" y="3898900"/>
            <a:ext cx="4121150" cy="24638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4363" y="5589588"/>
            <a:ext cx="352583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1"/>
          <p:cNvSpPr/>
          <p:nvPr/>
        </p:nvSpPr>
        <p:spPr>
          <a:xfrm>
            <a:off x="1004888" y="5143500"/>
            <a:ext cx="358775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上箭头 32"/>
          <p:cNvSpPr/>
          <p:nvPr/>
        </p:nvSpPr>
        <p:spPr>
          <a:xfrm>
            <a:off x="2879725" y="5661025"/>
            <a:ext cx="431800" cy="360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76" name="TextBox 33"/>
          <p:cNvSpPr txBox="1">
            <a:spLocks noChangeArrowheads="1"/>
          </p:cNvSpPr>
          <p:nvPr/>
        </p:nvSpPr>
        <p:spPr bwMode="auto">
          <a:xfrm>
            <a:off x="860425" y="4581525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压力</a:t>
            </a:r>
          </a:p>
        </p:txBody>
      </p:sp>
      <p:sp>
        <p:nvSpPr>
          <p:cNvPr id="45077" name="TextBox 34"/>
          <p:cNvSpPr txBox="1">
            <a:spLocks noChangeArrowheads="1"/>
          </p:cNvSpPr>
          <p:nvPr/>
        </p:nvSpPr>
        <p:spPr bwMode="auto">
          <a:xfrm>
            <a:off x="2266950" y="6145213"/>
            <a:ext cx="1801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压力转换成支撑</a:t>
            </a:r>
          </a:p>
        </p:txBody>
      </p:sp>
      <p:sp>
        <p:nvSpPr>
          <p:cNvPr id="36" name="下箭头 35"/>
          <p:cNvSpPr/>
          <p:nvPr/>
        </p:nvSpPr>
        <p:spPr>
          <a:xfrm rot="721602">
            <a:off x="6848475" y="4818063"/>
            <a:ext cx="360363" cy="3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上箭头 36"/>
          <p:cNvSpPr/>
          <p:nvPr/>
        </p:nvSpPr>
        <p:spPr>
          <a:xfrm rot="2341234">
            <a:off x="7805738" y="6045200"/>
            <a:ext cx="431800" cy="360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80" name="TextBox 37"/>
          <p:cNvSpPr txBox="1">
            <a:spLocks noChangeArrowheads="1"/>
          </p:cNvSpPr>
          <p:nvPr/>
        </p:nvSpPr>
        <p:spPr bwMode="auto">
          <a:xfrm>
            <a:off x="7004050" y="641985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压力转换成支撑</a:t>
            </a:r>
          </a:p>
        </p:txBody>
      </p:sp>
      <p:sp>
        <p:nvSpPr>
          <p:cNvPr id="45081" name="TextBox 38"/>
          <p:cNvSpPr txBox="1">
            <a:spLocks noChangeArrowheads="1"/>
          </p:cNvSpPr>
          <p:nvPr/>
        </p:nvSpPr>
        <p:spPr bwMode="auto">
          <a:xfrm>
            <a:off x="6748463" y="4416425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压力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TW" smtClean="0">
                <a:latin typeface="黑体" pitchFamily="2" charset="-122"/>
                <a:ea typeface="黑体" pitchFamily="2" charset="-122"/>
              </a:rPr>
              <a:t>学习训练的步骤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684213" y="1628775"/>
            <a:ext cx="799147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单独技术画线：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黄金分割</a:t>
            </a:r>
            <a:r>
              <a:rPr lang="en-US" altLang="zh-TW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斐波那契扩展线 通道线 趋势线做线每个每天练习</a:t>
            </a:r>
            <a:r>
              <a:rPr lang="en-US" altLang="zh-TW" sz="2800" b="1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—</a:t>
            </a:r>
            <a:r>
              <a:rPr lang="en-US" altLang="zh-TW" sz="2800" b="1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次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endParaRPr lang="zh-TW" altLang="zh-TW" sz="2800" b="1">
              <a:latin typeface="黑体" pitchFamily="2" charset="-122"/>
              <a:ea typeface="黑体" pitchFamily="2" charset="-122"/>
            </a:endParaRPr>
          </a:p>
          <a:p>
            <a:r>
              <a:rPr lang="en-US" altLang="zh-TW" sz="2800" b="1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整体综合画线：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按照支阻交易模型在历史盘画线并且找到多周期的三重支阻位，进行截图收集，每天收集</a:t>
            </a:r>
            <a:r>
              <a:rPr lang="en-US" altLang="zh-TW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—</a:t>
            </a:r>
            <a:r>
              <a:rPr lang="en-US" altLang="zh-TW" sz="28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zh-TW" sz="2800" b="1">
                <a:latin typeface="黑体" pitchFamily="2" charset="-122"/>
                <a:ea typeface="黑体" pitchFamily="2" charset="-122"/>
              </a:rPr>
              <a:t>个案例，形成案例库保存并长期坚持累计案例库；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支阻交易法实战</a:t>
            </a:r>
            <a:endParaRPr lang="zh-TW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趋势交易法培训教程（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03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波浪理论</a:t>
            </a:r>
            <a:endParaRPr lang="en-US" altLang="zh-CN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艾略特波浪理论简介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8353425" cy="55451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拉尔夫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纳尔逊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艾略特（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Ralph Nelson Elliott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）是波浪理论的创始人</a:t>
            </a:r>
            <a:r>
              <a:rPr lang="zh-CN" altLang="en-US" sz="2400" smtClean="0"/>
              <a:t> 。</a:t>
            </a:r>
            <a:endParaRPr lang="en-US" altLang="zh-CN" sz="2400" smtClean="0"/>
          </a:p>
          <a:p>
            <a:pPr eaLnBrk="1" hangingPunct="1"/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1871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7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28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日出生在美国密苏里州堪萨斯市的玛丽斯维利镇（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Marysville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）。他在危地马拉得了一场大病，并于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1927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年退休，退休后，他回到加利福尼亚的老家养病。在这段漫长的休养期间，他揣摸出了股市行为理论，认为波浪理论是对道氏理论的必要补充。</a:t>
            </a: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1939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年，艾略特在这份杂志上发表了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12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篇文章，宣传和推广自己的理论，希望投资者能够接受他的理论。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1946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年，也就是艾略特去世前两年，他完成了关于波浪理论的经典之作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自然法则－宇宙的奥秘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波浪理论的三大重要知识点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形态（最重要）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波浪（主浪与调整浪）的形态和结构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比例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调整浪与主浪、主浪与主浪的浪长的比例关系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时间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调整浪与主浪、主浪与主浪的运行时间的关系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57900" y="1000125"/>
            <a:ext cx="2690813" cy="119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调整 浪形态</a:t>
            </a:r>
            <a:endParaRPr lang="en-US" altLang="zh-CN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B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形态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>
          <a:xfrm>
            <a:off x="468313" y="1341438"/>
            <a:ext cx="2584450" cy="11795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基本形态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升</a:t>
            </a:r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降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68313" y="1624013"/>
            <a:ext cx="7904162" cy="4684712"/>
          </a:xfrm>
          <a:custGeom>
            <a:avLst/>
            <a:gdLst>
              <a:gd name="connsiteX0" fmla="*/ 0 w 6523630"/>
              <a:gd name="connsiteY0" fmla="*/ 3402083 h 3402083"/>
              <a:gd name="connsiteX1" fmla="*/ 682388 w 6523630"/>
              <a:gd name="connsiteY1" fmla="*/ 2078250 h 3402083"/>
              <a:gd name="connsiteX2" fmla="*/ 1514901 w 6523630"/>
              <a:gd name="connsiteY2" fmla="*/ 2828877 h 3402083"/>
              <a:gd name="connsiteX3" fmla="*/ 2251880 w 6523630"/>
              <a:gd name="connsiteY3" fmla="*/ 1163850 h 3402083"/>
              <a:gd name="connsiteX4" fmla="*/ 3248167 w 6523630"/>
              <a:gd name="connsiteY4" fmla="*/ 1982716 h 3402083"/>
              <a:gd name="connsiteX5" fmla="*/ 4067033 w 6523630"/>
              <a:gd name="connsiteY5" fmla="*/ 3790 h 3402083"/>
              <a:gd name="connsiteX6" fmla="*/ 4640239 w 6523630"/>
              <a:gd name="connsiteY6" fmla="*/ 1464101 h 3402083"/>
              <a:gd name="connsiteX7" fmla="*/ 5609230 w 6523630"/>
              <a:gd name="connsiteY7" fmla="*/ 768065 h 3402083"/>
              <a:gd name="connsiteX8" fmla="*/ 6523630 w 6523630"/>
              <a:gd name="connsiteY8" fmla="*/ 2364853 h 3402083"/>
              <a:gd name="connsiteX0" fmla="*/ 0 w 6337618"/>
              <a:gd name="connsiteY0" fmla="*/ 3402083 h 3402083"/>
              <a:gd name="connsiteX1" fmla="*/ 682388 w 6337618"/>
              <a:gd name="connsiteY1" fmla="*/ 2078250 h 3402083"/>
              <a:gd name="connsiteX2" fmla="*/ 1514901 w 6337618"/>
              <a:gd name="connsiteY2" fmla="*/ 2828877 h 3402083"/>
              <a:gd name="connsiteX3" fmla="*/ 2251880 w 6337618"/>
              <a:gd name="connsiteY3" fmla="*/ 1163850 h 3402083"/>
              <a:gd name="connsiteX4" fmla="*/ 3248167 w 6337618"/>
              <a:gd name="connsiteY4" fmla="*/ 1982716 h 3402083"/>
              <a:gd name="connsiteX5" fmla="*/ 4067033 w 6337618"/>
              <a:gd name="connsiteY5" fmla="*/ 3790 h 3402083"/>
              <a:gd name="connsiteX6" fmla="*/ 4640239 w 6337618"/>
              <a:gd name="connsiteY6" fmla="*/ 1464101 h 3402083"/>
              <a:gd name="connsiteX7" fmla="*/ 5609230 w 6337618"/>
              <a:gd name="connsiteY7" fmla="*/ 768065 h 3402083"/>
              <a:gd name="connsiteX8" fmla="*/ 6337618 w 6337618"/>
              <a:gd name="connsiteY8" fmla="*/ 1918453 h 3402083"/>
              <a:gd name="connsiteX0" fmla="*/ 0 w 6337618"/>
              <a:gd name="connsiteY0" fmla="*/ 3405792 h 3405792"/>
              <a:gd name="connsiteX1" fmla="*/ 682388 w 6337618"/>
              <a:gd name="connsiteY1" fmla="*/ 2081959 h 3405792"/>
              <a:gd name="connsiteX2" fmla="*/ 1514901 w 6337618"/>
              <a:gd name="connsiteY2" fmla="*/ 2832586 h 3405792"/>
              <a:gd name="connsiteX3" fmla="*/ 2251880 w 6337618"/>
              <a:gd name="connsiteY3" fmla="*/ 1167559 h 3405792"/>
              <a:gd name="connsiteX4" fmla="*/ 3248167 w 6337618"/>
              <a:gd name="connsiteY4" fmla="*/ 1986425 h 3405792"/>
              <a:gd name="connsiteX5" fmla="*/ 4067033 w 6337618"/>
              <a:gd name="connsiteY5" fmla="*/ 7499 h 3405792"/>
              <a:gd name="connsiteX6" fmla="*/ 4826251 w 6337618"/>
              <a:gd name="connsiteY6" fmla="*/ 1289250 h 3405792"/>
              <a:gd name="connsiteX7" fmla="*/ 5609230 w 6337618"/>
              <a:gd name="connsiteY7" fmla="*/ 771774 h 3405792"/>
              <a:gd name="connsiteX8" fmla="*/ 6337618 w 6337618"/>
              <a:gd name="connsiteY8" fmla="*/ 1922162 h 340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7618" h="3405792">
                <a:moveTo>
                  <a:pt x="0" y="3405792"/>
                </a:moveTo>
                <a:cubicBezTo>
                  <a:pt x="214952" y="2791642"/>
                  <a:pt x="429905" y="2177493"/>
                  <a:pt x="682388" y="2081959"/>
                </a:cubicBezTo>
                <a:cubicBezTo>
                  <a:pt x="934872" y="1986425"/>
                  <a:pt x="1253319" y="2984986"/>
                  <a:pt x="1514901" y="2832586"/>
                </a:cubicBezTo>
                <a:cubicBezTo>
                  <a:pt x="1776483" y="2680186"/>
                  <a:pt x="1963002" y="1308586"/>
                  <a:pt x="2251880" y="1167559"/>
                </a:cubicBezTo>
                <a:cubicBezTo>
                  <a:pt x="2540758" y="1026532"/>
                  <a:pt x="2945641" y="2179768"/>
                  <a:pt x="3248167" y="1986425"/>
                </a:cubicBezTo>
                <a:cubicBezTo>
                  <a:pt x="3550693" y="1793082"/>
                  <a:pt x="3804019" y="123695"/>
                  <a:pt x="4067033" y="7499"/>
                </a:cubicBezTo>
                <a:cubicBezTo>
                  <a:pt x="4330047" y="-108697"/>
                  <a:pt x="4569218" y="1161871"/>
                  <a:pt x="4826251" y="1289250"/>
                </a:cubicBezTo>
                <a:cubicBezTo>
                  <a:pt x="5083284" y="1416629"/>
                  <a:pt x="5357336" y="666289"/>
                  <a:pt x="5609230" y="771774"/>
                </a:cubicBezTo>
                <a:cubicBezTo>
                  <a:pt x="5861124" y="877259"/>
                  <a:pt x="6037367" y="1198830"/>
                  <a:pt x="6337618" y="19221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1116013" y="3968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2339975" y="56610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3052763" y="266858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8" name="TextBox 7"/>
          <p:cNvSpPr txBox="1">
            <a:spLocks noChangeArrowheads="1"/>
          </p:cNvSpPr>
          <p:nvPr/>
        </p:nvSpPr>
        <p:spPr bwMode="auto">
          <a:xfrm>
            <a:off x="4427538" y="45910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9" name="TextBox 8"/>
          <p:cNvSpPr txBox="1">
            <a:spLocks noChangeArrowheads="1"/>
          </p:cNvSpPr>
          <p:nvPr/>
        </p:nvSpPr>
        <p:spPr bwMode="auto">
          <a:xfrm>
            <a:off x="4924425" y="1268413"/>
            <a:ext cx="30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10" name="TextBox 9"/>
          <p:cNvSpPr txBox="1">
            <a:spLocks noChangeArrowheads="1"/>
          </p:cNvSpPr>
          <p:nvPr/>
        </p:nvSpPr>
        <p:spPr bwMode="auto">
          <a:xfrm>
            <a:off x="6443663" y="3600450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11" name="TextBox 10"/>
          <p:cNvSpPr txBox="1">
            <a:spLocks noChangeArrowheads="1"/>
          </p:cNvSpPr>
          <p:nvPr/>
        </p:nvSpPr>
        <p:spPr bwMode="auto">
          <a:xfrm>
            <a:off x="7235825" y="2190750"/>
            <a:ext cx="309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B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12" name="TextBox 11"/>
          <p:cNvSpPr txBox="1">
            <a:spLocks noChangeArrowheads="1"/>
          </p:cNvSpPr>
          <p:nvPr/>
        </p:nvSpPr>
        <p:spPr bwMode="auto">
          <a:xfrm>
            <a:off x="7910513" y="4130675"/>
            <a:ext cx="307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C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13" name="TextBox 12"/>
          <p:cNvSpPr txBox="1">
            <a:spLocks noChangeArrowheads="1"/>
          </p:cNvSpPr>
          <p:nvPr/>
        </p:nvSpPr>
        <p:spPr bwMode="auto">
          <a:xfrm>
            <a:off x="1417638" y="28749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主浪</a:t>
            </a:r>
          </a:p>
        </p:txBody>
      </p:sp>
      <p:sp>
        <p:nvSpPr>
          <p:cNvPr id="51214" name="TextBox 13"/>
          <p:cNvSpPr txBox="1">
            <a:spLocks noChangeArrowheads="1"/>
          </p:cNvSpPr>
          <p:nvPr/>
        </p:nvSpPr>
        <p:spPr bwMode="auto">
          <a:xfrm>
            <a:off x="3354388" y="5078413"/>
            <a:ext cx="877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68313" y="6308725"/>
            <a:ext cx="8496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1203" idx="1"/>
          </p:cNvCxnSpPr>
          <p:nvPr/>
        </p:nvCxnSpPr>
        <p:spPr>
          <a:xfrm flipV="1">
            <a:off x="468313" y="1930400"/>
            <a:ext cx="0" cy="437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5"/>
          </p:cNvCxnSpPr>
          <p:nvPr/>
        </p:nvCxnSpPr>
        <p:spPr>
          <a:xfrm>
            <a:off x="5540375" y="1633538"/>
            <a:ext cx="39688" cy="467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8" name="TextBox 20"/>
          <p:cNvSpPr txBox="1">
            <a:spLocks noChangeArrowheads="1"/>
          </p:cNvSpPr>
          <p:nvPr/>
        </p:nvSpPr>
        <p:spPr bwMode="auto">
          <a:xfrm>
            <a:off x="2513013" y="6340475"/>
            <a:ext cx="877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推动浪</a:t>
            </a:r>
          </a:p>
        </p:txBody>
      </p:sp>
      <p:sp>
        <p:nvSpPr>
          <p:cNvPr id="51219" name="TextBox 21"/>
          <p:cNvSpPr txBox="1">
            <a:spLocks noChangeArrowheads="1"/>
          </p:cNvSpPr>
          <p:nvPr/>
        </p:nvSpPr>
        <p:spPr bwMode="auto">
          <a:xfrm>
            <a:off x="6761163" y="6340475"/>
            <a:ext cx="877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cxnSp>
        <p:nvCxnSpPr>
          <p:cNvPr id="24" name="直接箭头连接符 23"/>
          <p:cNvCxnSpPr>
            <a:stCxn id="51213" idx="2"/>
          </p:cNvCxnSpPr>
          <p:nvPr/>
        </p:nvCxnSpPr>
        <p:spPr>
          <a:xfrm flipH="1">
            <a:off x="900113" y="3244850"/>
            <a:ext cx="839787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1213" idx="2"/>
          </p:cNvCxnSpPr>
          <p:nvPr/>
        </p:nvCxnSpPr>
        <p:spPr>
          <a:xfrm>
            <a:off x="1739900" y="3244850"/>
            <a:ext cx="1031875" cy="106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1213" idx="2"/>
          </p:cNvCxnSpPr>
          <p:nvPr/>
        </p:nvCxnSpPr>
        <p:spPr>
          <a:xfrm flipV="1">
            <a:off x="1739900" y="2852738"/>
            <a:ext cx="3336925" cy="39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1214" idx="0"/>
          </p:cNvCxnSpPr>
          <p:nvPr/>
        </p:nvCxnSpPr>
        <p:spPr>
          <a:xfrm flipH="1" flipV="1">
            <a:off x="1835150" y="4959350"/>
            <a:ext cx="1957388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1214" idx="0"/>
          </p:cNvCxnSpPr>
          <p:nvPr/>
        </p:nvCxnSpPr>
        <p:spPr>
          <a:xfrm flipV="1">
            <a:off x="3792538" y="3967163"/>
            <a:ext cx="131762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6300788" y="4959350"/>
            <a:ext cx="2303462" cy="1106488"/>
          </a:xfrm>
          <a:custGeom>
            <a:avLst/>
            <a:gdLst>
              <a:gd name="connsiteX0" fmla="*/ 0 w 1351129"/>
              <a:gd name="connsiteY0" fmla="*/ 1050877 h 1050877"/>
              <a:gd name="connsiteX1" fmla="*/ 300251 w 1351129"/>
              <a:gd name="connsiteY1" fmla="*/ 586854 h 1050877"/>
              <a:gd name="connsiteX2" fmla="*/ 600502 w 1351129"/>
              <a:gd name="connsiteY2" fmla="*/ 818866 h 1050877"/>
              <a:gd name="connsiteX3" fmla="*/ 805218 w 1351129"/>
              <a:gd name="connsiteY3" fmla="*/ 327546 h 1050877"/>
              <a:gd name="connsiteX4" fmla="*/ 1132765 w 1351129"/>
              <a:gd name="connsiteY4" fmla="*/ 573206 h 1050877"/>
              <a:gd name="connsiteX5" fmla="*/ 1351129 w 1351129"/>
              <a:gd name="connsiteY5" fmla="*/ 0 h 105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129" h="1050877">
                <a:moveTo>
                  <a:pt x="0" y="1050877"/>
                </a:moveTo>
                <a:cubicBezTo>
                  <a:pt x="100083" y="838199"/>
                  <a:pt x="200167" y="625522"/>
                  <a:pt x="300251" y="586854"/>
                </a:cubicBezTo>
                <a:cubicBezTo>
                  <a:pt x="400335" y="548186"/>
                  <a:pt x="516341" y="862084"/>
                  <a:pt x="600502" y="818866"/>
                </a:cubicBezTo>
                <a:cubicBezTo>
                  <a:pt x="684663" y="775648"/>
                  <a:pt x="716508" y="368489"/>
                  <a:pt x="805218" y="327546"/>
                </a:cubicBezTo>
                <a:cubicBezTo>
                  <a:pt x="893929" y="286603"/>
                  <a:pt x="1041780" y="627797"/>
                  <a:pt x="1132765" y="573206"/>
                </a:cubicBezTo>
                <a:cubicBezTo>
                  <a:pt x="1223750" y="518615"/>
                  <a:pt x="1287439" y="259307"/>
                  <a:pt x="13511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316788" y="1503363"/>
            <a:ext cx="1368425" cy="571500"/>
          </a:xfrm>
          <a:custGeom>
            <a:avLst/>
            <a:gdLst>
              <a:gd name="connsiteX0" fmla="*/ 0 w 1269242"/>
              <a:gd name="connsiteY0" fmla="*/ 0 h 777923"/>
              <a:gd name="connsiteX1" fmla="*/ 491319 w 1269242"/>
              <a:gd name="connsiteY1" fmla="*/ 600502 h 777923"/>
              <a:gd name="connsiteX2" fmla="*/ 887104 w 1269242"/>
              <a:gd name="connsiteY2" fmla="*/ 177421 h 777923"/>
              <a:gd name="connsiteX3" fmla="*/ 1269242 w 1269242"/>
              <a:gd name="connsiteY3" fmla="*/ 777923 h 77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242" h="777923">
                <a:moveTo>
                  <a:pt x="0" y="0"/>
                </a:moveTo>
                <a:cubicBezTo>
                  <a:pt x="171734" y="285466"/>
                  <a:pt x="343468" y="570932"/>
                  <a:pt x="491319" y="600502"/>
                </a:cubicBezTo>
                <a:cubicBezTo>
                  <a:pt x="639170" y="630072"/>
                  <a:pt x="757450" y="147851"/>
                  <a:pt x="887104" y="177421"/>
                </a:cubicBezTo>
                <a:cubicBezTo>
                  <a:pt x="1016758" y="206991"/>
                  <a:pt x="1143000" y="492457"/>
                  <a:pt x="1269242" y="7779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57900" y="4775200"/>
            <a:ext cx="2690813" cy="134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推动浪形态</a:t>
            </a:r>
            <a:endParaRPr lang="en-US" altLang="zh-CN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调整形态</a:t>
            </a:r>
          </a:p>
        </p:txBody>
      </p:sp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468313" y="1522413"/>
            <a:ext cx="1338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锯齿形调整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3563938" y="1495425"/>
            <a:ext cx="1338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平台形调整</a:t>
            </a:r>
          </a:p>
        </p:txBody>
      </p:sp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7019925" y="1474788"/>
            <a:ext cx="1339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三角形调整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11163" y="4454525"/>
            <a:ext cx="1905000" cy="1079500"/>
          </a:xfrm>
          <a:custGeom>
            <a:avLst/>
            <a:gdLst>
              <a:gd name="connsiteX0" fmla="*/ 0 w 1905000"/>
              <a:gd name="connsiteY0" fmla="*/ 0 h 1079500"/>
              <a:gd name="connsiteX1" fmla="*/ 63500 w 1905000"/>
              <a:gd name="connsiteY1" fmla="*/ 254000 h 1079500"/>
              <a:gd name="connsiteX2" fmla="*/ 190500 w 1905000"/>
              <a:gd name="connsiteY2" fmla="*/ 177800 h 1079500"/>
              <a:gd name="connsiteX3" fmla="*/ 292100 w 1905000"/>
              <a:gd name="connsiteY3" fmla="*/ 482600 h 1079500"/>
              <a:gd name="connsiteX4" fmla="*/ 444500 w 1905000"/>
              <a:gd name="connsiteY4" fmla="*/ 431800 h 1079500"/>
              <a:gd name="connsiteX5" fmla="*/ 596900 w 1905000"/>
              <a:gd name="connsiteY5" fmla="*/ 698500 h 1079500"/>
              <a:gd name="connsiteX6" fmla="*/ 736600 w 1905000"/>
              <a:gd name="connsiteY6" fmla="*/ 457200 h 1079500"/>
              <a:gd name="connsiteX7" fmla="*/ 952500 w 1905000"/>
              <a:gd name="connsiteY7" fmla="*/ 520700 h 1079500"/>
              <a:gd name="connsiteX8" fmla="*/ 1079500 w 1905000"/>
              <a:gd name="connsiteY8" fmla="*/ 266700 h 1079500"/>
              <a:gd name="connsiteX9" fmla="*/ 1244600 w 1905000"/>
              <a:gd name="connsiteY9" fmla="*/ 584200 h 1079500"/>
              <a:gd name="connsiteX10" fmla="*/ 1409700 w 1905000"/>
              <a:gd name="connsiteY10" fmla="*/ 495300 h 1079500"/>
              <a:gd name="connsiteX11" fmla="*/ 1536700 w 1905000"/>
              <a:gd name="connsiteY11" fmla="*/ 749300 h 1079500"/>
              <a:gd name="connsiteX12" fmla="*/ 1765300 w 1905000"/>
              <a:gd name="connsiteY12" fmla="*/ 685800 h 1079500"/>
              <a:gd name="connsiteX13" fmla="*/ 1905000 w 1905000"/>
              <a:gd name="connsiteY1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1079500">
                <a:moveTo>
                  <a:pt x="0" y="0"/>
                </a:moveTo>
                <a:cubicBezTo>
                  <a:pt x="15875" y="112183"/>
                  <a:pt x="31750" y="224367"/>
                  <a:pt x="63500" y="254000"/>
                </a:cubicBezTo>
                <a:cubicBezTo>
                  <a:pt x="95250" y="283633"/>
                  <a:pt x="152400" y="139700"/>
                  <a:pt x="190500" y="177800"/>
                </a:cubicBezTo>
                <a:cubicBezTo>
                  <a:pt x="228600" y="215900"/>
                  <a:pt x="249767" y="440267"/>
                  <a:pt x="292100" y="482600"/>
                </a:cubicBezTo>
                <a:cubicBezTo>
                  <a:pt x="334433" y="524933"/>
                  <a:pt x="393700" y="395817"/>
                  <a:pt x="444500" y="431800"/>
                </a:cubicBezTo>
                <a:cubicBezTo>
                  <a:pt x="495300" y="467783"/>
                  <a:pt x="548217" y="694267"/>
                  <a:pt x="596900" y="698500"/>
                </a:cubicBezTo>
                <a:cubicBezTo>
                  <a:pt x="645583" y="702733"/>
                  <a:pt x="677333" y="486833"/>
                  <a:pt x="736600" y="457200"/>
                </a:cubicBezTo>
                <a:cubicBezTo>
                  <a:pt x="795867" y="427567"/>
                  <a:pt x="895350" y="552450"/>
                  <a:pt x="952500" y="520700"/>
                </a:cubicBezTo>
                <a:cubicBezTo>
                  <a:pt x="1009650" y="488950"/>
                  <a:pt x="1030817" y="256117"/>
                  <a:pt x="1079500" y="266700"/>
                </a:cubicBezTo>
                <a:cubicBezTo>
                  <a:pt x="1128183" y="277283"/>
                  <a:pt x="1189567" y="546100"/>
                  <a:pt x="1244600" y="584200"/>
                </a:cubicBezTo>
                <a:cubicBezTo>
                  <a:pt x="1299633" y="622300"/>
                  <a:pt x="1361017" y="467783"/>
                  <a:pt x="1409700" y="495300"/>
                </a:cubicBezTo>
                <a:cubicBezTo>
                  <a:pt x="1458383" y="522817"/>
                  <a:pt x="1477433" y="717550"/>
                  <a:pt x="1536700" y="749300"/>
                </a:cubicBezTo>
                <a:cubicBezTo>
                  <a:pt x="1595967" y="781050"/>
                  <a:pt x="1703917" y="630767"/>
                  <a:pt x="1765300" y="685800"/>
                </a:cubicBezTo>
                <a:cubicBezTo>
                  <a:pt x="1826683" y="740833"/>
                  <a:pt x="1865841" y="910166"/>
                  <a:pt x="1905000" y="1079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559175" y="2343150"/>
            <a:ext cx="1981200" cy="1016000"/>
          </a:xfrm>
          <a:custGeom>
            <a:avLst/>
            <a:gdLst>
              <a:gd name="connsiteX0" fmla="*/ 0 w 1981200"/>
              <a:gd name="connsiteY0" fmla="*/ 38534 h 1016434"/>
              <a:gd name="connsiteX1" fmla="*/ 177800 w 1981200"/>
              <a:gd name="connsiteY1" fmla="*/ 470334 h 1016434"/>
              <a:gd name="connsiteX2" fmla="*/ 393700 w 1981200"/>
              <a:gd name="connsiteY2" fmla="*/ 178234 h 1016434"/>
              <a:gd name="connsiteX3" fmla="*/ 546100 w 1981200"/>
              <a:gd name="connsiteY3" fmla="*/ 660834 h 1016434"/>
              <a:gd name="connsiteX4" fmla="*/ 736600 w 1981200"/>
              <a:gd name="connsiteY4" fmla="*/ 317934 h 1016434"/>
              <a:gd name="connsiteX5" fmla="*/ 914400 w 1981200"/>
              <a:gd name="connsiteY5" fmla="*/ 406834 h 1016434"/>
              <a:gd name="connsiteX6" fmla="*/ 1066800 w 1981200"/>
              <a:gd name="connsiteY6" fmla="*/ 434 h 1016434"/>
              <a:gd name="connsiteX7" fmla="*/ 1270000 w 1981200"/>
              <a:gd name="connsiteY7" fmla="*/ 495734 h 1016434"/>
              <a:gd name="connsiteX8" fmla="*/ 1409700 w 1981200"/>
              <a:gd name="connsiteY8" fmla="*/ 267134 h 1016434"/>
              <a:gd name="connsiteX9" fmla="*/ 1625600 w 1981200"/>
              <a:gd name="connsiteY9" fmla="*/ 648134 h 1016434"/>
              <a:gd name="connsiteX10" fmla="*/ 1803400 w 1981200"/>
              <a:gd name="connsiteY10" fmla="*/ 495734 h 1016434"/>
              <a:gd name="connsiteX11" fmla="*/ 1981200 w 1981200"/>
              <a:gd name="connsiteY11" fmla="*/ 1016434 h 101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1200" h="1016434">
                <a:moveTo>
                  <a:pt x="0" y="38534"/>
                </a:moveTo>
                <a:cubicBezTo>
                  <a:pt x="56091" y="242792"/>
                  <a:pt x="112183" y="447051"/>
                  <a:pt x="177800" y="470334"/>
                </a:cubicBezTo>
                <a:cubicBezTo>
                  <a:pt x="243417" y="493617"/>
                  <a:pt x="332317" y="146484"/>
                  <a:pt x="393700" y="178234"/>
                </a:cubicBezTo>
                <a:cubicBezTo>
                  <a:pt x="455083" y="209984"/>
                  <a:pt x="488950" y="637551"/>
                  <a:pt x="546100" y="660834"/>
                </a:cubicBezTo>
                <a:cubicBezTo>
                  <a:pt x="603250" y="684117"/>
                  <a:pt x="675217" y="360267"/>
                  <a:pt x="736600" y="317934"/>
                </a:cubicBezTo>
                <a:cubicBezTo>
                  <a:pt x="797983" y="275601"/>
                  <a:pt x="859367" y="459751"/>
                  <a:pt x="914400" y="406834"/>
                </a:cubicBezTo>
                <a:cubicBezTo>
                  <a:pt x="969433" y="353917"/>
                  <a:pt x="1007533" y="-14383"/>
                  <a:pt x="1066800" y="434"/>
                </a:cubicBezTo>
                <a:cubicBezTo>
                  <a:pt x="1126067" y="15251"/>
                  <a:pt x="1212850" y="451284"/>
                  <a:pt x="1270000" y="495734"/>
                </a:cubicBezTo>
                <a:cubicBezTo>
                  <a:pt x="1327150" y="540184"/>
                  <a:pt x="1350433" y="241734"/>
                  <a:pt x="1409700" y="267134"/>
                </a:cubicBezTo>
                <a:cubicBezTo>
                  <a:pt x="1468967" y="292534"/>
                  <a:pt x="1559983" y="610034"/>
                  <a:pt x="1625600" y="648134"/>
                </a:cubicBezTo>
                <a:cubicBezTo>
                  <a:pt x="1691217" y="686234"/>
                  <a:pt x="1744133" y="434351"/>
                  <a:pt x="1803400" y="495734"/>
                </a:cubicBezTo>
                <a:cubicBezTo>
                  <a:pt x="1862667" y="557117"/>
                  <a:pt x="1921933" y="786775"/>
                  <a:pt x="1981200" y="1016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077075" y="3933825"/>
            <a:ext cx="1282700" cy="1257300"/>
          </a:xfrm>
          <a:custGeom>
            <a:avLst/>
            <a:gdLst>
              <a:gd name="connsiteX0" fmla="*/ 0 w 1282700"/>
              <a:gd name="connsiteY0" fmla="*/ 407416 h 1258316"/>
              <a:gd name="connsiteX1" fmla="*/ 190500 w 1282700"/>
              <a:gd name="connsiteY1" fmla="*/ 826516 h 1258316"/>
              <a:gd name="connsiteX2" fmla="*/ 368300 w 1282700"/>
              <a:gd name="connsiteY2" fmla="*/ 128016 h 1258316"/>
              <a:gd name="connsiteX3" fmla="*/ 698500 w 1282700"/>
              <a:gd name="connsiteY3" fmla="*/ 1029716 h 1258316"/>
              <a:gd name="connsiteX4" fmla="*/ 1016000 w 1282700"/>
              <a:gd name="connsiteY4" fmla="*/ 1016 h 1258316"/>
              <a:gd name="connsiteX5" fmla="*/ 1282700 w 1282700"/>
              <a:gd name="connsiteY5" fmla="*/ 1258316 h 1258316"/>
              <a:gd name="connsiteX6" fmla="*/ 1282700 w 1282700"/>
              <a:gd name="connsiteY6" fmla="*/ 1258316 h 12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2700" h="1258316">
                <a:moveTo>
                  <a:pt x="0" y="407416"/>
                </a:moveTo>
                <a:cubicBezTo>
                  <a:pt x="64558" y="640249"/>
                  <a:pt x="129117" y="873083"/>
                  <a:pt x="190500" y="826516"/>
                </a:cubicBezTo>
                <a:cubicBezTo>
                  <a:pt x="251883" y="779949"/>
                  <a:pt x="283633" y="94149"/>
                  <a:pt x="368300" y="128016"/>
                </a:cubicBezTo>
                <a:cubicBezTo>
                  <a:pt x="452967" y="161883"/>
                  <a:pt x="590550" y="1050883"/>
                  <a:pt x="698500" y="1029716"/>
                </a:cubicBezTo>
                <a:cubicBezTo>
                  <a:pt x="806450" y="1008549"/>
                  <a:pt x="918633" y="-37084"/>
                  <a:pt x="1016000" y="1016"/>
                </a:cubicBezTo>
                <a:cubicBezTo>
                  <a:pt x="1113367" y="39116"/>
                  <a:pt x="1282700" y="1258316"/>
                  <a:pt x="1282700" y="1258316"/>
                </a:cubicBezTo>
                <a:lnTo>
                  <a:pt x="1282700" y="125831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H="1" flipV="1">
            <a:off x="7077075" y="2205038"/>
            <a:ext cx="1282700" cy="1154112"/>
          </a:xfrm>
          <a:custGeom>
            <a:avLst/>
            <a:gdLst>
              <a:gd name="connsiteX0" fmla="*/ 0 w 1282700"/>
              <a:gd name="connsiteY0" fmla="*/ 407416 h 1258316"/>
              <a:gd name="connsiteX1" fmla="*/ 190500 w 1282700"/>
              <a:gd name="connsiteY1" fmla="*/ 826516 h 1258316"/>
              <a:gd name="connsiteX2" fmla="*/ 368300 w 1282700"/>
              <a:gd name="connsiteY2" fmla="*/ 128016 h 1258316"/>
              <a:gd name="connsiteX3" fmla="*/ 698500 w 1282700"/>
              <a:gd name="connsiteY3" fmla="*/ 1029716 h 1258316"/>
              <a:gd name="connsiteX4" fmla="*/ 1016000 w 1282700"/>
              <a:gd name="connsiteY4" fmla="*/ 1016 h 1258316"/>
              <a:gd name="connsiteX5" fmla="*/ 1282700 w 1282700"/>
              <a:gd name="connsiteY5" fmla="*/ 1258316 h 1258316"/>
              <a:gd name="connsiteX6" fmla="*/ 1282700 w 1282700"/>
              <a:gd name="connsiteY6" fmla="*/ 1258316 h 12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2700" h="1258316">
                <a:moveTo>
                  <a:pt x="0" y="407416"/>
                </a:moveTo>
                <a:cubicBezTo>
                  <a:pt x="64558" y="640249"/>
                  <a:pt x="129117" y="873083"/>
                  <a:pt x="190500" y="826516"/>
                </a:cubicBezTo>
                <a:cubicBezTo>
                  <a:pt x="251883" y="779949"/>
                  <a:pt x="283633" y="94149"/>
                  <a:pt x="368300" y="128016"/>
                </a:cubicBezTo>
                <a:cubicBezTo>
                  <a:pt x="452967" y="161883"/>
                  <a:pt x="590550" y="1050883"/>
                  <a:pt x="698500" y="1029716"/>
                </a:cubicBezTo>
                <a:cubicBezTo>
                  <a:pt x="806450" y="1008549"/>
                  <a:pt x="918633" y="-37084"/>
                  <a:pt x="1016000" y="1016"/>
                </a:cubicBezTo>
                <a:cubicBezTo>
                  <a:pt x="1113367" y="39116"/>
                  <a:pt x="1282700" y="1258316"/>
                  <a:pt x="1282700" y="1258316"/>
                </a:cubicBezTo>
                <a:lnTo>
                  <a:pt x="1282700" y="125831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563938" y="3402013"/>
            <a:ext cx="1976437" cy="747712"/>
          </a:xfrm>
          <a:custGeom>
            <a:avLst/>
            <a:gdLst>
              <a:gd name="connsiteX0" fmla="*/ 0 w 1130300"/>
              <a:gd name="connsiteY0" fmla="*/ 343704 h 1004104"/>
              <a:gd name="connsiteX1" fmla="*/ 304800 w 1130300"/>
              <a:gd name="connsiteY1" fmla="*/ 826304 h 1004104"/>
              <a:gd name="connsiteX2" fmla="*/ 558800 w 1130300"/>
              <a:gd name="connsiteY2" fmla="*/ 804 h 1004104"/>
              <a:gd name="connsiteX3" fmla="*/ 1130300 w 1130300"/>
              <a:gd name="connsiteY3" fmla="*/ 1004104 h 100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1004104">
                <a:moveTo>
                  <a:pt x="0" y="343704"/>
                </a:moveTo>
                <a:cubicBezTo>
                  <a:pt x="105833" y="613579"/>
                  <a:pt x="211667" y="883454"/>
                  <a:pt x="304800" y="826304"/>
                </a:cubicBezTo>
                <a:cubicBezTo>
                  <a:pt x="397933" y="769154"/>
                  <a:pt x="421217" y="-28829"/>
                  <a:pt x="558800" y="804"/>
                </a:cubicBezTo>
                <a:cubicBezTo>
                  <a:pt x="696383" y="30437"/>
                  <a:pt x="913341" y="517270"/>
                  <a:pt x="1130300" y="1004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873500" y="4454525"/>
            <a:ext cx="1666875" cy="844550"/>
          </a:xfrm>
          <a:custGeom>
            <a:avLst/>
            <a:gdLst>
              <a:gd name="connsiteX0" fmla="*/ 0 w 1206500"/>
              <a:gd name="connsiteY0" fmla="*/ 25373 h 1282673"/>
              <a:gd name="connsiteX1" fmla="*/ 266700 w 1206500"/>
              <a:gd name="connsiteY1" fmla="*/ 596873 h 1282673"/>
              <a:gd name="connsiteX2" fmla="*/ 596900 w 1206500"/>
              <a:gd name="connsiteY2" fmla="*/ 12673 h 1282673"/>
              <a:gd name="connsiteX3" fmla="*/ 1206500 w 1206500"/>
              <a:gd name="connsiteY3" fmla="*/ 1282673 h 128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1282673">
                <a:moveTo>
                  <a:pt x="0" y="25373"/>
                </a:moveTo>
                <a:cubicBezTo>
                  <a:pt x="83608" y="312181"/>
                  <a:pt x="167217" y="598990"/>
                  <a:pt x="266700" y="596873"/>
                </a:cubicBezTo>
                <a:cubicBezTo>
                  <a:pt x="366183" y="594756"/>
                  <a:pt x="440267" y="-101627"/>
                  <a:pt x="596900" y="12673"/>
                </a:cubicBezTo>
                <a:cubicBezTo>
                  <a:pt x="753533" y="126973"/>
                  <a:pt x="980016" y="704823"/>
                  <a:pt x="1206500" y="12826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879850" y="5457825"/>
            <a:ext cx="1655763" cy="733425"/>
          </a:xfrm>
          <a:custGeom>
            <a:avLst/>
            <a:gdLst>
              <a:gd name="connsiteX0" fmla="*/ 0 w 914400"/>
              <a:gd name="connsiteY0" fmla="*/ 283050 h 733275"/>
              <a:gd name="connsiteX1" fmla="*/ 330200 w 914400"/>
              <a:gd name="connsiteY1" fmla="*/ 727550 h 733275"/>
              <a:gd name="connsiteX2" fmla="*/ 533400 w 914400"/>
              <a:gd name="connsiteY2" fmla="*/ 3650 h 733275"/>
              <a:gd name="connsiteX3" fmla="*/ 914400 w 914400"/>
              <a:gd name="connsiteY3" fmla="*/ 498950 h 73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33275">
                <a:moveTo>
                  <a:pt x="0" y="283050"/>
                </a:moveTo>
                <a:cubicBezTo>
                  <a:pt x="120650" y="528583"/>
                  <a:pt x="241300" y="774117"/>
                  <a:pt x="330200" y="727550"/>
                </a:cubicBezTo>
                <a:cubicBezTo>
                  <a:pt x="419100" y="680983"/>
                  <a:pt x="436033" y="41750"/>
                  <a:pt x="533400" y="3650"/>
                </a:cubicBezTo>
                <a:cubicBezTo>
                  <a:pt x="630767" y="-34450"/>
                  <a:pt x="772583" y="232250"/>
                  <a:pt x="914400" y="498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31800" y="2747963"/>
            <a:ext cx="1587500" cy="1028700"/>
          </a:xfrm>
          <a:custGeom>
            <a:avLst/>
            <a:gdLst>
              <a:gd name="connsiteX0" fmla="*/ 0 w 1587500"/>
              <a:gd name="connsiteY0" fmla="*/ 0 h 1028700"/>
              <a:gd name="connsiteX1" fmla="*/ 533400 w 1587500"/>
              <a:gd name="connsiteY1" fmla="*/ 685800 h 1028700"/>
              <a:gd name="connsiteX2" fmla="*/ 876300 w 1587500"/>
              <a:gd name="connsiteY2" fmla="*/ 228600 h 1028700"/>
              <a:gd name="connsiteX3" fmla="*/ 1587500 w 1587500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0" h="1028700">
                <a:moveTo>
                  <a:pt x="0" y="0"/>
                </a:moveTo>
                <a:cubicBezTo>
                  <a:pt x="193675" y="323850"/>
                  <a:pt x="387350" y="647700"/>
                  <a:pt x="533400" y="685800"/>
                </a:cubicBezTo>
                <a:cubicBezTo>
                  <a:pt x="679450" y="723900"/>
                  <a:pt x="700617" y="171450"/>
                  <a:pt x="876300" y="228600"/>
                </a:cubicBezTo>
                <a:cubicBezTo>
                  <a:pt x="1051983" y="285750"/>
                  <a:pt x="1319741" y="657225"/>
                  <a:pt x="1587500" y="1028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比例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606425" y="2014538"/>
            <a:ext cx="7740650" cy="3914775"/>
          </a:xfrm>
          <a:custGeom>
            <a:avLst/>
            <a:gdLst>
              <a:gd name="connsiteX0" fmla="*/ 0 w 5430417"/>
              <a:gd name="connsiteY0" fmla="*/ 3817217 h 3817217"/>
              <a:gd name="connsiteX1" fmla="*/ 830425 w 5430417"/>
              <a:gd name="connsiteY1" fmla="*/ 2650891 h 3817217"/>
              <a:gd name="connsiteX2" fmla="*/ 1418253 w 5430417"/>
              <a:gd name="connsiteY2" fmla="*/ 3416001 h 3817217"/>
              <a:gd name="connsiteX3" fmla="*/ 2351315 w 5430417"/>
              <a:gd name="connsiteY3" fmla="*/ 1596531 h 3817217"/>
              <a:gd name="connsiteX4" fmla="*/ 2827176 w 5430417"/>
              <a:gd name="connsiteY4" fmla="*/ 2501601 h 3817217"/>
              <a:gd name="connsiteX5" fmla="*/ 4879910 w 5430417"/>
              <a:gd name="connsiteY5" fmla="*/ 327568 h 3817217"/>
              <a:gd name="connsiteX6" fmla="*/ 5430417 w 5430417"/>
              <a:gd name="connsiteY6" fmla="*/ 47650 h 3817217"/>
              <a:gd name="connsiteX0" fmla="*/ 0 w 4879910"/>
              <a:gd name="connsiteY0" fmla="*/ 3489649 h 3489649"/>
              <a:gd name="connsiteX1" fmla="*/ 830425 w 4879910"/>
              <a:gd name="connsiteY1" fmla="*/ 2323323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2827176 w 4879910"/>
              <a:gd name="connsiteY4" fmla="*/ 2174033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830425 w 4879910"/>
              <a:gd name="connsiteY1" fmla="*/ 2323323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593263 w 4879910"/>
              <a:gd name="connsiteY4" fmla="*/ 2452878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593263 w 4879910"/>
              <a:gd name="connsiteY4" fmla="*/ 2452878 h 3489649"/>
              <a:gd name="connsiteX5" fmla="*/ 4507458 w 4879910"/>
              <a:gd name="connsiteY5" fmla="*/ 365566 h 3489649"/>
              <a:gd name="connsiteX6" fmla="*/ 4879910 w 4879910"/>
              <a:gd name="connsiteY6" fmla="*/ 0 h 3489649"/>
              <a:gd name="connsiteX0" fmla="*/ 0 w 6716631"/>
              <a:gd name="connsiteY0" fmla="*/ 3172691 h 3172691"/>
              <a:gd name="connsiteX1" fmla="*/ 945946 w 6716631"/>
              <a:gd name="connsiteY1" fmla="*/ 1885783 h 3172691"/>
              <a:gd name="connsiteX2" fmla="*/ 1776977 w 6716631"/>
              <a:gd name="connsiteY2" fmla="*/ 2726257 h 3172691"/>
              <a:gd name="connsiteX3" fmla="*/ 2630998 w 6716631"/>
              <a:gd name="connsiteY3" fmla="*/ 929397 h 3172691"/>
              <a:gd name="connsiteX4" fmla="*/ 3593263 w 6716631"/>
              <a:gd name="connsiteY4" fmla="*/ 2135920 h 3172691"/>
              <a:gd name="connsiteX5" fmla="*/ 4507458 w 6716631"/>
              <a:gd name="connsiteY5" fmla="*/ 48608 h 3172691"/>
              <a:gd name="connsiteX6" fmla="*/ 6716631 w 6716631"/>
              <a:gd name="connsiteY6" fmla="*/ 1865302 h 3172691"/>
              <a:gd name="connsiteX0" fmla="*/ 0 w 6716631"/>
              <a:gd name="connsiteY0" fmla="*/ 3161634 h 3161634"/>
              <a:gd name="connsiteX1" fmla="*/ 945946 w 6716631"/>
              <a:gd name="connsiteY1" fmla="*/ 1874726 h 3161634"/>
              <a:gd name="connsiteX2" fmla="*/ 1776977 w 6716631"/>
              <a:gd name="connsiteY2" fmla="*/ 2715200 h 3161634"/>
              <a:gd name="connsiteX3" fmla="*/ 2630998 w 6716631"/>
              <a:gd name="connsiteY3" fmla="*/ 918340 h 3161634"/>
              <a:gd name="connsiteX4" fmla="*/ 3593263 w 6716631"/>
              <a:gd name="connsiteY4" fmla="*/ 2124863 h 3161634"/>
              <a:gd name="connsiteX5" fmla="*/ 4507458 w 6716631"/>
              <a:gd name="connsiteY5" fmla="*/ 37551 h 3161634"/>
              <a:gd name="connsiteX6" fmla="*/ 5444065 w 6716631"/>
              <a:gd name="connsiteY6" fmla="*/ 1194810 h 3161634"/>
              <a:gd name="connsiteX7" fmla="*/ 6716631 w 6716631"/>
              <a:gd name="connsiteY7" fmla="*/ 1854245 h 3161634"/>
              <a:gd name="connsiteX0" fmla="*/ 0 w 6716631"/>
              <a:gd name="connsiteY0" fmla="*/ 3160029 h 3160029"/>
              <a:gd name="connsiteX1" fmla="*/ 945946 w 6716631"/>
              <a:gd name="connsiteY1" fmla="*/ 1873121 h 3160029"/>
              <a:gd name="connsiteX2" fmla="*/ 1776977 w 6716631"/>
              <a:gd name="connsiteY2" fmla="*/ 2713595 h 3160029"/>
              <a:gd name="connsiteX3" fmla="*/ 2630998 w 6716631"/>
              <a:gd name="connsiteY3" fmla="*/ 916735 h 3160029"/>
              <a:gd name="connsiteX4" fmla="*/ 3593263 w 6716631"/>
              <a:gd name="connsiteY4" fmla="*/ 2123258 h 3160029"/>
              <a:gd name="connsiteX5" fmla="*/ 4507458 w 6716631"/>
              <a:gd name="connsiteY5" fmla="*/ 35946 h 3160029"/>
              <a:gd name="connsiteX6" fmla="*/ 5444065 w 6716631"/>
              <a:gd name="connsiteY6" fmla="*/ 1193205 h 3160029"/>
              <a:gd name="connsiteX7" fmla="*/ 6088741 w 6716631"/>
              <a:gd name="connsiteY7" fmla="*/ 432720 h 3160029"/>
              <a:gd name="connsiteX8" fmla="*/ 6716631 w 6716631"/>
              <a:gd name="connsiteY8" fmla="*/ 1852640 h 3160029"/>
              <a:gd name="connsiteX0" fmla="*/ 0 w 6899087"/>
              <a:gd name="connsiteY0" fmla="*/ 3160029 h 3160029"/>
              <a:gd name="connsiteX1" fmla="*/ 945946 w 6899087"/>
              <a:gd name="connsiteY1" fmla="*/ 1873121 h 3160029"/>
              <a:gd name="connsiteX2" fmla="*/ 1776977 w 6899087"/>
              <a:gd name="connsiteY2" fmla="*/ 2713595 h 3160029"/>
              <a:gd name="connsiteX3" fmla="*/ 2630998 w 6899087"/>
              <a:gd name="connsiteY3" fmla="*/ 916735 h 3160029"/>
              <a:gd name="connsiteX4" fmla="*/ 3593263 w 6899087"/>
              <a:gd name="connsiteY4" fmla="*/ 2123258 h 3160029"/>
              <a:gd name="connsiteX5" fmla="*/ 4507458 w 6899087"/>
              <a:gd name="connsiteY5" fmla="*/ 35946 h 3160029"/>
              <a:gd name="connsiteX6" fmla="*/ 5444065 w 6899087"/>
              <a:gd name="connsiteY6" fmla="*/ 1193205 h 3160029"/>
              <a:gd name="connsiteX7" fmla="*/ 6088741 w 6899087"/>
              <a:gd name="connsiteY7" fmla="*/ 432720 h 3160029"/>
              <a:gd name="connsiteX8" fmla="*/ 6899087 w 6899087"/>
              <a:gd name="connsiteY8" fmla="*/ 1687317 h 3160029"/>
              <a:gd name="connsiteX0" fmla="*/ 0 w 6899087"/>
              <a:gd name="connsiteY0" fmla="*/ 3160029 h 3160029"/>
              <a:gd name="connsiteX1" fmla="*/ 945946 w 6899087"/>
              <a:gd name="connsiteY1" fmla="*/ 1873121 h 3160029"/>
              <a:gd name="connsiteX2" fmla="*/ 1776977 w 6899087"/>
              <a:gd name="connsiteY2" fmla="*/ 2713595 h 3160029"/>
              <a:gd name="connsiteX3" fmla="*/ 2630998 w 6899087"/>
              <a:gd name="connsiteY3" fmla="*/ 916735 h 3160029"/>
              <a:gd name="connsiteX4" fmla="*/ 3593263 w 6899087"/>
              <a:gd name="connsiteY4" fmla="*/ 2123258 h 3160029"/>
              <a:gd name="connsiteX5" fmla="*/ 4507458 w 6899087"/>
              <a:gd name="connsiteY5" fmla="*/ 35946 h 3160029"/>
              <a:gd name="connsiteX6" fmla="*/ 5444065 w 6899087"/>
              <a:gd name="connsiteY6" fmla="*/ 1193205 h 3160029"/>
              <a:gd name="connsiteX7" fmla="*/ 6441489 w 6899087"/>
              <a:gd name="connsiteY7" fmla="*/ 388634 h 3160029"/>
              <a:gd name="connsiteX8" fmla="*/ 6899087 w 6899087"/>
              <a:gd name="connsiteY8" fmla="*/ 1687317 h 3160029"/>
              <a:gd name="connsiteX0" fmla="*/ 0 w 6899087"/>
              <a:gd name="connsiteY0" fmla="*/ 3160029 h 3160029"/>
              <a:gd name="connsiteX1" fmla="*/ 945946 w 6899087"/>
              <a:gd name="connsiteY1" fmla="*/ 1873121 h 3160029"/>
              <a:gd name="connsiteX2" fmla="*/ 1776977 w 6899087"/>
              <a:gd name="connsiteY2" fmla="*/ 2713595 h 3160029"/>
              <a:gd name="connsiteX3" fmla="*/ 2630998 w 6899087"/>
              <a:gd name="connsiteY3" fmla="*/ 916735 h 3160029"/>
              <a:gd name="connsiteX4" fmla="*/ 3593263 w 6899087"/>
              <a:gd name="connsiteY4" fmla="*/ 2123258 h 3160029"/>
              <a:gd name="connsiteX5" fmla="*/ 4507458 w 6899087"/>
              <a:gd name="connsiteY5" fmla="*/ 35946 h 3160029"/>
              <a:gd name="connsiteX6" fmla="*/ 5444065 w 6899087"/>
              <a:gd name="connsiteY6" fmla="*/ 1193205 h 3160029"/>
              <a:gd name="connsiteX7" fmla="*/ 6222542 w 6899087"/>
              <a:gd name="connsiteY7" fmla="*/ 388634 h 3160029"/>
              <a:gd name="connsiteX8" fmla="*/ 6899087 w 6899087"/>
              <a:gd name="connsiteY8" fmla="*/ 1687317 h 3160029"/>
              <a:gd name="connsiteX0" fmla="*/ 0 w 6899087"/>
              <a:gd name="connsiteY0" fmla="*/ 3161546 h 3161546"/>
              <a:gd name="connsiteX1" fmla="*/ 945946 w 6899087"/>
              <a:gd name="connsiteY1" fmla="*/ 1874638 h 3161546"/>
              <a:gd name="connsiteX2" fmla="*/ 1776977 w 6899087"/>
              <a:gd name="connsiteY2" fmla="*/ 2715112 h 3161546"/>
              <a:gd name="connsiteX3" fmla="*/ 2630998 w 6899087"/>
              <a:gd name="connsiteY3" fmla="*/ 918252 h 3161546"/>
              <a:gd name="connsiteX4" fmla="*/ 3593263 w 6899087"/>
              <a:gd name="connsiteY4" fmla="*/ 2124775 h 3161546"/>
              <a:gd name="connsiteX5" fmla="*/ 4507458 w 6899087"/>
              <a:gd name="connsiteY5" fmla="*/ 37463 h 3161546"/>
              <a:gd name="connsiteX6" fmla="*/ 5383247 w 6899087"/>
              <a:gd name="connsiteY6" fmla="*/ 1139615 h 3161546"/>
              <a:gd name="connsiteX7" fmla="*/ 6222542 w 6899087"/>
              <a:gd name="connsiteY7" fmla="*/ 390151 h 3161546"/>
              <a:gd name="connsiteX8" fmla="*/ 6899087 w 6899087"/>
              <a:gd name="connsiteY8" fmla="*/ 1688834 h 3161546"/>
              <a:gd name="connsiteX0" fmla="*/ 0 w 6899087"/>
              <a:gd name="connsiteY0" fmla="*/ 3161546 h 3161546"/>
              <a:gd name="connsiteX1" fmla="*/ 945946 w 6899087"/>
              <a:gd name="connsiteY1" fmla="*/ 1874638 h 3161546"/>
              <a:gd name="connsiteX2" fmla="*/ 1776977 w 6899087"/>
              <a:gd name="connsiteY2" fmla="*/ 2715112 h 3161546"/>
              <a:gd name="connsiteX3" fmla="*/ 2630998 w 6899087"/>
              <a:gd name="connsiteY3" fmla="*/ 918252 h 3161546"/>
              <a:gd name="connsiteX4" fmla="*/ 3615901 w 6899087"/>
              <a:gd name="connsiteY4" fmla="*/ 1806835 h 3161546"/>
              <a:gd name="connsiteX5" fmla="*/ 4507458 w 6899087"/>
              <a:gd name="connsiteY5" fmla="*/ 37463 h 3161546"/>
              <a:gd name="connsiteX6" fmla="*/ 5383247 w 6899087"/>
              <a:gd name="connsiteY6" fmla="*/ 1139615 h 3161546"/>
              <a:gd name="connsiteX7" fmla="*/ 6222542 w 6899087"/>
              <a:gd name="connsiteY7" fmla="*/ 390151 h 3161546"/>
              <a:gd name="connsiteX8" fmla="*/ 6899087 w 6899087"/>
              <a:gd name="connsiteY8" fmla="*/ 1688834 h 31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9087" h="3161546">
                <a:moveTo>
                  <a:pt x="0" y="3161546"/>
                </a:moveTo>
                <a:cubicBezTo>
                  <a:pt x="297025" y="2611817"/>
                  <a:pt x="649783" y="1949044"/>
                  <a:pt x="945946" y="1874638"/>
                </a:cubicBezTo>
                <a:cubicBezTo>
                  <a:pt x="1242109" y="1800232"/>
                  <a:pt x="1496135" y="2874510"/>
                  <a:pt x="1776977" y="2715112"/>
                </a:cubicBezTo>
                <a:cubicBezTo>
                  <a:pt x="2057819" y="2555714"/>
                  <a:pt x="2324511" y="1069631"/>
                  <a:pt x="2630998" y="918252"/>
                </a:cubicBezTo>
                <a:cubicBezTo>
                  <a:pt x="2937485" y="766873"/>
                  <a:pt x="3288967" y="1933427"/>
                  <a:pt x="3615901" y="1806835"/>
                </a:cubicBezTo>
                <a:cubicBezTo>
                  <a:pt x="3942835" y="1680243"/>
                  <a:pt x="4198991" y="291666"/>
                  <a:pt x="4507458" y="37463"/>
                </a:cubicBezTo>
                <a:cubicBezTo>
                  <a:pt x="4815925" y="-216740"/>
                  <a:pt x="5139973" y="897142"/>
                  <a:pt x="5383247" y="1139615"/>
                </a:cubicBezTo>
                <a:cubicBezTo>
                  <a:pt x="5626521" y="1382088"/>
                  <a:pt x="6010448" y="280245"/>
                  <a:pt x="6222542" y="390151"/>
                </a:cubicBezTo>
                <a:cubicBezTo>
                  <a:pt x="6434636" y="500057"/>
                  <a:pt x="6774166" y="1628525"/>
                  <a:pt x="6899087" y="1688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線接點 5"/>
          <p:cNvCxnSpPr/>
          <p:nvPr/>
        </p:nvCxnSpPr>
        <p:spPr>
          <a:xfrm flipH="1">
            <a:off x="468313" y="4335463"/>
            <a:ext cx="20161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7"/>
          <p:cNvCxnSpPr/>
          <p:nvPr/>
        </p:nvCxnSpPr>
        <p:spPr>
          <a:xfrm flipH="1">
            <a:off x="468313" y="5921375"/>
            <a:ext cx="8675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8"/>
          <p:cNvCxnSpPr/>
          <p:nvPr/>
        </p:nvCxnSpPr>
        <p:spPr>
          <a:xfrm flipH="1" flipV="1">
            <a:off x="3984625" y="4284663"/>
            <a:ext cx="1079500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9"/>
          <p:cNvCxnSpPr/>
          <p:nvPr/>
        </p:nvCxnSpPr>
        <p:spPr>
          <a:xfrm flipH="1">
            <a:off x="5456238" y="2014538"/>
            <a:ext cx="35798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11"/>
          <p:cNvCxnSpPr/>
          <p:nvPr/>
        </p:nvCxnSpPr>
        <p:spPr>
          <a:xfrm>
            <a:off x="806450" y="5289550"/>
            <a:ext cx="0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2"/>
          <p:cNvCxnSpPr/>
          <p:nvPr/>
        </p:nvCxnSpPr>
        <p:spPr>
          <a:xfrm flipV="1">
            <a:off x="806450" y="4335463"/>
            <a:ext cx="0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7" name="文字方塊 14"/>
          <p:cNvSpPr txBox="1">
            <a:spLocks noChangeArrowheads="1"/>
          </p:cNvSpPr>
          <p:nvPr/>
        </p:nvSpPr>
        <p:spPr bwMode="auto">
          <a:xfrm>
            <a:off x="641350" y="4930775"/>
            <a:ext cx="219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線單箭頭接點 18"/>
          <p:cNvCxnSpPr/>
          <p:nvPr/>
        </p:nvCxnSpPr>
        <p:spPr>
          <a:xfrm>
            <a:off x="2078038" y="4860925"/>
            <a:ext cx="0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9"/>
          <p:cNvCxnSpPr/>
          <p:nvPr/>
        </p:nvCxnSpPr>
        <p:spPr>
          <a:xfrm flipV="1">
            <a:off x="2078038" y="4335463"/>
            <a:ext cx="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0" name="文字方塊 20"/>
          <p:cNvSpPr txBox="1">
            <a:spLocks noChangeArrowheads="1"/>
          </p:cNvSpPr>
          <p:nvPr/>
        </p:nvSpPr>
        <p:spPr bwMode="auto">
          <a:xfrm>
            <a:off x="1339850" y="4686300"/>
            <a:ext cx="1641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0.382/0.5/0.618H</a:t>
            </a:r>
            <a:endParaRPr lang="zh-TW" altLang="en-US" sz="1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" name="直線單箭頭接點 27"/>
          <p:cNvCxnSpPr/>
          <p:nvPr/>
        </p:nvCxnSpPr>
        <p:spPr>
          <a:xfrm>
            <a:off x="4135438" y="391795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28"/>
          <p:cNvCxnSpPr/>
          <p:nvPr/>
        </p:nvCxnSpPr>
        <p:spPr>
          <a:xfrm flipV="1">
            <a:off x="4113213" y="3151188"/>
            <a:ext cx="0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3" name="文字方塊 29"/>
          <p:cNvSpPr txBox="1">
            <a:spLocks noChangeArrowheads="1"/>
          </p:cNvSpPr>
          <p:nvPr/>
        </p:nvSpPr>
        <p:spPr bwMode="auto">
          <a:xfrm>
            <a:off x="3070225" y="3578225"/>
            <a:ext cx="2092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0.618/1/1.382/1.618H1</a:t>
            </a:r>
            <a:endParaRPr lang="zh-TW" altLang="en-US" sz="1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64" name="文字方塊 2"/>
          <p:cNvSpPr txBox="1">
            <a:spLocks noChangeArrowheads="1"/>
          </p:cNvSpPr>
          <p:nvPr/>
        </p:nvSpPr>
        <p:spPr bwMode="auto">
          <a:xfrm>
            <a:off x="3563938" y="6208713"/>
            <a:ext cx="109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65" name="文字方塊 17"/>
          <p:cNvSpPr txBox="1">
            <a:spLocks noChangeArrowheads="1"/>
          </p:cNvSpPr>
          <p:nvPr/>
        </p:nvSpPr>
        <p:spPr bwMode="auto">
          <a:xfrm>
            <a:off x="806450" y="2605088"/>
            <a:ext cx="1162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主升浪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0" name="直線單箭頭接點 6"/>
          <p:cNvCxnSpPr>
            <a:stCxn id="53265" idx="2"/>
          </p:cNvCxnSpPr>
          <p:nvPr/>
        </p:nvCxnSpPr>
        <p:spPr>
          <a:xfrm flipH="1">
            <a:off x="1155700" y="2974975"/>
            <a:ext cx="231775" cy="18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13"/>
          <p:cNvCxnSpPr>
            <a:stCxn id="53265" idx="2"/>
          </p:cNvCxnSpPr>
          <p:nvPr/>
        </p:nvCxnSpPr>
        <p:spPr>
          <a:xfrm>
            <a:off x="1387475" y="2974975"/>
            <a:ext cx="1614488" cy="128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16"/>
          <p:cNvCxnSpPr>
            <a:stCxn id="53265" idx="2"/>
          </p:cNvCxnSpPr>
          <p:nvPr/>
        </p:nvCxnSpPr>
        <p:spPr>
          <a:xfrm flipV="1">
            <a:off x="1387475" y="2605088"/>
            <a:ext cx="3971925" cy="369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3"/>
          <p:cNvCxnSpPr>
            <a:stCxn id="53264" idx="0"/>
          </p:cNvCxnSpPr>
          <p:nvPr/>
        </p:nvCxnSpPr>
        <p:spPr>
          <a:xfrm flipH="1" flipV="1">
            <a:off x="2339975" y="5105400"/>
            <a:ext cx="1773238" cy="1103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5"/>
          <p:cNvCxnSpPr>
            <a:stCxn id="53264" idx="0"/>
          </p:cNvCxnSpPr>
          <p:nvPr/>
        </p:nvCxnSpPr>
        <p:spPr>
          <a:xfrm flipV="1">
            <a:off x="4113213" y="4437063"/>
            <a:ext cx="242887" cy="177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71" name="文字方塊 26"/>
          <p:cNvSpPr txBox="1">
            <a:spLocks noChangeArrowheads="1"/>
          </p:cNvSpPr>
          <p:nvPr/>
        </p:nvSpPr>
        <p:spPr bwMode="auto">
          <a:xfrm>
            <a:off x="107950" y="1477963"/>
            <a:ext cx="5348288" cy="646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通常调整会调整到主升浪的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0.382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0.5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0.618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的位置，大于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0.85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反转可能性加大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2" name="文字方塊 30"/>
          <p:cNvSpPr txBox="1">
            <a:spLocks noChangeArrowheads="1"/>
          </p:cNvSpPr>
          <p:nvPr/>
        </p:nvSpPr>
        <p:spPr bwMode="auto">
          <a:xfrm>
            <a:off x="4662488" y="5159375"/>
            <a:ext cx="3943350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主升三的高度通常是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浪的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0.618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1.382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1.618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倍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3" name="文字方塊 31"/>
          <p:cNvSpPr txBox="1">
            <a:spLocks noChangeArrowheads="1"/>
          </p:cNvSpPr>
          <p:nvPr/>
        </p:nvSpPr>
        <p:spPr bwMode="auto">
          <a:xfrm>
            <a:off x="1968500" y="3927475"/>
            <a:ext cx="220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4" name="文字方塊 32"/>
          <p:cNvSpPr txBox="1">
            <a:spLocks noChangeArrowheads="1"/>
          </p:cNvSpPr>
          <p:nvPr/>
        </p:nvSpPr>
        <p:spPr bwMode="auto">
          <a:xfrm>
            <a:off x="2427288" y="5437188"/>
            <a:ext cx="220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5" name="文字方塊 33"/>
          <p:cNvSpPr txBox="1">
            <a:spLocks noChangeArrowheads="1"/>
          </p:cNvSpPr>
          <p:nvPr/>
        </p:nvSpPr>
        <p:spPr bwMode="auto">
          <a:xfrm>
            <a:off x="3062288" y="2935288"/>
            <a:ext cx="220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6" name="文字方塊 34"/>
          <p:cNvSpPr txBox="1">
            <a:spLocks noChangeArrowheads="1"/>
          </p:cNvSpPr>
          <p:nvPr/>
        </p:nvSpPr>
        <p:spPr bwMode="auto">
          <a:xfrm>
            <a:off x="4729163" y="4395788"/>
            <a:ext cx="220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7" name="文字方塊 35"/>
          <p:cNvSpPr txBox="1">
            <a:spLocks noChangeArrowheads="1"/>
          </p:cNvSpPr>
          <p:nvPr/>
        </p:nvSpPr>
        <p:spPr bwMode="auto">
          <a:xfrm>
            <a:off x="5686425" y="1477963"/>
            <a:ext cx="21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78" name="文字方塊 45"/>
          <p:cNvSpPr txBox="1">
            <a:spLocks noChangeArrowheads="1"/>
          </p:cNvSpPr>
          <p:nvPr/>
        </p:nvSpPr>
        <p:spPr bwMode="auto">
          <a:xfrm>
            <a:off x="2062163" y="6256338"/>
            <a:ext cx="1331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黄金分割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7" name="直線接點 8"/>
          <p:cNvCxnSpPr/>
          <p:nvPr/>
        </p:nvCxnSpPr>
        <p:spPr>
          <a:xfrm flipH="1">
            <a:off x="1662113" y="5421313"/>
            <a:ext cx="28146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9"/>
          <p:cNvCxnSpPr/>
          <p:nvPr/>
        </p:nvCxnSpPr>
        <p:spPr>
          <a:xfrm flipH="1">
            <a:off x="3373438" y="3121025"/>
            <a:ext cx="1690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11"/>
          <p:cNvCxnSpPr/>
          <p:nvPr/>
        </p:nvCxnSpPr>
        <p:spPr>
          <a:xfrm>
            <a:off x="3563938" y="4581525"/>
            <a:ext cx="11112" cy="839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12"/>
          <p:cNvCxnSpPr>
            <a:stCxn id="53283" idx="0"/>
            <a:endCxn id="4" idx="3"/>
          </p:cNvCxnSpPr>
          <p:nvPr/>
        </p:nvCxnSpPr>
        <p:spPr>
          <a:xfrm flipH="1" flipV="1">
            <a:off x="3559175" y="3151188"/>
            <a:ext cx="15875" cy="110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83" name="文字方塊 14"/>
          <p:cNvSpPr txBox="1">
            <a:spLocks noChangeArrowheads="1"/>
          </p:cNvSpPr>
          <p:nvPr/>
        </p:nvSpPr>
        <p:spPr bwMode="auto">
          <a:xfrm>
            <a:off x="3227388" y="4252913"/>
            <a:ext cx="696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H1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84" name="TextBox 100"/>
          <p:cNvSpPr txBox="1">
            <a:spLocks noChangeArrowheads="1"/>
          </p:cNvSpPr>
          <p:nvPr/>
        </p:nvSpPr>
        <p:spPr bwMode="auto">
          <a:xfrm>
            <a:off x="6440488" y="3617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85" name="TextBox 101"/>
          <p:cNvSpPr txBox="1">
            <a:spLocks noChangeArrowheads="1"/>
          </p:cNvSpPr>
          <p:nvPr/>
        </p:nvSpPr>
        <p:spPr bwMode="auto">
          <a:xfrm>
            <a:off x="7740650" y="2349500"/>
            <a:ext cx="309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B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86" name="TextBox 102"/>
          <p:cNvSpPr txBox="1">
            <a:spLocks noChangeArrowheads="1"/>
          </p:cNvSpPr>
          <p:nvPr/>
        </p:nvSpPr>
        <p:spPr bwMode="auto">
          <a:xfrm>
            <a:off x="8193088" y="4173538"/>
            <a:ext cx="307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C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4" name="直線接點 9"/>
          <p:cNvCxnSpPr/>
          <p:nvPr/>
        </p:nvCxnSpPr>
        <p:spPr>
          <a:xfrm flipH="1" flipV="1">
            <a:off x="6894513" y="4110038"/>
            <a:ext cx="1709737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27"/>
          <p:cNvCxnSpPr>
            <a:stCxn id="53290" idx="2"/>
          </p:cNvCxnSpPr>
          <p:nvPr/>
        </p:nvCxnSpPr>
        <p:spPr>
          <a:xfrm>
            <a:off x="7488238" y="3305175"/>
            <a:ext cx="0" cy="80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28"/>
          <p:cNvCxnSpPr>
            <a:stCxn id="53290" idx="0"/>
          </p:cNvCxnSpPr>
          <p:nvPr/>
        </p:nvCxnSpPr>
        <p:spPr>
          <a:xfrm flipH="1" flipV="1">
            <a:off x="7481888" y="2024063"/>
            <a:ext cx="6350" cy="97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90" name="文字方塊 29"/>
          <p:cNvSpPr txBox="1">
            <a:spLocks noChangeArrowheads="1"/>
          </p:cNvSpPr>
          <p:nvPr/>
        </p:nvSpPr>
        <p:spPr bwMode="auto">
          <a:xfrm>
            <a:off x="6442075" y="2997200"/>
            <a:ext cx="2092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0.618/1/1.382/1.618H2</a:t>
            </a:r>
            <a:endParaRPr lang="zh-TW" altLang="en-US" sz="1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1" name="直線單箭頭接點 11"/>
          <p:cNvCxnSpPr/>
          <p:nvPr/>
        </p:nvCxnSpPr>
        <p:spPr>
          <a:xfrm>
            <a:off x="8793163" y="4113213"/>
            <a:ext cx="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2"/>
          <p:cNvCxnSpPr/>
          <p:nvPr/>
        </p:nvCxnSpPr>
        <p:spPr>
          <a:xfrm flipV="1">
            <a:off x="8793163" y="1995488"/>
            <a:ext cx="0" cy="130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93" name="文字方塊 14"/>
          <p:cNvSpPr txBox="1">
            <a:spLocks noChangeArrowheads="1"/>
          </p:cNvSpPr>
          <p:nvPr/>
        </p:nvSpPr>
        <p:spPr bwMode="auto">
          <a:xfrm>
            <a:off x="8534400" y="3516313"/>
            <a:ext cx="501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H2</a:t>
            </a:r>
            <a:endParaRPr lang="zh-TW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上升趋势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68313" y="1919288"/>
            <a:ext cx="7848600" cy="3935412"/>
          </a:xfrm>
          <a:custGeom>
            <a:avLst/>
            <a:gdLst>
              <a:gd name="connsiteX0" fmla="*/ 0 w 7110484"/>
              <a:gd name="connsiteY0" fmla="*/ 3578023 h 3578023"/>
              <a:gd name="connsiteX1" fmla="*/ 709684 w 7110484"/>
              <a:gd name="connsiteY1" fmla="*/ 2554441 h 3578023"/>
              <a:gd name="connsiteX2" fmla="*/ 1665027 w 7110484"/>
              <a:gd name="connsiteY2" fmla="*/ 3264124 h 3578023"/>
              <a:gd name="connsiteX3" fmla="*/ 2388359 w 7110484"/>
              <a:gd name="connsiteY3" fmla="*/ 1285199 h 3578023"/>
              <a:gd name="connsiteX4" fmla="*/ 3507475 w 7110484"/>
              <a:gd name="connsiteY4" fmla="*/ 2158656 h 3578023"/>
              <a:gd name="connsiteX5" fmla="*/ 4230806 w 7110484"/>
              <a:gd name="connsiteY5" fmla="*/ 15957 h 3578023"/>
              <a:gd name="connsiteX6" fmla="*/ 4926842 w 7110484"/>
              <a:gd name="connsiteY6" fmla="*/ 1148721 h 3578023"/>
              <a:gd name="connsiteX7" fmla="*/ 6018663 w 7110484"/>
              <a:gd name="connsiteY7" fmla="*/ 520924 h 3578023"/>
              <a:gd name="connsiteX8" fmla="*/ 7110484 w 7110484"/>
              <a:gd name="connsiteY8" fmla="*/ 2158656 h 3578023"/>
              <a:gd name="connsiteX0" fmla="*/ 0 w 7110484"/>
              <a:gd name="connsiteY0" fmla="*/ 3576579 h 3576579"/>
              <a:gd name="connsiteX1" fmla="*/ 709684 w 7110484"/>
              <a:gd name="connsiteY1" fmla="*/ 2552997 h 3576579"/>
              <a:gd name="connsiteX2" fmla="*/ 1665027 w 7110484"/>
              <a:gd name="connsiteY2" fmla="*/ 3262680 h 3576579"/>
              <a:gd name="connsiteX3" fmla="*/ 2388359 w 7110484"/>
              <a:gd name="connsiteY3" fmla="*/ 1283755 h 3576579"/>
              <a:gd name="connsiteX4" fmla="*/ 3507475 w 7110484"/>
              <a:gd name="connsiteY4" fmla="*/ 2157212 h 3576579"/>
              <a:gd name="connsiteX5" fmla="*/ 4230806 w 7110484"/>
              <a:gd name="connsiteY5" fmla="*/ 14513 h 3576579"/>
              <a:gd name="connsiteX6" fmla="*/ 5235938 w 7110484"/>
              <a:gd name="connsiteY6" fmla="*/ 1184478 h 3576579"/>
              <a:gd name="connsiteX7" fmla="*/ 6018663 w 7110484"/>
              <a:gd name="connsiteY7" fmla="*/ 519480 h 3576579"/>
              <a:gd name="connsiteX8" fmla="*/ 7110484 w 7110484"/>
              <a:gd name="connsiteY8" fmla="*/ 2157212 h 3576579"/>
              <a:gd name="connsiteX0" fmla="*/ 0 w 7110484"/>
              <a:gd name="connsiteY0" fmla="*/ 3575998 h 3575998"/>
              <a:gd name="connsiteX1" fmla="*/ 709684 w 7110484"/>
              <a:gd name="connsiteY1" fmla="*/ 2552416 h 3575998"/>
              <a:gd name="connsiteX2" fmla="*/ 1665027 w 7110484"/>
              <a:gd name="connsiteY2" fmla="*/ 3262099 h 3575998"/>
              <a:gd name="connsiteX3" fmla="*/ 2388359 w 7110484"/>
              <a:gd name="connsiteY3" fmla="*/ 1283174 h 3575998"/>
              <a:gd name="connsiteX4" fmla="*/ 3507475 w 7110484"/>
              <a:gd name="connsiteY4" fmla="*/ 2156631 h 3575998"/>
              <a:gd name="connsiteX5" fmla="*/ 4230806 w 7110484"/>
              <a:gd name="connsiteY5" fmla="*/ 13932 h 3575998"/>
              <a:gd name="connsiteX6" fmla="*/ 5235938 w 7110484"/>
              <a:gd name="connsiteY6" fmla="*/ 1183897 h 3575998"/>
              <a:gd name="connsiteX7" fmla="*/ 6092846 w 7110484"/>
              <a:gd name="connsiteY7" fmla="*/ 171698 h 3575998"/>
              <a:gd name="connsiteX8" fmla="*/ 7110484 w 7110484"/>
              <a:gd name="connsiteY8" fmla="*/ 2156631 h 357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0484" h="3575998">
                <a:moveTo>
                  <a:pt x="0" y="3575998"/>
                </a:moveTo>
                <a:cubicBezTo>
                  <a:pt x="216090" y="3090365"/>
                  <a:pt x="432180" y="2604732"/>
                  <a:pt x="709684" y="2552416"/>
                </a:cubicBezTo>
                <a:cubicBezTo>
                  <a:pt x="987189" y="2500099"/>
                  <a:pt x="1385248" y="3473639"/>
                  <a:pt x="1665027" y="3262099"/>
                </a:cubicBezTo>
                <a:cubicBezTo>
                  <a:pt x="1944806" y="3050559"/>
                  <a:pt x="2081284" y="1467419"/>
                  <a:pt x="2388359" y="1283174"/>
                </a:cubicBezTo>
                <a:cubicBezTo>
                  <a:pt x="2695434" y="1098929"/>
                  <a:pt x="3200401" y="2368171"/>
                  <a:pt x="3507475" y="2156631"/>
                </a:cubicBezTo>
                <a:cubicBezTo>
                  <a:pt x="3814549" y="1945091"/>
                  <a:pt x="3942729" y="176054"/>
                  <a:pt x="4230806" y="13932"/>
                </a:cubicBezTo>
                <a:cubicBezTo>
                  <a:pt x="4518883" y="-148190"/>
                  <a:pt x="4925598" y="1157603"/>
                  <a:pt x="5235938" y="1183897"/>
                </a:cubicBezTo>
                <a:cubicBezTo>
                  <a:pt x="5546278" y="1210191"/>
                  <a:pt x="5780422" y="9576"/>
                  <a:pt x="6092846" y="171698"/>
                </a:cubicBezTo>
                <a:cubicBezTo>
                  <a:pt x="6405270" y="333820"/>
                  <a:pt x="6746543" y="1421926"/>
                  <a:pt x="7110484" y="21566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>
            <a:stCxn id="17412" idx="2"/>
          </p:cNvCxnSpPr>
          <p:nvPr/>
        </p:nvCxnSpPr>
        <p:spPr>
          <a:xfrm flipH="1">
            <a:off x="684213" y="2782888"/>
            <a:ext cx="77787" cy="244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23850" y="2414588"/>
            <a:ext cx="876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主升浪</a:t>
            </a:r>
          </a:p>
        </p:txBody>
      </p:sp>
      <p:cxnSp>
        <p:nvCxnSpPr>
          <p:cNvPr id="7" name="直接箭头连接符 6"/>
          <p:cNvCxnSpPr>
            <a:stCxn id="17412" idx="2"/>
          </p:cNvCxnSpPr>
          <p:nvPr/>
        </p:nvCxnSpPr>
        <p:spPr>
          <a:xfrm>
            <a:off x="762000" y="2782888"/>
            <a:ext cx="1865313" cy="183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7412" idx="2"/>
          </p:cNvCxnSpPr>
          <p:nvPr/>
        </p:nvCxnSpPr>
        <p:spPr>
          <a:xfrm>
            <a:off x="762000" y="2782888"/>
            <a:ext cx="402590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3419475" y="6021388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cxnSp>
        <p:nvCxnSpPr>
          <p:cNvPr id="16" name="直接箭头连接符 15"/>
          <p:cNvCxnSpPr>
            <a:stCxn id="17415" idx="0"/>
          </p:cNvCxnSpPr>
          <p:nvPr/>
        </p:nvCxnSpPr>
        <p:spPr>
          <a:xfrm flipH="1" flipV="1">
            <a:off x="1695450" y="5084763"/>
            <a:ext cx="216376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7415" idx="0"/>
          </p:cNvCxnSpPr>
          <p:nvPr/>
        </p:nvCxnSpPr>
        <p:spPr>
          <a:xfrm flipH="1" flipV="1">
            <a:off x="3635375" y="3700463"/>
            <a:ext cx="223838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18"/>
          <p:cNvSpPr txBox="1">
            <a:spLocks noChangeArrowheads="1"/>
          </p:cNvSpPr>
          <p:nvPr/>
        </p:nvSpPr>
        <p:spPr bwMode="auto">
          <a:xfrm>
            <a:off x="4572000" y="4362450"/>
            <a:ext cx="4211638" cy="2032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上升趋势是由主升浪与调整浪的排列组合，后一个主升浪的高点高于前一个主升浪的高点，后一个调整浪的低点高于前一个调整浪的低点。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注意：当前主升的高点如不创新高，是趋势改变的重要信号。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时间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606425" y="2014538"/>
            <a:ext cx="7740650" cy="3914775"/>
          </a:xfrm>
          <a:custGeom>
            <a:avLst/>
            <a:gdLst>
              <a:gd name="connsiteX0" fmla="*/ 0 w 5430417"/>
              <a:gd name="connsiteY0" fmla="*/ 3817217 h 3817217"/>
              <a:gd name="connsiteX1" fmla="*/ 830425 w 5430417"/>
              <a:gd name="connsiteY1" fmla="*/ 2650891 h 3817217"/>
              <a:gd name="connsiteX2" fmla="*/ 1418253 w 5430417"/>
              <a:gd name="connsiteY2" fmla="*/ 3416001 h 3817217"/>
              <a:gd name="connsiteX3" fmla="*/ 2351315 w 5430417"/>
              <a:gd name="connsiteY3" fmla="*/ 1596531 h 3817217"/>
              <a:gd name="connsiteX4" fmla="*/ 2827176 w 5430417"/>
              <a:gd name="connsiteY4" fmla="*/ 2501601 h 3817217"/>
              <a:gd name="connsiteX5" fmla="*/ 4879910 w 5430417"/>
              <a:gd name="connsiteY5" fmla="*/ 327568 h 3817217"/>
              <a:gd name="connsiteX6" fmla="*/ 5430417 w 5430417"/>
              <a:gd name="connsiteY6" fmla="*/ 47650 h 3817217"/>
              <a:gd name="connsiteX0" fmla="*/ 0 w 4879910"/>
              <a:gd name="connsiteY0" fmla="*/ 3489649 h 3489649"/>
              <a:gd name="connsiteX1" fmla="*/ 830425 w 4879910"/>
              <a:gd name="connsiteY1" fmla="*/ 2323323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2827176 w 4879910"/>
              <a:gd name="connsiteY4" fmla="*/ 2174033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830425 w 4879910"/>
              <a:gd name="connsiteY1" fmla="*/ 2323323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418253 w 4879910"/>
              <a:gd name="connsiteY2" fmla="*/ 3088433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351315 w 4879910"/>
              <a:gd name="connsiteY3" fmla="*/ 1268963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319660 w 4879910"/>
              <a:gd name="connsiteY4" fmla="*/ 2520704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593263 w 4879910"/>
              <a:gd name="connsiteY4" fmla="*/ 2452878 h 3489649"/>
              <a:gd name="connsiteX5" fmla="*/ 4879910 w 4879910"/>
              <a:gd name="connsiteY5" fmla="*/ 0 h 3489649"/>
              <a:gd name="connsiteX0" fmla="*/ 0 w 4879910"/>
              <a:gd name="connsiteY0" fmla="*/ 3489649 h 3489649"/>
              <a:gd name="connsiteX1" fmla="*/ 945946 w 4879910"/>
              <a:gd name="connsiteY1" fmla="*/ 2202741 h 3489649"/>
              <a:gd name="connsiteX2" fmla="*/ 1776977 w 4879910"/>
              <a:gd name="connsiteY2" fmla="*/ 3043215 h 3489649"/>
              <a:gd name="connsiteX3" fmla="*/ 2630998 w 4879910"/>
              <a:gd name="connsiteY3" fmla="*/ 1246355 h 3489649"/>
              <a:gd name="connsiteX4" fmla="*/ 3593263 w 4879910"/>
              <a:gd name="connsiteY4" fmla="*/ 2452878 h 3489649"/>
              <a:gd name="connsiteX5" fmla="*/ 4507458 w 4879910"/>
              <a:gd name="connsiteY5" fmla="*/ 365566 h 3489649"/>
              <a:gd name="connsiteX6" fmla="*/ 4879910 w 4879910"/>
              <a:gd name="connsiteY6" fmla="*/ 0 h 3489649"/>
              <a:gd name="connsiteX0" fmla="*/ 0 w 6716631"/>
              <a:gd name="connsiteY0" fmla="*/ 3172691 h 3172691"/>
              <a:gd name="connsiteX1" fmla="*/ 945946 w 6716631"/>
              <a:gd name="connsiteY1" fmla="*/ 1885783 h 3172691"/>
              <a:gd name="connsiteX2" fmla="*/ 1776977 w 6716631"/>
              <a:gd name="connsiteY2" fmla="*/ 2726257 h 3172691"/>
              <a:gd name="connsiteX3" fmla="*/ 2630998 w 6716631"/>
              <a:gd name="connsiteY3" fmla="*/ 929397 h 3172691"/>
              <a:gd name="connsiteX4" fmla="*/ 3593263 w 6716631"/>
              <a:gd name="connsiteY4" fmla="*/ 2135920 h 3172691"/>
              <a:gd name="connsiteX5" fmla="*/ 4507458 w 6716631"/>
              <a:gd name="connsiteY5" fmla="*/ 48608 h 3172691"/>
              <a:gd name="connsiteX6" fmla="*/ 6716631 w 6716631"/>
              <a:gd name="connsiteY6" fmla="*/ 1865302 h 3172691"/>
              <a:gd name="connsiteX0" fmla="*/ 0 w 6716631"/>
              <a:gd name="connsiteY0" fmla="*/ 3161634 h 3161634"/>
              <a:gd name="connsiteX1" fmla="*/ 945946 w 6716631"/>
              <a:gd name="connsiteY1" fmla="*/ 1874726 h 3161634"/>
              <a:gd name="connsiteX2" fmla="*/ 1776977 w 6716631"/>
              <a:gd name="connsiteY2" fmla="*/ 2715200 h 3161634"/>
              <a:gd name="connsiteX3" fmla="*/ 2630998 w 6716631"/>
              <a:gd name="connsiteY3" fmla="*/ 918340 h 3161634"/>
              <a:gd name="connsiteX4" fmla="*/ 3593263 w 6716631"/>
              <a:gd name="connsiteY4" fmla="*/ 2124863 h 3161634"/>
              <a:gd name="connsiteX5" fmla="*/ 4507458 w 6716631"/>
              <a:gd name="connsiteY5" fmla="*/ 37551 h 3161634"/>
              <a:gd name="connsiteX6" fmla="*/ 5444065 w 6716631"/>
              <a:gd name="connsiteY6" fmla="*/ 1194810 h 3161634"/>
              <a:gd name="connsiteX7" fmla="*/ 6716631 w 6716631"/>
              <a:gd name="connsiteY7" fmla="*/ 1854245 h 3161634"/>
              <a:gd name="connsiteX0" fmla="*/ 0 w 6716631"/>
              <a:gd name="connsiteY0" fmla="*/ 3160029 h 3160029"/>
              <a:gd name="connsiteX1" fmla="*/ 945946 w 6716631"/>
              <a:gd name="connsiteY1" fmla="*/ 1873121 h 3160029"/>
              <a:gd name="connsiteX2" fmla="*/ 1776977 w 6716631"/>
              <a:gd name="connsiteY2" fmla="*/ 2713595 h 3160029"/>
              <a:gd name="connsiteX3" fmla="*/ 2630998 w 6716631"/>
              <a:gd name="connsiteY3" fmla="*/ 916735 h 3160029"/>
              <a:gd name="connsiteX4" fmla="*/ 3593263 w 6716631"/>
              <a:gd name="connsiteY4" fmla="*/ 2123258 h 3160029"/>
              <a:gd name="connsiteX5" fmla="*/ 4507458 w 6716631"/>
              <a:gd name="connsiteY5" fmla="*/ 35946 h 3160029"/>
              <a:gd name="connsiteX6" fmla="*/ 5444065 w 6716631"/>
              <a:gd name="connsiteY6" fmla="*/ 1193205 h 3160029"/>
              <a:gd name="connsiteX7" fmla="*/ 6088741 w 6716631"/>
              <a:gd name="connsiteY7" fmla="*/ 432720 h 3160029"/>
              <a:gd name="connsiteX8" fmla="*/ 6716631 w 6716631"/>
              <a:gd name="connsiteY8" fmla="*/ 1852640 h 3160029"/>
              <a:gd name="connsiteX0" fmla="*/ 0 w 6899087"/>
              <a:gd name="connsiteY0" fmla="*/ 3160029 h 3160029"/>
              <a:gd name="connsiteX1" fmla="*/ 945946 w 6899087"/>
              <a:gd name="connsiteY1" fmla="*/ 1873121 h 3160029"/>
              <a:gd name="connsiteX2" fmla="*/ 1776977 w 6899087"/>
              <a:gd name="connsiteY2" fmla="*/ 2713595 h 3160029"/>
              <a:gd name="connsiteX3" fmla="*/ 2630998 w 6899087"/>
              <a:gd name="connsiteY3" fmla="*/ 916735 h 3160029"/>
              <a:gd name="connsiteX4" fmla="*/ 3593263 w 6899087"/>
              <a:gd name="connsiteY4" fmla="*/ 2123258 h 3160029"/>
              <a:gd name="connsiteX5" fmla="*/ 4507458 w 6899087"/>
              <a:gd name="connsiteY5" fmla="*/ 35946 h 3160029"/>
              <a:gd name="connsiteX6" fmla="*/ 5444065 w 6899087"/>
              <a:gd name="connsiteY6" fmla="*/ 1193205 h 3160029"/>
              <a:gd name="connsiteX7" fmla="*/ 6088741 w 6899087"/>
              <a:gd name="connsiteY7" fmla="*/ 432720 h 3160029"/>
              <a:gd name="connsiteX8" fmla="*/ 6899087 w 6899087"/>
              <a:gd name="connsiteY8" fmla="*/ 1687317 h 3160029"/>
              <a:gd name="connsiteX0" fmla="*/ 0 w 6899087"/>
              <a:gd name="connsiteY0" fmla="*/ 3160029 h 3160029"/>
              <a:gd name="connsiteX1" fmla="*/ 945946 w 6899087"/>
              <a:gd name="connsiteY1" fmla="*/ 1873121 h 3160029"/>
              <a:gd name="connsiteX2" fmla="*/ 1776977 w 6899087"/>
              <a:gd name="connsiteY2" fmla="*/ 2713595 h 3160029"/>
              <a:gd name="connsiteX3" fmla="*/ 2630998 w 6899087"/>
              <a:gd name="connsiteY3" fmla="*/ 916735 h 3160029"/>
              <a:gd name="connsiteX4" fmla="*/ 3593263 w 6899087"/>
              <a:gd name="connsiteY4" fmla="*/ 2123258 h 3160029"/>
              <a:gd name="connsiteX5" fmla="*/ 4507458 w 6899087"/>
              <a:gd name="connsiteY5" fmla="*/ 35946 h 3160029"/>
              <a:gd name="connsiteX6" fmla="*/ 5444065 w 6899087"/>
              <a:gd name="connsiteY6" fmla="*/ 1193205 h 3160029"/>
              <a:gd name="connsiteX7" fmla="*/ 6441489 w 6899087"/>
              <a:gd name="connsiteY7" fmla="*/ 388634 h 3160029"/>
              <a:gd name="connsiteX8" fmla="*/ 6899087 w 6899087"/>
              <a:gd name="connsiteY8" fmla="*/ 1687317 h 3160029"/>
              <a:gd name="connsiteX0" fmla="*/ 0 w 6899087"/>
              <a:gd name="connsiteY0" fmla="*/ 3160029 h 3160029"/>
              <a:gd name="connsiteX1" fmla="*/ 945946 w 6899087"/>
              <a:gd name="connsiteY1" fmla="*/ 1873121 h 3160029"/>
              <a:gd name="connsiteX2" fmla="*/ 1776977 w 6899087"/>
              <a:gd name="connsiteY2" fmla="*/ 2713595 h 3160029"/>
              <a:gd name="connsiteX3" fmla="*/ 2630998 w 6899087"/>
              <a:gd name="connsiteY3" fmla="*/ 916735 h 3160029"/>
              <a:gd name="connsiteX4" fmla="*/ 3593263 w 6899087"/>
              <a:gd name="connsiteY4" fmla="*/ 2123258 h 3160029"/>
              <a:gd name="connsiteX5" fmla="*/ 4507458 w 6899087"/>
              <a:gd name="connsiteY5" fmla="*/ 35946 h 3160029"/>
              <a:gd name="connsiteX6" fmla="*/ 5444065 w 6899087"/>
              <a:gd name="connsiteY6" fmla="*/ 1193205 h 3160029"/>
              <a:gd name="connsiteX7" fmla="*/ 6222542 w 6899087"/>
              <a:gd name="connsiteY7" fmla="*/ 388634 h 3160029"/>
              <a:gd name="connsiteX8" fmla="*/ 6899087 w 6899087"/>
              <a:gd name="connsiteY8" fmla="*/ 1687317 h 3160029"/>
              <a:gd name="connsiteX0" fmla="*/ 0 w 6899087"/>
              <a:gd name="connsiteY0" fmla="*/ 3161546 h 3161546"/>
              <a:gd name="connsiteX1" fmla="*/ 945946 w 6899087"/>
              <a:gd name="connsiteY1" fmla="*/ 1874638 h 3161546"/>
              <a:gd name="connsiteX2" fmla="*/ 1776977 w 6899087"/>
              <a:gd name="connsiteY2" fmla="*/ 2715112 h 3161546"/>
              <a:gd name="connsiteX3" fmla="*/ 2630998 w 6899087"/>
              <a:gd name="connsiteY3" fmla="*/ 918252 h 3161546"/>
              <a:gd name="connsiteX4" fmla="*/ 3593263 w 6899087"/>
              <a:gd name="connsiteY4" fmla="*/ 2124775 h 3161546"/>
              <a:gd name="connsiteX5" fmla="*/ 4507458 w 6899087"/>
              <a:gd name="connsiteY5" fmla="*/ 37463 h 3161546"/>
              <a:gd name="connsiteX6" fmla="*/ 5383247 w 6899087"/>
              <a:gd name="connsiteY6" fmla="*/ 1139615 h 3161546"/>
              <a:gd name="connsiteX7" fmla="*/ 6222542 w 6899087"/>
              <a:gd name="connsiteY7" fmla="*/ 390151 h 3161546"/>
              <a:gd name="connsiteX8" fmla="*/ 6899087 w 6899087"/>
              <a:gd name="connsiteY8" fmla="*/ 1688834 h 3161546"/>
              <a:gd name="connsiteX0" fmla="*/ 0 w 6899087"/>
              <a:gd name="connsiteY0" fmla="*/ 3161546 h 3161546"/>
              <a:gd name="connsiteX1" fmla="*/ 945946 w 6899087"/>
              <a:gd name="connsiteY1" fmla="*/ 1874638 h 3161546"/>
              <a:gd name="connsiteX2" fmla="*/ 1776977 w 6899087"/>
              <a:gd name="connsiteY2" fmla="*/ 2715112 h 3161546"/>
              <a:gd name="connsiteX3" fmla="*/ 2630998 w 6899087"/>
              <a:gd name="connsiteY3" fmla="*/ 918252 h 3161546"/>
              <a:gd name="connsiteX4" fmla="*/ 3604582 w 6899087"/>
              <a:gd name="connsiteY4" fmla="*/ 1570944 h 3161546"/>
              <a:gd name="connsiteX5" fmla="*/ 4507458 w 6899087"/>
              <a:gd name="connsiteY5" fmla="*/ 37463 h 3161546"/>
              <a:gd name="connsiteX6" fmla="*/ 5383247 w 6899087"/>
              <a:gd name="connsiteY6" fmla="*/ 1139615 h 3161546"/>
              <a:gd name="connsiteX7" fmla="*/ 6222542 w 6899087"/>
              <a:gd name="connsiteY7" fmla="*/ 390151 h 3161546"/>
              <a:gd name="connsiteX8" fmla="*/ 6899087 w 6899087"/>
              <a:gd name="connsiteY8" fmla="*/ 1688834 h 31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9087" h="3161546">
                <a:moveTo>
                  <a:pt x="0" y="3161546"/>
                </a:moveTo>
                <a:cubicBezTo>
                  <a:pt x="297025" y="2611817"/>
                  <a:pt x="649783" y="1949044"/>
                  <a:pt x="945946" y="1874638"/>
                </a:cubicBezTo>
                <a:cubicBezTo>
                  <a:pt x="1242109" y="1800232"/>
                  <a:pt x="1496135" y="2874510"/>
                  <a:pt x="1776977" y="2715112"/>
                </a:cubicBezTo>
                <a:cubicBezTo>
                  <a:pt x="2057819" y="2555714"/>
                  <a:pt x="2326397" y="1108947"/>
                  <a:pt x="2630998" y="918252"/>
                </a:cubicBezTo>
                <a:cubicBezTo>
                  <a:pt x="2935599" y="727557"/>
                  <a:pt x="3277648" y="1697536"/>
                  <a:pt x="3604582" y="1570944"/>
                </a:cubicBezTo>
                <a:cubicBezTo>
                  <a:pt x="3931516" y="1444352"/>
                  <a:pt x="4198991" y="291666"/>
                  <a:pt x="4507458" y="37463"/>
                </a:cubicBezTo>
                <a:cubicBezTo>
                  <a:pt x="4815925" y="-216740"/>
                  <a:pt x="5139973" y="897142"/>
                  <a:pt x="5383247" y="1139615"/>
                </a:cubicBezTo>
                <a:cubicBezTo>
                  <a:pt x="5626521" y="1382088"/>
                  <a:pt x="6010448" y="280245"/>
                  <a:pt x="6222542" y="390151"/>
                </a:cubicBezTo>
                <a:cubicBezTo>
                  <a:pt x="6434636" y="500057"/>
                  <a:pt x="6774166" y="1628525"/>
                  <a:pt x="6899087" y="1688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06425" y="5929313"/>
            <a:ext cx="828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06425" y="1341438"/>
            <a:ext cx="0" cy="4587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63938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92275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555875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43438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95963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732588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596188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347075" y="1412875"/>
            <a:ext cx="0" cy="451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5" name="TextBox 17"/>
          <p:cNvSpPr txBox="1">
            <a:spLocks noChangeArrowheads="1"/>
          </p:cNvSpPr>
          <p:nvPr/>
        </p:nvSpPr>
        <p:spPr bwMode="auto">
          <a:xfrm>
            <a:off x="1096963" y="553720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86" name="TextBox 18"/>
          <p:cNvSpPr txBox="1">
            <a:spLocks noChangeArrowheads="1"/>
          </p:cNvSpPr>
          <p:nvPr/>
        </p:nvSpPr>
        <p:spPr bwMode="auto">
          <a:xfrm>
            <a:off x="1925638" y="553720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87" name="TextBox 19"/>
          <p:cNvSpPr txBox="1">
            <a:spLocks noChangeArrowheads="1"/>
          </p:cNvSpPr>
          <p:nvPr/>
        </p:nvSpPr>
        <p:spPr bwMode="auto">
          <a:xfrm>
            <a:off x="2843213" y="5537200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88" name="TextBox 20"/>
          <p:cNvSpPr txBox="1">
            <a:spLocks noChangeArrowheads="1"/>
          </p:cNvSpPr>
          <p:nvPr/>
        </p:nvSpPr>
        <p:spPr bwMode="auto">
          <a:xfrm>
            <a:off x="3924300" y="5537200"/>
            <a:ext cx="41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89" name="TextBox 21"/>
          <p:cNvSpPr txBox="1">
            <a:spLocks noChangeArrowheads="1"/>
          </p:cNvSpPr>
          <p:nvPr/>
        </p:nvSpPr>
        <p:spPr bwMode="auto">
          <a:xfrm>
            <a:off x="5076825" y="5537200"/>
            <a:ext cx="41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0" name="TextBox 22"/>
          <p:cNvSpPr txBox="1">
            <a:spLocks noChangeArrowheads="1"/>
          </p:cNvSpPr>
          <p:nvPr/>
        </p:nvSpPr>
        <p:spPr bwMode="auto">
          <a:xfrm>
            <a:off x="6084888" y="5537200"/>
            <a:ext cx="41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T6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1" name="TextBox 23"/>
          <p:cNvSpPr txBox="1">
            <a:spLocks noChangeArrowheads="1"/>
          </p:cNvSpPr>
          <p:nvPr/>
        </p:nvSpPr>
        <p:spPr bwMode="auto">
          <a:xfrm>
            <a:off x="7019925" y="553720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T7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2" name="TextBox 24"/>
          <p:cNvSpPr txBox="1">
            <a:spLocks noChangeArrowheads="1"/>
          </p:cNvSpPr>
          <p:nvPr/>
        </p:nvSpPr>
        <p:spPr bwMode="auto">
          <a:xfrm>
            <a:off x="7740650" y="5537200"/>
            <a:ext cx="41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T8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3" name="TextBox 25"/>
          <p:cNvSpPr txBox="1">
            <a:spLocks noChangeArrowheads="1"/>
          </p:cNvSpPr>
          <p:nvPr/>
        </p:nvSpPr>
        <p:spPr bwMode="auto">
          <a:xfrm>
            <a:off x="1693863" y="3209925"/>
            <a:ext cx="8778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0.5*T1</a:t>
            </a:r>
          </a:p>
          <a:p>
            <a:pPr algn="ctr"/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或</a:t>
            </a:r>
            <a:endParaRPr lang="en-US" altLang="zh-CN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1*T1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4" name="TextBox 26"/>
          <p:cNvSpPr txBox="1">
            <a:spLocks noChangeArrowheads="1"/>
          </p:cNvSpPr>
          <p:nvPr/>
        </p:nvSpPr>
        <p:spPr bwMode="auto">
          <a:xfrm>
            <a:off x="2671763" y="2133600"/>
            <a:ext cx="758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T1+T2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5" name="TextBox 27"/>
          <p:cNvSpPr txBox="1">
            <a:spLocks noChangeArrowheads="1"/>
          </p:cNvSpPr>
          <p:nvPr/>
        </p:nvSpPr>
        <p:spPr bwMode="auto">
          <a:xfrm>
            <a:off x="3924300" y="2552700"/>
            <a:ext cx="412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6" name="TextBox 28"/>
          <p:cNvSpPr txBox="1">
            <a:spLocks noChangeArrowheads="1"/>
          </p:cNvSpPr>
          <p:nvPr/>
        </p:nvSpPr>
        <p:spPr bwMode="auto">
          <a:xfrm>
            <a:off x="5075238" y="1601788"/>
            <a:ext cx="414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T1</a:t>
            </a:r>
          </a:p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或</a:t>
            </a:r>
            <a:endParaRPr lang="en-US" altLang="zh-CN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7" name="TextBox 29"/>
          <p:cNvSpPr txBox="1">
            <a:spLocks noChangeArrowheads="1"/>
          </p:cNvSpPr>
          <p:nvPr/>
        </p:nvSpPr>
        <p:spPr bwMode="auto">
          <a:xfrm>
            <a:off x="5794375" y="3509963"/>
            <a:ext cx="9937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(T1-T5)</a:t>
            </a:r>
          </a:p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*0.33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8" name="TextBox 30"/>
          <p:cNvSpPr txBox="1">
            <a:spLocks noChangeArrowheads="1"/>
          </p:cNvSpPr>
          <p:nvPr/>
        </p:nvSpPr>
        <p:spPr bwMode="auto">
          <a:xfrm>
            <a:off x="6746875" y="1647825"/>
            <a:ext cx="87788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T6</a:t>
            </a:r>
          </a:p>
          <a:p>
            <a:pPr algn="ctr"/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或</a:t>
            </a:r>
            <a:endParaRPr lang="en-US" altLang="zh-CN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T6*0.5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99" name="TextBox 31"/>
          <p:cNvSpPr txBox="1">
            <a:spLocks noChangeArrowheads="1"/>
          </p:cNvSpPr>
          <p:nvPr/>
        </p:nvSpPr>
        <p:spPr bwMode="auto">
          <a:xfrm>
            <a:off x="7596188" y="4724400"/>
            <a:ext cx="758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T6+T7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为何波浪理论难以学习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波浪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理学习的难点分析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标准答案意识</a:t>
            </a:r>
            <a:endParaRPr lang="en-US" altLang="zh-CN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波浪理论没有标准答案。我的数浪方法就是标准答案。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数浪只是手段，交易才是目的。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不管我怎么数，都不会影响</a:t>
            </a:r>
            <a:endParaRPr lang="en-US" altLang="zh-CN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我的交易绩效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波浪理论内容的不确定性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3284538"/>
            <a:ext cx="33845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主浪和调整浪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8353425" cy="297338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主浪：与主趋势方向相同的浪，我们称之为主浪。主浪分为主升浪和主跌浪。</a:t>
            </a:r>
          </a:p>
          <a:p>
            <a:pPr marL="0" indent="0" eaLnBrk="1" hangingPunct="1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调整浪：与主趋势方向相反的浪，我们称之为调整浪。</a:t>
            </a:r>
          </a:p>
          <a:p>
            <a:pPr marL="0" indent="0" eaLnBrk="1" hangingPunct="1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主升浪：在上升趋势中，方向向上的浪为上升趋势中的主升浪；方向向下的浪为上升趋势中的调整浪</a:t>
            </a: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主跌浪：在下降趋势中，方向向下的浪为下降趋势中的主跌浪，方向向上的浪为下降趋势中的调整浪。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95288" y="4025900"/>
            <a:ext cx="2798762" cy="2428875"/>
          </a:xfrm>
          <a:custGeom>
            <a:avLst/>
            <a:gdLst>
              <a:gd name="connsiteX0" fmla="*/ 0 w 2797791"/>
              <a:gd name="connsiteY0" fmla="*/ 2429301 h 2429301"/>
              <a:gd name="connsiteX1" fmla="*/ 409433 w 2797791"/>
              <a:gd name="connsiteY1" fmla="*/ 1596788 h 2429301"/>
              <a:gd name="connsiteX2" fmla="*/ 1050878 w 2797791"/>
              <a:gd name="connsiteY2" fmla="*/ 2074459 h 2429301"/>
              <a:gd name="connsiteX3" fmla="*/ 1446663 w 2797791"/>
              <a:gd name="connsiteY3" fmla="*/ 750626 h 2429301"/>
              <a:gd name="connsiteX4" fmla="*/ 2238233 w 2797791"/>
              <a:gd name="connsiteY4" fmla="*/ 1269241 h 2429301"/>
              <a:gd name="connsiteX5" fmla="*/ 2797791 w 2797791"/>
              <a:gd name="connsiteY5" fmla="*/ 0 h 242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7791" h="2429301">
                <a:moveTo>
                  <a:pt x="0" y="2429301"/>
                </a:moveTo>
                <a:cubicBezTo>
                  <a:pt x="117143" y="2042614"/>
                  <a:pt x="234287" y="1655928"/>
                  <a:pt x="409433" y="1596788"/>
                </a:cubicBezTo>
                <a:cubicBezTo>
                  <a:pt x="584579" y="1537648"/>
                  <a:pt x="878006" y="2215486"/>
                  <a:pt x="1050878" y="2074459"/>
                </a:cubicBezTo>
                <a:cubicBezTo>
                  <a:pt x="1223750" y="1933432"/>
                  <a:pt x="1248771" y="884829"/>
                  <a:pt x="1446663" y="750626"/>
                </a:cubicBezTo>
                <a:cubicBezTo>
                  <a:pt x="1644556" y="616423"/>
                  <a:pt x="2013045" y="1394345"/>
                  <a:pt x="2238233" y="1269241"/>
                </a:cubicBezTo>
                <a:cubicBezTo>
                  <a:pt x="2463421" y="1144137"/>
                  <a:pt x="2630606" y="572068"/>
                  <a:pt x="27977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5148263" y="4049713"/>
            <a:ext cx="3168650" cy="2428875"/>
          </a:xfrm>
          <a:custGeom>
            <a:avLst/>
            <a:gdLst>
              <a:gd name="connsiteX0" fmla="*/ 0 w 2797791"/>
              <a:gd name="connsiteY0" fmla="*/ 2429301 h 2429301"/>
              <a:gd name="connsiteX1" fmla="*/ 409433 w 2797791"/>
              <a:gd name="connsiteY1" fmla="*/ 1596788 h 2429301"/>
              <a:gd name="connsiteX2" fmla="*/ 1050878 w 2797791"/>
              <a:gd name="connsiteY2" fmla="*/ 2074459 h 2429301"/>
              <a:gd name="connsiteX3" fmla="*/ 1446663 w 2797791"/>
              <a:gd name="connsiteY3" fmla="*/ 750626 h 2429301"/>
              <a:gd name="connsiteX4" fmla="*/ 2238233 w 2797791"/>
              <a:gd name="connsiteY4" fmla="*/ 1269241 h 2429301"/>
              <a:gd name="connsiteX5" fmla="*/ 2797791 w 2797791"/>
              <a:gd name="connsiteY5" fmla="*/ 0 h 242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7791" h="2429301">
                <a:moveTo>
                  <a:pt x="0" y="2429301"/>
                </a:moveTo>
                <a:cubicBezTo>
                  <a:pt x="117143" y="2042614"/>
                  <a:pt x="234287" y="1655928"/>
                  <a:pt x="409433" y="1596788"/>
                </a:cubicBezTo>
                <a:cubicBezTo>
                  <a:pt x="584579" y="1537648"/>
                  <a:pt x="878006" y="2215486"/>
                  <a:pt x="1050878" y="2074459"/>
                </a:cubicBezTo>
                <a:cubicBezTo>
                  <a:pt x="1223750" y="1933432"/>
                  <a:pt x="1248771" y="884829"/>
                  <a:pt x="1446663" y="750626"/>
                </a:cubicBezTo>
                <a:cubicBezTo>
                  <a:pt x="1644556" y="616423"/>
                  <a:pt x="2013045" y="1394345"/>
                  <a:pt x="2238233" y="1269241"/>
                </a:cubicBezTo>
                <a:cubicBezTo>
                  <a:pt x="2463421" y="1144137"/>
                  <a:pt x="2630606" y="572068"/>
                  <a:pt x="27977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520700" y="50482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1547813" y="63817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1795463" y="44370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2771775" y="5445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3563938" y="404971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30" name="TextBox 11"/>
          <p:cNvSpPr txBox="1">
            <a:spLocks noChangeArrowheads="1"/>
          </p:cNvSpPr>
          <p:nvPr/>
        </p:nvSpPr>
        <p:spPr bwMode="auto">
          <a:xfrm>
            <a:off x="5292725" y="48942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31" name="TextBox 12"/>
          <p:cNvSpPr txBox="1">
            <a:spLocks noChangeArrowheads="1"/>
          </p:cNvSpPr>
          <p:nvPr/>
        </p:nvSpPr>
        <p:spPr bwMode="auto">
          <a:xfrm>
            <a:off x="6430963" y="397351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32" name="TextBox 13"/>
          <p:cNvSpPr txBox="1">
            <a:spLocks noChangeArrowheads="1"/>
          </p:cNvSpPr>
          <p:nvPr/>
        </p:nvSpPr>
        <p:spPr bwMode="auto">
          <a:xfrm>
            <a:off x="6465888" y="581501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33" name="TextBox 14"/>
          <p:cNvSpPr txBox="1">
            <a:spLocks noChangeArrowheads="1"/>
          </p:cNvSpPr>
          <p:nvPr/>
        </p:nvSpPr>
        <p:spPr bwMode="auto">
          <a:xfrm>
            <a:off x="7596188" y="46783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主浪和调整浪的转换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8353425" cy="26638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上升趋势的调整，回调突破前主升浪的低点时，调整浪将转换成主浪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主跌浪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下降趋势的调整，回调突破前主跌浪的高点时，调整浪将转换成主浪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主升浪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参考标准：分界点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zh-CN" altLang="en-US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95288" y="3821113"/>
            <a:ext cx="4286250" cy="2633662"/>
          </a:xfrm>
          <a:custGeom>
            <a:avLst/>
            <a:gdLst>
              <a:gd name="connsiteX0" fmla="*/ 0 w 2797791"/>
              <a:gd name="connsiteY0" fmla="*/ 2429301 h 2429301"/>
              <a:gd name="connsiteX1" fmla="*/ 409433 w 2797791"/>
              <a:gd name="connsiteY1" fmla="*/ 1596788 h 2429301"/>
              <a:gd name="connsiteX2" fmla="*/ 1050878 w 2797791"/>
              <a:gd name="connsiteY2" fmla="*/ 2074459 h 2429301"/>
              <a:gd name="connsiteX3" fmla="*/ 1446663 w 2797791"/>
              <a:gd name="connsiteY3" fmla="*/ 750626 h 2429301"/>
              <a:gd name="connsiteX4" fmla="*/ 2238233 w 2797791"/>
              <a:gd name="connsiteY4" fmla="*/ 1269241 h 2429301"/>
              <a:gd name="connsiteX5" fmla="*/ 2797791 w 2797791"/>
              <a:gd name="connsiteY5" fmla="*/ 0 h 242930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3835021 w 3835021"/>
              <a:gd name="connsiteY5" fmla="*/ 0 h 358936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2961564 w 3835021"/>
              <a:gd name="connsiteY5" fmla="*/ 955343 h 3589361"/>
              <a:gd name="connsiteX6" fmla="*/ 3835021 w 3835021"/>
              <a:gd name="connsiteY6" fmla="*/ 0 h 3589361"/>
              <a:gd name="connsiteX0" fmla="*/ 0 w 3562066"/>
              <a:gd name="connsiteY0" fmla="*/ 2675527 h 2675527"/>
              <a:gd name="connsiteX1" fmla="*/ 409433 w 3562066"/>
              <a:gd name="connsiteY1" fmla="*/ 1843014 h 2675527"/>
              <a:gd name="connsiteX2" fmla="*/ 1050878 w 3562066"/>
              <a:gd name="connsiteY2" fmla="*/ 2320685 h 2675527"/>
              <a:gd name="connsiteX3" fmla="*/ 1446663 w 3562066"/>
              <a:gd name="connsiteY3" fmla="*/ 996852 h 2675527"/>
              <a:gd name="connsiteX4" fmla="*/ 2238233 w 3562066"/>
              <a:gd name="connsiteY4" fmla="*/ 1515467 h 2675527"/>
              <a:gd name="connsiteX5" fmla="*/ 2961564 w 3562066"/>
              <a:gd name="connsiteY5" fmla="*/ 41509 h 2675527"/>
              <a:gd name="connsiteX6" fmla="*/ 3562066 w 3562066"/>
              <a:gd name="connsiteY6" fmla="*/ 2129616 h 2675527"/>
              <a:gd name="connsiteX0" fmla="*/ 0 w 3562066"/>
              <a:gd name="connsiteY0" fmla="*/ 2634045 h 2634045"/>
              <a:gd name="connsiteX1" fmla="*/ 409433 w 3562066"/>
              <a:gd name="connsiteY1" fmla="*/ 1801532 h 2634045"/>
              <a:gd name="connsiteX2" fmla="*/ 1050878 w 3562066"/>
              <a:gd name="connsiteY2" fmla="*/ 2279203 h 2634045"/>
              <a:gd name="connsiteX3" fmla="*/ 1446663 w 3562066"/>
              <a:gd name="connsiteY3" fmla="*/ 955370 h 2634045"/>
              <a:gd name="connsiteX4" fmla="*/ 2238233 w 3562066"/>
              <a:gd name="connsiteY4" fmla="*/ 1473985 h 2634045"/>
              <a:gd name="connsiteX5" fmla="*/ 2961564 w 3562066"/>
              <a:gd name="connsiteY5" fmla="*/ 27 h 2634045"/>
              <a:gd name="connsiteX6" fmla="*/ 3330054 w 3562066"/>
              <a:gd name="connsiteY6" fmla="*/ 1815179 h 2634045"/>
              <a:gd name="connsiteX7" fmla="*/ 3562066 w 3562066"/>
              <a:gd name="connsiteY7" fmla="*/ 2088134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330054 w 4121624"/>
              <a:gd name="connsiteY6" fmla="*/ 1815179 h 2634045"/>
              <a:gd name="connsiteX7" fmla="*/ 4121624 w 4121624"/>
              <a:gd name="connsiteY7" fmla="*/ 614176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575714 w 4121624"/>
              <a:gd name="connsiteY6" fmla="*/ 1869770 h 2634045"/>
              <a:gd name="connsiteX7" fmla="*/ 4121624 w 4121624"/>
              <a:gd name="connsiteY7" fmla="*/ 614176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326341 w 4326341"/>
              <a:gd name="connsiteY7" fmla="*/ 737006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053385 w 4326341"/>
              <a:gd name="connsiteY7" fmla="*/ 1037257 h 2634045"/>
              <a:gd name="connsiteX8" fmla="*/ 4326341 w 4326341"/>
              <a:gd name="connsiteY8" fmla="*/ 737006 h 2634045"/>
              <a:gd name="connsiteX0" fmla="*/ 0 w 4708478"/>
              <a:gd name="connsiteY0" fmla="*/ 2634045 h 2634045"/>
              <a:gd name="connsiteX1" fmla="*/ 409433 w 4708478"/>
              <a:gd name="connsiteY1" fmla="*/ 1801532 h 2634045"/>
              <a:gd name="connsiteX2" fmla="*/ 1050878 w 4708478"/>
              <a:gd name="connsiteY2" fmla="*/ 2279203 h 2634045"/>
              <a:gd name="connsiteX3" fmla="*/ 1446663 w 4708478"/>
              <a:gd name="connsiteY3" fmla="*/ 955370 h 2634045"/>
              <a:gd name="connsiteX4" fmla="*/ 2238233 w 4708478"/>
              <a:gd name="connsiteY4" fmla="*/ 1473985 h 2634045"/>
              <a:gd name="connsiteX5" fmla="*/ 2961564 w 4708478"/>
              <a:gd name="connsiteY5" fmla="*/ 27 h 2634045"/>
              <a:gd name="connsiteX6" fmla="*/ 3575714 w 4708478"/>
              <a:gd name="connsiteY6" fmla="*/ 1869770 h 2634045"/>
              <a:gd name="connsiteX7" fmla="*/ 4053385 w 4708478"/>
              <a:gd name="connsiteY7" fmla="*/ 1037257 h 2634045"/>
              <a:gd name="connsiteX8" fmla="*/ 4708478 w 4708478"/>
              <a:gd name="connsiteY8" fmla="*/ 2115430 h 2634045"/>
              <a:gd name="connsiteX0" fmla="*/ 0 w 4053385"/>
              <a:gd name="connsiteY0" fmla="*/ 2634045 h 2634045"/>
              <a:gd name="connsiteX1" fmla="*/ 409433 w 4053385"/>
              <a:gd name="connsiteY1" fmla="*/ 1801532 h 2634045"/>
              <a:gd name="connsiteX2" fmla="*/ 1050878 w 4053385"/>
              <a:gd name="connsiteY2" fmla="*/ 2279203 h 2634045"/>
              <a:gd name="connsiteX3" fmla="*/ 1446663 w 4053385"/>
              <a:gd name="connsiteY3" fmla="*/ 955370 h 2634045"/>
              <a:gd name="connsiteX4" fmla="*/ 2238233 w 4053385"/>
              <a:gd name="connsiteY4" fmla="*/ 1473985 h 2634045"/>
              <a:gd name="connsiteX5" fmla="*/ 2961564 w 4053385"/>
              <a:gd name="connsiteY5" fmla="*/ 27 h 2634045"/>
              <a:gd name="connsiteX6" fmla="*/ 3575714 w 4053385"/>
              <a:gd name="connsiteY6" fmla="*/ 1869770 h 2634045"/>
              <a:gd name="connsiteX7" fmla="*/ 4053385 w 4053385"/>
              <a:gd name="connsiteY7" fmla="*/ 1037257 h 2634045"/>
              <a:gd name="connsiteX0" fmla="*/ 0 w 4285397"/>
              <a:gd name="connsiteY0" fmla="*/ 2634045 h 2634045"/>
              <a:gd name="connsiteX1" fmla="*/ 409433 w 4285397"/>
              <a:gd name="connsiteY1" fmla="*/ 1801532 h 2634045"/>
              <a:gd name="connsiteX2" fmla="*/ 1050878 w 4285397"/>
              <a:gd name="connsiteY2" fmla="*/ 2279203 h 2634045"/>
              <a:gd name="connsiteX3" fmla="*/ 1446663 w 4285397"/>
              <a:gd name="connsiteY3" fmla="*/ 955370 h 2634045"/>
              <a:gd name="connsiteX4" fmla="*/ 2238233 w 4285397"/>
              <a:gd name="connsiteY4" fmla="*/ 1473985 h 2634045"/>
              <a:gd name="connsiteX5" fmla="*/ 2961564 w 4285397"/>
              <a:gd name="connsiteY5" fmla="*/ 27 h 2634045"/>
              <a:gd name="connsiteX6" fmla="*/ 3575714 w 4285397"/>
              <a:gd name="connsiteY6" fmla="*/ 1869770 h 2634045"/>
              <a:gd name="connsiteX7" fmla="*/ 4285397 w 4285397"/>
              <a:gd name="connsiteY7" fmla="*/ 846188 h 263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634045">
                <a:moveTo>
                  <a:pt x="0" y="2634045"/>
                </a:moveTo>
                <a:cubicBezTo>
                  <a:pt x="117143" y="2247358"/>
                  <a:pt x="234287" y="1860672"/>
                  <a:pt x="409433" y="1801532"/>
                </a:cubicBezTo>
                <a:cubicBezTo>
                  <a:pt x="584579" y="1742392"/>
                  <a:pt x="878006" y="2420230"/>
                  <a:pt x="1050878" y="2279203"/>
                </a:cubicBezTo>
                <a:cubicBezTo>
                  <a:pt x="1223750" y="2138176"/>
                  <a:pt x="1248771" y="1089573"/>
                  <a:pt x="1446663" y="955370"/>
                </a:cubicBezTo>
                <a:cubicBezTo>
                  <a:pt x="1644556" y="821167"/>
                  <a:pt x="1985750" y="1633209"/>
                  <a:pt x="2238233" y="1473985"/>
                </a:cubicBezTo>
                <a:cubicBezTo>
                  <a:pt x="2490717" y="1314761"/>
                  <a:pt x="2768221" y="-6797"/>
                  <a:pt x="2961564" y="27"/>
                </a:cubicBezTo>
                <a:cubicBezTo>
                  <a:pt x="3154907" y="6851"/>
                  <a:pt x="3377822" y="1674152"/>
                  <a:pt x="3575714" y="1869770"/>
                </a:cubicBezTo>
                <a:cubicBezTo>
                  <a:pt x="3773606" y="2065388"/>
                  <a:pt x="4160293" y="1034982"/>
                  <a:pt x="4285397" y="846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520700" y="50482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547813" y="63817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0" name="TextBox 7"/>
          <p:cNvSpPr txBox="1">
            <a:spLocks noChangeArrowheads="1"/>
          </p:cNvSpPr>
          <p:nvPr/>
        </p:nvSpPr>
        <p:spPr bwMode="auto">
          <a:xfrm>
            <a:off x="1795463" y="44370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1" name="TextBox 8"/>
          <p:cNvSpPr txBox="1">
            <a:spLocks noChangeArrowheads="1"/>
          </p:cNvSpPr>
          <p:nvPr/>
        </p:nvSpPr>
        <p:spPr bwMode="auto">
          <a:xfrm>
            <a:off x="2771775" y="5445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3235325" y="3405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3" name="TextBox 11"/>
          <p:cNvSpPr txBox="1">
            <a:spLocks noChangeArrowheads="1"/>
          </p:cNvSpPr>
          <p:nvPr/>
        </p:nvSpPr>
        <p:spPr bwMode="auto">
          <a:xfrm>
            <a:off x="4973638" y="47688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4" name="TextBox 12"/>
          <p:cNvSpPr txBox="1">
            <a:spLocks noChangeArrowheads="1"/>
          </p:cNvSpPr>
          <p:nvPr/>
        </p:nvSpPr>
        <p:spPr bwMode="auto">
          <a:xfrm>
            <a:off x="5651500" y="36036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5" name="TextBox 13"/>
          <p:cNvSpPr txBox="1">
            <a:spLocks noChangeArrowheads="1"/>
          </p:cNvSpPr>
          <p:nvPr/>
        </p:nvSpPr>
        <p:spPr bwMode="auto">
          <a:xfrm>
            <a:off x="5786438" y="56292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6" name="TextBox 14"/>
          <p:cNvSpPr txBox="1">
            <a:spLocks noChangeArrowheads="1"/>
          </p:cNvSpPr>
          <p:nvPr/>
        </p:nvSpPr>
        <p:spPr bwMode="auto">
          <a:xfrm>
            <a:off x="6767513" y="45069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57" name="TextBox 10"/>
          <p:cNvSpPr txBox="1">
            <a:spLocks noChangeArrowheads="1"/>
          </p:cNvSpPr>
          <p:nvPr/>
        </p:nvSpPr>
        <p:spPr bwMode="auto">
          <a:xfrm>
            <a:off x="2990850" y="46212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转换成主跌浪</a:t>
            </a:r>
          </a:p>
        </p:txBody>
      </p:sp>
      <p:sp>
        <p:nvSpPr>
          <p:cNvPr id="16" name="任意多边形 15"/>
          <p:cNvSpPr/>
          <p:nvPr/>
        </p:nvSpPr>
        <p:spPr>
          <a:xfrm flipV="1">
            <a:off x="4589463" y="3821113"/>
            <a:ext cx="4286250" cy="2633662"/>
          </a:xfrm>
          <a:custGeom>
            <a:avLst/>
            <a:gdLst>
              <a:gd name="connsiteX0" fmla="*/ 0 w 2797791"/>
              <a:gd name="connsiteY0" fmla="*/ 2429301 h 2429301"/>
              <a:gd name="connsiteX1" fmla="*/ 409433 w 2797791"/>
              <a:gd name="connsiteY1" fmla="*/ 1596788 h 2429301"/>
              <a:gd name="connsiteX2" fmla="*/ 1050878 w 2797791"/>
              <a:gd name="connsiteY2" fmla="*/ 2074459 h 2429301"/>
              <a:gd name="connsiteX3" fmla="*/ 1446663 w 2797791"/>
              <a:gd name="connsiteY3" fmla="*/ 750626 h 2429301"/>
              <a:gd name="connsiteX4" fmla="*/ 2238233 w 2797791"/>
              <a:gd name="connsiteY4" fmla="*/ 1269241 h 2429301"/>
              <a:gd name="connsiteX5" fmla="*/ 2797791 w 2797791"/>
              <a:gd name="connsiteY5" fmla="*/ 0 h 242930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3835021 w 3835021"/>
              <a:gd name="connsiteY5" fmla="*/ 0 h 358936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2961564 w 3835021"/>
              <a:gd name="connsiteY5" fmla="*/ 955343 h 3589361"/>
              <a:gd name="connsiteX6" fmla="*/ 3835021 w 3835021"/>
              <a:gd name="connsiteY6" fmla="*/ 0 h 3589361"/>
              <a:gd name="connsiteX0" fmla="*/ 0 w 3562066"/>
              <a:gd name="connsiteY0" fmla="*/ 2675527 h 2675527"/>
              <a:gd name="connsiteX1" fmla="*/ 409433 w 3562066"/>
              <a:gd name="connsiteY1" fmla="*/ 1843014 h 2675527"/>
              <a:gd name="connsiteX2" fmla="*/ 1050878 w 3562066"/>
              <a:gd name="connsiteY2" fmla="*/ 2320685 h 2675527"/>
              <a:gd name="connsiteX3" fmla="*/ 1446663 w 3562066"/>
              <a:gd name="connsiteY3" fmla="*/ 996852 h 2675527"/>
              <a:gd name="connsiteX4" fmla="*/ 2238233 w 3562066"/>
              <a:gd name="connsiteY4" fmla="*/ 1515467 h 2675527"/>
              <a:gd name="connsiteX5" fmla="*/ 2961564 w 3562066"/>
              <a:gd name="connsiteY5" fmla="*/ 41509 h 2675527"/>
              <a:gd name="connsiteX6" fmla="*/ 3562066 w 3562066"/>
              <a:gd name="connsiteY6" fmla="*/ 2129616 h 2675527"/>
              <a:gd name="connsiteX0" fmla="*/ 0 w 3562066"/>
              <a:gd name="connsiteY0" fmla="*/ 2634045 h 2634045"/>
              <a:gd name="connsiteX1" fmla="*/ 409433 w 3562066"/>
              <a:gd name="connsiteY1" fmla="*/ 1801532 h 2634045"/>
              <a:gd name="connsiteX2" fmla="*/ 1050878 w 3562066"/>
              <a:gd name="connsiteY2" fmla="*/ 2279203 h 2634045"/>
              <a:gd name="connsiteX3" fmla="*/ 1446663 w 3562066"/>
              <a:gd name="connsiteY3" fmla="*/ 955370 h 2634045"/>
              <a:gd name="connsiteX4" fmla="*/ 2238233 w 3562066"/>
              <a:gd name="connsiteY4" fmla="*/ 1473985 h 2634045"/>
              <a:gd name="connsiteX5" fmla="*/ 2961564 w 3562066"/>
              <a:gd name="connsiteY5" fmla="*/ 27 h 2634045"/>
              <a:gd name="connsiteX6" fmla="*/ 3330054 w 3562066"/>
              <a:gd name="connsiteY6" fmla="*/ 1815179 h 2634045"/>
              <a:gd name="connsiteX7" fmla="*/ 3562066 w 3562066"/>
              <a:gd name="connsiteY7" fmla="*/ 2088134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330054 w 4121624"/>
              <a:gd name="connsiteY6" fmla="*/ 1815179 h 2634045"/>
              <a:gd name="connsiteX7" fmla="*/ 4121624 w 4121624"/>
              <a:gd name="connsiteY7" fmla="*/ 614176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575714 w 4121624"/>
              <a:gd name="connsiteY6" fmla="*/ 1869770 h 2634045"/>
              <a:gd name="connsiteX7" fmla="*/ 4121624 w 4121624"/>
              <a:gd name="connsiteY7" fmla="*/ 614176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326341 w 4326341"/>
              <a:gd name="connsiteY7" fmla="*/ 737006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053385 w 4326341"/>
              <a:gd name="connsiteY7" fmla="*/ 1037257 h 2634045"/>
              <a:gd name="connsiteX8" fmla="*/ 4326341 w 4326341"/>
              <a:gd name="connsiteY8" fmla="*/ 737006 h 2634045"/>
              <a:gd name="connsiteX0" fmla="*/ 0 w 4708478"/>
              <a:gd name="connsiteY0" fmla="*/ 2634045 h 2634045"/>
              <a:gd name="connsiteX1" fmla="*/ 409433 w 4708478"/>
              <a:gd name="connsiteY1" fmla="*/ 1801532 h 2634045"/>
              <a:gd name="connsiteX2" fmla="*/ 1050878 w 4708478"/>
              <a:gd name="connsiteY2" fmla="*/ 2279203 h 2634045"/>
              <a:gd name="connsiteX3" fmla="*/ 1446663 w 4708478"/>
              <a:gd name="connsiteY3" fmla="*/ 955370 h 2634045"/>
              <a:gd name="connsiteX4" fmla="*/ 2238233 w 4708478"/>
              <a:gd name="connsiteY4" fmla="*/ 1473985 h 2634045"/>
              <a:gd name="connsiteX5" fmla="*/ 2961564 w 4708478"/>
              <a:gd name="connsiteY5" fmla="*/ 27 h 2634045"/>
              <a:gd name="connsiteX6" fmla="*/ 3575714 w 4708478"/>
              <a:gd name="connsiteY6" fmla="*/ 1869770 h 2634045"/>
              <a:gd name="connsiteX7" fmla="*/ 4053385 w 4708478"/>
              <a:gd name="connsiteY7" fmla="*/ 1037257 h 2634045"/>
              <a:gd name="connsiteX8" fmla="*/ 4708478 w 4708478"/>
              <a:gd name="connsiteY8" fmla="*/ 2115430 h 2634045"/>
              <a:gd name="connsiteX0" fmla="*/ 0 w 4053385"/>
              <a:gd name="connsiteY0" fmla="*/ 2634045 h 2634045"/>
              <a:gd name="connsiteX1" fmla="*/ 409433 w 4053385"/>
              <a:gd name="connsiteY1" fmla="*/ 1801532 h 2634045"/>
              <a:gd name="connsiteX2" fmla="*/ 1050878 w 4053385"/>
              <a:gd name="connsiteY2" fmla="*/ 2279203 h 2634045"/>
              <a:gd name="connsiteX3" fmla="*/ 1446663 w 4053385"/>
              <a:gd name="connsiteY3" fmla="*/ 955370 h 2634045"/>
              <a:gd name="connsiteX4" fmla="*/ 2238233 w 4053385"/>
              <a:gd name="connsiteY4" fmla="*/ 1473985 h 2634045"/>
              <a:gd name="connsiteX5" fmla="*/ 2961564 w 4053385"/>
              <a:gd name="connsiteY5" fmla="*/ 27 h 2634045"/>
              <a:gd name="connsiteX6" fmla="*/ 3575714 w 4053385"/>
              <a:gd name="connsiteY6" fmla="*/ 1869770 h 2634045"/>
              <a:gd name="connsiteX7" fmla="*/ 4053385 w 4053385"/>
              <a:gd name="connsiteY7" fmla="*/ 1037257 h 2634045"/>
              <a:gd name="connsiteX0" fmla="*/ 0 w 4285397"/>
              <a:gd name="connsiteY0" fmla="*/ 2634045 h 2634045"/>
              <a:gd name="connsiteX1" fmla="*/ 409433 w 4285397"/>
              <a:gd name="connsiteY1" fmla="*/ 1801532 h 2634045"/>
              <a:gd name="connsiteX2" fmla="*/ 1050878 w 4285397"/>
              <a:gd name="connsiteY2" fmla="*/ 2279203 h 2634045"/>
              <a:gd name="connsiteX3" fmla="*/ 1446663 w 4285397"/>
              <a:gd name="connsiteY3" fmla="*/ 955370 h 2634045"/>
              <a:gd name="connsiteX4" fmla="*/ 2238233 w 4285397"/>
              <a:gd name="connsiteY4" fmla="*/ 1473985 h 2634045"/>
              <a:gd name="connsiteX5" fmla="*/ 2961564 w 4285397"/>
              <a:gd name="connsiteY5" fmla="*/ 27 h 2634045"/>
              <a:gd name="connsiteX6" fmla="*/ 3575714 w 4285397"/>
              <a:gd name="connsiteY6" fmla="*/ 1869770 h 2634045"/>
              <a:gd name="connsiteX7" fmla="*/ 4285397 w 4285397"/>
              <a:gd name="connsiteY7" fmla="*/ 846188 h 263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634045">
                <a:moveTo>
                  <a:pt x="0" y="2634045"/>
                </a:moveTo>
                <a:cubicBezTo>
                  <a:pt x="117143" y="2247358"/>
                  <a:pt x="234287" y="1860672"/>
                  <a:pt x="409433" y="1801532"/>
                </a:cubicBezTo>
                <a:cubicBezTo>
                  <a:pt x="584579" y="1742392"/>
                  <a:pt x="878006" y="2420230"/>
                  <a:pt x="1050878" y="2279203"/>
                </a:cubicBezTo>
                <a:cubicBezTo>
                  <a:pt x="1223750" y="2138176"/>
                  <a:pt x="1248771" y="1089573"/>
                  <a:pt x="1446663" y="955370"/>
                </a:cubicBezTo>
                <a:cubicBezTo>
                  <a:pt x="1644556" y="821167"/>
                  <a:pt x="1985750" y="1633209"/>
                  <a:pt x="2238233" y="1473985"/>
                </a:cubicBezTo>
                <a:cubicBezTo>
                  <a:pt x="2490717" y="1314761"/>
                  <a:pt x="2768221" y="-6797"/>
                  <a:pt x="2961564" y="27"/>
                </a:cubicBezTo>
                <a:cubicBezTo>
                  <a:pt x="3154907" y="6851"/>
                  <a:pt x="3377822" y="1674152"/>
                  <a:pt x="3575714" y="1869770"/>
                </a:cubicBezTo>
                <a:cubicBezTo>
                  <a:pt x="3773606" y="2065388"/>
                  <a:pt x="4160293" y="1034982"/>
                  <a:pt x="4285397" y="846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59" name="TextBox 16"/>
          <p:cNvSpPr txBox="1">
            <a:spLocks noChangeArrowheads="1"/>
          </p:cNvSpPr>
          <p:nvPr/>
        </p:nvSpPr>
        <p:spPr bwMode="auto">
          <a:xfrm>
            <a:off x="7265988" y="5214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转换成主升浪</a:t>
            </a:r>
          </a:p>
        </p:txBody>
      </p:sp>
      <p:sp>
        <p:nvSpPr>
          <p:cNvPr id="57360" name="TextBox 17"/>
          <p:cNvSpPr txBox="1">
            <a:spLocks noChangeArrowheads="1"/>
          </p:cNvSpPr>
          <p:nvPr/>
        </p:nvSpPr>
        <p:spPr bwMode="auto">
          <a:xfrm>
            <a:off x="7751763" y="61960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11413" y="5300663"/>
            <a:ext cx="28638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80150" y="4953000"/>
            <a:ext cx="28638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数浪法则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8353425" cy="2538412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上升趋势：在确立出第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主升浪后，价格突破前一主升浪的高点时，浪数在原有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的浪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数基础上增加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浪，价格不跌破前一调整浪的低点时，浪数在原有的浪数基础上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增加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浪。奇数为主升浪，偶数为调整浪。除了以上的定义外，解除一切数浪的限制条件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下降趋势：在确立出第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主跌浪后，价格跌破前一主跌浪的低点时，浪数在原有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的基础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上增加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浪，价格不升破前一调整浪高点时，浪数在原有的基础上增加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浪。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奇数为主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跌浪，偶数为调整浪。除了以上的定义外，解除一切数浪的限制条件。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95288" y="3821113"/>
            <a:ext cx="4286250" cy="2633662"/>
          </a:xfrm>
          <a:custGeom>
            <a:avLst/>
            <a:gdLst>
              <a:gd name="connsiteX0" fmla="*/ 0 w 2797791"/>
              <a:gd name="connsiteY0" fmla="*/ 2429301 h 2429301"/>
              <a:gd name="connsiteX1" fmla="*/ 409433 w 2797791"/>
              <a:gd name="connsiteY1" fmla="*/ 1596788 h 2429301"/>
              <a:gd name="connsiteX2" fmla="*/ 1050878 w 2797791"/>
              <a:gd name="connsiteY2" fmla="*/ 2074459 h 2429301"/>
              <a:gd name="connsiteX3" fmla="*/ 1446663 w 2797791"/>
              <a:gd name="connsiteY3" fmla="*/ 750626 h 2429301"/>
              <a:gd name="connsiteX4" fmla="*/ 2238233 w 2797791"/>
              <a:gd name="connsiteY4" fmla="*/ 1269241 h 2429301"/>
              <a:gd name="connsiteX5" fmla="*/ 2797791 w 2797791"/>
              <a:gd name="connsiteY5" fmla="*/ 0 h 242930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3835021 w 3835021"/>
              <a:gd name="connsiteY5" fmla="*/ 0 h 358936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2961564 w 3835021"/>
              <a:gd name="connsiteY5" fmla="*/ 955343 h 3589361"/>
              <a:gd name="connsiteX6" fmla="*/ 3835021 w 3835021"/>
              <a:gd name="connsiteY6" fmla="*/ 0 h 3589361"/>
              <a:gd name="connsiteX0" fmla="*/ 0 w 3562066"/>
              <a:gd name="connsiteY0" fmla="*/ 2675527 h 2675527"/>
              <a:gd name="connsiteX1" fmla="*/ 409433 w 3562066"/>
              <a:gd name="connsiteY1" fmla="*/ 1843014 h 2675527"/>
              <a:gd name="connsiteX2" fmla="*/ 1050878 w 3562066"/>
              <a:gd name="connsiteY2" fmla="*/ 2320685 h 2675527"/>
              <a:gd name="connsiteX3" fmla="*/ 1446663 w 3562066"/>
              <a:gd name="connsiteY3" fmla="*/ 996852 h 2675527"/>
              <a:gd name="connsiteX4" fmla="*/ 2238233 w 3562066"/>
              <a:gd name="connsiteY4" fmla="*/ 1515467 h 2675527"/>
              <a:gd name="connsiteX5" fmla="*/ 2961564 w 3562066"/>
              <a:gd name="connsiteY5" fmla="*/ 41509 h 2675527"/>
              <a:gd name="connsiteX6" fmla="*/ 3562066 w 3562066"/>
              <a:gd name="connsiteY6" fmla="*/ 2129616 h 2675527"/>
              <a:gd name="connsiteX0" fmla="*/ 0 w 3562066"/>
              <a:gd name="connsiteY0" fmla="*/ 2634045 h 2634045"/>
              <a:gd name="connsiteX1" fmla="*/ 409433 w 3562066"/>
              <a:gd name="connsiteY1" fmla="*/ 1801532 h 2634045"/>
              <a:gd name="connsiteX2" fmla="*/ 1050878 w 3562066"/>
              <a:gd name="connsiteY2" fmla="*/ 2279203 h 2634045"/>
              <a:gd name="connsiteX3" fmla="*/ 1446663 w 3562066"/>
              <a:gd name="connsiteY3" fmla="*/ 955370 h 2634045"/>
              <a:gd name="connsiteX4" fmla="*/ 2238233 w 3562066"/>
              <a:gd name="connsiteY4" fmla="*/ 1473985 h 2634045"/>
              <a:gd name="connsiteX5" fmla="*/ 2961564 w 3562066"/>
              <a:gd name="connsiteY5" fmla="*/ 27 h 2634045"/>
              <a:gd name="connsiteX6" fmla="*/ 3330054 w 3562066"/>
              <a:gd name="connsiteY6" fmla="*/ 1815179 h 2634045"/>
              <a:gd name="connsiteX7" fmla="*/ 3562066 w 3562066"/>
              <a:gd name="connsiteY7" fmla="*/ 2088134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330054 w 4121624"/>
              <a:gd name="connsiteY6" fmla="*/ 1815179 h 2634045"/>
              <a:gd name="connsiteX7" fmla="*/ 4121624 w 4121624"/>
              <a:gd name="connsiteY7" fmla="*/ 614176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575714 w 4121624"/>
              <a:gd name="connsiteY6" fmla="*/ 1869770 h 2634045"/>
              <a:gd name="connsiteX7" fmla="*/ 4121624 w 4121624"/>
              <a:gd name="connsiteY7" fmla="*/ 614176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326341 w 4326341"/>
              <a:gd name="connsiteY7" fmla="*/ 737006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053385 w 4326341"/>
              <a:gd name="connsiteY7" fmla="*/ 1037257 h 2634045"/>
              <a:gd name="connsiteX8" fmla="*/ 4326341 w 4326341"/>
              <a:gd name="connsiteY8" fmla="*/ 737006 h 2634045"/>
              <a:gd name="connsiteX0" fmla="*/ 0 w 4708478"/>
              <a:gd name="connsiteY0" fmla="*/ 2634045 h 2634045"/>
              <a:gd name="connsiteX1" fmla="*/ 409433 w 4708478"/>
              <a:gd name="connsiteY1" fmla="*/ 1801532 h 2634045"/>
              <a:gd name="connsiteX2" fmla="*/ 1050878 w 4708478"/>
              <a:gd name="connsiteY2" fmla="*/ 2279203 h 2634045"/>
              <a:gd name="connsiteX3" fmla="*/ 1446663 w 4708478"/>
              <a:gd name="connsiteY3" fmla="*/ 955370 h 2634045"/>
              <a:gd name="connsiteX4" fmla="*/ 2238233 w 4708478"/>
              <a:gd name="connsiteY4" fmla="*/ 1473985 h 2634045"/>
              <a:gd name="connsiteX5" fmla="*/ 2961564 w 4708478"/>
              <a:gd name="connsiteY5" fmla="*/ 27 h 2634045"/>
              <a:gd name="connsiteX6" fmla="*/ 3575714 w 4708478"/>
              <a:gd name="connsiteY6" fmla="*/ 1869770 h 2634045"/>
              <a:gd name="connsiteX7" fmla="*/ 4053385 w 4708478"/>
              <a:gd name="connsiteY7" fmla="*/ 1037257 h 2634045"/>
              <a:gd name="connsiteX8" fmla="*/ 4708478 w 4708478"/>
              <a:gd name="connsiteY8" fmla="*/ 2115430 h 2634045"/>
              <a:gd name="connsiteX0" fmla="*/ 0 w 4053385"/>
              <a:gd name="connsiteY0" fmla="*/ 2634045 h 2634045"/>
              <a:gd name="connsiteX1" fmla="*/ 409433 w 4053385"/>
              <a:gd name="connsiteY1" fmla="*/ 1801532 h 2634045"/>
              <a:gd name="connsiteX2" fmla="*/ 1050878 w 4053385"/>
              <a:gd name="connsiteY2" fmla="*/ 2279203 h 2634045"/>
              <a:gd name="connsiteX3" fmla="*/ 1446663 w 4053385"/>
              <a:gd name="connsiteY3" fmla="*/ 955370 h 2634045"/>
              <a:gd name="connsiteX4" fmla="*/ 2238233 w 4053385"/>
              <a:gd name="connsiteY4" fmla="*/ 1473985 h 2634045"/>
              <a:gd name="connsiteX5" fmla="*/ 2961564 w 4053385"/>
              <a:gd name="connsiteY5" fmla="*/ 27 h 2634045"/>
              <a:gd name="connsiteX6" fmla="*/ 3575714 w 4053385"/>
              <a:gd name="connsiteY6" fmla="*/ 1869770 h 2634045"/>
              <a:gd name="connsiteX7" fmla="*/ 4053385 w 4053385"/>
              <a:gd name="connsiteY7" fmla="*/ 1037257 h 2634045"/>
              <a:gd name="connsiteX0" fmla="*/ 0 w 4285397"/>
              <a:gd name="connsiteY0" fmla="*/ 2634045 h 2634045"/>
              <a:gd name="connsiteX1" fmla="*/ 409433 w 4285397"/>
              <a:gd name="connsiteY1" fmla="*/ 1801532 h 2634045"/>
              <a:gd name="connsiteX2" fmla="*/ 1050878 w 4285397"/>
              <a:gd name="connsiteY2" fmla="*/ 2279203 h 2634045"/>
              <a:gd name="connsiteX3" fmla="*/ 1446663 w 4285397"/>
              <a:gd name="connsiteY3" fmla="*/ 955370 h 2634045"/>
              <a:gd name="connsiteX4" fmla="*/ 2238233 w 4285397"/>
              <a:gd name="connsiteY4" fmla="*/ 1473985 h 2634045"/>
              <a:gd name="connsiteX5" fmla="*/ 2961564 w 4285397"/>
              <a:gd name="connsiteY5" fmla="*/ 27 h 2634045"/>
              <a:gd name="connsiteX6" fmla="*/ 3575714 w 4285397"/>
              <a:gd name="connsiteY6" fmla="*/ 1869770 h 2634045"/>
              <a:gd name="connsiteX7" fmla="*/ 4285397 w 4285397"/>
              <a:gd name="connsiteY7" fmla="*/ 846188 h 263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634045">
                <a:moveTo>
                  <a:pt x="0" y="2634045"/>
                </a:moveTo>
                <a:cubicBezTo>
                  <a:pt x="117143" y="2247358"/>
                  <a:pt x="234287" y="1860672"/>
                  <a:pt x="409433" y="1801532"/>
                </a:cubicBezTo>
                <a:cubicBezTo>
                  <a:pt x="584579" y="1742392"/>
                  <a:pt x="878006" y="2420230"/>
                  <a:pt x="1050878" y="2279203"/>
                </a:cubicBezTo>
                <a:cubicBezTo>
                  <a:pt x="1223750" y="2138176"/>
                  <a:pt x="1248771" y="1089573"/>
                  <a:pt x="1446663" y="955370"/>
                </a:cubicBezTo>
                <a:cubicBezTo>
                  <a:pt x="1644556" y="821167"/>
                  <a:pt x="1985750" y="1633209"/>
                  <a:pt x="2238233" y="1473985"/>
                </a:cubicBezTo>
                <a:cubicBezTo>
                  <a:pt x="2490717" y="1314761"/>
                  <a:pt x="2768221" y="-6797"/>
                  <a:pt x="2961564" y="27"/>
                </a:cubicBezTo>
                <a:cubicBezTo>
                  <a:pt x="3154907" y="6851"/>
                  <a:pt x="3377822" y="1674152"/>
                  <a:pt x="3575714" y="1869770"/>
                </a:cubicBezTo>
                <a:cubicBezTo>
                  <a:pt x="3773606" y="2065388"/>
                  <a:pt x="4160293" y="1034982"/>
                  <a:pt x="4285397" y="846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520700" y="50482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1547813" y="63817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4" name="TextBox 7"/>
          <p:cNvSpPr txBox="1">
            <a:spLocks noChangeArrowheads="1"/>
          </p:cNvSpPr>
          <p:nvPr/>
        </p:nvSpPr>
        <p:spPr bwMode="auto">
          <a:xfrm>
            <a:off x="1795463" y="44370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5" name="TextBox 8"/>
          <p:cNvSpPr txBox="1">
            <a:spLocks noChangeArrowheads="1"/>
          </p:cNvSpPr>
          <p:nvPr/>
        </p:nvSpPr>
        <p:spPr bwMode="auto">
          <a:xfrm>
            <a:off x="2771775" y="5445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6" name="TextBox 9"/>
          <p:cNvSpPr txBox="1">
            <a:spLocks noChangeArrowheads="1"/>
          </p:cNvSpPr>
          <p:nvPr/>
        </p:nvSpPr>
        <p:spPr bwMode="auto">
          <a:xfrm>
            <a:off x="3235325" y="3405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7" name="TextBox 11"/>
          <p:cNvSpPr txBox="1">
            <a:spLocks noChangeArrowheads="1"/>
          </p:cNvSpPr>
          <p:nvPr/>
        </p:nvSpPr>
        <p:spPr bwMode="auto">
          <a:xfrm>
            <a:off x="4973638" y="47688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8" name="TextBox 12"/>
          <p:cNvSpPr txBox="1">
            <a:spLocks noChangeArrowheads="1"/>
          </p:cNvSpPr>
          <p:nvPr/>
        </p:nvSpPr>
        <p:spPr bwMode="auto">
          <a:xfrm>
            <a:off x="5651500" y="36036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79" name="TextBox 13"/>
          <p:cNvSpPr txBox="1">
            <a:spLocks noChangeArrowheads="1"/>
          </p:cNvSpPr>
          <p:nvPr/>
        </p:nvSpPr>
        <p:spPr bwMode="auto">
          <a:xfrm>
            <a:off x="5786438" y="56292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80" name="TextBox 14"/>
          <p:cNvSpPr txBox="1">
            <a:spLocks noChangeArrowheads="1"/>
          </p:cNvSpPr>
          <p:nvPr/>
        </p:nvSpPr>
        <p:spPr bwMode="auto">
          <a:xfrm>
            <a:off x="6767513" y="45069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81" name="TextBox 10"/>
          <p:cNvSpPr txBox="1">
            <a:spLocks noChangeArrowheads="1"/>
          </p:cNvSpPr>
          <p:nvPr/>
        </p:nvSpPr>
        <p:spPr bwMode="auto">
          <a:xfrm>
            <a:off x="2990850" y="46212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转换成主跌浪</a:t>
            </a:r>
          </a:p>
        </p:txBody>
      </p:sp>
      <p:sp>
        <p:nvSpPr>
          <p:cNvPr id="16" name="任意多边形 15"/>
          <p:cNvSpPr/>
          <p:nvPr/>
        </p:nvSpPr>
        <p:spPr>
          <a:xfrm flipV="1">
            <a:off x="4589463" y="3821113"/>
            <a:ext cx="4286250" cy="2633662"/>
          </a:xfrm>
          <a:custGeom>
            <a:avLst/>
            <a:gdLst>
              <a:gd name="connsiteX0" fmla="*/ 0 w 2797791"/>
              <a:gd name="connsiteY0" fmla="*/ 2429301 h 2429301"/>
              <a:gd name="connsiteX1" fmla="*/ 409433 w 2797791"/>
              <a:gd name="connsiteY1" fmla="*/ 1596788 h 2429301"/>
              <a:gd name="connsiteX2" fmla="*/ 1050878 w 2797791"/>
              <a:gd name="connsiteY2" fmla="*/ 2074459 h 2429301"/>
              <a:gd name="connsiteX3" fmla="*/ 1446663 w 2797791"/>
              <a:gd name="connsiteY3" fmla="*/ 750626 h 2429301"/>
              <a:gd name="connsiteX4" fmla="*/ 2238233 w 2797791"/>
              <a:gd name="connsiteY4" fmla="*/ 1269241 h 2429301"/>
              <a:gd name="connsiteX5" fmla="*/ 2797791 w 2797791"/>
              <a:gd name="connsiteY5" fmla="*/ 0 h 242930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3835021 w 3835021"/>
              <a:gd name="connsiteY5" fmla="*/ 0 h 3589361"/>
              <a:gd name="connsiteX0" fmla="*/ 0 w 3835021"/>
              <a:gd name="connsiteY0" fmla="*/ 3589361 h 3589361"/>
              <a:gd name="connsiteX1" fmla="*/ 409433 w 3835021"/>
              <a:gd name="connsiteY1" fmla="*/ 2756848 h 3589361"/>
              <a:gd name="connsiteX2" fmla="*/ 1050878 w 3835021"/>
              <a:gd name="connsiteY2" fmla="*/ 3234519 h 3589361"/>
              <a:gd name="connsiteX3" fmla="*/ 1446663 w 3835021"/>
              <a:gd name="connsiteY3" fmla="*/ 1910686 h 3589361"/>
              <a:gd name="connsiteX4" fmla="*/ 2238233 w 3835021"/>
              <a:gd name="connsiteY4" fmla="*/ 2429301 h 3589361"/>
              <a:gd name="connsiteX5" fmla="*/ 2961564 w 3835021"/>
              <a:gd name="connsiteY5" fmla="*/ 955343 h 3589361"/>
              <a:gd name="connsiteX6" fmla="*/ 3835021 w 3835021"/>
              <a:gd name="connsiteY6" fmla="*/ 0 h 3589361"/>
              <a:gd name="connsiteX0" fmla="*/ 0 w 3562066"/>
              <a:gd name="connsiteY0" fmla="*/ 2675527 h 2675527"/>
              <a:gd name="connsiteX1" fmla="*/ 409433 w 3562066"/>
              <a:gd name="connsiteY1" fmla="*/ 1843014 h 2675527"/>
              <a:gd name="connsiteX2" fmla="*/ 1050878 w 3562066"/>
              <a:gd name="connsiteY2" fmla="*/ 2320685 h 2675527"/>
              <a:gd name="connsiteX3" fmla="*/ 1446663 w 3562066"/>
              <a:gd name="connsiteY3" fmla="*/ 996852 h 2675527"/>
              <a:gd name="connsiteX4" fmla="*/ 2238233 w 3562066"/>
              <a:gd name="connsiteY4" fmla="*/ 1515467 h 2675527"/>
              <a:gd name="connsiteX5" fmla="*/ 2961564 w 3562066"/>
              <a:gd name="connsiteY5" fmla="*/ 41509 h 2675527"/>
              <a:gd name="connsiteX6" fmla="*/ 3562066 w 3562066"/>
              <a:gd name="connsiteY6" fmla="*/ 2129616 h 2675527"/>
              <a:gd name="connsiteX0" fmla="*/ 0 w 3562066"/>
              <a:gd name="connsiteY0" fmla="*/ 2634045 h 2634045"/>
              <a:gd name="connsiteX1" fmla="*/ 409433 w 3562066"/>
              <a:gd name="connsiteY1" fmla="*/ 1801532 h 2634045"/>
              <a:gd name="connsiteX2" fmla="*/ 1050878 w 3562066"/>
              <a:gd name="connsiteY2" fmla="*/ 2279203 h 2634045"/>
              <a:gd name="connsiteX3" fmla="*/ 1446663 w 3562066"/>
              <a:gd name="connsiteY3" fmla="*/ 955370 h 2634045"/>
              <a:gd name="connsiteX4" fmla="*/ 2238233 w 3562066"/>
              <a:gd name="connsiteY4" fmla="*/ 1473985 h 2634045"/>
              <a:gd name="connsiteX5" fmla="*/ 2961564 w 3562066"/>
              <a:gd name="connsiteY5" fmla="*/ 27 h 2634045"/>
              <a:gd name="connsiteX6" fmla="*/ 3330054 w 3562066"/>
              <a:gd name="connsiteY6" fmla="*/ 1815179 h 2634045"/>
              <a:gd name="connsiteX7" fmla="*/ 3562066 w 3562066"/>
              <a:gd name="connsiteY7" fmla="*/ 2088134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330054 w 4121624"/>
              <a:gd name="connsiteY6" fmla="*/ 1815179 h 2634045"/>
              <a:gd name="connsiteX7" fmla="*/ 4121624 w 4121624"/>
              <a:gd name="connsiteY7" fmla="*/ 614176 h 2634045"/>
              <a:gd name="connsiteX0" fmla="*/ 0 w 4121624"/>
              <a:gd name="connsiteY0" fmla="*/ 2634045 h 2634045"/>
              <a:gd name="connsiteX1" fmla="*/ 409433 w 4121624"/>
              <a:gd name="connsiteY1" fmla="*/ 1801532 h 2634045"/>
              <a:gd name="connsiteX2" fmla="*/ 1050878 w 4121624"/>
              <a:gd name="connsiteY2" fmla="*/ 2279203 h 2634045"/>
              <a:gd name="connsiteX3" fmla="*/ 1446663 w 4121624"/>
              <a:gd name="connsiteY3" fmla="*/ 955370 h 2634045"/>
              <a:gd name="connsiteX4" fmla="*/ 2238233 w 4121624"/>
              <a:gd name="connsiteY4" fmla="*/ 1473985 h 2634045"/>
              <a:gd name="connsiteX5" fmla="*/ 2961564 w 4121624"/>
              <a:gd name="connsiteY5" fmla="*/ 27 h 2634045"/>
              <a:gd name="connsiteX6" fmla="*/ 3575714 w 4121624"/>
              <a:gd name="connsiteY6" fmla="*/ 1869770 h 2634045"/>
              <a:gd name="connsiteX7" fmla="*/ 4121624 w 4121624"/>
              <a:gd name="connsiteY7" fmla="*/ 614176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299045"/>
              <a:gd name="connsiteY0" fmla="*/ 2634045 h 2634045"/>
              <a:gd name="connsiteX1" fmla="*/ 409433 w 4299045"/>
              <a:gd name="connsiteY1" fmla="*/ 1801532 h 2634045"/>
              <a:gd name="connsiteX2" fmla="*/ 1050878 w 4299045"/>
              <a:gd name="connsiteY2" fmla="*/ 2279203 h 2634045"/>
              <a:gd name="connsiteX3" fmla="*/ 1446663 w 4299045"/>
              <a:gd name="connsiteY3" fmla="*/ 955370 h 2634045"/>
              <a:gd name="connsiteX4" fmla="*/ 2238233 w 4299045"/>
              <a:gd name="connsiteY4" fmla="*/ 1473985 h 2634045"/>
              <a:gd name="connsiteX5" fmla="*/ 2961564 w 4299045"/>
              <a:gd name="connsiteY5" fmla="*/ 27 h 2634045"/>
              <a:gd name="connsiteX6" fmla="*/ 3575714 w 4299045"/>
              <a:gd name="connsiteY6" fmla="*/ 1869770 h 2634045"/>
              <a:gd name="connsiteX7" fmla="*/ 4299045 w 4299045"/>
              <a:gd name="connsiteY7" fmla="*/ 668767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326341 w 4326341"/>
              <a:gd name="connsiteY7" fmla="*/ 737006 h 2634045"/>
              <a:gd name="connsiteX0" fmla="*/ 0 w 4326341"/>
              <a:gd name="connsiteY0" fmla="*/ 2634045 h 2634045"/>
              <a:gd name="connsiteX1" fmla="*/ 409433 w 4326341"/>
              <a:gd name="connsiteY1" fmla="*/ 1801532 h 2634045"/>
              <a:gd name="connsiteX2" fmla="*/ 1050878 w 4326341"/>
              <a:gd name="connsiteY2" fmla="*/ 2279203 h 2634045"/>
              <a:gd name="connsiteX3" fmla="*/ 1446663 w 4326341"/>
              <a:gd name="connsiteY3" fmla="*/ 955370 h 2634045"/>
              <a:gd name="connsiteX4" fmla="*/ 2238233 w 4326341"/>
              <a:gd name="connsiteY4" fmla="*/ 1473985 h 2634045"/>
              <a:gd name="connsiteX5" fmla="*/ 2961564 w 4326341"/>
              <a:gd name="connsiteY5" fmla="*/ 27 h 2634045"/>
              <a:gd name="connsiteX6" fmla="*/ 3575714 w 4326341"/>
              <a:gd name="connsiteY6" fmla="*/ 1869770 h 2634045"/>
              <a:gd name="connsiteX7" fmla="*/ 4053385 w 4326341"/>
              <a:gd name="connsiteY7" fmla="*/ 1037257 h 2634045"/>
              <a:gd name="connsiteX8" fmla="*/ 4326341 w 4326341"/>
              <a:gd name="connsiteY8" fmla="*/ 737006 h 2634045"/>
              <a:gd name="connsiteX0" fmla="*/ 0 w 4708478"/>
              <a:gd name="connsiteY0" fmla="*/ 2634045 h 2634045"/>
              <a:gd name="connsiteX1" fmla="*/ 409433 w 4708478"/>
              <a:gd name="connsiteY1" fmla="*/ 1801532 h 2634045"/>
              <a:gd name="connsiteX2" fmla="*/ 1050878 w 4708478"/>
              <a:gd name="connsiteY2" fmla="*/ 2279203 h 2634045"/>
              <a:gd name="connsiteX3" fmla="*/ 1446663 w 4708478"/>
              <a:gd name="connsiteY3" fmla="*/ 955370 h 2634045"/>
              <a:gd name="connsiteX4" fmla="*/ 2238233 w 4708478"/>
              <a:gd name="connsiteY4" fmla="*/ 1473985 h 2634045"/>
              <a:gd name="connsiteX5" fmla="*/ 2961564 w 4708478"/>
              <a:gd name="connsiteY5" fmla="*/ 27 h 2634045"/>
              <a:gd name="connsiteX6" fmla="*/ 3575714 w 4708478"/>
              <a:gd name="connsiteY6" fmla="*/ 1869770 h 2634045"/>
              <a:gd name="connsiteX7" fmla="*/ 4053385 w 4708478"/>
              <a:gd name="connsiteY7" fmla="*/ 1037257 h 2634045"/>
              <a:gd name="connsiteX8" fmla="*/ 4708478 w 4708478"/>
              <a:gd name="connsiteY8" fmla="*/ 2115430 h 2634045"/>
              <a:gd name="connsiteX0" fmla="*/ 0 w 4053385"/>
              <a:gd name="connsiteY0" fmla="*/ 2634045 h 2634045"/>
              <a:gd name="connsiteX1" fmla="*/ 409433 w 4053385"/>
              <a:gd name="connsiteY1" fmla="*/ 1801532 h 2634045"/>
              <a:gd name="connsiteX2" fmla="*/ 1050878 w 4053385"/>
              <a:gd name="connsiteY2" fmla="*/ 2279203 h 2634045"/>
              <a:gd name="connsiteX3" fmla="*/ 1446663 w 4053385"/>
              <a:gd name="connsiteY3" fmla="*/ 955370 h 2634045"/>
              <a:gd name="connsiteX4" fmla="*/ 2238233 w 4053385"/>
              <a:gd name="connsiteY4" fmla="*/ 1473985 h 2634045"/>
              <a:gd name="connsiteX5" fmla="*/ 2961564 w 4053385"/>
              <a:gd name="connsiteY5" fmla="*/ 27 h 2634045"/>
              <a:gd name="connsiteX6" fmla="*/ 3575714 w 4053385"/>
              <a:gd name="connsiteY6" fmla="*/ 1869770 h 2634045"/>
              <a:gd name="connsiteX7" fmla="*/ 4053385 w 4053385"/>
              <a:gd name="connsiteY7" fmla="*/ 1037257 h 2634045"/>
              <a:gd name="connsiteX0" fmla="*/ 0 w 4285397"/>
              <a:gd name="connsiteY0" fmla="*/ 2634045 h 2634045"/>
              <a:gd name="connsiteX1" fmla="*/ 409433 w 4285397"/>
              <a:gd name="connsiteY1" fmla="*/ 1801532 h 2634045"/>
              <a:gd name="connsiteX2" fmla="*/ 1050878 w 4285397"/>
              <a:gd name="connsiteY2" fmla="*/ 2279203 h 2634045"/>
              <a:gd name="connsiteX3" fmla="*/ 1446663 w 4285397"/>
              <a:gd name="connsiteY3" fmla="*/ 955370 h 2634045"/>
              <a:gd name="connsiteX4" fmla="*/ 2238233 w 4285397"/>
              <a:gd name="connsiteY4" fmla="*/ 1473985 h 2634045"/>
              <a:gd name="connsiteX5" fmla="*/ 2961564 w 4285397"/>
              <a:gd name="connsiteY5" fmla="*/ 27 h 2634045"/>
              <a:gd name="connsiteX6" fmla="*/ 3575714 w 4285397"/>
              <a:gd name="connsiteY6" fmla="*/ 1869770 h 2634045"/>
              <a:gd name="connsiteX7" fmla="*/ 4285397 w 4285397"/>
              <a:gd name="connsiteY7" fmla="*/ 846188 h 263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634045">
                <a:moveTo>
                  <a:pt x="0" y="2634045"/>
                </a:moveTo>
                <a:cubicBezTo>
                  <a:pt x="117143" y="2247358"/>
                  <a:pt x="234287" y="1860672"/>
                  <a:pt x="409433" y="1801532"/>
                </a:cubicBezTo>
                <a:cubicBezTo>
                  <a:pt x="584579" y="1742392"/>
                  <a:pt x="878006" y="2420230"/>
                  <a:pt x="1050878" y="2279203"/>
                </a:cubicBezTo>
                <a:cubicBezTo>
                  <a:pt x="1223750" y="2138176"/>
                  <a:pt x="1248771" y="1089573"/>
                  <a:pt x="1446663" y="955370"/>
                </a:cubicBezTo>
                <a:cubicBezTo>
                  <a:pt x="1644556" y="821167"/>
                  <a:pt x="1985750" y="1633209"/>
                  <a:pt x="2238233" y="1473985"/>
                </a:cubicBezTo>
                <a:cubicBezTo>
                  <a:pt x="2490717" y="1314761"/>
                  <a:pt x="2768221" y="-6797"/>
                  <a:pt x="2961564" y="27"/>
                </a:cubicBezTo>
                <a:cubicBezTo>
                  <a:pt x="3154907" y="6851"/>
                  <a:pt x="3377822" y="1674152"/>
                  <a:pt x="3575714" y="1869770"/>
                </a:cubicBezTo>
                <a:cubicBezTo>
                  <a:pt x="3773606" y="2065388"/>
                  <a:pt x="4160293" y="1034982"/>
                  <a:pt x="4285397" y="846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83" name="TextBox 16"/>
          <p:cNvSpPr txBox="1">
            <a:spLocks noChangeArrowheads="1"/>
          </p:cNvSpPr>
          <p:nvPr/>
        </p:nvSpPr>
        <p:spPr bwMode="auto">
          <a:xfrm>
            <a:off x="7265988" y="5214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转换成主升浪</a:t>
            </a:r>
          </a:p>
        </p:txBody>
      </p:sp>
      <p:sp>
        <p:nvSpPr>
          <p:cNvPr id="58384" name="TextBox 17"/>
          <p:cNvSpPr txBox="1">
            <a:spLocks noChangeArrowheads="1"/>
          </p:cNvSpPr>
          <p:nvPr/>
        </p:nvSpPr>
        <p:spPr bwMode="auto">
          <a:xfrm>
            <a:off x="7751763" y="61960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411413" y="5300663"/>
            <a:ext cx="28638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80150" y="4953000"/>
            <a:ext cx="28638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7" name="TextBox 21"/>
          <p:cNvSpPr txBox="1">
            <a:spLocks noChangeArrowheads="1"/>
          </p:cNvSpPr>
          <p:nvPr/>
        </p:nvSpPr>
        <p:spPr bwMode="auto">
          <a:xfrm>
            <a:off x="3692525" y="5794375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88" name="TextBox 22"/>
          <p:cNvSpPr txBox="1">
            <a:spLocks noChangeArrowheads="1"/>
          </p:cNvSpPr>
          <p:nvPr/>
        </p:nvSpPr>
        <p:spPr bwMode="auto">
          <a:xfrm>
            <a:off x="8053388" y="40417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如何确定第 </a:t>
            </a:r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8353425" cy="2538412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如果价格在升破之前的高点时，前一主跌浪跌破了它之前的主跌浪的低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点，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那么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，现在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突破前高后的上涨就是第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</a:t>
            </a:r>
            <a:endParaRPr lang="en-US" altLang="zh-CN" sz="24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如果价格在升破之前的高点时，前一主跌浪没有跌破它之前的主跌浪的低点，那么，现在突破前高后的上涨就是第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浪，第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浪就是价格突破前高之前的主升浪，之前为原下降趋势的调整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</a:t>
            </a:r>
            <a:endParaRPr lang="en-US" altLang="zh-CN" sz="24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确定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出第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浪后的数浪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原则在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上升趋势时，确定出第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主升浪后，之后的下跌只要不跌破之前的最低点，就是第</a:t>
            </a:r>
            <a:r>
              <a:rPr lang="en-US" altLang="zh-CN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。之后的上升只要能突破第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浪的高点，就是第</a:t>
            </a:r>
            <a:r>
              <a:rPr lang="en-US" altLang="zh-CN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浪，依此类推。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179388" y="3500438"/>
            <a:ext cx="3816350" cy="3097212"/>
          </a:xfrm>
          <a:custGeom>
            <a:avLst/>
            <a:gdLst>
              <a:gd name="connsiteX0" fmla="*/ 0 w 4353636"/>
              <a:gd name="connsiteY0" fmla="*/ 2297428 h 2297428"/>
              <a:gd name="connsiteX1" fmla="*/ 436728 w 4353636"/>
              <a:gd name="connsiteY1" fmla="*/ 1151016 h 2297428"/>
              <a:gd name="connsiteX2" fmla="*/ 1119116 w 4353636"/>
              <a:gd name="connsiteY2" fmla="*/ 1669631 h 2297428"/>
              <a:gd name="connsiteX3" fmla="*/ 1542197 w 4353636"/>
              <a:gd name="connsiteY3" fmla="*/ 482276 h 2297428"/>
              <a:gd name="connsiteX4" fmla="*/ 2129051 w 4353636"/>
              <a:gd name="connsiteY4" fmla="*/ 1096425 h 2297428"/>
              <a:gd name="connsiteX5" fmla="*/ 2593074 w 4353636"/>
              <a:gd name="connsiteY5" fmla="*/ 4604 h 2297428"/>
              <a:gd name="connsiteX6" fmla="*/ 3261815 w 4353636"/>
              <a:gd name="connsiteY6" fmla="*/ 1601392 h 2297428"/>
              <a:gd name="connsiteX7" fmla="*/ 3753134 w 4353636"/>
              <a:gd name="connsiteY7" fmla="*/ 796174 h 2297428"/>
              <a:gd name="connsiteX8" fmla="*/ 4353636 w 4353636"/>
              <a:gd name="connsiteY8" fmla="*/ 2133655 h 229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3636" h="2297428">
                <a:moveTo>
                  <a:pt x="0" y="2297428"/>
                </a:moveTo>
                <a:cubicBezTo>
                  <a:pt x="125104" y="1776538"/>
                  <a:pt x="250209" y="1255649"/>
                  <a:pt x="436728" y="1151016"/>
                </a:cubicBezTo>
                <a:cubicBezTo>
                  <a:pt x="623247" y="1046383"/>
                  <a:pt x="934871" y="1781088"/>
                  <a:pt x="1119116" y="1669631"/>
                </a:cubicBezTo>
                <a:cubicBezTo>
                  <a:pt x="1303361" y="1558174"/>
                  <a:pt x="1373875" y="577810"/>
                  <a:pt x="1542197" y="482276"/>
                </a:cubicBezTo>
                <a:cubicBezTo>
                  <a:pt x="1710519" y="386742"/>
                  <a:pt x="1953905" y="1176037"/>
                  <a:pt x="2129051" y="1096425"/>
                </a:cubicBezTo>
                <a:cubicBezTo>
                  <a:pt x="2304197" y="1016813"/>
                  <a:pt x="2404280" y="-79557"/>
                  <a:pt x="2593074" y="4604"/>
                </a:cubicBezTo>
                <a:cubicBezTo>
                  <a:pt x="2781868" y="88765"/>
                  <a:pt x="3068472" y="1469464"/>
                  <a:pt x="3261815" y="1601392"/>
                </a:cubicBezTo>
                <a:cubicBezTo>
                  <a:pt x="3455158" y="1733320"/>
                  <a:pt x="3571164" y="707464"/>
                  <a:pt x="3753134" y="796174"/>
                </a:cubicBezTo>
                <a:cubicBezTo>
                  <a:pt x="3935104" y="884884"/>
                  <a:pt x="4144370" y="1509269"/>
                  <a:pt x="4353636" y="21336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643438" y="3500438"/>
            <a:ext cx="4298950" cy="3097212"/>
          </a:xfrm>
          <a:custGeom>
            <a:avLst/>
            <a:gdLst>
              <a:gd name="connsiteX0" fmla="*/ 0 w 4831308"/>
              <a:gd name="connsiteY0" fmla="*/ 2952123 h 2952123"/>
              <a:gd name="connsiteX1" fmla="*/ 423081 w 4831308"/>
              <a:gd name="connsiteY1" fmla="*/ 1696529 h 2952123"/>
              <a:gd name="connsiteX2" fmla="*/ 1078173 w 4831308"/>
              <a:gd name="connsiteY2" fmla="*/ 2242439 h 2952123"/>
              <a:gd name="connsiteX3" fmla="*/ 1405720 w 4831308"/>
              <a:gd name="connsiteY3" fmla="*/ 1055084 h 2952123"/>
              <a:gd name="connsiteX4" fmla="*/ 2197290 w 4831308"/>
              <a:gd name="connsiteY4" fmla="*/ 1437221 h 2952123"/>
              <a:gd name="connsiteX5" fmla="*/ 2784144 w 4831308"/>
              <a:gd name="connsiteY5" fmla="*/ 4206 h 2952123"/>
              <a:gd name="connsiteX6" fmla="*/ 3193576 w 4831308"/>
              <a:gd name="connsiteY6" fmla="*/ 986845 h 2952123"/>
              <a:gd name="connsiteX7" fmla="*/ 3903260 w 4831308"/>
              <a:gd name="connsiteY7" fmla="*/ 632003 h 2952123"/>
              <a:gd name="connsiteX8" fmla="*/ 4299045 w 4831308"/>
              <a:gd name="connsiteY8" fmla="*/ 1955836 h 2952123"/>
              <a:gd name="connsiteX9" fmla="*/ 4831308 w 4831308"/>
              <a:gd name="connsiteY9" fmla="*/ 1368983 h 2952123"/>
              <a:gd name="connsiteX10" fmla="*/ 4831308 w 4831308"/>
              <a:gd name="connsiteY10" fmla="*/ 1368983 h 2952123"/>
              <a:gd name="connsiteX0" fmla="*/ 0 w 4831308"/>
              <a:gd name="connsiteY0" fmla="*/ 2952123 h 2952123"/>
              <a:gd name="connsiteX1" fmla="*/ 423081 w 4831308"/>
              <a:gd name="connsiteY1" fmla="*/ 1696529 h 2952123"/>
              <a:gd name="connsiteX2" fmla="*/ 1078173 w 4831308"/>
              <a:gd name="connsiteY2" fmla="*/ 2242439 h 2952123"/>
              <a:gd name="connsiteX3" fmla="*/ 1405720 w 4831308"/>
              <a:gd name="connsiteY3" fmla="*/ 1055084 h 2952123"/>
              <a:gd name="connsiteX4" fmla="*/ 2197290 w 4831308"/>
              <a:gd name="connsiteY4" fmla="*/ 1437221 h 2952123"/>
              <a:gd name="connsiteX5" fmla="*/ 2784144 w 4831308"/>
              <a:gd name="connsiteY5" fmla="*/ 4206 h 2952123"/>
              <a:gd name="connsiteX6" fmla="*/ 3193576 w 4831308"/>
              <a:gd name="connsiteY6" fmla="*/ 986845 h 2952123"/>
              <a:gd name="connsiteX7" fmla="*/ 3903260 w 4831308"/>
              <a:gd name="connsiteY7" fmla="*/ 632003 h 2952123"/>
              <a:gd name="connsiteX8" fmla="*/ 4299045 w 4831308"/>
              <a:gd name="connsiteY8" fmla="*/ 1955836 h 2952123"/>
              <a:gd name="connsiteX9" fmla="*/ 4831308 w 4831308"/>
              <a:gd name="connsiteY9" fmla="*/ 1368983 h 2952123"/>
              <a:gd name="connsiteX0" fmla="*/ 0 w 4299045"/>
              <a:gd name="connsiteY0" fmla="*/ 2952123 h 2952123"/>
              <a:gd name="connsiteX1" fmla="*/ 423081 w 4299045"/>
              <a:gd name="connsiteY1" fmla="*/ 1696529 h 2952123"/>
              <a:gd name="connsiteX2" fmla="*/ 1078173 w 4299045"/>
              <a:gd name="connsiteY2" fmla="*/ 2242439 h 2952123"/>
              <a:gd name="connsiteX3" fmla="*/ 1405720 w 4299045"/>
              <a:gd name="connsiteY3" fmla="*/ 1055084 h 2952123"/>
              <a:gd name="connsiteX4" fmla="*/ 2197290 w 4299045"/>
              <a:gd name="connsiteY4" fmla="*/ 1437221 h 2952123"/>
              <a:gd name="connsiteX5" fmla="*/ 2784144 w 4299045"/>
              <a:gd name="connsiteY5" fmla="*/ 4206 h 2952123"/>
              <a:gd name="connsiteX6" fmla="*/ 3193576 w 4299045"/>
              <a:gd name="connsiteY6" fmla="*/ 986845 h 2952123"/>
              <a:gd name="connsiteX7" fmla="*/ 3903260 w 4299045"/>
              <a:gd name="connsiteY7" fmla="*/ 632003 h 2952123"/>
              <a:gd name="connsiteX8" fmla="*/ 4299045 w 4299045"/>
              <a:gd name="connsiteY8" fmla="*/ 1955836 h 295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9045" h="2952123">
                <a:moveTo>
                  <a:pt x="0" y="2952123"/>
                </a:moveTo>
                <a:cubicBezTo>
                  <a:pt x="121693" y="2383466"/>
                  <a:pt x="243386" y="1814810"/>
                  <a:pt x="423081" y="1696529"/>
                </a:cubicBezTo>
                <a:cubicBezTo>
                  <a:pt x="602776" y="1578248"/>
                  <a:pt x="914400" y="2349346"/>
                  <a:pt x="1078173" y="2242439"/>
                </a:cubicBezTo>
                <a:cubicBezTo>
                  <a:pt x="1241946" y="2135531"/>
                  <a:pt x="1219201" y="1189287"/>
                  <a:pt x="1405720" y="1055084"/>
                </a:cubicBezTo>
                <a:cubicBezTo>
                  <a:pt x="1592239" y="920881"/>
                  <a:pt x="1967553" y="1612367"/>
                  <a:pt x="2197290" y="1437221"/>
                </a:cubicBezTo>
                <a:cubicBezTo>
                  <a:pt x="2427027" y="1262075"/>
                  <a:pt x="2618096" y="79269"/>
                  <a:pt x="2784144" y="4206"/>
                </a:cubicBezTo>
                <a:cubicBezTo>
                  <a:pt x="2950192" y="-70857"/>
                  <a:pt x="3007057" y="882212"/>
                  <a:pt x="3193576" y="986845"/>
                </a:cubicBezTo>
                <a:cubicBezTo>
                  <a:pt x="3380095" y="1091478"/>
                  <a:pt x="3719015" y="470505"/>
                  <a:pt x="3903260" y="632003"/>
                </a:cubicBezTo>
                <a:cubicBezTo>
                  <a:pt x="4087505" y="793501"/>
                  <a:pt x="4144370" y="1833006"/>
                  <a:pt x="4299045" y="1955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397" name="TextBox 23"/>
          <p:cNvSpPr txBox="1">
            <a:spLocks noChangeArrowheads="1"/>
          </p:cNvSpPr>
          <p:nvPr/>
        </p:nvSpPr>
        <p:spPr bwMode="auto">
          <a:xfrm>
            <a:off x="219075" y="44815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8" name="TextBox 24"/>
          <p:cNvSpPr txBox="1">
            <a:spLocks noChangeArrowheads="1"/>
          </p:cNvSpPr>
          <p:nvPr/>
        </p:nvSpPr>
        <p:spPr bwMode="auto">
          <a:xfrm>
            <a:off x="962025" y="581501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9" name="TextBox 25"/>
          <p:cNvSpPr txBox="1">
            <a:spLocks noChangeArrowheads="1"/>
          </p:cNvSpPr>
          <p:nvPr/>
        </p:nvSpPr>
        <p:spPr bwMode="auto">
          <a:xfrm>
            <a:off x="1263650" y="373538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0" name="TextBox 26"/>
          <p:cNvSpPr txBox="1">
            <a:spLocks noChangeArrowheads="1"/>
          </p:cNvSpPr>
          <p:nvPr/>
        </p:nvSpPr>
        <p:spPr bwMode="auto">
          <a:xfrm>
            <a:off x="1785938" y="50625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1" name="TextBox 27"/>
          <p:cNvSpPr txBox="1">
            <a:spLocks noChangeArrowheads="1"/>
          </p:cNvSpPr>
          <p:nvPr/>
        </p:nvSpPr>
        <p:spPr bwMode="auto">
          <a:xfrm>
            <a:off x="2608263" y="3365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2" name="TextBox 28"/>
          <p:cNvSpPr txBox="1">
            <a:spLocks noChangeArrowheads="1"/>
          </p:cNvSpPr>
          <p:nvPr/>
        </p:nvSpPr>
        <p:spPr bwMode="auto">
          <a:xfrm>
            <a:off x="2794000" y="57610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3" name="TextBox 29"/>
          <p:cNvSpPr txBox="1">
            <a:spLocks noChangeArrowheads="1"/>
          </p:cNvSpPr>
          <p:nvPr/>
        </p:nvSpPr>
        <p:spPr bwMode="auto">
          <a:xfrm>
            <a:off x="3492500" y="41132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4" name="TextBox 30"/>
          <p:cNvSpPr txBox="1">
            <a:spLocks noChangeArrowheads="1"/>
          </p:cNvSpPr>
          <p:nvPr/>
        </p:nvSpPr>
        <p:spPr bwMode="auto">
          <a:xfrm>
            <a:off x="4067175" y="5999163"/>
            <a:ext cx="303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47813" y="5013325"/>
            <a:ext cx="28638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72200" y="4581525"/>
            <a:ext cx="286385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7" name="TextBox 33"/>
          <p:cNvSpPr txBox="1">
            <a:spLocks noChangeArrowheads="1"/>
          </p:cNvSpPr>
          <p:nvPr/>
        </p:nvSpPr>
        <p:spPr bwMode="auto">
          <a:xfrm>
            <a:off x="5003800" y="4699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8" name="TextBox 34"/>
          <p:cNvSpPr txBox="1">
            <a:spLocks noChangeArrowheads="1"/>
          </p:cNvSpPr>
          <p:nvPr/>
        </p:nvSpPr>
        <p:spPr bwMode="auto">
          <a:xfrm>
            <a:off x="5724525" y="58293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09" name="TextBox 35"/>
          <p:cNvSpPr txBox="1">
            <a:spLocks noChangeArrowheads="1"/>
          </p:cNvSpPr>
          <p:nvPr/>
        </p:nvSpPr>
        <p:spPr bwMode="auto">
          <a:xfrm>
            <a:off x="5870575" y="41402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10" name="TextBox 36"/>
          <p:cNvSpPr txBox="1">
            <a:spLocks noChangeArrowheads="1"/>
          </p:cNvSpPr>
          <p:nvPr/>
        </p:nvSpPr>
        <p:spPr bwMode="auto">
          <a:xfrm>
            <a:off x="6792913" y="506888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11" name="TextBox 37"/>
          <p:cNvSpPr txBox="1">
            <a:spLocks noChangeArrowheads="1"/>
          </p:cNvSpPr>
          <p:nvPr/>
        </p:nvSpPr>
        <p:spPr bwMode="auto">
          <a:xfrm>
            <a:off x="6943725" y="33464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12" name="TextBox 38"/>
          <p:cNvSpPr txBox="1">
            <a:spLocks noChangeArrowheads="1"/>
          </p:cNvSpPr>
          <p:nvPr/>
        </p:nvSpPr>
        <p:spPr bwMode="auto">
          <a:xfrm>
            <a:off x="7740650" y="46434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13" name="TextBox 39"/>
          <p:cNvSpPr txBox="1">
            <a:spLocks noChangeArrowheads="1"/>
          </p:cNvSpPr>
          <p:nvPr/>
        </p:nvSpPr>
        <p:spPr bwMode="auto">
          <a:xfrm>
            <a:off x="8459788" y="3711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414" name="TextBox 40"/>
          <p:cNvSpPr txBox="1">
            <a:spLocks noChangeArrowheads="1"/>
          </p:cNvSpPr>
          <p:nvPr/>
        </p:nvSpPr>
        <p:spPr bwMode="auto">
          <a:xfrm>
            <a:off x="8734425" y="57610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843213" y="3716338"/>
            <a:ext cx="576262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450" y="5229225"/>
            <a:ext cx="7207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1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同级别数浪原则</a:t>
            </a:r>
          </a:p>
        </p:txBody>
      </p:sp>
      <p:sp>
        <p:nvSpPr>
          <p:cNvPr id="60420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8353425" cy="18716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调整浪周期是前一调整浪周期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0.8-1.3 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倍的，属于同一级别的浪。</a:t>
            </a: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调整浪在通道线内的，属于同一级别的浪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95288" y="2852738"/>
            <a:ext cx="3600450" cy="3744912"/>
          </a:xfrm>
          <a:custGeom>
            <a:avLst/>
            <a:gdLst>
              <a:gd name="connsiteX0" fmla="*/ 0 w 5199797"/>
              <a:gd name="connsiteY0" fmla="*/ 3207224 h 3207224"/>
              <a:gd name="connsiteX1" fmla="*/ 1160060 w 5199797"/>
              <a:gd name="connsiteY1" fmla="*/ 2183642 h 3207224"/>
              <a:gd name="connsiteX2" fmla="*/ 1555845 w 5199797"/>
              <a:gd name="connsiteY2" fmla="*/ 2442949 h 3207224"/>
              <a:gd name="connsiteX3" fmla="*/ 1815152 w 5199797"/>
              <a:gd name="connsiteY3" fmla="*/ 2333767 h 3207224"/>
              <a:gd name="connsiteX4" fmla="*/ 2074460 w 5199797"/>
              <a:gd name="connsiteY4" fmla="*/ 2729552 h 3207224"/>
              <a:gd name="connsiteX5" fmla="*/ 2524836 w 5199797"/>
              <a:gd name="connsiteY5" fmla="*/ 1883391 h 3207224"/>
              <a:gd name="connsiteX6" fmla="*/ 2756848 w 5199797"/>
              <a:gd name="connsiteY6" fmla="*/ 1978925 h 3207224"/>
              <a:gd name="connsiteX7" fmla="*/ 3016155 w 5199797"/>
              <a:gd name="connsiteY7" fmla="*/ 1364776 h 3207224"/>
              <a:gd name="connsiteX8" fmla="*/ 3289111 w 5199797"/>
              <a:gd name="connsiteY8" fmla="*/ 1446662 h 3207224"/>
              <a:gd name="connsiteX9" fmla="*/ 3575714 w 5199797"/>
              <a:gd name="connsiteY9" fmla="*/ 791570 h 3207224"/>
              <a:gd name="connsiteX10" fmla="*/ 3944203 w 5199797"/>
              <a:gd name="connsiteY10" fmla="*/ 1351128 h 3207224"/>
              <a:gd name="connsiteX11" fmla="*/ 4162567 w 5199797"/>
              <a:gd name="connsiteY11" fmla="*/ 996286 h 3207224"/>
              <a:gd name="connsiteX12" fmla="*/ 4449170 w 5199797"/>
              <a:gd name="connsiteY12" fmla="*/ 1501254 h 3207224"/>
              <a:gd name="connsiteX13" fmla="*/ 5199797 w 5199797"/>
              <a:gd name="connsiteY13" fmla="*/ 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99797" h="3207224">
                <a:moveTo>
                  <a:pt x="0" y="3207224"/>
                </a:moveTo>
                <a:cubicBezTo>
                  <a:pt x="450376" y="2759122"/>
                  <a:pt x="900752" y="2311021"/>
                  <a:pt x="1160060" y="2183642"/>
                </a:cubicBezTo>
                <a:cubicBezTo>
                  <a:pt x="1419368" y="2056263"/>
                  <a:pt x="1446663" y="2417928"/>
                  <a:pt x="1555845" y="2442949"/>
                </a:cubicBezTo>
                <a:cubicBezTo>
                  <a:pt x="1665027" y="2467970"/>
                  <a:pt x="1728716" y="2286000"/>
                  <a:pt x="1815152" y="2333767"/>
                </a:cubicBezTo>
                <a:cubicBezTo>
                  <a:pt x="1901588" y="2381534"/>
                  <a:pt x="1956179" y="2804615"/>
                  <a:pt x="2074460" y="2729552"/>
                </a:cubicBezTo>
                <a:cubicBezTo>
                  <a:pt x="2192741" y="2654489"/>
                  <a:pt x="2411105" y="2008496"/>
                  <a:pt x="2524836" y="1883391"/>
                </a:cubicBezTo>
                <a:cubicBezTo>
                  <a:pt x="2638567" y="1758286"/>
                  <a:pt x="2674962" y="2065361"/>
                  <a:pt x="2756848" y="1978925"/>
                </a:cubicBezTo>
                <a:cubicBezTo>
                  <a:pt x="2838735" y="1892489"/>
                  <a:pt x="2927445" y="1453486"/>
                  <a:pt x="3016155" y="1364776"/>
                </a:cubicBezTo>
                <a:cubicBezTo>
                  <a:pt x="3104865" y="1276066"/>
                  <a:pt x="3195851" y="1542196"/>
                  <a:pt x="3289111" y="1446662"/>
                </a:cubicBezTo>
                <a:cubicBezTo>
                  <a:pt x="3382371" y="1351128"/>
                  <a:pt x="3466532" y="807492"/>
                  <a:pt x="3575714" y="791570"/>
                </a:cubicBezTo>
                <a:cubicBezTo>
                  <a:pt x="3684896" y="775648"/>
                  <a:pt x="3846394" y="1317009"/>
                  <a:pt x="3944203" y="1351128"/>
                </a:cubicBezTo>
                <a:cubicBezTo>
                  <a:pt x="4042012" y="1385247"/>
                  <a:pt x="4078406" y="971265"/>
                  <a:pt x="4162567" y="996286"/>
                </a:cubicBezTo>
                <a:cubicBezTo>
                  <a:pt x="4246728" y="1021307"/>
                  <a:pt x="4276298" y="1667302"/>
                  <a:pt x="4449170" y="1501254"/>
                </a:cubicBezTo>
                <a:cubicBezTo>
                  <a:pt x="4622042" y="1335206"/>
                  <a:pt x="4910919" y="667603"/>
                  <a:pt x="51997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4427538" y="2852738"/>
            <a:ext cx="3600450" cy="3744912"/>
          </a:xfrm>
          <a:custGeom>
            <a:avLst/>
            <a:gdLst>
              <a:gd name="connsiteX0" fmla="*/ 0 w 5199797"/>
              <a:gd name="connsiteY0" fmla="*/ 3207224 h 3207224"/>
              <a:gd name="connsiteX1" fmla="*/ 1160060 w 5199797"/>
              <a:gd name="connsiteY1" fmla="*/ 2183642 h 3207224"/>
              <a:gd name="connsiteX2" fmla="*/ 1555845 w 5199797"/>
              <a:gd name="connsiteY2" fmla="*/ 2442949 h 3207224"/>
              <a:gd name="connsiteX3" fmla="*/ 1815152 w 5199797"/>
              <a:gd name="connsiteY3" fmla="*/ 2333767 h 3207224"/>
              <a:gd name="connsiteX4" fmla="*/ 2074460 w 5199797"/>
              <a:gd name="connsiteY4" fmla="*/ 2729552 h 3207224"/>
              <a:gd name="connsiteX5" fmla="*/ 2524836 w 5199797"/>
              <a:gd name="connsiteY5" fmla="*/ 1883391 h 3207224"/>
              <a:gd name="connsiteX6" fmla="*/ 2756848 w 5199797"/>
              <a:gd name="connsiteY6" fmla="*/ 1978925 h 3207224"/>
              <a:gd name="connsiteX7" fmla="*/ 3016155 w 5199797"/>
              <a:gd name="connsiteY7" fmla="*/ 1364776 h 3207224"/>
              <a:gd name="connsiteX8" fmla="*/ 3289111 w 5199797"/>
              <a:gd name="connsiteY8" fmla="*/ 1446662 h 3207224"/>
              <a:gd name="connsiteX9" fmla="*/ 3575714 w 5199797"/>
              <a:gd name="connsiteY9" fmla="*/ 791570 h 3207224"/>
              <a:gd name="connsiteX10" fmla="*/ 3944203 w 5199797"/>
              <a:gd name="connsiteY10" fmla="*/ 1351128 h 3207224"/>
              <a:gd name="connsiteX11" fmla="*/ 4162567 w 5199797"/>
              <a:gd name="connsiteY11" fmla="*/ 996286 h 3207224"/>
              <a:gd name="connsiteX12" fmla="*/ 4449170 w 5199797"/>
              <a:gd name="connsiteY12" fmla="*/ 1501254 h 3207224"/>
              <a:gd name="connsiteX13" fmla="*/ 5199797 w 5199797"/>
              <a:gd name="connsiteY13" fmla="*/ 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99797" h="3207224">
                <a:moveTo>
                  <a:pt x="0" y="3207224"/>
                </a:moveTo>
                <a:cubicBezTo>
                  <a:pt x="450376" y="2759122"/>
                  <a:pt x="900752" y="2311021"/>
                  <a:pt x="1160060" y="2183642"/>
                </a:cubicBezTo>
                <a:cubicBezTo>
                  <a:pt x="1419368" y="2056263"/>
                  <a:pt x="1446663" y="2417928"/>
                  <a:pt x="1555845" y="2442949"/>
                </a:cubicBezTo>
                <a:cubicBezTo>
                  <a:pt x="1665027" y="2467970"/>
                  <a:pt x="1728716" y="2286000"/>
                  <a:pt x="1815152" y="2333767"/>
                </a:cubicBezTo>
                <a:cubicBezTo>
                  <a:pt x="1901588" y="2381534"/>
                  <a:pt x="1956179" y="2804615"/>
                  <a:pt x="2074460" y="2729552"/>
                </a:cubicBezTo>
                <a:cubicBezTo>
                  <a:pt x="2192741" y="2654489"/>
                  <a:pt x="2411105" y="2008496"/>
                  <a:pt x="2524836" y="1883391"/>
                </a:cubicBezTo>
                <a:cubicBezTo>
                  <a:pt x="2638567" y="1758286"/>
                  <a:pt x="2674962" y="2065361"/>
                  <a:pt x="2756848" y="1978925"/>
                </a:cubicBezTo>
                <a:cubicBezTo>
                  <a:pt x="2838735" y="1892489"/>
                  <a:pt x="2927445" y="1453486"/>
                  <a:pt x="3016155" y="1364776"/>
                </a:cubicBezTo>
                <a:cubicBezTo>
                  <a:pt x="3104865" y="1276066"/>
                  <a:pt x="3195851" y="1542196"/>
                  <a:pt x="3289111" y="1446662"/>
                </a:cubicBezTo>
                <a:cubicBezTo>
                  <a:pt x="3382371" y="1351128"/>
                  <a:pt x="3466532" y="807492"/>
                  <a:pt x="3575714" y="791570"/>
                </a:cubicBezTo>
                <a:cubicBezTo>
                  <a:pt x="3684896" y="775648"/>
                  <a:pt x="3846394" y="1317009"/>
                  <a:pt x="3944203" y="1351128"/>
                </a:cubicBezTo>
                <a:cubicBezTo>
                  <a:pt x="4042012" y="1385247"/>
                  <a:pt x="4078406" y="971265"/>
                  <a:pt x="4162567" y="996286"/>
                </a:cubicBezTo>
                <a:cubicBezTo>
                  <a:pt x="4246728" y="1021307"/>
                  <a:pt x="4276298" y="1667302"/>
                  <a:pt x="4449170" y="1501254"/>
                </a:cubicBezTo>
                <a:cubicBezTo>
                  <a:pt x="4622042" y="1335206"/>
                  <a:pt x="4910919" y="667603"/>
                  <a:pt x="51997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1403350" y="4868863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424" name="TextBox 43"/>
          <p:cNvSpPr txBox="1">
            <a:spLocks noChangeArrowheads="1"/>
          </p:cNvSpPr>
          <p:nvPr/>
        </p:nvSpPr>
        <p:spPr bwMode="auto">
          <a:xfrm>
            <a:off x="2243138" y="4859338"/>
            <a:ext cx="214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T2=T1*0.8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T1*1.3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140200" y="2997200"/>
            <a:ext cx="3527425" cy="331152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292725" y="3387725"/>
            <a:ext cx="3527425" cy="331311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波浪形态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987425"/>
            <a:ext cx="3357563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任意多边形 7"/>
          <p:cNvSpPr/>
          <p:nvPr/>
        </p:nvSpPr>
        <p:spPr>
          <a:xfrm>
            <a:off x="287338" y="3429000"/>
            <a:ext cx="3636962" cy="1355725"/>
          </a:xfrm>
          <a:custGeom>
            <a:avLst/>
            <a:gdLst>
              <a:gd name="connsiteX0" fmla="*/ 0 w 1910687"/>
              <a:gd name="connsiteY0" fmla="*/ 1801504 h 1801504"/>
              <a:gd name="connsiteX1" fmla="*/ 327547 w 1910687"/>
              <a:gd name="connsiteY1" fmla="*/ 996286 h 1801504"/>
              <a:gd name="connsiteX2" fmla="*/ 873457 w 1910687"/>
              <a:gd name="connsiteY2" fmla="*/ 1364776 h 1801504"/>
              <a:gd name="connsiteX3" fmla="*/ 1091821 w 1910687"/>
              <a:gd name="connsiteY3" fmla="*/ 504967 h 1801504"/>
              <a:gd name="connsiteX4" fmla="*/ 1596788 w 1910687"/>
              <a:gd name="connsiteY4" fmla="*/ 859809 h 1801504"/>
              <a:gd name="connsiteX5" fmla="*/ 1910687 w 1910687"/>
              <a:gd name="connsiteY5" fmla="*/ 0 h 180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0687" h="1801504">
                <a:moveTo>
                  <a:pt x="0" y="1801504"/>
                </a:moveTo>
                <a:cubicBezTo>
                  <a:pt x="90985" y="1435289"/>
                  <a:pt x="181971" y="1069074"/>
                  <a:pt x="327547" y="996286"/>
                </a:cubicBezTo>
                <a:cubicBezTo>
                  <a:pt x="473123" y="923498"/>
                  <a:pt x="746078" y="1446662"/>
                  <a:pt x="873457" y="1364776"/>
                </a:cubicBezTo>
                <a:cubicBezTo>
                  <a:pt x="1000836" y="1282889"/>
                  <a:pt x="971266" y="589128"/>
                  <a:pt x="1091821" y="504967"/>
                </a:cubicBezTo>
                <a:cubicBezTo>
                  <a:pt x="1212376" y="420806"/>
                  <a:pt x="1460310" y="943970"/>
                  <a:pt x="1596788" y="859809"/>
                </a:cubicBezTo>
                <a:cubicBezTo>
                  <a:pt x="1733266" y="775648"/>
                  <a:pt x="1821976" y="387824"/>
                  <a:pt x="19106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87338" y="1377950"/>
            <a:ext cx="3636962" cy="1719263"/>
          </a:xfrm>
          <a:custGeom>
            <a:avLst/>
            <a:gdLst>
              <a:gd name="connsiteX0" fmla="*/ 0 w 1078173"/>
              <a:gd name="connsiteY0" fmla="*/ 1214651 h 1214651"/>
              <a:gd name="connsiteX1" fmla="*/ 218364 w 1078173"/>
              <a:gd name="connsiteY1" fmla="*/ 600502 h 1214651"/>
              <a:gd name="connsiteX2" fmla="*/ 750627 w 1078173"/>
              <a:gd name="connsiteY2" fmla="*/ 955343 h 1214651"/>
              <a:gd name="connsiteX3" fmla="*/ 1078173 w 1078173"/>
              <a:gd name="connsiteY3" fmla="*/ 0 h 1214651"/>
              <a:gd name="connsiteX0" fmla="*/ 0 w 1078173"/>
              <a:gd name="connsiteY0" fmla="*/ 1214651 h 1214651"/>
              <a:gd name="connsiteX1" fmla="*/ 218364 w 1078173"/>
              <a:gd name="connsiteY1" fmla="*/ 600502 h 1214651"/>
              <a:gd name="connsiteX2" fmla="*/ 810647 w 1078173"/>
              <a:gd name="connsiteY2" fmla="*/ 747719 h 1214651"/>
              <a:gd name="connsiteX3" fmla="*/ 1078173 w 1078173"/>
              <a:gd name="connsiteY3" fmla="*/ 0 h 1214651"/>
              <a:gd name="connsiteX0" fmla="*/ 0 w 1078173"/>
              <a:gd name="connsiteY0" fmla="*/ 1214651 h 1214651"/>
              <a:gd name="connsiteX1" fmla="*/ 438438 w 1078173"/>
              <a:gd name="connsiteY1" fmla="*/ 480298 h 1214651"/>
              <a:gd name="connsiteX2" fmla="*/ 810647 w 1078173"/>
              <a:gd name="connsiteY2" fmla="*/ 747719 h 1214651"/>
              <a:gd name="connsiteX3" fmla="*/ 1078173 w 1078173"/>
              <a:gd name="connsiteY3" fmla="*/ 0 h 1214651"/>
              <a:gd name="connsiteX0" fmla="*/ 0 w 1078173"/>
              <a:gd name="connsiteY0" fmla="*/ 1214651 h 1214651"/>
              <a:gd name="connsiteX1" fmla="*/ 448442 w 1078173"/>
              <a:gd name="connsiteY1" fmla="*/ 392878 h 1214651"/>
              <a:gd name="connsiteX2" fmla="*/ 810647 w 1078173"/>
              <a:gd name="connsiteY2" fmla="*/ 747719 h 1214651"/>
              <a:gd name="connsiteX3" fmla="*/ 1078173 w 1078173"/>
              <a:gd name="connsiteY3" fmla="*/ 0 h 1214651"/>
              <a:gd name="connsiteX0" fmla="*/ 0 w 1268237"/>
              <a:gd name="connsiteY0" fmla="*/ 1422275 h 1422275"/>
              <a:gd name="connsiteX1" fmla="*/ 448442 w 1268237"/>
              <a:gd name="connsiteY1" fmla="*/ 600502 h 1422275"/>
              <a:gd name="connsiteX2" fmla="*/ 810647 w 1268237"/>
              <a:gd name="connsiteY2" fmla="*/ 955343 h 1422275"/>
              <a:gd name="connsiteX3" fmla="*/ 1268237 w 1268237"/>
              <a:gd name="connsiteY3" fmla="*/ 0 h 1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237" h="1422275">
                <a:moveTo>
                  <a:pt x="0" y="1422275"/>
                </a:moveTo>
                <a:cubicBezTo>
                  <a:pt x="46630" y="1136809"/>
                  <a:pt x="313334" y="678324"/>
                  <a:pt x="448442" y="600502"/>
                </a:cubicBezTo>
                <a:cubicBezTo>
                  <a:pt x="583550" y="522680"/>
                  <a:pt x="674014" y="1055427"/>
                  <a:pt x="810647" y="955343"/>
                </a:cubicBezTo>
                <a:cubicBezTo>
                  <a:pt x="947280" y="855259"/>
                  <a:pt x="1176114" y="427629"/>
                  <a:pt x="12682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87338" y="5013325"/>
            <a:ext cx="3636962" cy="1173163"/>
          </a:xfrm>
          <a:custGeom>
            <a:avLst/>
            <a:gdLst>
              <a:gd name="connsiteX0" fmla="*/ 0 w 2210937"/>
              <a:gd name="connsiteY0" fmla="*/ 1746913 h 1746913"/>
              <a:gd name="connsiteX1" fmla="*/ 464024 w 2210937"/>
              <a:gd name="connsiteY1" fmla="*/ 1269241 h 1746913"/>
              <a:gd name="connsiteX2" fmla="*/ 887104 w 2210937"/>
              <a:gd name="connsiteY2" fmla="*/ 1569492 h 1746913"/>
              <a:gd name="connsiteX3" fmla="*/ 1064525 w 2210937"/>
              <a:gd name="connsiteY3" fmla="*/ 846161 h 1746913"/>
              <a:gd name="connsiteX4" fmla="*/ 1473958 w 2210937"/>
              <a:gd name="connsiteY4" fmla="*/ 1173707 h 1746913"/>
              <a:gd name="connsiteX5" fmla="*/ 1610435 w 2210937"/>
              <a:gd name="connsiteY5" fmla="*/ 354841 h 1746913"/>
              <a:gd name="connsiteX6" fmla="*/ 2019868 w 2210937"/>
              <a:gd name="connsiteY6" fmla="*/ 696035 h 1746913"/>
              <a:gd name="connsiteX7" fmla="*/ 2210937 w 2210937"/>
              <a:gd name="connsiteY7" fmla="*/ 0 h 174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937" h="1746913">
                <a:moveTo>
                  <a:pt x="0" y="1746913"/>
                </a:moveTo>
                <a:cubicBezTo>
                  <a:pt x="158086" y="1522862"/>
                  <a:pt x="316173" y="1298811"/>
                  <a:pt x="464024" y="1269241"/>
                </a:cubicBezTo>
                <a:cubicBezTo>
                  <a:pt x="611875" y="1239671"/>
                  <a:pt x="787021" y="1640005"/>
                  <a:pt x="887104" y="1569492"/>
                </a:cubicBezTo>
                <a:cubicBezTo>
                  <a:pt x="987188" y="1498979"/>
                  <a:pt x="966716" y="912125"/>
                  <a:pt x="1064525" y="846161"/>
                </a:cubicBezTo>
                <a:cubicBezTo>
                  <a:pt x="1162334" y="780197"/>
                  <a:pt x="1382973" y="1255594"/>
                  <a:pt x="1473958" y="1173707"/>
                </a:cubicBezTo>
                <a:cubicBezTo>
                  <a:pt x="1564943" y="1091820"/>
                  <a:pt x="1519450" y="434453"/>
                  <a:pt x="1610435" y="354841"/>
                </a:cubicBezTo>
                <a:cubicBezTo>
                  <a:pt x="1701420" y="275229"/>
                  <a:pt x="1919784" y="755175"/>
                  <a:pt x="2019868" y="696035"/>
                </a:cubicBezTo>
                <a:cubicBezTo>
                  <a:pt x="2119952" y="636895"/>
                  <a:pt x="2165444" y="318447"/>
                  <a:pt x="22109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494" name="TextBox 11"/>
          <p:cNvSpPr txBox="1">
            <a:spLocks noChangeArrowheads="1"/>
          </p:cNvSpPr>
          <p:nvPr/>
        </p:nvSpPr>
        <p:spPr bwMode="auto">
          <a:xfrm>
            <a:off x="2376488" y="2897188"/>
            <a:ext cx="531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3</a:t>
            </a:r>
            <a:r>
              <a:rPr lang="zh-CN" altLang="en-US">
                <a:latin typeface="Calibri" pitchFamily="34" charset="0"/>
              </a:rPr>
              <a:t>浪</a:t>
            </a:r>
          </a:p>
        </p:txBody>
      </p:sp>
      <p:sp>
        <p:nvSpPr>
          <p:cNvPr id="63495" name="TextBox 17"/>
          <p:cNvSpPr txBox="1">
            <a:spLocks noChangeArrowheads="1"/>
          </p:cNvSpPr>
          <p:nvPr/>
        </p:nvSpPr>
        <p:spPr bwMode="auto">
          <a:xfrm>
            <a:off x="2178050" y="4630738"/>
            <a:ext cx="531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5</a:t>
            </a:r>
            <a:r>
              <a:rPr lang="zh-CN" altLang="en-US">
                <a:latin typeface="Calibri" pitchFamily="34" charset="0"/>
              </a:rPr>
              <a:t>浪</a:t>
            </a:r>
          </a:p>
        </p:txBody>
      </p:sp>
      <p:sp>
        <p:nvSpPr>
          <p:cNvPr id="63496" name="TextBox 18"/>
          <p:cNvSpPr txBox="1">
            <a:spLocks noChangeArrowheads="1"/>
          </p:cNvSpPr>
          <p:nvPr/>
        </p:nvSpPr>
        <p:spPr bwMode="auto">
          <a:xfrm>
            <a:off x="1946275" y="6321425"/>
            <a:ext cx="99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5</a:t>
            </a:r>
            <a:r>
              <a:rPr lang="zh-CN" altLang="en-US">
                <a:latin typeface="Calibri" pitchFamily="34" charset="0"/>
              </a:rPr>
              <a:t>浪以上</a:t>
            </a:r>
          </a:p>
        </p:txBody>
      </p:sp>
      <p:pic>
        <p:nvPicPr>
          <p:cNvPr id="634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4144963"/>
            <a:ext cx="4654550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主浪目标计算</a:t>
            </a:r>
          </a:p>
        </p:txBody>
      </p:sp>
      <p:sp>
        <p:nvSpPr>
          <p:cNvPr id="61447" name="矩形 2"/>
          <p:cNvSpPr>
            <a:spLocks noChangeArrowheads="1"/>
          </p:cNvSpPr>
          <p:nvPr/>
        </p:nvSpPr>
        <p:spPr bwMode="auto">
          <a:xfrm>
            <a:off x="468313" y="1125538"/>
            <a:ext cx="2260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浪目标位置计算</a:t>
            </a:r>
          </a:p>
        </p:txBody>
      </p:sp>
      <p:sp>
        <p:nvSpPr>
          <p:cNvPr id="61448" name="矩形 3"/>
          <p:cNvSpPr>
            <a:spLocks noChangeArrowheads="1"/>
          </p:cNvSpPr>
          <p:nvPr/>
        </p:nvSpPr>
        <p:spPr bwMode="auto">
          <a:xfrm>
            <a:off x="449263" y="5661025"/>
            <a:ext cx="82502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提醒注意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如果第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浪在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1.236 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1.382 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处就展开回调，那么，形成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浪结构的概率就逐渐增大，谨防行情出现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浪反转，此时操作要格外小心。</a:t>
            </a:r>
          </a:p>
        </p:txBody>
      </p:sp>
      <p:graphicFrame>
        <p:nvGraphicFramePr>
          <p:cNvPr id="61445" name="图表 4"/>
          <p:cNvGraphicFramePr>
            <a:graphicFrameLocks/>
          </p:cNvGraphicFramePr>
          <p:nvPr/>
        </p:nvGraphicFramePr>
        <p:xfrm>
          <a:off x="273050" y="1744663"/>
          <a:ext cx="4133850" cy="3751262"/>
        </p:xfrm>
        <a:graphic>
          <a:graphicData uri="http://schemas.openxmlformats.org/presentationml/2006/ole">
            <p:oleObj spid="_x0000_s61445" r:id="rId3" imgW="4133446" imgH="3755461" progId="Excel.Chart.8">
              <p:embed/>
            </p:oleObj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5121275" y="1773238"/>
            <a:ext cx="3159125" cy="3140075"/>
          </a:xfrm>
          <a:custGeom>
            <a:avLst/>
            <a:gdLst>
              <a:gd name="connsiteX0" fmla="*/ 0 w 1869744"/>
              <a:gd name="connsiteY0" fmla="*/ 2279176 h 2279176"/>
              <a:gd name="connsiteX1" fmla="*/ 368490 w 1869744"/>
              <a:gd name="connsiteY1" fmla="*/ 1269242 h 2279176"/>
              <a:gd name="connsiteX2" fmla="*/ 1201003 w 1869744"/>
              <a:gd name="connsiteY2" fmla="*/ 2210937 h 2279176"/>
              <a:gd name="connsiteX3" fmla="*/ 1869744 w 1869744"/>
              <a:gd name="connsiteY3" fmla="*/ 0 h 2279176"/>
              <a:gd name="connsiteX0" fmla="*/ 0 w 2115404"/>
              <a:gd name="connsiteY0" fmla="*/ 2729553 h 2729553"/>
              <a:gd name="connsiteX1" fmla="*/ 614150 w 2115404"/>
              <a:gd name="connsiteY1" fmla="*/ 1269242 h 2729553"/>
              <a:gd name="connsiteX2" fmla="*/ 1446663 w 2115404"/>
              <a:gd name="connsiteY2" fmla="*/ 2210937 h 2729553"/>
              <a:gd name="connsiteX3" fmla="*/ 2115404 w 2115404"/>
              <a:gd name="connsiteY3" fmla="*/ 0 h 2729553"/>
              <a:gd name="connsiteX0" fmla="*/ 0 w 2702258"/>
              <a:gd name="connsiteY0" fmla="*/ 2893326 h 2893326"/>
              <a:gd name="connsiteX1" fmla="*/ 614150 w 2702258"/>
              <a:gd name="connsiteY1" fmla="*/ 1433015 h 2893326"/>
              <a:gd name="connsiteX2" fmla="*/ 1446663 w 2702258"/>
              <a:gd name="connsiteY2" fmla="*/ 2374710 h 2893326"/>
              <a:gd name="connsiteX3" fmla="*/ 2702258 w 2702258"/>
              <a:gd name="connsiteY3" fmla="*/ 0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258" h="2893326">
                <a:moveTo>
                  <a:pt x="0" y="2893326"/>
                </a:moveTo>
                <a:cubicBezTo>
                  <a:pt x="84161" y="2394045"/>
                  <a:pt x="373040" y="1519451"/>
                  <a:pt x="614150" y="1433015"/>
                </a:cubicBezTo>
                <a:cubicBezTo>
                  <a:pt x="855261" y="1346579"/>
                  <a:pt x="1098645" y="2613546"/>
                  <a:pt x="1446663" y="2374710"/>
                </a:cubicBezTo>
                <a:cubicBezTo>
                  <a:pt x="1794681" y="2135874"/>
                  <a:pt x="2492992" y="999698"/>
                  <a:pt x="27022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50" name="TextBox 6"/>
          <p:cNvSpPr txBox="1">
            <a:spLocks noChangeArrowheads="1"/>
          </p:cNvSpPr>
          <p:nvPr/>
        </p:nvSpPr>
        <p:spPr bwMode="auto">
          <a:xfrm>
            <a:off x="5646738" y="28432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51" name="TextBox 7"/>
          <p:cNvSpPr txBox="1">
            <a:spLocks noChangeArrowheads="1"/>
          </p:cNvSpPr>
          <p:nvPr/>
        </p:nvSpPr>
        <p:spPr bwMode="auto">
          <a:xfrm>
            <a:off x="6700838" y="4702175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52" name="TextBox 8"/>
          <p:cNvSpPr txBox="1">
            <a:spLocks noChangeArrowheads="1"/>
          </p:cNvSpPr>
          <p:nvPr/>
        </p:nvSpPr>
        <p:spPr bwMode="auto">
          <a:xfrm>
            <a:off x="7672388" y="130968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121275" y="3343275"/>
            <a:ext cx="1430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32363" y="4886325"/>
            <a:ext cx="1430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389813" y="1773238"/>
            <a:ext cx="1430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92863" y="4365625"/>
            <a:ext cx="242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1"/>
          </p:cNvCxnSpPr>
          <p:nvPr/>
        </p:nvCxnSpPr>
        <p:spPr>
          <a:xfrm flipH="1">
            <a:off x="5837238" y="3327400"/>
            <a:ext cx="1587" cy="15589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8" name="TextBox 17"/>
          <p:cNvSpPr txBox="1">
            <a:spLocks noChangeArrowheads="1"/>
          </p:cNvSpPr>
          <p:nvPr/>
        </p:nvSpPr>
        <p:spPr bwMode="auto">
          <a:xfrm>
            <a:off x="5675313" y="3937000"/>
            <a:ext cx="300037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8534400" y="1795463"/>
            <a:ext cx="0" cy="257016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0" name="TextBox 19"/>
          <p:cNvSpPr txBox="1">
            <a:spLocks noChangeArrowheads="1"/>
          </p:cNvSpPr>
          <p:nvPr/>
        </p:nvSpPr>
        <p:spPr bwMode="auto">
          <a:xfrm>
            <a:off x="8050213" y="2849563"/>
            <a:ext cx="992187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1.618*H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波浪总长计算</a:t>
            </a:r>
          </a:p>
        </p:txBody>
      </p:sp>
      <p:graphicFrame>
        <p:nvGraphicFramePr>
          <p:cNvPr id="62467" name="图表 3"/>
          <p:cNvGraphicFramePr>
            <a:graphicFrameLocks/>
          </p:cNvGraphicFramePr>
          <p:nvPr/>
        </p:nvGraphicFramePr>
        <p:xfrm>
          <a:off x="200025" y="1217613"/>
          <a:ext cx="4135438" cy="4062412"/>
        </p:xfrm>
        <a:graphic>
          <a:graphicData uri="http://schemas.openxmlformats.org/presentationml/2006/ole">
            <p:oleObj spid="_x0000_s62467" r:id="rId3" imgW="4133446" imgH="4060288" progId="Excel.Chart.8">
              <p:embed/>
            </p:oleObj>
          </a:graphicData>
        </a:graphic>
      </p:graphicFrame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395288" y="5549900"/>
            <a:ext cx="84248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由图中可以看出，波浪总长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浪的比率大于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倍所占的比率最高，其次需要注意的是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1.618 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倍。因此，我们选波浪总长的最小目标：第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浪的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3.236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倍；波浪总长的最大目标：第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浪的</a:t>
            </a:r>
            <a:r>
              <a:rPr lang="en-US" altLang="zh-CN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4.236</a:t>
            </a: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倍。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425950" y="1436688"/>
            <a:ext cx="3494088" cy="3576637"/>
          </a:xfrm>
          <a:custGeom>
            <a:avLst/>
            <a:gdLst>
              <a:gd name="connsiteX0" fmla="*/ 0 w 2142698"/>
              <a:gd name="connsiteY0" fmla="*/ 2265529 h 2265529"/>
              <a:gd name="connsiteX1" fmla="*/ 341194 w 2142698"/>
              <a:gd name="connsiteY1" fmla="*/ 1419367 h 2265529"/>
              <a:gd name="connsiteX2" fmla="*/ 859809 w 2142698"/>
              <a:gd name="connsiteY2" fmla="*/ 1897039 h 2265529"/>
              <a:gd name="connsiteX3" fmla="*/ 1160060 w 2142698"/>
              <a:gd name="connsiteY3" fmla="*/ 696036 h 2265529"/>
              <a:gd name="connsiteX4" fmla="*/ 1760561 w 2142698"/>
              <a:gd name="connsiteY4" fmla="*/ 1323833 h 2265529"/>
              <a:gd name="connsiteX5" fmla="*/ 2142698 w 2142698"/>
              <a:gd name="connsiteY5" fmla="*/ 0 h 226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2698" h="2265529">
                <a:moveTo>
                  <a:pt x="0" y="2265529"/>
                </a:moveTo>
                <a:cubicBezTo>
                  <a:pt x="98946" y="1873155"/>
                  <a:pt x="197893" y="1480782"/>
                  <a:pt x="341194" y="1419367"/>
                </a:cubicBezTo>
                <a:cubicBezTo>
                  <a:pt x="484495" y="1357952"/>
                  <a:pt x="723331" y="2017594"/>
                  <a:pt x="859809" y="1897039"/>
                </a:cubicBezTo>
                <a:cubicBezTo>
                  <a:pt x="996287" y="1776484"/>
                  <a:pt x="1009935" y="791570"/>
                  <a:pt x="1160060" y="696036"/>
                </a:cubicBezTo>
                <a:cubicBezTo>
                  <a:pt x="1310185" y="600502"/>
                  <a:pt x="1596788" y="1439839"/>
                  <a:pt x="1760561" y="1323833"/>
                </a:cubicBezTo>
                <a:cubicBezTo>
                  <a:pt x="1924334" y="1207827"/>
                  <a:pt x="2033516" y="603913"/>
                  <a:pt x="214269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471" name="TextBox 6"/>
          <p:cNvSpPr txBox="1">
            <a:spLocks noChangeArrowheads="1"/>
          </p:cNvSpPr>
          <p:nvPr/>
        </p:nvSpPr>
        <p:spPr bwMode="auto">
          <a:xfrm>
            <a:off x="4697413" y="31511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5816600" y="4443413"/>
            <a:ext cx="30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73" name="TextBox 8"/>
          <p:cNvSpPr txBox="1">
            <a:spLocks noChangeArrowheads="1"/>
          </p:cNvSpPr>
          <p:nvPr/>
        </p:nvSpPr>
        <p:spPr bwMode="auto">
          <a:xfrm>
            <a:off x="5991225" y="19891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73575" y="3644900"/>
            <a:ext cx="1430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84663" y="5013325"/>
            <a:ext cx="4535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068888" y="3644900"/>
            <a:ext cx="1587" cy="1368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7" name="TextBox 13"/>
          <p:cNvSpPr txBox="1">
            <a:spLocks noChangeArrowheads="1"/>
          </p:cNvSpPr>
          <p:nvPr/>
        </p:nvSpPr>
        <p:spPr bwMode="auto">
          <a:xfrm>
            <a:off x="4906963" y="4144963"/>
            <a:ext cx="300037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78" name="TextBox 14"/>
          <p:cNvSpPr txBox="1">
            <a:spLocks noChangeArrowheads="1"/>
          </p:cNvSpPr>
          <p:nvPr/>
        </p:nvSpPr>
        <p:spPr bwMode="auto">
          <a:xfrm>
            <a:off x="7127875" y="36687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79" name="TextBox 15"/>
          <p:cNvSpPr txBox="1">
            <a:spLocks noChangeArrowheads="1"/>
          </p:cNvSpPr>
          <p:nvPr/>
        </p:nvSpPr>
        <p:spPr bwMode="auto">
          <a:xfrm>
            <a:off x="7605713" y="10668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89813" y="1436688"/>
            <a:ext cx="1430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534400" y="1436688"/>
            <a:ext cx="0" cy="3576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2" name="TextBox 19"/>
          <p:cNvSpPr txBox="1">
            <a:spLocks noChangeArrowheads="1"/>
          </p:cNvSpPr>
          <p:nvPr/>
        </p:nvSpPr>
        <p:spPr bwMode="auto">
          <a:xfrm>
            <a:off x="6965950" y="2901950"/>
            <a:ext cx="2284413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最大目标：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4.236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最小目标：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3.236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932363" y="3003550"/>
            <a:ext cx="1439862" cy="305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9925" y="1751013"/>
            <a:ext cx="1851025" cy="318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0825" y="2997200"/>
            <a:ext cx="1441450" cy="3055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79700" y="1773238"/>
            <a:ext cx="1849438" cy="318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主升浪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395288" y="996950"/>
            <a:ext cx="62896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主升浪分为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简单主升浪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和复杂主升浪。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95288" y="1989138"/>
            <a:ext cx="3529012" cy="3914775"/>
          </a:xfrm>
          <a:custGeom>
            <a:avLst/>
            <a:gdLst>
              <a:gd name="connsiteX0" fmla="*/ 0 w 4408227"/>
              <a:gd name="connsiteY0" fmla="*/ 3002507 h 3002507"/>
              <a:gd name="connsiteX1" fmla="*/ 218364 w 4408227"/>
              <a:gd name="connsiteY1" fmla="*/ 1978925 h 3002507"/>
              <a:gd name="connsiteX2" fmla="*/ 641445 w 4408227"/>
              <a:gd name="connsiteY2" fmla="*/ 2511188 h 3002507"/>
              <a:gd name="connsiteX3" fmla="*/ 832513 w 4408227"/>
              <a:gd name="connsiteY3" fmla="*/ 1378424 h 3002507"/>
              <a:gd name="connsiteX4" fmla="*/ 1364776 w 4408227"/>
              <a:gd name="connsiteY4" fmla="*/ 1937982 h 3002507"/>
              <a:gd name="connsiteX5" fmla="*/ 1542197 w 4408227"/>
              <a:gd name="connsiteY5" fmla="*/ 859809 h 3002507"/>
              <a:gd name="connsiteX6" fmla="*/ 2033516 w 4408227"/>
              <a:gd name="connsiteY6" fmla="*/ 1733265 h 3002507"/>
              <a:gd name="connsiteX7" fmla="*/ 2415654 w 4408227"/>
              <a:gd name="connsiteY7" fmla="*/ 1255594 h 3002507"/>
              <a:gd name="connsiteX8" fmla="*/ 2906973 w 4408227"/>
              <a:gd name="connsiteY8" fmla="*/ 2169994 h 3002507"/>
              <a:gd name="connsiteX9" fmla="*/ 3248167 w 4408227"/>
              <a:gd name="connsiteY9" fmla="*/ 1037230 h 3002507"/>
              <a:gd name="connsiteX10" fmla="*/ 3603009 w 4408227"/>
              <a:gd name="connsiteY10" fmla="*/ 1569492 h 3002507"/>
              <a:gd name="connsiteX11" fmla="*/ 3848668 w 4408227"/>
              <a:gd name="connsiteY11" fmla="*/ 723331 h 3002507"/>
              <a:gd name="connsiteX12" fmla="*/ 4285397 w 4408227"/>
              <a:gd name="connsiteY12" fmla="*/ 941695 h 3002507"/>
              <a:gd name="connsiteX13" fmla="*/ 4408227 w 4408227"/>
              <a:gd name="connsiteY13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08227" h="3002507">
                <a:moveTo>
                  <a:pt x="0" y="3002507"/>
                </a:moveTo>
                <a:cubicBezTo>
                  <a:pt x="55728" y="2531659"/>
                  <a:pt x="111457" y="2060811"/>
                  <a:pt x="218364" y="1978925"/>
                </a:cubicBezTo>
                <a:cubicBezTo>
                  <a:pt x="325272" y="1897038"/>
                  <a:pt x="539087" y="2611271"/>
                  <a:pt x="641445" y="2511188"/>
                </a:cubicBezTo>
                <a:cubicBezTo>
                  <a:pt x="743803" y="2411104"/>
                  <a:pt x="711958" y="1473958"/>
                  <a:pt x="832513" y="1378424"/>
                </a:cubicBezTo>
                <a:cubicBezTo>
                  <a:pt x="953068" y="1282890"/>
                  <a:pt x="1246495" y="2024418"/>
                  <a:pt x="1364776" y="1937982"/>
                </a:cubicBezTo>
                <a:cubicBezTo>
                  <a:pt x="1483057" y="1851546"/>
                  <a:pt x="1430740" y="893929"/>
                  <a:pt x="1542197" y="859809"/>
                </a:cubicBezTo>
                <a:cubicBezTo>
                  <a:pt x="1653654" y="825689"/>
                  <a:pt x="1887940" y="1667301"/>
                  <a:pt x="2033516" y="1733265"/>
                </a:cubicBezTo>
                <a:cubicBezTo>
                  <a:pt x="2179092" y="1799229"/>
                  <a:pt x="2270078" y="1182806"/>
                  <a:pt x="2415654" y="1255594"/>
                </a:cubicBezTo>
                <a:cubicBezTo>
                  <a:pt x="2561230" y="1328382"/>
                  <a:pt x="2768221" y="2206388"/>
                  <a:pt x="2906973" y="2169994"/>
                </a:cubicBezTo>
                <a:cubicBezTo>
                  <a:pt x="3045725" y="2133600"/>
                  <a:pt x="3132161" y="1137314"/>
                  <a:pt x="3248167" y="1037230"/>
                </a:cubicBezTo>
                <a:cubicBezTo>
                  <a:pt x="3364173" y="937146"/>
                  <a:pt x="3502926" y="1621808"/>
                  <a:pt x="3603009" y="1569492"/>
                </a:cubicBezTo>
                <a:cubicBezTo>
                  <a:pt x="3703092" y="1517176"/>
                  <a:pt x="3734937" y="827964"/>
                  <a:pt x="3848668" y="723331"/>
                </a:cubicBezTo>
                <a:cubicBezTo>
                  <a:pt x="3962399" y="618698"/>
                  <a:pt x="4192137" y="1062250"/>
                  <a:pt x="4285397" y="941695"/>
                </a:cubicBezTo>
                <a:cubicBezTo>
                  <a:pt x="4378657" y="821140"/>
                  <a:pt x="4393442" y="410570"/>
                  <a:pt x="44082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248275" y="1989138"/>
            <a:ext cx="3211513" cy="3914775"/>
          </a:xfrm>
          <a:custGeom>
            <a:avLst/>
            <a:gdLst>
              <a:gd name="connsiteX0" fmla="*/ 0 w 2879678"/>
              <a:gd name="connsiteY0" fmla="*/ 3698543 h 3698543"/>
              <a:gd name="connsiteX1" fmla="*/ 150126 w 2879678"/>
              <a:gd name="connsiteY1" fmla="*/ 3166281 h 3698543"/>
              <a:gd name="connsiteX2" fmla="*/ 805218 w 2879678"/>
              <a:gd name="connsiteY2" fmla="*/ 1487606 h 3698543"/>
              <a:gd name="connsiteX3" fmla="*/ 1719618 w 2879678"/>
              <a:gd name="connsiteY3" fmla="*/ 2579427 h 3698543"/>
              <a:gd name="connsiteX4" fmla="*/ 2879678 w 2879678"/>
              <a:gd name="connsiteY4" fmla="*/ 0 h 369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678" h="3698543">
                <a:moveTo>
                  <a:pt x="0" y="3698543"/>
                </a:moveTo>
                <a:cubicBezTo>
                  <a:pt x="7961" y="3616656"/>
                  <a:pt x="15923" y="3534770"/>
                  <a:pt x="150126" y="3166281"/>
                </a:cubicBezTo>
                <a:cubicBezTo>
                  <a:pt x="284329" y="2797792"/>
                  <a:pt x="543636" y="1585415"/>
                  <a:pt x="805218" y="1487606"/>
                </a:cubicBezTo>
                <a:cubicBezTo>
                  <a:pt x="1066800" y="1389797"/>
                  <a:pt x="1373875" y="2827361"/>
                  <a:pt x="1719618" y="2579427"/>
                </a:cubicBezTo>
                <a:cubicBezTo>
                  <a:pt x="2065361" y="2331493"/>
                  <a:pt x="2472519" y="1165746"/>
                  <a:pt x="28796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1" name="矩形 13"/>
          <p:cNvSpPr>
            <a:spLocks noChangeArrowheads="1"/>
          </p:cNvSpPr>
          <p:nvPr/>
        </p:nvSpPr>
        <p:spPr bwMode="auto">
          <a:xfrm>
            <a:off x="6156325" y="6053138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简单主升浪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8442" name="矩形 22"/>
          <p:cNvSpPr>
            <a:spLocks noChangeArrowheads="1"/>
          </p:cNvSpPr>
          <p:nvPr/>
        </p:nvSpPr>
        <p:spPr bwMode="auto">
          <a:xfrm>
            <a:off x="1230313" y="6053138"/>
            <a:ext cx="1339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复杂主升浪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504825" y="1446213"/>
            <a:ext cx="3562350" cy="2225675"/>
          </a:xfrm>
          <a:custGeom>
            <a:avLst/>
            <a:gdLst>
              <a:gd name="connsiteX0" fmla="*/ 0 w 2470245"/>
              <a:gd name="connsiteY0" fmla="*/ 2224585 h 2224585"/>
              <a:gd name="connsiteX1" fmla="*/ 668740 w 2470245"/>
              <a:gd name="connsiteY1" fmla="*/ 859809 h 2224585"/>
              <a:gd name="connsiteX2" fmla="*/ 1542197 w 2470245"/>
              <a:gd name="connsiteY2" fmla="*/ 1815152 h 2224585"/>
              <a:gd name="connsiteX3" fmla="*/ 2470245 w 2470245"/>
              <a:gd name="connsiteY3" fmla="*/ 0 h 222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245" h="2224585">
                <a:moveTo>
                  <a:pt x="0" y="2224585"/>
                </a:moveTo>
                <a:cubicBezTo>
                  <a:pt x="205853" y="1576316"/>
                  <a:pt x="411707" y="928048"/>
                  <a:pt x="668740" y="859809"/>
                </a:cubicBezTo>
                <a:cubicBezTo>
                  <a:pt x="925773" y="791570"/>
                  <a:pt x="1241946" y="1958453"/>
                  <a:pt x="1542197" y="1815152"/>
                </a:cubicBezTo>
                <a:cubicBezTo>
                  <a:pt x="1842448" y="1671851"/>
                  <a:pt x="2156346" y="835925"/>
                  <a:pt x="2470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003800" y="1111250"/>
            <a:ext cx="1860550" cy="1957388"/>
          </a:xfrm>
          <a:custGeom>
            <a:avLst/>
            <a:gdLst>
              <a:gd name="connsiteX0" fmla="*/ 0 w 2538484"/>
              <a:gd name="connsiteY0" fmla="*/ 2019869 h 2019869"/>
              <a:gd name="connsiteX1" fmla="*/ 614149 w 2538484"/>
              <a:gd name="connsiteY1" fmla="*/ 968991 h 2019869"/>
              <a:gd name="connsiteX2" fmla="*/ 968991 w 2538484"/>
              <a:gd name="connsiteY2" fmla="*/ 1487606 h 2019869"/>
              <a:gd name="connsiteX3" fmla="*/ 1255594 w 2538484"/>
              <a:gd name="connsiteY3" fmla="*/ 1132764 h 2019869"/>
              <a:gd name="connsiteX4" fmla="*/ 1692322 w 2538484"/>
              <a:gd name="connsiteY4" fmla="*/ 1883391 h 2019869"/>
              <a:gd name="connsiteX5" fmla="*/ 2538484 w 2538484"/>
              <a:gd name="connsiteY5" fmla="*/ 0 h 20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84" h="2019869">
                <a:moveTo>
                  <a:pt x="0" y="2019869"/>
                </a:moveTo>
                <a:cubicBezTo>
                  <a:pt x="226325" y="1538785"/>
                  <a:pt x="452651" y="1057701"/>
                  <a:pt x="614149" y="968991"/>
                </a:cubicBezTo>
                <a:cubicBezTo>
                  <a:pt x="775647" y="880281"/>
                  <a:pt x="862084" y="1460311"/>
                  <a:pt x="968991" y="1487606"/>
                </a:cubicBezTo>
                <a:cubicBezTo>
                  <a:pt x="1075898" y="1514901"/>
                  <a:pt x="1135039" y="1066800"/>
                  <a:pt x="1255594" y="1132764"/>
                </a:cubicBezTo>
                <a:cubicBezTo>
                  <a:pt x="1376149" y="1198728"/>
                  <a:pt x="1478507" y="2072185"/>
                  <a:pt x="1692322" y="1883391"/>
                </a:cubicBezTo>
                <a:cubicBezTo>
                  <a:pt x="1906137" y="1694597"/>
                  <a:pt x="2222310" y="847298"/>
                  <a:pt x="25384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93675" y="3870325"/>
            <a:ext cx="1644650" cy="2305050"/>
          </a:xfrm>
          <a:custGeom>
            <a:avLst/>
            <a:gdLst>
              <a:gd name="connsiteX0" fmla="*/ 0 w 2934269"/>
              <a:gd name="connsiteY0" fmla="*/ 2060812 h 2060812"/>
              <a:gd name="connsiteX1" fmla="*/ 532263 w 2934269"/>
              <a:gd name="connsiteY1" fmla="*/ 1105468 h 2060812"/>
              <a:gd name="connsiteX2" fmla="*/ 941696 w 2934269"/>
              <a:gd name="connsiteY2" fmla="*/ 1514901 h 2060812"/>
              <a:gd name="connsiteX3" fmla="*/ 1228299 w 2934269"/>
              <a:gd name="connsiteY3" fmla="*/ 1201003 h 2060812"/>
              <a:gd name="connsiteX4" fmla="*/ 1528549 w 2934269"/>
              <a:gd name="connsiteY4" fmla="*/ 1733265 h 2060812"/>
              <a:gd name="connsiteX5" fmla="*/ 1815152 w 2934269"/>
              <a:gd name="connsiteY5" fmla="*/ 1433015 h 2060812"/>
              <a:gd name="connsiteX6" fmla="*/ 2088108 w 2934269"/>
              <a:gd name="connsiteY6" fmla="*/ 1897039 h 2060812"/>
              <a:gd name="connsiteX7" fmla="*/ 2934269 w 2934269"/>
              <a:gd name="connsiteY7" fmla="*/ 0 h 2060812"/>
              <a:gd name="connsiteX0" fmla="*/ 0 w 2709478"/>
              <a:gd name="connsiteY0" fmla="*/ 1508502 h 1508502"/>
              <a:gd name="connsiteX1" fmla="*/ 532263 w 2709478"/>
              <a:gd name="connsiteY1" fmla="*/ 553158 h 1508502"/>
              <a:gd name="connsiteX2" fmla="*/ 941696 w 2709478"/>
              <a:gd name="connsiteY2" fmla="*/ 962591 h 1508502"/>
              <a:gd name="connsiteX3" fmla="*/ 1228299 w 2709478"/>
              <a:gd name="connsiteY3" fmla="*/ 648693 h 1508502"/>
              <a:gd name="connsiteX4" fmla="*/ 1528549 w 2709478"/>
              <a:gd name="connsiteY4" fmla="*/ 1180955 h 1508502"/>
              <a:gd name="connsiteX5" fmla="*/ 1815152 w 2709478"/>
              <a:gd name="connsiteY5" fmla="*/ 880705 h 1508502"/>
              <a:gd name="connsiteX6" fmla="*/ 2088108 w 2709478"/>
              <a:gd name="connsiteY6" fmla="*/ 1344729 h 1508502"/>
              <a:gd name="connsiteX7" fmla="*/ 2709478 w 2709478"/>
              <a:gd name="connsiteY7" fmla="*/ 0 h 150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9478" h="1508502">
                <a:moveTo>
                  <a:pt x="0" y="1508502"/>
                </a:moveTo>
                <a:cubicBezTo>
                  <a:pt x="187657" y="1076322"/>
                  <a:pt x="375314" y="644143"/>
                  <a:pt x="532263" y="553158"/>
                </a:cubicBezTo>
                <a:cubicBezTo>
                  <a:pt x="689212" y="462173"/>
                  <a:pt x="825690" y="946669"/>
                  <a:pt x="941696" y="962591"/>
                </a:cubicBezTo>
                <a:cubicBezTo>
                  <a:pt x="1057702" y="978513"/>
                  <a:pt x="1130490" y="612299"/>
                  <a:pt x="1228299" y="648693"/>
                </a:cubicBezTo>
                <a:cubicBezTo>
                  <a:pt x="1326108" y="685087"/>
                  <a:pt x="1430740" y="1142286"/>
                  <a:pt x="1528549" y="1180955"/>
                </a:cubicBezTo>
                <a:cubicBezTo>
                  <a:pt x="1626358" y="1219624"/>
                  <a:pt x="1721892" y="853409"/>
                  <a:pt x="1815152" y="880705"/>
                </a:cubicBezTo>
                <a:cubicBezTo>
                  <a:pt x="1908412" y="908001"/>
                  <a:pt x="1939054" y="1491513"/>
                  <a:pt x="2088108" y="1344729"/>
                </a:cubicBezTo>
                <a:cubicBezTo>
                  <a:pt x="2237162" y="1197945"/>
                  <a:pt x="2379657" y="829101"/>
                  <a:pt x="27094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032375" y="3686175"/>
            <a:ext cx="1963738" cy="2232025"/>
          </a:xfrm>
          <a:custGeom>
            <a:avLst/>
            <a:gdLst>
              <a:gd name="connsiteX0" fmla="*/ 0 w 2265528"/>
              <a:gd name="connsiteY0" fmla="*/ 1651379 h 1651379"/>
              <a:gd name="connsiteX1" fmla="*/ 559558 w 2265528"/>
              <a:gd name="connsiteY1" fmla="*/ 696036 h 1651379"/>
              <a:gd name="connsiteX2" fmla="*/ 900752 w 2265528"/>
              <a:gd name="connsiteY2" fmla="*/ 1555845 h 1651379"/>
              <a:gd name="connsiteX3" fmla="*/ 1091821 w 2265528"/>
              <a:gd name="connsiteY3" fmla="*/ 873457 h 1651379"/>
              <a:gd name="connsiteX4" fmla="*/ 1310185 w 2265528"/>
              <a:gd name="connsiteY4" fmla="*/ 1405719 h 1651379"/>
              <a:gd name="connsiteX5" fmla="*/ 1514901 w 2265528"/>
              <a:gd name="connsiteY5" fmla="*/ 1064525 h 1651379"/>
              <a:gd name="connsiteX6" fmla="*/ 1705970 w 2265528"/>
              <a:gd name="connsiteY6" fmla="*/ 1296537 h 1651379"/>
              <a:gd name="connsiteX7" fmla="*/ 2265528 w 2265528"/>
              <a:gd name="connsiteY7" fmla="*/ 0 h 16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528" h="1651379">
                <a:moveTo>
                  <a:pt x="0" y="1651379"/>
                </a:moveTo>
                <a:cubicBezTo>
                  <a:pt x="204716" y="1181668"/>
                  <a:pt x="409433" y="711958"/>
                  <a:pt x="559558" y="696036"/>
                </a:cubicBezTo>
                <a:cubicBezTo>
                  <a:pt x="709683" y="680114"/>
                  <a:pt x="812041" y="1526275"/>
                  <a:pt x="900752" y="1555845"/>
                </a:cubicBezTo>
                <a:cubicBezTo>
                  <a:pt x="989463" y="1585415"/>
                  <a:pt x="1023582" y="898478"/>
                  <a:pt x="1091821" y="873457"/>
                </a:cubicBezTo>
                <a:cubicBezTo>
                  <a:pt x="1160060" y="848436"/>
                  <a:pt x="1239672" y="1373874"/>
                  <a:pt x="1310185" y="1405719"/>
                </a:cubicBezTo>
                <a:cubicBezTo>
                  <a:pt x="1380698" y="1437564"/>
                  <a:pt x="1448937" y="1082722"/>
                  <a:pt x="1514901" y="1064525"/>
                </a:cubicBezTo>
                <a:cubicBezTo>
                  <a:pt x="1580865" y="1046328"/>
                  <a:pt x="1580866" y="1473958"/>
                  <a:pt x="1705970" y="1296537"/>
                </a:cubicBezTo>
                <a:cubicBezTo>
                  <a:pt x="1831075" y="1119116"/>
                  <a:pt x="2048301" y="559558"/>
                  <a:pt x="226552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542" name="TextBox 7"/>
          <p:cNvSpPr txBox="1">
            <a:spLocks noChangeArrowheads="1"/>
          </p:cNvSpPr>
          <p:nvPr/>
        </p:nvSpPr>
        <p:spPr bwMode="auto">
          <a:xfrm>
            <a:off x="1547813" y="35004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简单调整</a:t>
            </a:r>
          </a:p>
        </p:txBody>
      </p: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6230938" y="3170238"/>
            <a:ext cx="1027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</a:t>
            </a:r>
          </a:p>
        </p:txBody>
      </p:sp>
      <p:sp>
        <p:nvSpPr>
          <p:cNvPr id="65544" name="TextBox 9"/>
          <p:cNvSpPr txBox="1">
            <a:spLocks noChangeArrowheads="1"/>
          </p:cNvSpPr>
          <p:nvPr/>
        </p:nvSpPr>
        <p:spPr bwMode="auto">
          <a:xfrm>
            <a:off x="1519238" y="6184900"/>
            <a:ext cx="1231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12345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调整</a:t>
            </a:r>
          </a:p>
        </p:txBody>
      </p:sp>
      <p:sp>
        <p:nvSpPr>
          <p:cNvPr id="65545" name="TextBox 10"/>
          <p:cNvSpPr txBox="1">
            <a:spLocks noChangeArrowheads="1"/>
          </p:cNvSpPr>
          <p:nvPr/>
        </p:nvSpPr>
        <p:spPr bwMode="auto">
          <a:xfrm>
            <a:off x="6230938" y="6184900"/>
            <a:ext cx="1338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三角形调整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6864350" y="1111250"/>
            <a:ext cx="1955800" cy="1957388"/>
          </a:xfrm>
          <a:custGeom>
            <a:avLst/>
            <a:gdLst>
              <a:gd name="connsiteX0" fmla="*/ 0 w 1405719"/>
              <a:gd name="connsiteY0" fmla="*/ 1337481 h 1337481"/>
              <a:gd name="connsiteX1" fmla="*/ 245660 w 1405719"/>
              <a:gd name="connsiteY1" fmla="*/ 600502 h 1337481"/>
              <a:gd name="connsiteX2" fmla="*/ 491319 w 1405719"/>
              <a:gd name="connsiteY2" fmla="*/ 1105469 h 1337481"/>
              <a:gd name="connsiteX3" fmla="*/ 682388 w 1405719"/>
              <a:gd name="connsiteY3" fmla="*/ 600502 h 1337481"/>
              <a:gd name="connsiteX4" fmla="*/ 928048 w 1405719"/>
              <a:gd name="connsiteY4" fmla="*/ 1091821 h 1337481"/>
              <a:gd name="connsiteX5" fmla="*/ 1405719 w 1405719"/>
              <a:gd name="connsiteY5" fmla="*/ 0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5719" h="1337481">
                <a:moveTo>
                  <a:pt x="0" y="1337481"/>
                </a:moveTo>
                <a:cubicBezTo>
                  <a:pt x="81887" y="988326"/>
                  <a:pt x="163774" y="639171"/>
                  <a:pt x="245660" y="600502"/>
                </a:cubicBezTo>
                <a:cubicBezTo>
                  <a:pt x="327546" y="561833"/>
                  <a:pt x="418531" y="1105469"/>
                  <a:pt x="491319" y="1105469"/>
                </a:cubicBezTo>
                <a:cubicBezTo>
                  <a:pt x="564107" y="1105469"/>
                  <a:pt x="609600" y="602777"/>
                  <a:pt x="682388" y="600502"/>
                </a:cubicBezTo>
                <a:cubicBezTo>
                  <a:pt x="755176" y="598227"/>
                  <a:pt x="807493" y="1191905"/>
                  <a:pt x="928048" y="1091821"/>
                </a:cubicBezTo>
                <a:cubicBezTo>
                  <a:pt x="1048603" y="991737"/>
                  <a:pt x="1227161" y="495868"/>
                  <a:pt x="14057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6996113" y="3686175"/>
            <a:ext cx="1743075" cy="2232025"/>
          </a:xfrm>
          <a:custGeom>
            <a:avLst/>
            <a:gdLst>
              <a:gd name="connsiteX0" fmla="*/ 0 w 2265528"/>
              <a:gd name="connsiteY0" fmla="*/ 1651379 h 1651379"/>
              <a:gd name="connsiteX1" fmla="*/ 559558 w 2265528"/>
              <a:gd name="connsiteY1" fmla="*/ 696036 h 1651379"/>
              <a:gd name="connsiteX2" fmla="*/ 900752 w 2265528"/>
              <a:gd name="connsiteY2" fmla="*/ 1555845 h 1651379"/>
              <a:gd name="connsiteX3" fmla="*/ 1091821 w 2265528"/>
              <a:gd name="connsiteY3" fmla="*/ 873457 h 1651379"/>
              <a:gd name="connsiteX4" fmla="*/ 1310185 w 2265528"/>
              <a:gd name="connsiteY4" fmla="*/ 1405719 h 1651379"/>
              <a:gd name="connsiteX5" fmla="*/ 1514901 w 2265528"/>
              <a:gd name="connsiteY5" fmla="*/ 1064525 h 1651379"/>
              <a:gd name="connsiteX6" fmla="*/ 1705970 w 2265528"/>
              <a:gd name="connsiteY6" fmla="*/ 1296537 h 1651379"/>
              <a:gd name="connsiteX7" fmla="*/ 2265528 w 2265528"/>
              <a:gd name="connsiteY7" fmla="*/ 0 h 1651379"/>
              <a:gd name="connsiteX0" fmla="*/ 0 w 1929486"/>
              <a:gd name="connsiteY0" fmla="*/ 955565 h 955565"/>
              <a:gd name="connsiteX1" fmla="*/ 559558 w 1929486"/>
              <a:gd name="connsiteY1" fmla="*/ 222 h 955565"/>
              <a:gd name="connsiteX2" fmla="*/ 900752 w 1929486"/>
              <a:gd name="connsiteY2" fmla="*/ 860031 h 955565"/>
              <a:gd name="connsiteX3" fmla="*/ 1091821 w 1929486"/>
              <a:gd name="connsiteY3" fmla="*/ 177643 h 955565"/>
              <a:gd name="connsiteX4" fmla="*/ 1310185 w 1929486"/>
              <a:gd name="connsiteY4" fmla="*/ 709905 h 955565"/>
              <a:gd name="connsiteX5" fmla="*/ 1514901 w 1929486"/>
              <a:gd name="connsiteY5" fmla="*/ 368711 h 955565"/>
              <a:gd name="connsiteX6" fmla="*/ 1705970 w 1929486"/>
              <a:gd name="connsiteY6" fmla="*/ 600723 h 955565"/>
              <a:gd name="connsiteX7" fmla="*/ 1929486 w 1929486"/>
              <a:gd name="connsiteY7" fmla="*/ 76412 h 955565"/>
              <a:gd name="connsiteX0" fmla="*/ 0 w 2078838"/>
              <a:gd name="connsiteY0" fmla="*/ 2595283 h 2595283"/>
              <a:gd name="connsiteX1" fmla="*/ 708910 w 2078838"/>
              <a:gd name="connsiteY1" fmla="*/ 45667 h 2595283"/>
              <a:gd name="connsiteX2" fmla="*/ 1050104 w 2078838"/>
              <a:gd name="connsiteY2" fmla="*/ 905476 h 2595283"/>
              <a:gd name="connsiteX3" fmla="*/ 1241173 w 2078838"/>
              <a:gd name="connsiteY3" fmla="*/ 223088 h 2595283"/>
              <a:gd name="connsiteX4" fmla="*/ 1459537 w 2078838"/>
              <a:gd name="connsiteY4" fmla="*/ 755350 h 2595283"/>
              <a:gd name="connsiteX5" fmla="*/ 1664253 w 2078838"/>
              <a:gd name="connsiteY5" fmla="*/ 414156 h 2595283"/>
              <a:gd name="connsiteX6" fmla="*/ 1855322 w 2078838"/>
              <a:gd name="connsiteY6" fmla="*/ 646168 h 2595283"/>
              <a:gd name="connsiteX7" fmla="*/ 2078838 w 2078838"/>
              <a:gd name="connsiteY7" fmla="*/ 121857 h 2595283"/>
              <a:gd name="connsiteX0" fmla="*/ 0 w 2078838"/>
              <a:gd name="connsiteY0" fmla="*/ 2595283 h 2595283"/>
              <a:gd name="connsiteX1" fmla="*/ 708910 w 2078838"/>
              <a:gd name="connsiteY1" fmla="*/ 45667 h 2595283"/>
              <a:gd name="connsiteX2" fmla="*/ 1050104 w 2078838"/>
              <a:gd name="connsiteY2" fmla="*/ 905476 h 2595283"/>
              <a:gd name="connsiteX3" fmla="*/ 1241173 w 2078838"/>
              <a:gd name="connsiteY3" fmla="*/ 223088 h 2595283"/>
              <a:gd name="connsiteX4" fmla="*/ 1459537 w 2078838"/>
              <a:gd name="connsiteY4" fmla="*/ 755350 h 2595283"/>
              <a:gd name="connsiteX5" fmla="*/ 1664253 w 2078838"/>
              <a:gd name="connsiteY5" fmla="*/ 414156 h 2595283"/>
              <a:gd name="connsiteX6" fmla="*/ 1855322 w 2078838"/>
              <a:gd name="connsiteY6" fmla="*/ 646168 h 2595283"/>
              <a:gd name="connsiteX7" fmla="*/ 2078838 w 2078838"/>
              <a:gd name="connsiteY7" fmla="*/ 121857 h 2595283"/>
              <a:gd name="connsiteX0" fmla="*/ 0 w 2116175"/>
              <a:gd name="connsiteY0" fmla="*/ 2998150 h 2998150"/>
              <a:gd name="connsiteX1" fmla="*/ 708910 w 2116175"/>
              <a:gd name="connsiteY1" fmla="*/ 448534 h 2998150"/>
              <a:gd name="connsiteX2" fmla="*/ 1050104 w 2116175"/>
              <a:gd name="connsiteY2" fmla="*/ 1308343 h 2998150"/>
              <a:gd name="connsiteX3" fmla="*/ 1241173 w 2116175"/>
              <a:gd name="connsiteY3" fmla="*/ 625955 h 2998150"/>
              <a:gd name="connsiteX4" fmla="*/ 1459537 w 2116175"/>
              <a:gd name="connsiteY4" fmla="*/ 1158217 h 2998150"/>
              <a:gd name="connsiteX5" fmla="*/ 1664253 w 2116175"/>
              <a:gd name="connsiteY5" fmla="*/ 817023 h 2998150"/>
              <a:gd name="connsiteX6" fmla="*/ 1855322 w 2116175"/>
              <a:gd name="connsiteY6" fmla="*/ 1049035 h 2998150"/>
              <a:gd name="connsiteX7" fmla="*/ 2116175 w 2116175"/>
              <a:gd name="connsiteY7" fmla="*/ 0 h 2998150"/>
              <a:gd name="connsiteX0" fmla="*/ 0 w 2116175"/>
              <a:gd name="connsiteY0" fmla="*/ 2998150 h 2998150"/>
              <a:gd name="connsiteX1" fmla="*/ 708910 w 2116175"/>
              <a:gd name="connsiteY1" fmla="*/ 448534 h 2998150"/>
              <a:gd name="connsiteX2" fmla="*/ 1050104 w 2116175"/>
              <a:gd name="connsiteY2" fmla="*/ 1308343 h 2998150"/>
              <a:gd name="connsiteX3" fmla="*/ 1241173 w 2116175"/>
              <a:gd name="connsiteY3" fmla="*/ 625955 h 2998150"/>
              <a:gd name="connsiteX4" fmla="*/ 1459537 w 2116175"/>
              <a:gd name="connsiteY4" fmla="*/ 1158217 h 2998150"/>
              <a:gd name="connsiteX5" fmla="*/ 1664253 w 2116175"/>
              <a:gd name="connsiteY5" fmla="*/ 817023 h 2998150"/>
              <a:gd name="connsiteX6" fmla="*/ 1855322 w 2116175"/>
              <a:gd name="connsiteY6" fmla="*/ 1049035 h 2998150"/>
              <a:gd name="connsiteX7" fmla="*/ 2116175 w 2116175"/>
              <a:gd name="connsiteY7" fmla="*/ 0 h 2998150"/>
              <a:gd name="connsiteX0" fmla="*/ 0 w 2004162"/>
              <a:gd name="connsiteY0" fmla="*/ 2275389 h 2275389"/>
              <a:gd name="connsiteX1" fmla="*/ 596897 w 2004162"/>
              <a:gd name="connsiteY1" fmla="*/ 448534 h 2275389"/>
              <a:gd name="connsiteX2" fmla="*/ 938091 w 2004162"/>
              <a:gd name="connsiteY2" fmla="*/ 1308343 h 2275389"/>
              <a:gd name="connsiteX3" fmla="*/ 1129160 w 2004162"/>
              <a:gd name="connsiteY3" fmla="*/ 625955 h 2275389"/>
              <a:gd name="connsiteX4" fmla="*/ 1347524 w 2004162"/>
              <a:gd name="connsiteY4" fmla="*/ 1158217 h 2275389"/>
              <a:gd name="connsiteX5" fmla="*/ 1552240 w 2004162"/>
              <a:gd name="connsiteY5" fmla="*/ 817023 h 2275389"/>
              <a:gd name="connsiteX6" fmla="*/ 1743309 w 2004162"/>
              <a:gd name="connsiteY6" fmla="*/ 1049035 h 2275389"/>
              <a:gd name="connsiteX7" fmla="*/ 2004162 w 2004162"/>
              <a:gd name="connsiteY7" fmla="*/ 0 h 227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4162" h="2275389">
                <a:moveTo>
                  <a:pt x="0" y="2275389"/>
                </a:moveTo>
                <a:cubicBezTo>
                  <a:pt x="55362" y="1456933"/>
                  <a:pt x="440549" y="609708"/>
                  <a:pt x="596897" y="448534"/>
                </a:cubicBezTo>
                <a:cubicBezTo>
                  <a:pt x="753245" y="287360"/>
                  <a:pt x="849380" y="1278773"/>
                  <a:pt x="938091" y="1308343"/>
                </a:cubicBezTo>
                <a:cubicBezTo>
                  <a:pt x="1026802" y="1337913"/>
                  <a:pt x="1060921" y="650976"/>
                  <a:pt x="1129160" y="625955"/>
                </a:cubicBezTo>
                <a:cubicBezTo>
                  <a:pt x="1197399" y="600934"/>
                  <a:pt x="1277011" y="1126372"/>
                  <a:pt x="1347524" y="1158217"/>
                </a:cubicBezTo>
                <a:cubicBezTo>
                  <a:pt x="1418037" y="1190062"/>
                  <a:pt x="1486276" y="835220"/>
                  <a:pt x="1552240" y="817023"/>
                </a:cubicBezTo>
                <a:cubicBezTo>
                  <a:pt x="1618204" y="798826"/>
                  <a:pt x="1667989" y="1185205"/>
                  <a:pt x="1743309" y="1049035"/>
                </a:cubicBezTo>
                <a:cubicBezTo>
                  <a:pt x="1818629" y="912865"/>
                  <a:pt x="1880280" y="622525"/>
                  <a:pt x="200416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174875" y="3870325"/>
            <a:ext cx="1884363" cy="2271713"/>
          </a:xfrm>
          <a:custGeom>
            <a:avLst/>
            <a:gdLst>
              <a:gd name="connsiteX0" fmla="*/ 0 w 1883391"/>
              <a:gd name="connsiteY0" fmla="*/ 2033517 h 2033517"/>
              <a:gd name="connsiteX1" fmla="*/ 259307 w 1883391"/>
              <a:gd name="connsiteY1" fmla="*/ 900752 h 2033517"/>
              <a:gd name="connsiteX2" fmla="*/ 559558 w 1883391"/>
              <a:gd name="connsiteY2" fmla="*/ 1501254 h 2033517"/>
              <a:gd name="connsiteX3" fmla="*/ 736979 w 1883391"/>
              <a:gd name="connsiteY3" fmla="*/ 873457 h 2033517"/>
              <a:gd name="connsiteX4" fmla="*/ 996286 w 1883391"/>
              <a:gd name="connsiteY4" fmla="*/ 1487606 h 2033517"/>
              <a:gd name="connsiteX5" fmla="*/ 1173707 w 1883391"/>
              <a:gd name="connsiteY5" fmla="*/ 846161 h 2033517"/>
              <a:gd name="connsiteX6" fmla="*/ 1378424 w 1883391"/>
              <a:gd name="connsiteY6" fmla="*/ 1446663 h 2033517"/>
              <a:gd name="connsiteX7" fmla="*/ 1883391 w 1883391"/>
              <a:gd name="connsiteY7" fmla="*/ 0 h 203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3391" h="2033517">
                <a:moveTo>
                  <a:pt x="0" y="2033517"/>
                </a:moveTo>
                <a:cubicBezTo>
                  <a:pt x="83023" y="1511489"/>
                  <a:pt x="166047" y="989462"/>
                  <a:pt x="259307" y="900752"/>
                </a:cubicBezTo>
                <a:cubicBezTo>
                  <a:pt x="352567" y="812042"/>
                  <a:pt x="479946" y="1505803"/>
                  <a:pt x="559558" y="1501254"/>
                </a:cubicBezTo>
                <a:cubicBezTo>
                  <a:pt x="639170" y="1496705"/>
                  <a:pt x="664191" y="875732"/>
                  <a:pt x="736979" y="873457"/>
                </a:cubicBezTo>
                <a:cubicBezTo>
                  <a:pt x="809767" y="871182"/>
                  <a:pt x="923498" y="1492155"/>
                  <a:pt x="996286" y="1487606"/>
                </a:cubicBezTo>
                <a:cubicBezTo>
                  <a:pt x="1069074" y="1483057"/>
                  <a:pt x="1110017" y="852985"/>
                  <a:pt x="1173707" y="846161"/>
                </a:cubicBezTo>
                <a:cubicBezTo>
                  <a:pt x="1237397" y="839337"/>
                  <a:pt x="1260143" y="1587690"/>
                  <a:pt x="1378424" y="1446663"/>
                </a:cubicBezTo>
                <a:cubicBezTo>
                  <a:pt x="1496705" y="1305636"/>
                  <a:pt x="1690048" y="652818"/>
                  <a:pt x="18833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各调整浪所占比例</a:t>
            </a:r>
          </a:p>
        </p:txBody>
      </p:sp>
      <p:graphicFrame>
        <p:nvGraphicFramePr>
          <p:cNvPr id="64515" name="图表 9"/>
          <p:cNvGraphicFramePr>
            <a:graphicFrameLocks/>
          </p:cNvGraphicFramePr>
          <p:nvPr/>
        </p:nvGraphicFramePr>
        <p:xfrm>
          <a:off x="344488" y="1649413"/>
          <a:ext cx="4710112" cy="3775075"/>
        </p:xfrm>
        <a:graphic>
          <a:graphicData uri="http://schemas.openxmlformats.org/presentationml/2006/ole">
            <p:oleObj spid="_x0000_s64515" r:id="rId3" imgW="4706520" imgH="3773751" progId="Excel.Chart.8">
              <p:embed/>
            </p:oleObj>
          </a:graphicData>
        </a:graphic>
      </p:graphicFrame>
      <p:sp>
        <p:nvSpPr>
          <p:cNvPr id="64517" name="TextBox 10"/>
          <p:cNvSpPr txBox="1">
            <a:spLocks noChangeArrowheads="1"/>
          </p:cNvSpPr>
          <p:nvPr/>
        </p:nvSpPr>
        <p:spPr bwMode="auto">
          <a:xfrm>
            <a:off x="4211638" y="4221163"/>
            <a:ext cx="47164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说明：</a:t>
            </a:r>
            <a:endParaRPr lang="en-US" altLang="zh-CN" sz="2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根据这个比例关系可以看出，</a:t>
            </a:r>
            <a:r>
              <a:rPr lang="en-US" altLang="zh-CN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占比例最高，也就是说一主升浪走完成，可大概率预测调整浪的形态即为在</a:t>
            </a:r>
            <a:r>
              <a:rPr lang="en-US" altLang="zh-CN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形态，其他形态也要考虑，这样做潜意识的做单。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与浪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长度比率关系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052513"/>
            <a:ext cx="7762875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Box 3"/>
          <p:cNvSpPr txBox="1">
            <a:spLocks noChangeArrowheads="1"/>
          </p:cNvSpPr>
          <p:nvPr/>
        </p:nvSpPr>
        <p:spPr bwMode="auto">
          <a:xfrm>
            <a:off x="468313" y="6237288"/>
            <a:ext cx="5954712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回调比例：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38.2%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占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8%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50%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占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9%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61.8%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占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7%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，其他占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76%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与浪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周期比率关系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341438"/>
            <a:ext cx="87534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Box 4"/>
          <p:cNvSpPr txBox="1">
            <a:spLocks noChangeArrowheads="1"/>
          </p:cNvSpPr>
          <p:nvPr/>
        </p:nvSpPr>
        <p:spPr bwMode="auto">
          <a:xfrm>
            <a:off x="2627313" y="2470150"/>
            <a:ext cx="5751512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浪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与浪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周期比率在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0.8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1.3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之间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调整浪实战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114300" y="3573463"/>
            <a:ext cx="3317875" cy="2300287"/>
          </a:xfrm>
          <a:custGeom>
            <a:avLst/>
            <a:gdLst>
              <a:gd name="connsiteX0" fmla="*/ 0 w 3125337"/>
              <a:gd name="connsiteY0" fmla="*/ 0 h 2297287"/>
              <a:gd name="connsiteX1" fmla="*/ 696036 w 3125337"/>
              <a:gd name="connsiteY1" fmla="*/ 1665027 h 2297287"/>
              <a:gd name="connsiteX2" fmla="*/ 1105469 w 3125337"/>
              <a:gd name="connsiteY2" fmla="*/ 818866 h 2297287"/>
              <a:gd name="connsiteX3" fmla="*/ 1733266 w 3125337"/>
              <a:gd name="connsiteY3" fmla="*/ 2142698 h 2297287"/>
              <a:gd name="connsiteX4" fmla="*/ 2115403 w 3125337"/>
              <a:gd name="connsiteY4" fmla="*/ 1446663 h 2297287"/>
              <a:gd name="connsiteX5" fmla="*/ 2688609 w 3125337"/>
              <a:gd name="connsiteY5" fmla="*/ 2292824 h 2297287"/>
              <a:gd name="connsiteX6" fmla="*/ 3125337 w 3125337"/>
              <a:gd name="connsiteY6" fmla="*/ 996286 h 2297287"/>
              <a:gd name="connsiteX0" fmla="*/ 0 w 3302758"/>
              <a:gd name="connsiteY0" fmla="*/ 0 h 2308163"/>
              <a:gd name="connsiteX1" fmla="*/ 696036 w 3302758"/>
              <a:gd name="connsiteY1" fmla="*/ 1665027 h 2308163"/>
              <a:gd name="connsiteX2" fmla="*/ 1105469 w 3302758"/>
              <a:gd name="connsiteY2" fmla="*/ 818866 h 2308163"/>
              <a:gd name="connsiteX3" fmla="*/ 1733266 w 3302758"/>
              <a:gd name="connsiteY3" fmla="*/ 2142698 h 2308163"/>
              <a:gd name="connsiteX4" fmla="*/ 2115403 w 3302758"/>
              <a:gd name="connsiteY4" fmla="*/ 1446663 h 2308163"/>
              <a:gd name="connsiteX5" fmla="*/ 2688609 w 3302758"/>
              <a:gd name="connsiteY5" fmla="*/ 2292824 h 2308163"/>
              <a:gd name="connsiteX6" fmla="*/ 3302758 w 3302758"/>
              <a:gd name="connsiteY6" fmla="*/ 559557 h 2308163"/>
              <a:gd name="connsiteX0" fmla="*/ 0 w 3302758"/>
              <a:gd name="connsiteY0" fmla="*/ 0 h 2299458"/>
              <a:gd name="connsiteX1" fmla="*/ 696036 w 3302758"/>
              <a:gd name="connsiteY1" fmla="*/ 1665027 h 2299458"/>
              <a:gd name="connsiteX2" fmla="*/ 1105469 w 3302758"/>
              <a:gd name="connsiteY2" fmla="*/ 818866 h 2299458"/>
              <a:gd name="connsiteX3" fmla="*/ 1733266 w 3302758"/>
              <a:gd name="connsiteY3" fmla="*/ 2142698 h 2299458"/>
              <a:gd name="connsiteX4" fmla="*/ 2115403 w 3302758"/>
              <a:gd name="connsiteY4" fmla="*/ 1446663 h 2299458"/>
              <a:gd name="connsiteX5" fmla="*/ 2688609 w 3302758"/>
              <a:gd name="connsiteY5" fmla="*/ 2292824 h 2299458"/>
              <a:gd name="connsiteX6" fmla="*/ 3037590 w 3302758"/>
              <a:gd name="connsiteY6" fmla="*/ 888942 h 2299458"/>
              <a:gd name="connsiteX7" fmla="*/ 3302758 w 3302758"/>
              <a:gd name="connsiteY7" fmla="*/ 559557 h 2299458"/>
              <a:gd name="connsiteX0" fmla="*/ 0 w 3384645"/>
              <a:gd name="connsiteY0" fmla="*/ 0 h 2299458"/>
              <a:gd name="connsiteX1" fmla="*/ 696036 w 3384645"/>
              <a:gd name="connsiteY1" fmla="*/ 1665027 h 2299458"/>
              <a:gd name="connsiteX2" fmla="*/ 1105469 w 3384645"/>
              <a:gd name="connsiteY2" fmla="*/ 818866 h 2299458"/>
              <a:gd name="connsiteX3" fmla="*/ 1733266 w 3384645"/>
              <a:gd name="connsiteY3" fmla="*/ 2142698 h 2299458"/>
              <a:gd name="connsiteX4" fmla="*/ 2115403 w 3384645"/>
              <a:gd name="connsiteY4" fmla="*/ 1446663 h 2299458"/>
              <a:gd name="connsiteX5" fmla="*/ 2688609 w 3384645"/>
              <a:gd name="connsiteY5" fmla="*/ 2292824 h 2299458"/>
              <a:gd name="connsiteX6" fmla="*/ 3037590 w 3384645"/>
              <a:gd name="connsiteY6" fmla="*/ 888942 h 2299458"/>
              <a:gd name="connsiteX7" fmla="*/ 3384645 w 3384645"/>
              <a:gd name="connsiteY7" fmla="*/ 982638 h 2299458"/>
              <a:gd name="connsiteX0" fmla="*/ 0 w 3384645"/>
              <a:gd name="connsiteY0" fmla="*/ 0 h 2299458"/>
              <a:gd name="connsiteX1" fmla="*/ 696036 w 3384645"/>
              <a:gd name="connsiteY1" fmla="*/ 1665027 h 2299458"/>
              <a:gd name="connsiteX2" fmla="*/ 1105469 w 3384645"/>
              <a:gd name="connsiteY2" fmla="*/ 818866 h 2299458"/>
              <a:gd name="connsiteX3" fmla="*/ 1733266 w 3384645"/>
              <a:gd name="connsiteY3" fmla="*/ 2142698 h 2299458"/>
              <a:gd name="connsiteX4" fmla="*/ 2115403 w 3384645"/>
              <a:gd name="connsiteY4" fmla="*/ 1446663 h 2299458"/>
              <a:gd name="connsiteX5" fmla="*/ 2688609 w 3384645"/>
              <a:gd name="connsiteY5" fmla="*/ 2292824 h 2299458"/>
              <a:gd name="connsiteX6" fmla="*/ 3037590 w 3384645"/>
              <a:gd name="connsiteY6" fmla="*/ 888942 h 2299458"/>
              <a:gd name="connsiteX7" fmla="*/ 3384645 w 3384645"/>
              <a:gd name="connsiteY7" fmla="*/ 982638 h 2299458"/>
              <a:gd name="connsiteX0" fmla="*/ 0 w 3944203"/>
              <a:gd name="connsiteY0" fmla="*/ 0 h 2299458"/>
              <a:gd name="connsiteX1" fmla="*/ 696036 w 3944203"/>
              <a:gd name="connsiteY1" fmla="*/ 1665027 h 2299458"/>
              <a:gd name="connsiteX2" fmla="*/ 1105469 w 3944203"/>
              <a:gd name="connsiteY2" fmla="*/ 818866 h 2299458"/>
              <a:gd name="connsiteX3" fmla="*/ 1733266 w 3944203"/>
              <a:gd name="connsiteY3" fmla="*/ 2142698 h 2299458"/>
              <a:gd name="connsiteX4" fmla="*/ 2115403 w 3944203"/>
              <a:gd name="connsiteY4" fmla="*/ 1446663 h 2299458"/>
              <a:gd name="connsiteX5" fmla="*/ 2688609 w 3944203"/>
              <a:gd name="connsiteY5" fmla="*/ 2292824 h 2299458"/>
              <a:gd name="connsiteX6" fmla="*/ 3037590 w 3944203"/>
              <a:gd name="connsiteY6" fmla="*/ 888942 h 2299458"/>
              <a:gd name="connsiteX7" fmla="*/ 3944203 w 3944203"/>
              <a:gd name="connsiteY7" fmla="*/ 1883390 h 2299458"/>
              <a:gd name="connsiteX0" fmla="*/ 0 w 3944203"/>
              <a:gd name="connsiteY0" fmla="*/ 0 h 2299458"/>
              <a:gd name="connsiteX1" fmla="*/ 696036 w 3944203"/>
              <a:gd name="connsiteY1" fmla="*/ 1665027 h 2299458"/>
              <a:gd name="connsiteX2" fmla="*/ 1105469 w 3944203"/>
              <a:gd name="connsiteY2" fmla="*/ 818866 h 2299458"/>
              <a:gd name="connsiteX3" fmla="*/ 1733266 w 3944203"/>
              <a:gd name="connsiteY3" fmla="*/ 2142698 h 2299458"/>
              <a:gd name="connsiteX4" fmla="*/ 2115403 w 3944203"/>
              <a:gd name="connsiteY4" fmla="*/ 1446663 h 2299458"/>
              <a:gd name="connsiteX5" fmla="*/ 2688609 w 3944203"/>
              <a:gd name="connsiteY5" fmla="*/ 2292824 h 2299458"/>
              <a:gd name="connsiteX6" fmla="*/ 3037590 w 3944203"/>
              <a:gd name="connsiteY6" fmla="*/ 888942 h 2299458"/>
              <a:gd name="connsiteX7" fmla="*/ 3944203 w 3944203"/>
              <a:gd name="connsiteY7" fmla="*/ 1883390 h 2299458"/>
              <a:gd name="connsiteX0" fmla="*/ 0 w 3452884"/>
              <a:gd name="connsiteY0" fmla="*/ 0 h 2299458"/>
              <a:gd name="connsiteX1" fmla="*/ 696036 w 3452884"/>
              <a:gd name="connsiteY1" fmla="*/ 1665027 h 2299458"/>
              <a:gd name="connsiteX2" fmla="*/ 1105469 w 3452884"/>
              <a:gd name="connsiteY2" fmla="*/ 818866 h 2299458"/>
              <a:gd name="connsiteX3" fmla="*/ 1733266 w 3452884"/>
              <a:gd name="connsiteY3" fmla="*/ 2142698 h 2299458"/>
              <a:gd name="connsiteX4" fmla="*/ 2115403 w 3452884"/>
              <a:gd name="connsiteY4" fmla="*/ 1446663 h 2299458"/>
              <a:gd name="connsiteX5" fmla="*/ 2688609 w 3452884"/>
              <a:gd name="connsiteY5" fmla="*/ 2292824 h 2299458"/>
              <a:gd name="connsiteX6" fmla="*/ 3037590 w 3452884"/>
              <a:gd name="connsiteY6" fmla="*/ 888942 h 2299458"/>
              <a:gd name="connsiteX7" fmla="*/ 3452884 w 3452884"/>
              <a:gd name="connsiteY7" fmla="*/ 1378423 h 2299458"/>
              <a:gd name="connsiteX0" fmla="*/ 0 w 3452884"/>
              <a:gd name="connsiteY0" fmla="*/ 0 h 2299458"/>
              <a:gd name="connsiteX1" fmla="*/ 696036 w 3452884"/>
              <a:gd name="connsiteY1" fmla="*/ 1665027 h 2299458"/>
              <a:gd name="connsiteX2" fmla="*/ 1105469 w 3452884"/>
              <a:gd name="connsiteY2" fmla="*/ 818866 h 2299458"/>
              <a:gd name="connsiteX3" fmla="*/ 1733266 w 3452884"/>
              <a:gd name="connsiteY3" fmla="*/ 2142698 h 2299458"/>
              <a:gd name="connsiteX4" fmla="*/ 2115403 w 3452884"/>
              <a:gd name="connsiteY4" fmla="*/ 1446663 h 2299458"/>
              <a:gd name="connsiteX5" fmla="*/ 2688609 w 3452884"/>
              <a:gd name="connsiteY5" fmla="*/ 2292824 h 2299458"/>
              <a:gd name="connsiteX6" fmla="*/ 3037590 w 3452884"/>
              <a:gd name="connsiteY6" fmla="*/ 888942 h 2299458"/>
              <a:gd name="connsiteX7" fmla="*/ 3452884 w 3452884"/>
              <a:gd name="connsiteY7" fmla="*/ 1378423 h 2299458"/>
              <a:gd name="connsiteX0" fmla="*/ 0 w 3343702"/>
              <a:gd name="connsiteY0" fmla="*/ 0 h 2299458"/>
              <a:gd name="connsiteX1" fmla="*/ 696036 w 3343702"/>
              <a:gd name="connsiteY1" fmla="*/ 1665027 h 2299458"/>
              <a:gd name="connsiteX2" fmla="*/ 1105469 w 3343702"/>
              <a:gd name="connsiteY2" fmla="*/ 818866 h 2299458"/>
              <a:gd name="connsiteX3" fmla="*/ 1733266 w 3343702"/>
              <a:gd name="connsiteY3" fmla="*/ 2142698 h 2299458"/>
              <a:gd name="connsiteX4" fmla="*/ 2115403 w 3343702"/>
              <a:gd name="connsiteY4" fmla="*/ 1446663 h 2299458"/>
              <a:gd name="connsiteX5" fmla="*/ 2688609 w 3343702"/>
              <a:gd name="connsiteY5" fmla="*/ 2292824 h 2299458"/>
              <a:gd name="connsiteX6" fmla="*/ 3037590 w 3343702"/>
              <a:gd name="connsiteY6" fmla="*/ 888942 h 2299458"/>
              <a:gd name="connsiteX7" fmla="*/ 3343702 w 3343702"/>
              <a:gd name="connsiteY7" fmla="*/ 1050877 h 2299458"/>
              <a:gd name="connsiteX0" fmla="*/ 0 w 3343702"/>
              <a:gd name="connsiteY0" fmla="*/ 0 h 2299458"/>
              <a:gd name="connsiteX1" fmla="*/ 696036 w 3343702"/>
              <a:gd name="connsiteY1" fmla="*/ 1665027 h 2299458"/>
              <a:gd name="connsiteX2" fmla="*/ 1105469 w 3343702"/>
              <a:gd name="connsiteY2" fmla="*/ 818866 h 2299458"/>
              <a:gd name="connsiteX3" fmla="*/ 1733266 w 3343702"/>
              <a:gd name="connsiteY3" fmla="*/ 2142698 h 2299458"/>
              <a:gd name="connsiteX4" fmla="*/ 2115403 w 3343702"/>
              <a:gd name="connsiteY4" fmla="*/ 1446663 h 2299458"/>
              <a:gd name="connsiteX5" fmla="*/ 2688609 w 3343702"/>
              <a:gd name="connsiteY5" fmla="*/ 2292824 h 2299458"/>
              <a:gd name="connsiteX6" fmla="*/ 3037590 w 3343702"/>
              <a:gd name="connsiteY6" fmla="*/ 888942 h 2299458"/>
              <a:gd name="connsiteX7" fmla="*/ 3343702 w 3343702"/>
              <a:gd name="connsiteY7" fmla="*/ 1050877 h 2299458"/>
              <a:gd name="connsiteX0" fmla="*/ 0 w 3398293"/>
              <a:gd name="connsiteY0" fmla="*/ 0 h 2299458"/>
              <a:gd name="connsiteX1" fmla="*/ 696036 w 3398293"/>
              <a:gd name="connsiteY1" fmla="*/ 1665027 h 2299458"/>
              <a:gd name="connsiteX2" fmla="*/ 1105469 w 3398293"/>
              <a:gd name="connsiteY2" fmla="*/ 818866 h 2299458"/>
              <a:gd name="connsiteX3" fmla="*/ 1733266 w 3398293"/>
              <a:gd name="connsiteY3" fmla="*/ 2142698 h 2299458"/>
              <a:gd name="connsiteX4" fmla="*/ 2115403 w 3398293"/>
              <a:gd name="connsiteY4" fmla="*/ 1446663 h 2299458"/>
              <a:gd name="connsiteX5" fmla="*/ 2688609 w 3398293"/>
              <a:gd name="connsiteY5" fmla="*/ 2292824 h 2299458"/>
              <a:gd name="connsiteX6" fmla="*/ 3037590 w 3398293"/>
              <a:gd name="connsiteY6" fmla="*/ 888942 h 2299458"/>
              <a:gd name="connsiteX7" fmla="*/ 3398293 w 3398293"/>
              <a:gd name="connsiteY7" fmla="*/ 1050877 h 2299458"/>
              <a:gd name="connsiteX0" fmla="*/ 0 w 3261815"/>
              <a:gd name="connsiteY0" fmla="*/ 0 h 2299458"/>
              <a:gd name="connsiteX1" fmla="*/ 696036 w 3261815"/>
              <a:gd name="connsiteY1" fmla="*/ 1665027 h 2299458"/>
              <a:gd name="connsiteX2" fmla="*/ 1105469 w 3261815"/>
              <a:gd name="connsiteY2" fmla="*/ 818866 h 2299458"/>
              <a:gd name="connsiteX3" fmla="*/ 1733266 w 3261815"/>
              <a:gd name="connsiteY3" fmla="*/ 2142698 h 2299458"/>
              <a:gd name="connsiteX4" fmla="*/ 2115403 w 3261815"/>
              <a:gd name="connsiteY4" fmla="*/ 1446663 h 2299458"/>
              <a:gd name="connsiteX5" fmla="*/ 2688609 w 3261815"/>
              <a:gd name="connsiteY5" fmla="*/ 2292824 h 2299458"/>
              <a:gd name="connsiteX6" fmla="*/ 3037590 w 3261815"/>
              <a:gd name="connsiteY6" fmla="*/ 888942 h 2299458"/>
              <a:gd name="connsiteX7" fmla="*/ 3261815 w 3261815"/>
              <a:gd name="connsiteY7" fmla="*/ 805217 h 2299458"/>
              <a:gd name="connsiteX0" fmla="*/ 0 w 3261815"/>
              <a:gd name="connsiteY0" fmla="*/ 0 h 2299458"/>
              <a:gd name="connsiteX1" fmla="*/ 696036 w 3261815"/>
              <a:gd name="connsiteY1" fmla="*/ 1665027 h 2299458"/>
              <a:gd name="connsiteX2" fmla="*/ 1105469 w 3261815"/>
              <a:gd name="connsiteY2" fmla="*/ 818866 h 2299458"/>
              <a:gd name="connsiteX3" fmla="*/ 1733266 w 3261815"/>
              <a:gd name="connsiteY3" fmla="*/ 2142698 h 2299458"/>
              <a:gd name="connsiteX4" fmla="*/ 2115403 w 3261815"/>
              <a:gd name="connsiteY4" fmla="*/ 1446663 h 2299458"/>
              <a:gd name="connsiteX5" fmla="*/ 2688609 w 3261815"/>
              <a:gd name="connsiteY5" fmla="*/ 2292824 h 2299458"/>
              <a:gd name="connsiteX6" fmla="*/ 3037590 w 3261815"/>
              <a:gd name="connsiteY6" fmla="*/ 888942 h 2299458"/>
              <a:gd name="connsiteX7" fmla="*/ 3261815 w 3261815"/>
              <a:gd name="connsiteY7" fmla="*/ 805217 h 2299458"/>
              <a:gd name="connsiteX0" fmla="*/ 0 w 3316407"/>
              <a:gd name="connsiteY0" fmla="*/ 0 h 2299458"/>
              <a:gd name="connsiteX1" fmla="*/ 696036 w 3316407"/>
              <a:gd name="connsiteY1" fmla="*/ 1665027 h 2299458"/>
              <a:gd name="connsiteX2" fmla="*/ 1105469 w 3316407"/>
              <a:gd name="connsiteY2" fmla="*/ 818866 h 2299458"/>
              <a:gd name="connsiteX3" fmla="*/ 1733266 w 3316407"/>
              <a:gd name="connsiteY3" fmla="*/ 2142698 h 2299458"/>
              <a:gd name="connsiteX4" fmla="*/ 2115403 w 3316407"/>
              <a:gd name="connsiteY4" fmla="*/ 1446663 h 2299458"/>
              <a:gd name="connsiteX5" fmla="*/ 2688609 w 3316407"/>
              <a:gd name="connsiteY5" fmla="*/ 2292824 h 2299458"/>
              <a:gd name="connsiteX6" fmla="*/ 3037590 w 3316407"/>
              <a:gd name="connsiteY6" fmla="*/ 888942 h 2299458"/>
              <a:gd name="connsiteX7" fmla="*/ 3316407 w 3316407"/>
              <a:gd name="connsiteY7" fmla="*/ 873456 h 229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407" h="2299458">
                <a:moveTo>
                  <a:pt x="0" y="0"/>
                </a:moveTo>
                <a:cubicBezTo>
                  <a:pt x="255895" y="764274"/>
                  <a:pt x="511791" y="1528549"/>
                  <a:pt x="696036" y="1665027"/>
                </a:cubicBezTo>
                <a:cubicBezTo>
                  <a:pt x="880281" y="1801505"/>
                  <a:pt x="932597" y="739254"/>
                  <a:pt x="1105469" y="818866"/>
                </a:cubicBezTo>
                <a:cubicBezTo>
                  <a:pt x="1278341" y="898478"/>
                  <a:pt x="1564944" y="2038065"/>
                  <a:pt x="1733266" y="2142698"/>
                </a:cubicBezTo>
                <a:cubicBezTo>
                  <a:pt x="1901588" y="2247331"/>
                  <a:pt x="1956179" y="1421642"/>
                  <a:pt x="2115403" y="1446663"/>
                </a:cubicBezTo>
                <a:cubicBezTo>
                  <a:pt x="2274627" y="1471684"/>
                  <a:pt x="2534911" y="2385777"/>
                  <a:pt x="2688609" y="2292824"/>
                </a:cubicBezTo>
                <a:cubicBezTo>
                  <a:pt x="2842307" y="2199871"/>
                  <a:pt x="2935232" y="1177820"/>
                  <a:pt x="3037590" y="888942"/>
                </a:cubicBezTo>
                <a:cubicBezTo>
                  <a:pt x="3139948" y="600064"/>
                  <a:pt x="3254016" y="848742"/>
                  <a:pt x="3316407" y="8734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348038" y="4370388"/>
            <a:ext cx="1514475" cy="825500"/>
          </a:xfrm>
          <a:custGeom>
            <a:avLst/>
            <a:gdLst>
              <a:gd name="connsiteX0" fmla="*/ 0 w 477671"/>
              <a:gd name="connsiteY0" fmla="*/ 236923 h 782833"/>
              <a:gd name="connsiteX1" fmla="*/ 150125 w 477671"/>
              <a:gd name="connsiteY1" fmla="*/ 441639 h 782833"/>
              <a:gd name="connsiteX2" fmla="*/ 272955 w 477671"/>
              <a:gd name="connsiteY2" fmla="*/ 4911 h 782833"/>
              <a:gd name="connsiteX3" fmla="*/ 477671 w 477671"/>
              <a:gd name="connsiteY3" fmla="*/ 782833 h 782833"/>
              <a:gd name="connsiteX0" fmla="*/ 0 w 520612"/>
              <a:gd name="connsiteY0" fmla="*/ 0 h 805217"/>
              <a:gd name="connsiteX1" fmla="*/ 193066 w 520612"/>
              <a:gd name="connsiteY1" fmla="*/ 464023 h 805217"/>
              <a:gd name="connsiteX2" fmla="*/ 315896 w 520612"/>
              <a:gd name="connsiteY2" fmla="*/ 27295 h 805217"/>
              <a:gd name="connsiteX3" fmla="*/ 520612 w 520612"/>
              <a:gd name="connsiteY3" fmla="*/ 805217 h 805217"/>
              <a:gd name="connsiteX0" fmla="*/ 0 w 734402"/>
              <a:gd name="connsiteY0" fmla="*/ 0 h 791570"/>
              <a:gd name="connsiteX1" fmla="*/ 193066 w 734402"/>
              <a:gd name="connsiteY1" fmla="*/ 464023 h 791570"/>
              <a:gd name="connsiteX2" fmla="*/ 315896 w 734402"/>
              <a:gd name="connsiteY2" fmla="*/ 27295 h 791570"/>
              <a:gd name="connsiteX3" fmla="*/ 734402 w 734402"/>
              <a:gd name="connsiteY3" fmla="*/ 791570 h 791570"/>
              <a:gd name="connsiteX0" fmla="*/ 0 w 734402"/>
              <a:gd name="connsiteY0" fmla="*/ 0 h 836015"/>
              <a:gd name="connsiteX1" fmla="*/ 193066 w 734402"/>
              <a:gd name="connsiteY1" fmla="*/ 464023 h 836015"/>
              <a:gd name="connsiteX2" fmla="*/ 315896 w 734402"/>
              <a:gd name="connsiteY2" fmla="*/ 27295 h 836015"/>
              <a:gd name="connsiteX3" fmla="*/ 519098 w 734402"/>
              <a:gd name="connsiteY3" fmla="*/ 788524 h 836015"/>
              <a:gd name="connsiteX4" fmla="*/ 734402 w 734402"/>
              <a:gd name="connsiteY4" fmla="*/ 791570 h 836015"/>
              <a:gd name="connsiteX0" fmla="*/ 0 w 608321"/>
              <a:gd name="connsiteY0" fmla="*/ 0 h 825910"/>
              <a:gd name="connsiteX1" fmla="*/ 193066 w 608321"/>
              <a:gd name="connsiteY1" fmla="*/ 464023 h 825910"/>
              <a:gd name="connsiteX2" fmla="*/ 315896 w 608321"/>
              <a:gd name="connsiteY2" fmla="*/ 27295 h 825910"/>
              <a:gd name="connsiteX3" fmla="*/ 519098 w 608321"/>
              <a:gd name="connsiteY3" fmla="*/ 788524 h 825910"/>
              <a:gd name="connsiteX4" fmla="*/ 608321 w 608321"/>
              <a:gd name="connsiteY4" fmla="*/ 723331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321" h="825910">
                <a:moveTo>
                  <a:pt x="0" y="0"/>
                </a:moveTo>
                <a:cubicBezTo>
                  <a:pt x="52316" y="121692"/>
                  <a:pt x="140417" y="459474"/>
                  <a:pt x="193066" y="464023"/>
                </a:cubicBezTo>
                <a:cubicBezTo>
                  <a:pt x="245715" y="468572"/>
                  <a:pt x="261557" y="-26789"/>
                  <a:pt x="315896" y="27295"/>
                </a:cubicBezTo>
                <a:cubicBezTo>
                  <a:pt x="370235" y="81379"/>
                  <a:pt x="449347" y="661145"/>
                  <a:pt x="519098" y="788524"/>
                </a:cubicBezTo>
                <a:cubicBezTo>
                  <a:pt x="588849" y="915903"/>
                  <a:pt x="589796" y="672782"/>
                  <a:pt x="608321" y="723331"/>
                </a:cubicBezTo>
              </a:path>
            </a:pathLst>
          </a:cu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6" name="TextBox 21"/>
          <p:cNvSpPr txBox="1">
            <a:spLocks noChangeArrowheads="1"/>
          </p:cNvSpPr>
          <p:nvPr/>
        </p:nvSpPr>
        <p:spPr bwMode="auto">
          <a:xfrm>
            <a:off x="2843213" y="399256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37" name="TextBox 22"/>
          <p:cNvSpPr txBox="1">
            <a:spLocks noChangeArrowheads="1"/>
          </p:cNvSpPr>
          <p:nvPr/>
        </p:nvSpPr>
        <p:spPr bwMode="auto">
          <a:xfrm>
            <a:off x="3144838" y="5445125"/>
            <a:ext cx="31861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关注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浪的形态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四种形态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回调比例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(30-80%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之间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回调时间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(50-100%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之间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862513" y="2239963"/>
            <a:ext cx="777875" cy="2836862"/>
          </a:xfrm>
          <a:custGeom>
            <a:avLst/>
            <a:gdLst>
              <a:gd name="connsiteX0" fmla="*/ 0 w 777923"/>
              <a:gd name="connsiteY0" fmla="*/ 2836256 h 2836256"/>
              <a:gd name="connsiteX1" fmla="*/ 464024 w 777923"/>
              <a:gd name="connsiteY1" fmla="*/ 284125 h 2836256"/>
              <a:gd name="connsiteX2" fmla="*/ 777923 w 777923"/>
              <a:gd name="connsiteY2" fmla="*/ 174943 h 283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923" h="2836256">
                <a:moveTo>
                  <a:pt x="0" y="2836256"/>
                </a:moveTo>
                <a:cubicBezTo>
                  <a:pt x="167185" y="1781966"/>
                  <a:pt x="334370" y="727677"/>
                  <a:pt x="464024" y="284125"/>
                </a:cubicBezTo>
                <a:cubicBezTo>
                  <a:pt x="593678" y="-159427"/>
                  <a:pt x="685800" y="7758"/>
                  <a:pt x="777923" y="174943"/>
                </a:cubicBezTo>
              </a:path>
            </a:pathLst>
          </a:cu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580063" y="2338388"/>
            <a:ext cx="1992312" cy="1060450"/>
          </a:xfrm>
          <a:custGeom>
            <a:avLst/>
            <a:gdLst>
              <a:gd name="connsiteX0" fmla="*/ 0 w 477671"/>
              <a:gd name="connsiteY0" fmla="*/ 236923 h 782833"/>
              <a:gd name="connsiteX1" fmla="*/ 150125 w 477671"/>
              <a:gd name="connsiteY1" fmla="*/ 441639 h 782833"/>
              <a:gd name="connsiteX2" fmla="*/ 272955 w 477671"/>
              <a:gd name="connsiteY2" fmla="*/ 4911 h 782833"/>
              <a:gd name="connsiteX3" fmla="*/ 477671 w 477671"/>
              <a:gd name="connsiteY3" fmla="*/ 782833 h 782833"/>
              <a:gd name="connsiteX0" fmla="*/ 0 w 520612"/>
              <a:gd name="connsiteY0" fmla="*/ 0 h 805217"/>
              <a:gd name="connsiteX1" fmla="*/ 193066 w 520612"/>
              <a:gd name="connsiteY1" fmla="*/ 464023 h 805217"/>
              <a:gd name="connsiteX2" fmla="*/ 315896 w 520612"/>
              <a:gd name="connsiteY2" fmla="*/ 27295 h 805217"/>
              <a:gd name="connsiteX3" fmla="*/ 520612 w 520612"/>
              <a:gd name="connsiteY3" fmla="*/ 805217 h 805217"/>
              <a:gd name="connsiteX0" fmla="*/ 0 w 734402"/>
              <a:gd name="connsiteY0" fmla="*/ 0 h 791570"/>
              <a:gd name="connsiteX1" fmla="*/ 193066 w 734402"/>
              <a:gd name="connsiteY1" fmla="*/ 464023 h 791570"/>
              <a:gd name="connsiteX2" fmla="*/ 315896 w 734402"/>
              <a:gd name="connsiteY2" fmla="*/ 27295 h 791570"/>
              <a:gd name="connsiteX3" fmla="*/ 734402 w 734402"/>
              <a:gd name="connsiteY3" fmla="*/ 791570 h 791570"/>
              <a:gd name="connsiteX0" fmla="*/ 0 w 734402"/>
              <a:gd name="connsiteY0" fmla="*/ 0 h 836015"/>
              <a:gd name="connsiteX1" fmla="*/ 193066 w 734402"/>
              <a:gd name="connsiteY1" fmla="*/ 464023 h 836015"/>
              <a:gd name="connsiteX2" fmla="*/ 315896 w 734402"/>
              <a:gd name="connsiteY2" fmla="*/ 27295 h 836015"/>
              <a:gd name="connsiteX3" fmla="*/ 519098 w 734402"/>
              <a:gd name="connsiteY3" fmla="*/ 788524 h 836015"/>
              <a:gd name="connsiteX4" fmla="*/ 734402 w 734402"/>
              <a:gd name="connsiteY4" fmla="*/ 791570 h 836015"/>
              <a:gd name="connsiteX0" fmla="*/ 0 w 608321"/>
              <a:gd name="connsiteY0" fmla="*/ 0 h 825910"/>
              <a:gd name="connsiteX1" fmla="*/ 193066 w 608321"/>
              <a:gd name="connsiteY1" fmla="*/ 464023 h 825910"/>
              <a:gd name="connsiteX2" fmla="*/ 315896 w 608321"/>
              <a:gd name="connsiteY2" fmla="*/ 27295 h 825910"/>
              <a:gd name="connsiteX3" fmla="*/ 519098 w 608321"/>
              <a:gd name="connsiteY3" fmla="*/ 788524 h 825910"/>
              <a:gd name="connsiteX4" fmla="*/ 608321 w 608321"/>
              <a:gd name="connsiteY4" fmla="*/ 723331 h 825910"/>
              <a:gd name="connsiteX0" fmla="*/ 0 w 893374"/>
              <a:gd name="connsiteY0" fmla="*/ 819919 h 1614950"/>
              <a:gd name="connsiteX1" fmla="*/ 193066 w 893374"/>
              <a:gd name="connsiteY1" fmla="*/ 1283942 h 1614950"/>
              <a:gd name="connsiteX2" fmla="*/ 315896 w 893374"/>
              <a:gd name="connsiteY2" fmla="*/ 847214 h 1614950"/>
              <a:gd name="connsiteX3" fmla="*/ 519098 w 893374"/>
              <a:gd name="connsiteY3" fmla="*/ 1608443 h 1614950"/>
              <a:gd name="connsiteX4" fmla="*/ 893374 w 893374"/>
              <a:gd name="connsiteY4" fmla="*/ 1053 h 1614950"/>
              <a:gd name="connsiteX0" fmla="*/ 0 w 893374"/>
              <a:gd name="connsiteY0" fmla="*/ 818866 h 1610006"/>
              <a:gd name="connsiteX1" fmla="*/ 193066 w 893374"/>
              <a:gd name="connsiteY1" fmla="*/ 1282889 h 1610006"/>
              <a:gd name="connsiteX2" fmla="*/ 315896 w 893374"/>
              <a:gd name="connsiteY2" fmla="*/ 846161 h 1610006"/>
              <a:gd name="connsiteX3" fmla="*/ 519098 w 893374"/>
              <a:gd name="connsiteY3" fmla="*/ 1607390 h 1610006"/>
              <a:gd name="connsiteX4" fmla="*/ 617927 w 893374"/>
              <a:gd name="connsiteY4" fmla="*/ 950110 h 1610006"/>
              <a:gd name="connsiteX5" fmla="*/ 893374 w 893374"/>
              <a:gd name="connsiteY5" fmla="*/ 0 h 1610006"/>
              <a:gd name="connsiteX0" fmla="*/ 0 w 893374"/>
              <a:gd name="connsiteY0" fmla="*/ 818866 h 1797474"/>
              <a:gd name="connsiteX1" fmla="*/ 193066 w 893374"/>
              <a:gd name="connsiteY1" fmla="*/ 1282889 h 1797474"/>
              <a:gd name="connsiteX2" fmla="*/ 315896 w 893374"/>
              <a:gd name="connsiteY2" fmla="*/ 846161 h 1797474"/>
              <a:gd name="connsiteX3" fmla="*/ 519098 w 893374"/>
              <a:gd name="connsiteY3" fmla="*/ 1607390 h 1797474"/>
              <a:gd name="connsiteX4" fmla="*/ 617927 w 893374"/>
              <a:gd name="connsiteY4" fmla="*/ 950110 h 1797474"/>
              <a:gd name="connsiteX5" fmla="*/ 815272 w 893374"/>
              <a:gd name="connsiteY5" fmla="*/ 1782624 h 1797474"/>
              <a:gd name="connsiteX6" fmla="*/ 893374 w 893374"/>
              <a:gd name="connsiteY6" fmla="*/ 0 h 1797474"/>
              <a:gd name="connsiteX0" fmla="*/ 0 w 876929"/>
              <a:gd name="connsiteY0" fmla="*/ 0 h 978608"/>
              <a:gd name="connsiteX1" fmla="*/ 193066 w 876929"/>
              <a:gd name="connsiteY1" fmla="*/ 464023 h 978608"/>
              <a:gd name="connsiteX2" fmla="*/ 315896 w 876929"/>
              <a:gd name="connsiteY2" fmla="*/ 27295 h 978608"/>
              <a:gd name="connsiteX3" fmla="*/ 519098 w 876929"/>
              <a:gd name="connsiteY3" fmla="*/ 788524 h 978608"/>
              <a:gd name="connsiteX4" fmla="*/ 617927 w 876929"/>
              <a:gd name="connsiteY4" fmla="*/ 131244 h 978608"/>
              <a:gd name="connsiteX5" fmla="*/ 815272 w 876929"/>
              <a:gd name="connsiteY5" fmla="*/ 963758 h 978608"/>
              <a:gd name="connsiteX6" fmla="*/ 876929 w 876929"/>
              <a:gd name="connsiteY6" fmla="*/ 655092 h 978608"/>
              <a:gd name="connsiteX0" fmla="*/ 0 w 800184"/>
              <a:gd name="connsiteY0" fmla="*/ 0 h 1060494"/>
              <a:gd name="connsiteX1" fmla="*/ 116321 w 800184"/>
              <a:gd name="connsiteY1" fmla="*/ 545909 h 1060494"/>
              <a:gd name="connsiteX2" fmla="*/ 239151 w 800184"/>
              <a:gd name="connsiteY2" fmla="*/ 109181 h 1060494"/>
              <a:gd name="connsiteX3" fmla="*/ 442353 w 800184"/>
              <a:gd name="connsiteY3" fmla="*/ 870410 h 1060494"/>
              <a:gd name="connsiteX4" fmla="*/ 541182 w 800184"/>
              <a:gd name="connsiteY4" fmla="*/ 213130 h 1060494"/>
              <a:gd name="connsiteX5" fmla="*/ 738527 w 800184"/>
              <a:gd name="connsiteY5" fmla="*/ 1045644 h 1060494"/>
              <a:gd name="connsiteX6" fmla="*/ 800184 w 800184"/>
              <a:gd name="connsiteY6" fmla="*/ 736978 h 106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0184" h="1060494">
                <a:moveTo>
                  <a:pt x="0" y="0"/>
                </a:moveTo>
                <a:cubicBezTo>
                  <a:pt x="52316" y="121692"/>
                  <a:pt x="76463" y="527712"/>
                  <a:pt x="116321" y="545909"/>
                </a:cubicBezTo>
                <a:cubicBezTo>
                  <a:pt x="156180" y="564106"/>
                  <a:pt x="184812" y="55097"/>
                  <a:pt x="239151" y="109181"/>
                </a:cubicBezTo>
                <a:cubicBezTo>
                  <a:pt x="293490" y="163265"/>
                  <a:pt x="382878" y="830339"/>
                  <a:pt x="442353" y="870410"/>
                </a:cubicBezTo>
                <a:cubicBezTo>
                  <a:pt x="501828" y="910481"/>
                  <a:pt x="506438" y="386366"/>
                  <a:pt x="541182" y="213130"/>
                </a:cubicBezTo>
                <a:cubicBezTo>
                  <a:pt x="575926" y="39894"/>
                  <a:pt x="692619" y="1203996"/>
                  <a:pt x="738527" y="1045644"/>
                </a:cubicBezTo>
                <a:cubicBezTo>
                  <a:pt x="784435" y="887292"/>
                  <a:pt x="772549" y="831640"/>
                  <a:pt x="800184" y="736978"/>
                </a:cubicBezTo>
              </a:path>
            </a:pathLst>
          </a:cu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72375" y="1412875"/>
            <a:ext cx="777875" cy="1684338"/>
          </a:xfrm>
          <a:custGeom>
            <a:avLst/>
            <a:gdLst>
              <a:gd name="connsiteX0" fmla="*/ 0 w 777923"/>
              <a:gd name="connsiteY0" fmla="*/ 2836256 h 2836256"/>
              <a:gd name="connsiteX1" fmla="*/ 464024 w 777923"/>
              <a:gd name="connsiteY1" fmla="*/ 284125 h 2836256"/>
              <a:gd name="connsiteX2" fmla="*/ 777923 w 777923"/>
              <a:gd name="connsiteY2" fmla="*/ 174943 h 283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923" h="2836256">
                <a:moveTo>
                  <a:pt x="0" y="2836256"/>
                </a:moveTo>
                <a:cubicBezTo>
                  <a:pt x="167185" y="1781966"/>
                  <a:pt x="334370" y="727677"/>
                  <a:pt x="464024" y="284125"/>
                </a:cubicBezTo>
                <a:cubicBezTo>
                  <a:pt x="593678" y="-159427"/>
                  <a:pt x="685800" y="7758"/>
                  <a:pt x="777923" y="174943"/>
                </a:cubicBezTo>
              </a:path>
            </a:pathLst>
          </a:cu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41" name="TextBox 27"/>
          <p:cNvSpPr txBox="1">
            <a:spLocks noChangeArrowheads="1"/>
          </p:cNvSpPr>
          <p:nvPr/>
        </p:nvSpPr>
        <p:spPr bwMode="auto">
          <a:xfrm>
            <a:off x="5640388" y="3530600"/>
            <a:ext cx="34163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关注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浪的形态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四种形态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回调比例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~=2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浪的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0.8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1.3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倍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回调时间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~=2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浪的时间</a:t>
            </a:r>
          </a:p>
        </p:txBody>
      </p:sp>
      <p:sp>
        <p:nvSpPr>
          <p:cNvPr id="69642" name="TextBox 28"/>
          <p:cNvSpPr txBox="1">
            <a:spLocks noChangeArrowheads="1"/>
          </p:cNvSpPr>
          <p:nvPr/>
        </p:nvSpPr>
        <p:spPr bwMode="auto">
          <a:xfrm>
            <a:off x="5141913" y="50117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43" name="TextBox 29"/>
          <p:cNvSpPr txBox="1">
            <a:spLocks noChangeArrowheads="1"/>
          </p:cNvSpPr>
          <p:nvPr/>
        </p:nvSpPr>
        <p:spPr bwMode="auto">
          <a:xfrm>
            <a:off x="5084763" y="17002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44" name="TextBox 30"/>
          <p:cNvSpPr txBox="1">
            <a:spLocks noChangeArrowheads="1"/>
          </p:cNvSpPr>
          <p:nvPr/>
        </p:nvSpPr>
        <p:spPr bwMode="auto">
          <a:xfrm>
            <a:off x="7810500" y="3078163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45" name="TextBox 31"/>
          <p:cNvSpPr txBox="1">
            <a:spLocks noChangeArrowheads="1"/>
          </p:cNvSpPr>
          <p:nvPr/>
        </p:nvSpPr>
        <p:spPr bwMode="auto">
          <a:xfrm>
            <a:off x="7961313" y="9080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46" name="TextBox 32"/>
          <p:cNvSpPr txBox="1">
            <a:spLocks noChangeArrowheads="1"/>
          </p:cNvSpPr>
          <p:nvPr/>
        </p:nvSpPr>
        <p:spPr bwMode="auto">
          <a:xfrm>
            <a:off x="2843213" y="3030538"/>
            <a:ext cx="2147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浪等于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浪的</a:t>
            </a:r>
            <a:r>
              <a:rPr lang="en-US" altLang="zh-CN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1.618</a:t>
            </a:r>
            <a:endParaRPr lang="zh-CN" altLang="en-US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趋势交易法培训教程（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04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趋势线</a:t>
            </a:r>
            <a:endParaRPr lang="en-US" altLang="zh-CN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0659" name="矩形 3"/>
          <p:cNvSpPr>
            <a:spLocks noChangeArrowheads="1"/>
          </p:cNvSpPr>
          <p:nvPr/>
        </p:nvSpPr>
        <p:spPr bwMode="auto">
          <a:xfrm>
            <a:off x="250825" y="5538788"/>
            <a:ext cx="864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请加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QQ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群：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276376003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共学习，共进步，共盈利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860425" y="5702300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4737100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616700" y="5029200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03863" y="40052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趋势线定义</a:t>
            </a:r>
          </a:p>
        </p:txBody>
      </p:sp>
      <p:sp>
        <p:nvSpPr>
          <p:cNvPr id="71686" name="TextBox 4"/>
          <p:cNvSpPr txBox="1">
            <a:spLocks noChangeArrowheads="1"/>
          </p:cNvSpPr>
          <p:nvPr/>
        </p:nvSpPr>
        <p:spPr bwMode="auto">
          <a:xfrm>
            <a:off x="468313" y="1196975"/>
            <a:ext cx="82073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上升趋势线：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连接某一时间段内的最低点或相对低点与最高点之前的某一低点，且不能中间穿越任何价位的直线，叫上升趋势线。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下降趋势线：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连接某一时间段内的最高点或相对高点与最低点之前的某一高点，且不能中间穿越任何价位的直线，叫下降趋势线。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9388" y="3657600"/>
            <a:ext cx="4267200" cy="2482850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82472 h 2482472"/>
              <a:gd name="connsiteX1" fmla="*/ 395785 w 4804012"/>
              <a:gd name="connsiteY1" fmla="*/ 1772788 h 2482472"/>
              <a:gd name="connsiteX2" fmla="*/ 1091821 w 4804012"/>
              <a:gd name="connsiteY2" fmla="*/ 2223165 h 2482472"/>
              <a:gd name="connsiteX3" fmla="*/ 1569492 w 4804012"/>
              <a:gd name="connsiteY3" fmla="*/ 1008514 h 2482472"/>
              <a:gd name="connsiteX4" fmla="*/ 2374710 w 4804012"/>
              <a:gd name="connsiteY4" fmla="*/ 1267821 h 2482472"/>
              <a:gd name="connsiteX5" fmla="*/ 3070746 w 4804012"/>
              <a:gd name="connsiteY5" fmla="*/ 12227 h 2482472"/>
              <a:gd name="connsiteX6" fmla="*/ 3829874 w 4804012"/>
              <a:gd name="connsiteY6" fmla="*/ 599081 h 2482472"/>
              <a:gd name="connsiteX7" fmla="*/ 4026089 w 4804012"/>
              <a:gd name="connsiteY7" fmla="*/ 80466 h 2482472"/>
              <a:gd name="connsiteX8" fmla="*/ 4804012 w 4804012"/>
              <a:gd name="connsiteY8" fmla="*/ 885684 h 2482472"/>
              <a:gd name="connsiteX0" fmla="*/ 0 w 4804012"/>
              <a:gd name="connsiteY0" fmla="*/ 2482725 h 2482725"/>
              <a:gd name="connsiteX1" fmla="*/ 395785 w 4804012"/>
              <a:gd name="connsiteY1" fmla="*/ 1773041 h 2482725"/>
              <a:gd name="connsiteX2" fmla="*/ 1091821 w 4804012"/>
              <a:gd name="connsiteY2" fmla="*/ 2223418 h 2482725"/>
              <a:gd name="connsiteX3" fmla="*/ 1569492 w 4804012"/>
              <a:gd name="connsiteY3" fmla="*/ 1008767 h 2482725"/>
              <a:gd name="connsiteX4" fmla="*/ 2374710 w 4804012"/>
              <a:gd name="connsiteY4" fmla="*/ 1268074 h 2482725"/>
              <a:gd name="connsiteX5" fmla="*/ 3070746 w 4804012"/>
              <a:gd name="connsiteY5" fmla="*/ 12480 h 2482725"/>
              <a:gd name="connsiteX6" fmla="*/ 3829874 w 4804012"/>
              <a:gd name="connsiteY6" fmla="*/ 599334 h 2482725"/>
              <a:gd name="connsiteX7" fmla="*/ 4335319 w 4804012"/>
              <a:gd name="connsiteY7" fmla="*/ 176253 h 2482725"/>
              <a:gd name="connsiteX8" fmla="*/ 4804012 w 4804012"/>
              <a:gd name="connsiteY8" fmla="*/ 885937 h 2482725"/>
              <a:gd name="connsiteX0" fmla="*/ 0 w 5370933"/>
              <a:gd name="connsiteY0" fmla="*/ 2482725 h 2482725"/>
              <a:gd name="connsiteX1" fmla="*/ 395785 w 5370933"/>
              <a:gd name="connsiteY1" fmla="*/ 1773041 h 2482725"/>
              <a:gd name="connsiteX2" fmla="*/ 1091821 w 5370933"/>
              <a:gd name="connsiteY2" fmla="*/ 2223418 h 2482725"/>
              <a:gd name="connsiteX3" fmla="*/ 1569492 w 5370933"/>
              <a:gd name="connsiteY3" fmla="*/ 1008767 h 2482725"/>
              <a:gd name="connsiteX4" fmla="*/ 2374710 w 5370933"/>
              <a:gd name="connsiteY4" fmla="*/ 1268074 h 2482725"/>
              <a:gd name="connsiteX5" fmla="*/ 3070746 w 5370933"/>
              <a:gd name="connsiteY5" fmla="*/ 12480 h 2482725"/>
              <a:gd name="connsiteX6" fmla="*/ 3829874 w 5370933"/>
              <a:gd name="connsiteY6" fmla="*/ 599334 h 2482725"/>
              <a:gd name="connsiteX7" fmla="*/ 4335319 w 5370933"/>
              <a:gd name="connsiteY7" fmla="*/ 176253 h 2482725"/>
              <a:gd name="connsiteX8" fmla="*/ 5370933 w 5370933"/>
              <a:gd name="connsiteY8" fmla="*/ 1022414 h 248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0933" h="2482725">
                <a:moveTo>
                  <a:pt x="0" y="2482725"/>
                </a:moveTo>
                <a:cubicBezTo>
                  <a:pt x="106907" y="2149492"/>
                  <a:pt x="213815" y="1816259"/>
                  <a:pt x="395785" y="1773041"/>
                </a:cubicBezTo>
                <a:cubicBezTo>
                  <a:pt x="577755" y="1729823"/>
                  <a:pt x="896203" y="2350797"/>
                  <a:pt x="1091821" y="2223418"/>
                </a:cubicBezTo>
                <a:cubicBezTo>
                  <a:pt x="1287439" y="2096039"/>
                  <a:pt x="1355677" y="1167991"/>
                  <a:pt x="1569492" y="1008767"/>
                </a:cubicBezTo>
                <a:cubicBezTo>
                  <a:pt x="1783307" y="849543"/>
                  <a:pt x="2124501" y="1434122"/>
                  <a:pt x="2374710" y="1268074"/>
                </a:cubicBezTo>
                <a:cubicBezTo>
                  <a:pt x="2624919" y="1102026"/>
                  <a:pt x="2828219" y="123937"/>
                  <a:pt x="3070746" y="12480"/>
                </a:cubicBezTo>
                <a:cubicBezTo>
                  <a:pt x="3313273" y="-98977"/>
                  <a:pt x="3619112" y="572039"/>
                  <a:pt x="3829874" y="599334"/>
                </a:cubicBezTo>
                <a:cubicBezTo>
                  <a:pt x="4040636" y="626629"/>
                  <a:pt x="4078476" y="105740"/>
                  <a:pt x="4335319" y="176253"/>
                </a:cubicBezTo>
                <a:cubicBezTo>
                  <a:pt x="4592162" y="246766"/>
                  <a:pt x="5083192" y="660748"/>
                  <a:pt x="5370933" y="10224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8313" y="3644900"/>
            <a:ext cx="3024187" cy="27781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 flipV="1">
            <a:off x="4881563" y="3905250"/>
            <a:ext cx="3938587" cy="2589213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78947 h 2478947"/>
              <a:gd name="connsiteX1" fmla="*/ 395785 w 4804012"/>
              <a:gd name="connsiteY1" fmla="*/ 1769263 h 2478947"/>
              <a:gd name="connsiteX2" fmla="*/ 1091821 w 4804012"/>
              <a:gd name="connsiteY2" fmla="*/ 2219640 h 2478947"/>
              <a:gd name="connsiteX3" fmla="*/ 1569492 w 4804012"/>
              <a:gd name="connsiteY3" fmla="*/ 1004989 h 2478947"/>
              <a:gd name="connsiteX4" fmla="*/ 2374710 w 4804012"/>
              <a:gd name="connsiteY4" fmla="*/ 1264296 h 2478947"/>
              <a:gd name="connsiteX5" fmla="*/ 3070746 w 4804012"/>
              <a:gd name="connsiteY5" fmla="*/ 8702 h 2478947"/>
              <a:gd name="connsiteX6" fmla="*/ 3675258 w 4804012"/>
              <a:gd name="connsiteY6" fmla="*/ 678467 h 2478947"/>
              <a:gd name="connsiteX7" fmla="*/ 4026089 w 4804012"/>
              <a:gd name="connsiteY7" fmla="*/ 76941 h 2478947"/>
              <a:gd name="connsiteX8" fmla="*/ 4804012 w 4804012"/>
              <a:gd name="connsiteY8" fmla="*/ 882159 h 2478947"/>
              <a:gd name="connsiteX0" fmla="*/ 0 w 4804012"/>
              <a:gd name="connsiteY0" fmla="*/ 2478991 h 2478991"/>
              <a:gd name="connsiteX1" fmla="*/ 395785 w 4804012"/>
              <a:gd name="connsiteY1" fmla="*/ 1769307 h 2478991"/>
              <a:gd name="connsiteX2" fmla="*/ 1091821 w 4804012"/>
              <a:gd name="connsiteY2" fmla="*/ 2219684 h 2478991"/>
              <a:gd name="connsiteX3" fmla="*/ 1569492 w 4804012"/>
              <a:gd name="connsiteY3" fmla="*/ 1005033 h 2478991"/>
              <a:gd name="connsiteX4" fmla="*/ 2374710 w 4804012"/>
              <a:gd name="connsiteY4" fmla="*/ 1264340 h 2478991"/>
              <a:gd name="connsiteX5" fmla="*/ 3070746 w 4804012"/>
              <a:gd name="connsiteY5" fmla="*/ 8746 h 2478991"/>
              <a:gd name="connsiteX6" fmla="*/ 3675258 w 4804012"/>
              <a:gd name="connsiteY6" fmla="*/ 678511 h 2478991"/>
              <a:gd name="connsiteX7" fmla="*/ 4352499 w 4804012"/>
              <a:gd name="connsiteY7" fmla="*/ 103132 h 2478991"/>
              <a:gd name="connsiteX8" fmla="*/ 4804012 w 4804012"/>
              <a:gd name="connsiteY8" fmla="*/ 882203 h 2478991"/>
              <a:gd name="connsiteX0" fmla="*/ 0 w 4958627"/>
              <a:gd name="connsiteY0" fmla="*/ 2478991 h 2478991"/>
              <a:gd name="connsiteX1" fmla="*/ 395785 w 4958627"/>
              <a:gd name="connsiteY1" fmla="*/ 1769307 h 2478991"/>
              <a:gd name="connsiteX2" fmla="*/ 1091821 w 4958627"/>
              <a:gd name="connsiteY2" fmla="*/ 2219684 h 2478991"/>
              <a:gd name="connsiteX3" fmla="*/ 1569492 w 4958627"/>
              <a:gd name="connsiteY3" fmla="*/ 1005033 h 2478991"/>
              <a:gd name="connsiteX4" fmla="*/ 2374710 w 4958627"/>
              <a:gd name="connsiteY4" fmla="*/ 1264340 h 2478991"/>
              <a:gd name="connsiteX5" fmla="*/ 3070746 w 4958627"/>
              <a:gd name="connsiteY5" fmla="*/ 8746 h 2478991"/>
              <a:gd name="connsiteX6" fmla="*/ 3675258 w 4958627"/>
              <a:gd name="connsiteY6" fmla="*/ 678511 h 2478991"/>
              <a:gd name="connsiteX7" fmla="*/ 4352499 w 4958627"/>
              <a:gd name="connsiteY7" fmla="*/ 103132 h 2478991"/>
              <a:gd name="connsiteX8" fmla="*/ 4958627 w 4958627"/>
              <a:gd name="connsiteY8" fmla="*/ 856055 h 2478991"/>
              <a:gd name="connsiteX0" fmla="*/ 0 w 4958627"/>
              <a:gd name="connsiteY0" fmla="*/ 2478991 h 2478991"/>
              <a:gd name="connsiteX1" fmla="*/ 395785 w 4958627"/>
              <a:gd name="connsiteY1" fmla="*/ 1769307 h 2478991"/>
              <a:gd name="connsiteX2" fmla="*/ 1091821 w 4958627"/>
              <a:gd name="connsiteY2" fmla="*/ 2219684 h 2478991"/>
              <a:gd name="connsiteX3" fmla="*/ 1569492 w 4958627"/>
              <a:gd name="connsiteY3" fmla="*/ 1005033 h 2478991"/>
              <a:gd name="connsiteX4" fmla="*/ 2374710 w 4958627"/>
              <a:gd name="connsiteY4" fmla="*/ 1264340 h 2478991"/>
              <a:gd name="connsiteX5" fmla="*/ 3070746 w 4958627"/>
              <a:gd name="connsiteY5" fmla="*/ 8746 h 2478991"/>
              <a:gd name="connsiteX6" fmla="*/ 3675258 w 4958627"/>
              <a:gd name="connsiteY6" fmla="*/ 678511 h 2478991"/>
              <a:gd name="connsiteX7" fmla="*/ 4352499 w 4958627"/>
              <a:gd name="connsiteY7" fmla="*/ 103132 h 2478991"/>
              <a:gd name="connsiteX8" fmla="*/ 4958627 w 4958627"/>
              <a:gd name="connsiteY8" fmla="*/ 856055 h 247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8627" h="2478991">
                <a:moveTo>
                  <a:pt x="0" y="2478991"/>
                </a:moveTo>
                <a:cubicBezTo>
                  <a:pt x="106907" y="2145758"/>
                  <a:pt x="213815" y="1812525"/>
                  <a:pt x="395785" y="1769307"/>
                </a:cubicBezTo>
                <a:cubicBezTo>
                  <a:pt x="577755" y="1726089"/>
                  <a:pt x="896203" y="2347063"/>
                  <a:pt x="1091821" y="2219684"/>
                </a:cubicBezTo>
                <a:cubicBezTo>
                  <a:pt x="1287439" y="2092305"/>
                  <a:pt x="1355677" y="1164257"/>
                  <a:pt x="1569492" y="1005033"/>
                </a:cubicBezTo>
                <a:cubicBezTo>
                  <a:pt x="1783307" y="845809"/>
                  <a:pt x="2124501" y="1430388"/>
                  <a:pt x="2374710" y="1264340"/>
                </a:cubicBezTo>
                <a:cubicBezTo>
                  <a:pt x="2624919" y="1098292"/>
                  <a:pt x="2853988" y="106384"/>
                  <a:pt x="3070746" y="8746"/>
                </a:cubicBezTo>
                <a:cubicBezTo>
                  <a:pt x="3287504" y="-88892"/>
                  <a:pt x="3461633" y="662780"/>
                  <a:pt x="3675258" y="678511"/>
                </a:cubicBezTo>
                <a:cubicBezTo>
                  <a:pt x="3888884" y="694242"/>
                  <a:pt x="4138604" y="73541"/>
                  <a:pt x="4352499" y="103132"/>
                </a:cubicBezTo>
                <a:cubicBezTo>
                  <a:pt x="4566394" y="132723"/>
                  <a:pt x="4756784" y="468241"/>
                  <a:pt x="4958627" y="856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56175" y="3429000"/>
            <a:ext cx="3455988" cy="331311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23850" y="3730625"/>
            <a:ext cx="3671888" cy="269240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38688" y="3429000"/>
            <a:ext cx="4081462" cy="3065463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1695" idx="0"/>
          </p:cNvCxnSpPr>
          <p:nvPr/>
        </p:nvCxnSpPr>
        <p:spPr>
          <a:xfrm flipH="1" flipV="1">
            <a:off x="2987675" y="4437063"/>
            <a:ext cx="1519238" cy="133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1695" idx="0"/>
          </p:cNvCxnSpPr>
          <p:nvPr/>
        </p:nvCxnSpPr>
        <p:spPr>
          <a:xfrm flipV="1">
            <a:off x="4506913" y="3905250"/>
            <a:ext cx="785812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5" name="TextBox 48"/>
          <p:cNvSpPr txBox="1">
            <a:spLocks noChangeArrowheads="1"/>
          </p:cNvSpPr>
          <p:nvPr/>
        </p:nvSpPr>
        <p:spPr bwMode="auto">
          <a:xfrm>
            <a:off x="3722688" y="5772150"/>
            <a:ext cx="157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错误的趋势线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6094413" y="2954338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696200" y="2987675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348038" y="5211763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184775" y="4319588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29463" y="3889375"/>
            <a:ext cx="287337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9388" y="609758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画趋势线的原则</a:t>
            </a:r>
          </a:p>
        </p:txBody>
      </p:sp>
      <p:sp>
        <p:nvSpPr>
          <p:cNvPr id="73736" name="TextBox 4"/>
          <p:cNvSpPr txBox="1">
            <a:spLocks noChangeArrowheads="1"/>
          </p:cNvSpPr>
          <p:nvPr/>
        </p:nvSpPr>
        <p:spPr bwMode="auto">
          <a:xfrm>
            <a:off x="323850" y="1484313"/>
            <a:ext cx="8569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上升趋势线不能连接最高点之后的点，下降趋势线不能连接最低点之后的点，双底或双顶除外。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中间不能穿越任何价位。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按照以上原则可以画出多条趋势线，选择最平行于中轴线的那一条。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23850" y="3068638"/>
            <a:ext cx="8569325" cy="3240087"/>
          </a:xfrm>
          <a:custGeom>
            <a:avLst/>
            <a:gdLst>
              <a:gd name="connsiteX0" fmla="*/ 0 w 4326340"/>
              <a:gd name="connsiteY0" fmla="*/ 2363935 h 2363935"/>
              <a:gd name="connsiteX1" fmla="*/ 259307 w 4326340"/>
              <a:gd name="connsiteY1" fmla="*/ 1667899 h 2363935"/>
              <a:gd name="connsiteX2" fmla="*/ 682388 w 4326340"/>
              <a:gd name="connsiteY2" fmla="*/ 1913559 h 2363935"/>
              <a:gd name="connsiteX3" fmla="*/ 1023582 w 4326340"/>
              <a:gd name="connsiteY3" fmla="*/ 1040102 h 2363935"/>
              <a:gd name="connsiteX4" fmla="*/ 1624083 w 4326340"/>
              <a:gd name="connsiteY4" fmla="*/ 1667899 h 2363935"/>
              <a:gd name="connsiteX5" fmla="*/ 1910686 w 4326340"/>
              <a:gd name="connsiteY5" fmla="*/ 644317 h 2363935"/>
              <a:gd name="connsiteX6" fmla="*/ 2497540 w 4326340"/>
              <a:gd name="connsiteY6" fmla="*/ 1026455 h 2363935"/>
              <a:gd name="connsiteX7" fmla="*/ 2961564 w 4326340"/>
              <a:gd name="connsiteY7" fmla="*/ 2872 h 2363935"/>
              <a:gd name="connsiteX8" fmla="*/ 3493827 w 4326340"/>
              <a:gd name="connsiteY8" fmla="*/ 698908 h 2363935"/>
              <a:gd name="connsiteX9" fmla="*/ 3794077 w 4326340"/>
              <a:gd name="connsiteY9" fmla="*/ 57463 h 2363935"/>
              <a:gd name="connsiteX10" fmla="*/ 4326340 w 4326340"/>
              <a:gd name="connsiteY10" fmla="*/ 971863 h 236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6340" h="2363935">
                <a:moveTo>
                  <a:pt x="0" y="2363935"/>
                </a:moveTo>
                <a:cubicBezTo>
                  <a:pt x="72788" y="2053448"/>
                  <a:pt x="145576" y="1742962"/>
                  <a:pt x="259307" y="1667899"/>
                </a:cubicBezTo>
                <a:cubicBezTo>
                  <a:pt x="373038" y="1592836"/>
                  <a:pt x="555009" y="2018192"/>
                  <a:pt x="682388" y="1913559"/>
                </a:cubicBezTo>
                <a:cubicBezTo>
                  <a:pt x="809767" y="1808926"/>
                  <a:pt x="866633" y="1081045"/>
                  <a:pt x="1023582" y="1040102"/>
                </a:cubicBezTo>
                <a:cubicBezTo>
                  <a:pt x="1180531" y="999159"/>
                  <a:pt x="1476232" y="1733863"/>
                  <a:pt x="1624083" y="1667899"/>
                </a:cubicBezTo>
                <a:cubicBezTo>
                  <a:pt x="1771934" y="1601935"/>
                  <a:pt x="1765110" y="751224"/>
                  <a:pt x="1910686" y="644317"/>
                </a:cubicBezTo>
                <a:cubicBezTo>
                  <a:pt x="2056262" y="537410"/>
                  <a:pt x="2322394" y="1133362"/>
                  <a:pt x="2497540" y="1026455"/>
                </a:cubicBezTo>
                <a:cubicBezTo>
                  <a:pt x="2672686" y="919547"/>
                  <a:pt x="2795516" y="57463"/>
                  <a:pt x="2961564" y="2872"/>
                </a:cubicBezTo>
                <a:cubicBezTo>
                  <a:pt x="3127612" y="-51719"/>
                  <a:pt x="3355075" y="689809"/>
                  <a:pt x="3493827" y="698908"/>
                </a:cubicBezTo>
                <a:cubicBezTo>
                  <a:pt x="3632579" y="708007"/>
                  <a:pt x="3655325" y="11970"/>
                  <a:pt x="3794077" y="57463"/>
                </a:cubicBezTo>
                <a:cubicBezTo>
                  <a:pt x="3932829" y="102955"/>
                  <a:pt x="4129584" y="537409"/>
                  <a:pt x="4326340" y="971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23850" y="3357563"/>
            <a:ext cx="8820150" cy="31670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3850" y="4013200"/>
            <a:ext cx="7715250" cy="2295525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619250" y="2852738"/>
            <a:ext cx="6697663" cy="3532187"/>
          </a:xfrm>
          <a:prstGeom prst="line">
            <a:avLst/>
          </a:prstGeom>
          <a:ln w="285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116013" y="3357563"/>
            <a:ext cx="7416800" cy="251936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2" name="TextBox 27"/>
          <p:cNvSpPr txBox="1">
            <a:spLocks noChangeArrowheads="1"/>
          </p:cNvSpPr>
          <p:nvPr/>
        </p:nvSpPr>
        <p:spPr bwMode="auto">
          <a:xfrm>
            <a:off x="7840663" y="2506663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43" name="TextBox 28"/>
          <p:cNvSpPr txBox="1">
            <a:spLocks noChangeArrowheads="1"/>
          </p:cNvSpPr>
          <p:nvPr/>
        </p:nvSpPr>
        <p:spPr bwMode="auto">
          <a:xfrm>
            <a:off x="8516938" y="2987675"/>
            <a:ext cx="41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44" name="TextBox 29"/>
          <p:cNvSpPr txBox="1">
            <a:spLocks noChangeArrowheads="1"/>
          </p:cNvSpPr>
          <p:nvPr/>
        </p:nvSpPr>
        <p:spPr bwMode="auto">
          <a:xfrm>
            <a:off x="8532813" y="3573463"/>
            <a:ext cx="414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45" name="TextBox 30"/>
          <p:cNvSpPr txBox="1">
            <a:spLocks noChangeArrowheads="1"/>
          </p:cNvSpPr>
          <p:nvPr/>
        </p:nvSpPr>
        <p:spPr bwMode="auto">
          <a:xfrm>
            <a:off x="7840663" y="4135438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46" name="TextBox 32"/>
          <p:cNvSpPr txBox="1">
            <a:spLocks noChangeArrowheads="1"/>
          </p:cNvSpPr>
          <p:nvPr/>
        </p:nvSpPr>
        <p:spPr bwMode="auto">
          <a:xfrm>
            <a:off x="5327650" y="5160963"/>
            <a:ext cx="3565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L1: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双顶，需要移动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L2: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穿越价位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L3: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正确的趋势线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L4: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没有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平行中轴线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06363" y="2921000"/>
            <a:ext cx="8821737" cy="3167063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8" name="TextBox 34"/>
          <p:cNvSpPr txBox="1">
            <a:spLocks noChangeArrowheads="1"/>
          </p:cNvSpPr>
          <p:nvPr/>
        </p:nvSpPr>
        <p:spPr bwMode="auto">
          <a:xfrm>
            <a:off x="611188" y="3965575"/>
            <a:ext cx="877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中轴线</a:t>
            </a:r>
          </a:p>
        </p:txBody>
      </p:sp>
      <p:cxnSp>
        <p:nvCxnSpPr>
          <p:cNvPr id="37" name="直接箭头连接符 36"/>
          <p:cNvCxnSpPr>
            <a:stCxn id="73748" idx="2"/>
          </p:cNvCxnSpPr>
          <p:nvPr/>
        </p:nvCxnSpPr>
        <p:spPr>
          <a:xfrm>
            <a:off x="1050925" y="4335463"/>
            <a:ext cx="568325" cy="115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50" name="TextBox 43"/>
          <p:cNvSpPr txBox="1">
            <a:spLocks noChangeArrowheads="1"/>
          </p:cNvSpPr>
          <p:nvPr/>
        </p:nvSpPr>
        <p:spPr bwMode="auto">
          <a:xfrm>
            <a:off x="6800850" y="263683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双顶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3949700" y="3178175"/>
            <a:ext cx="415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49700" y="3070225"/>
            <a:ext cx="415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53" name="TextBox 47"/>
          <p:cNvSpPr txBox="1">
            <a:spLocks noChangeArrowheads="1"/>
          </p:cNvSpPr>
          <p:nvPr/>
        </p:nvSpPr>
        <p:spPr bwMode="auto">
          <a:xfrm>
            <a:off x="4733925" y="3284538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80%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以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3949700" y="4013200"/>
            <a:ext cx="415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趋势线的角度及应用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558800" y="5229225"/>
            <a:ext cx="4518025" cy="1295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476375" y="3983038"/>
            <a:ext cx="4319588" cy="25415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178175" y="1484313"/>
            <a:ext cx="3194050" cy="504031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7" name="TextBox 46"/>
          <p:cNvSpPr txBox="1">
            <a:spLocks noChangeArrowheads="1"/>
          </p:cNvSpPr>
          <p:nvPr/>
        </p:nvSpPr>
        <p:spPr bwMode="auto">
          <a:xfrm>
            <a:off x="1119188" y="47355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58" name="TextBox 47"/>
          <p:cNvSpPr txBox="1">
            <a:spLocks noChangeArrowheads="1"/>
          </p:cNvSpPr>
          <p:nvPr/>
        </p:nvSpPr>
        <p:spPr bwMode="auto">
          <a:xfrm>
            <a:off x="2339975" y="61134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59" name="TextBox 48"/>
          <p:cNvSpPr txBox="1">
            <a:spLocks noChangeArrowheads="1"/>
          </p:cNvSpPr>
          <p:nvPr/>
        </p:nvSpPr>
        <p:spPr bwMode="auto">
          <a:xfrm>
            <a:off x="2817813" y="35956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60" name="TextBox 49"/>
          <p:cNvSpPr txBox="1">
            <a:spLocks noChangeArrowheads="1"/>
          </p:cNvSpPr>
          <p:nvPr/>
        </p:nvSpPr>
        <p:spPr bwMode="auto">
          <a:xfrm>
            <a:off x="4211638" y="50403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61" name="TextBox 50"/>
          <p:cNvSpPr txBox="1">
            <a:spLocks noChangeArrowheads="1"/>
          </p:cNvSpPr>
          <p:nvPr/>
        </p:nvSpPr>
        <p:spPr bwMode="auto">
          <a:xfrm>
            <a:off x="5292725" y="14843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50825" y="6524625"/>
            <a:ext cx="813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>
            <a:off x="1193800" y="6297613"/>
            <a:ext cx="150813" cy="227012"/>
          </a:xfrm>
          <a:prstGeom prst="arc">
            <a:avLst>
              <a:gd name="adj1" fmla="val 17578724"/>
              <a:gd name="adj2" fmla="val 44067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弧形 54"/>
          <p:cNvSpPr/>
          <p:nvPr/>
        </p:nvSpPr>
        <p:spPr>
          <a:xfrm>
            <a:off x="2490788" y="5732463"/>
            <a:ext cx="687387" cy="792162"/>
          </a:xfrm>
          <a:prstGeom prst="arc">
            <a:avLst>
              <a:gd name="adj1" fmla="val 16537623"/>
              <a:gd name="adj2" fmla="val 51818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弧形 55"/>
          <p:cNvSpPr/>
          <p:nvPr/>
        </p:nvSpPr>
        <p:spPr>
          <a:xfrm>
            <a:off x="3382963" y="5876925"/>
            <a:ext cx="506412" cy="646113"/>
          </a:xfrm>
          <a:prstGeom prst="arc">
            <a:avLst>
              <a:gd name="adj1" fmla="val 16166952"/>
              <a:gd name="adj2" fmla="val 4974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766" name="TextBox 56"/>
          <p:cNvSpPr txBox="1">
            <a:spLocks noChangeArrowheads="1"/>
          </p:cNvSpPr>
          <p:nvPr/>
        </p:nvSpPr>
        <p:spPr bwMode="auto">
          <a:xfrm>
            <a:off x="944563" y="5692775"/>
            <a:ext cx="649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</a:t>
            </a:r>
          </a:p>
        </p:txBody>
      </p:sp>
      <p:sp>
        <p:nvSpPr>
          <p:cNvPr id="74767" name="TextBox 57"/>
          <p:cNvSpPr txBox="1">
            <a:spLocks noChangeArrowheads="1"/>
          </p:cNvSpPr>
          <p:nvPr/>
        </p:nvSpPr>
        <p:spPr bwMode="auto">
          <a:xfrm>
            <a:off x="2770188" y="5945188"/>
            <a:ext cx="649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</a:t>
            </a:r>
          </a:p>
        </p:txBody>
      </p:sp>
      <p:sp>
        <p:nvSpPr>
          <p:cNvPr id="74768" name="TextBox 58"/>
          <p:cNvSpPr txBox="1">
            <a:spLocks noChangeArrowheads="1"/>
          </p:cNvSpPr>
          <p:nvPr/>
        </p:nvSpPr>
        <p:spPr bwMode="auto">
          <a:xfrm>
            <a:off x="3902075" y="5945188"/>
            <a:ext cx="649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60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558800" y="1484313"/>
            <a:ext cx="5237163" cy="4999037"/>
          </a:xfrm>
          <a:custGeom>
            <a:avLst/>
            <a:gdLst>
              <a:gd name="connsiteX0" fmla="*/ 0 w 2565779"/>
              <a:gd name="connsiteY0" fmla="*/ 2292824 h 2292824"/>
              <a:gd name="connsiteX1" fmla="*/ 327546 w 2565779"/>
              <a:gd name="connsiteY1" fmla="*/ 1678674 h 2292824"/>
              <a:gd name="connsiteX2" fmla="*/ 900752 w 2565779"/>
              <a:gd name="connsiteY2" fmla="*/ 2060812 h 2292824"/>
              <a:gd name="connsiteX3" fmla="*/ 1296538 w 2565779"/>
              <a:gd name="connsiteY3" fmla="*/ 1105468 h 2292824"/>
              <a:gd name="connsiteX4" fmla="*/ 1719618 w 2565779"/>
              <a:gd name="connsiteY4" fmla="*/ 1610436 h 2292824"/>
              <a:gd name="connsiteX5" fmla="*/ 1883391 w 2565779"/>
              <a:gd name="connsiteY5" fmla="*/ 928047 h 2292824"/>
              <a:gd name="connsiteX6" fmla="*/ 2156346 w 2565779"/>
              <a:gd name="connsiteY6" fmla="*/ 1009934 h 2292824"/>
              <a:gd name="connsiteX7" fmla="*/ 2251881 w 2565779"/>
              <a:gd name="connsiteY7" fmla="*/ 395785 h 2292824"/>
              <a:gd name="connsiteX8" fmla="*/ 2456597 w 2565779"/>
              <a:gd name="connsiteY8" fmla="*/ 518615 h 2292824"/>
              <a:gd name="connsiteX9" fmla="*/ 2565779 w 2565779"/>
              <a:gd name="connsiteY9" fmla="*/ 0 h 2292824"/>
              <a:gd name="connsiteX0" fmla="*/ 0 w 2565779"/>
              <a:gd name="connsiteY0" fmla="*/ 2292824 h 2292824"/>
              <a:gd name="connsiteX1" fmla="*/ 327546 w 2565779"/>
              <a:gd name="connsiteY1" fmla="*/ 1678674 h 2292824"/>
              <a:gd name="connsiteX2" fmla="*/ 900752 w 2565779"/>
              <a:gd name="connsiteY2" fmla="*/ 2060812 h 2292824"/>
              <a:gd name="connsiteX3" fmla="*/ 1296538 w 2565779"/>
              <a:gd name="connsiteY3" fmla="*/ 1105468 h 2292824"/>
              <a:gd name="connsiteX4" fmla="*/ 1719618 w 2565779"/>
              <a:gd name="connsiteY4" fmla="*/ 1610436 h 2292824"/>
              <a:gd name="connsiteX5" fmla="*/ 1883391 w 2565779"/>
              <a:gd name="connsiteY5" fmla="*/ 928047 h 2292824"/>
              <a:gd name="connsiteX6" fmla="*/ 2156346 w 2565779"/>
              <a:gd name="connsiteY6" fmla="*/ 1009934 h 2292824"/>
              <a:gd name="connsiteX7" fmla="*/ 2251881 w 2565779"/>
              <a:gd name="connsiteY7" fmla="*/ 395785 h 2292824"/>
              <a:gd name="connsiteX8" fmla="*/ 2490032 w 2565779"/>
              <a:gd name="connsiteY8" fmla="*/ 512354 h 2292824"/>
              <a:gd name="connsiteX9" fmla="*/ 2565779 w 2565779"/>
              <a:gd name="connsiteY9" fmla="*/ 0 h 229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779" h="2292824">
                <a:moveTo>
                  <a:pt x="0" y="2292824"/>
                </a:moveTo>
                <a:cubicBezTo>
                  <a:pt x="88710" y="2005083"/>
                  <a:pt x="177421" y="1717343"/>
                  <a:pt x="327546" y="1678674"/>
                </a:cubicBezTo>
                <a:cubicBezTo>
                  <a:pt x="477671" y="1640005"/>
                  <a:pt x="739253" y="2156346"/>
                  <a:pt x="900752" y="2060812"/>
                </a:cubicBezTo>
                <a:cubicBezTo>
                  <a:pt x="1062251" y="1965278"/>
                  <a:pt x="1160060" y="1180531"/>
                  <a:pt x="1296538" y="1105468"/>
                </a:cubicBezTo>
                <a:cubicBezTo>
                  <a:pt x="1433016" y="1030405"/>
                  <a:pt x="1621809" y="1640006"/>
                  <a:pt x="1719618" y="1610436"/>
                </a:cubicBezTo>
                <a:cubicBezTo>
                  <a:pt x="1817427" y="1580866"/>
                  <a:pt x="1810603" y="1028131"/>
                  <a:pt x="1883391" y="928047"/>
                </a:cubicBezTo>
                <a:cubicBezTo>
                  <a:pt x="1956179" y="827963"/>
                  <a:pt x="2094931" y="1098644"/>
                  <a:pt x="2156346" y="1009934"/>
                </a:cubicBezTo>
                <a:cubicBezTo>
                  <a:pt x="2217761" y="921224"/>
                  <a:pt x="2196267" y="478715"/>
                  <a:pt x="2251881" y="395785"/>
                </a:cubicBezTo>
                <a:cubicBezTo>
                  <a:pt x="2307495" y="312855"/>
                  <a:pt x="2437716" y="578318"/>
                  <a:pt x="2490032" y="512354"/>
                </a:cubicBezTo>
                <a:cubicBezTo>
                  <a:pt x="2542348" y="446390"/>
                  <a:pt x="2537346" y="226325"/>
                  <a:pt x="25657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770" name="矩形 59"/>
          <p:cNvSpPr>
            <a:spLocks noChangeArrowheads="1"/>
          </p:cNvSpPr>
          <p:nvPr/>
        </p:nvSpPr>
        <p:spPr bwMode="auto">
          <a:xfrm>
            <a:off x="6084888" y="2584450"/>
            <a:ext cx="2808287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我们可以通过趋势线的角度感觉目前市场是处于趋势的初期、中期和末期。如果市场处于趋势刚刚起步阶段，此时趋势线的角度大约在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30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度之间；如果市场处于趋势的中期阶段，此时趋势线的角度大约在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45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度之间；如果市场处于趋势的末期阶段，此时趋势线的角度大约在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65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度之间，甚至有时超过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65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度。</a:t>
            </a:r>
          </a:p>
        </p:txBody>
      </p:sp>
      <p:sp>
        <p:nvSpPr>
          <p:cNvPr id="74771" name="TextBox 60"/>
          <p:cNvSpPr txBox="1">
            <a:spLocks noChangeArrowheads="1"/>
          </p:cNvSpPr>
          <p:nvPr/>
        </p:nvSpPr>
        <p:spPr bwMode="auto">
          <a:xfrm>
            <a:off x="301625" y="1485900"/>
            <a:ext cx="46307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初期趋势线具有不稳定性，被突破后的反转概率非高，有些书上又称生线命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趋势中期的趋势线非常稳，突破后还可以进行修正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趋势末期趋势线不持久，比较脆弱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88913"/>
            <a:ext cx="4344988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93675"/>
            <a:ext cx="4348162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240088"/>
            <a:ext cx="4344988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254375"/>
            <a:ext cx="4348162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3995738" y="2565400"/>
            <a:ext cx="431800" cy="4318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59788" y="2565400"/>
            <a:ext cx="433387" cy="4318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95738" y="6021388"/>
            <a:ext cx="431800" cy="4318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59788" y="6021388"/>
            <a:ext cx="433387" cy="43180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各主升浪的角度之间具有相似性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57263"/>
            <a:ext cx="8280400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V="1">
            <a:off x="4619625" y="3284538"/>
            <a:ext cx="144463" cy="180022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54713" y="2325688"/>
            <a:ext cx="144462" cy="180022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092950" y="1254125"/>
            <a:ext cx="142875" cy="180022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692275" y="3933825"/>
            <a:ext cx="1800225" cy="25908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92163" y="1592263"/>
            <a:ext cx="1800225" cy="259238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92163" y="2397125"/>
            <a:ext cx="142875" cy="180022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85825" y="2397125"/>
            <a:ext cx="142875" cy="180022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969963" y="2384425"/>
            <a:ext cx="144462" cy="180022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矩形 8"/>
          <p:cNvSpPr>
            <a:spLocks noChangeArrowheads="1"/>
          </p:cNvSpPr>
          <p:nvPr/>
        </p:nvSpPr>
        <p:spPr bwMode="auto">
          <a:xfrm>
            <a:off x="4067175" y="519906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利用主升浪角度的相似性规律，我们可以准确地预测未来主升浪的运行轨迹，一旦角度发生偏离，则能够提前预警行情有可能将要发生反转。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128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点位选择与高低点连线</a:t>
            </a:r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上升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68313" y="1557338"/>
            <a:ext cx="3770312" cy="4249737"/>
          </a:xfrm>
          <a:custGeom>
            <a:avLst/>
            <a:gdLst>
              <a:gd name="connsiteX0" fmla="*/ 10624 w 2811881"/>
              <a:gd name="connsiteY0" fmla="*/ 3338286 h 3404809"/>
              <a:gd name="connsiteX1" fmla="*/ 54166 w 2811881"/>
              <a:gd name="connsiteY1" fmla="*/ 3236686 h 3404809"/>
              <a:gd name="connsiteX2" fmla="*/ 431538 w 2811881"/>
              <a:gd name="connsiteY2" fmla="*/ 1886857 h 3404809"/>
              <a:gd name="connsiteX3" fmla="*/ 1084681 w 2811881"/>
              <a:gd name="connsiteY3" fmla="*/ 2627086 h 3404809"/>
              <a:gd name="connsiteX4" fmla="*/ 1665252 w 2811881"/>
              <a:gd name="connsiteY4" fmla="*/ 769257 h 3404809"/>
              <a:gd name="connsiteX5" fmla="*/ 2231309 w 2811881"/>
              <a:gd name="connsiteY5" fmla="*/ 1640114 h 3404809"/>
              <a:gd name="connsiteX6" fmla="*/ 2811881 w 2811881"/>
              <a:gd name="connsiteY6" fmla="*/ 0 h 3404809"/>
              <a:gd name="connsiteX0" fmla="*/ 10624 w 2811881"/>
              <a:gd name="connsiteY0" fmla="*/ 3338286 h 3404809"/>
              <a:gd name="connsiteX1" fmla="*/ 54166 w 2811881"/>
              <a:gd name="connsiteY1" fmla="*/ 3236686 h 3404809"/>
              <a:gd name="connsiteX2" fmla="*/ 431538 w 2811881"/>
              <a:gd name="connsiteY2" fmla="*/ 1886857 h 3404809"/>
              <a:gd name="connsiteX3" fmla="*/ 1019734 w 2811881"/>
              <a:gd name="connsiteY3" fmla="*/ 2952624 h 3404809"/>
              <a:gd name="connsiteX4" fmla="*/ 1665252 w 2811881"/>
              <a:gd name="connsiteY4" fmla="*/ 769257 h 3404809"/>
              <a:gd name="connsiteX5" fmla="*/ 2231309 w 2811881"/>
              <a:gd name="connsiteY5" fmla="*/ 1640114 h 3404809"/>
              <a:gd name="connsiteX6" fmla="*/ 2811881 w 2811881"/>
              <a:gd name="connsiteY6" fmla="*/ 0 h 340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1881" h="3404809">
                <a:moveTo>
                  <a:pt x="10624" y="3338286"/>
                </a:moveTo>
                <a:cubicBezTo>
                  <a:pt x="-2681" y="3408438"/>
                  <a:pt x="-15986" y="3478591"/>
                  <a:pt x="54166" y="3236686"/>
                </a:cubicBezTo>
                <a:cubicBezTo>
                  <a:pt x="124318" y="2994781"/>
                  <a:pt x="270610" y="1934201"/>
                  <a:pt x="431538" y="1886857"/>
                </a:cubicBezTo>
                <a:cubicBezTo>
                  <a:pt x="592466" y="1839513"/>
                  <a:pt x="814115" y="3138891"/>
                  <a:pt x="1019734" y="2952624"/>
                </a:cubicBezTo>
                <a:cubicBezTo>
                  <a:pt x="1225353" y="2766357"/>
                  <a:pt x="1463323" y="988009"/>
                  <a:pt x="1665252" y="769257"/>
                </a:cubicBezTo>
                <a:cubicBezTo>
                  <a:pt x="1867181" y="550505"/>
                  <a:pt x="2040204" y="1768324"/>
                  <a:pt x="2231309" y="1640114"/>
                </a:cubicBezTo>
                <a:cubicBezTo>
                  <a:pt x="2422414" y="1511904"/>
                  <a:pt x="2617147" y="755952"/>
                  <a:pt x="281188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803" name="TextBox 4"/>
          <p:cNvSpPr txBox="1">
            <a:spLocks noChangeArrowheads="1"/>
          </p:cNvSpPr>
          <p:nvPr/>
        </p:nvSpPr>
        <p:spPr bwMode="auto">
          <a:xfrm>
            <a:off x="820738" y="34972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04" name="TextBox 5"/>
          <p:cNvSpPr txBox="1">
            <a:spLocks noChangeArrowheads="1"/>
          </p:cNvSpPr>
          <p:nvPr/>
        </p:nvSpPr>
        <p:spPr bwMode="auto">
          <a:xfrm>
            <a:off x="1979613" y="53816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05" name="TextBox 6"/>
          <p:cNvSpPr txBox="1">
            <a:spLocks noChangeArrowheads="1"/>
          </p:cNvSpPr>
          <p:nvPr/>
        </p:nvSpPr>
        <p:spPr bwMode="auto">
          <a:xfrm>
            <a:off x="2438400" y="202088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06" name="TextBox 7"/>
          <p:cNvSpPr txBox="1">
            <a:spLocks noChangeArrowheads="1"/>
          </p:cNvSpPr>
          <p:nvPr/>
        </p:nvSpPr>
        <p:spPr bwMode="auto">
          <a:xfrm>
            <a:off x="3346450" y="3681413"/>
            <a:ext cx="303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07" name="TextBox 8"/>
          <p:cNvSpPr txBox="1">
            <a:spLocks noChangeArrowheads="1"/>
          </p:cNvSpPr>
          <p:nvPr/>
        </p:nvSpPr>
        <p:spPr bwMode="auto">
          <a:xfrm>
            <a:off x="3937000" y="11874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313" y="3867150"/>
            <a:ext cx="1360487" cy="19399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809" name="TextBox 16"/>
          <p:cNvSpPr txBox="1">
            <a:spLocks noChangeArrowheads="1"/>
          </p:cNvSpPr>
          <p:nvPr/>
        </p:nvSpPr>
        <p:spPr bwMode="auto">
          <a:xfrm>
            <a:off x="989013" y="580390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0" y="2492375"/>
            <a:ext cx="1517650" cy="27781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6450" y="1557338"/>
            <a:ext cx="892175" cy="20288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812" name="TextBox 19"/>
          <p:cNvSpPr txBox="1">
            <a:spLocks noChangeArrowheads="1"/>
          </p:cNvSpPr>
          <p:nvPr/>
        </p:nvSpPr>
        <p:spPr bwMode="auto">
          <a:xfrm>
            <a:off x="2438400" y="4887913"/>
            <a:ext cx="309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13" name="TextBox 20"/>
          <p:cNvSpPr txBox="1">
            <a:spLocks noChangeArrowheads="1"/>
          </p:cNvSpPr>
          <p:nvPr/>
        </p:nvSpPr>
        <p:spPr bwMode="auto">
          <a:xfrm>
            <a:off x="3649663" y="3586163"/>
            <a:ext cx="307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3850" y="5619750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68463" y="5113338"/>
            <a:ext cx="287337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09925" y="348297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95750" y="1412875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818" name="TextBox 40"/>
          <p:cNvSpPr txBox="1">
            <a:spLocks noChangeArrowheads="1"/>
          </p:cNvSpPr>
          <p:nvPr/>
        </p:nvSpPr>
        <p:spPr bwMode="auto">
          <a:xfrm>
            <a:off x="5073650" y="1962150"/>
            <a:ext cx="38893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高低两点的选择：一波独立趋势的两低点（上升）高点（下降）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连接的线不能穿越价位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：启动线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25-30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：发展线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30-50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L3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：终级线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50-80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注：爬高线即最后一波的趋势线</a:t>
            </a: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0" y="4292600"/>
            <a:ext cx="4095750" cy="1697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20738" y="2389188"/>
            <a:ext cx="3895725" cy="378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747963" y="1300163"/>
            <a:ext cx="1635125" cy="378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-38100" y="5751513"/>
            <a:ext cx="4276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23" name="TextBox 85"/>
          <p:cNvSpPr txBox="1">
            <a:spLocks noChangeArrowheads="1"/>
          </p:cNvSpPr>
          <p:nvPr/>
        </p:nvSpPr>
        <p:spPr bwMode="auto">
          <a:xfrm>
            <a:off x="3354388" y="5807075"/>
            <a:ext cx="87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止跌线</a:t>
            </a:r>
          </a:p>
        </p:txBody>
      </p:sp>
      <p:sp>
        <p:nvSpPr>
          <p:cNvPr id="76824" name="TextBox 86"/>
          <p:cNvSpPr txBox="1">
            <a:spLocks noChangeArrowheads="1"/>
          </p:cNvSpPr>
          <p:nvPr/>
        </p:nvSpPr>
        <p:spPr bwMode="auto">
          <a:xfrm>
            <a:off x="3937000" y="4581525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25" name="TextBox 87"/>
          <p:cNvSpPr txBox="1">
            <a:spLocks noChangeArrowheads="1"/>
          </p:cNvSpPr>
          <p:nvPr/>
        </p:nvSpPr>
        <p:spPr bwMode="auto">
          <a:xfrm>
            <a:off x="4516438" y="25415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826" name="TextBox 88"/>
          <p:cNvSpPr txBox="1">
            <a:spLocks noChangeArrowheads="1"/>
          </p:cNvSpPr>
          <p:nvPr/>
        </p:nvSpPr>
        <p:spPr bwMode="auto">
          <a:xfrm>
            <a:off x="4327525" y="178593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点位选择与高低点连线</a:t>
            </a:r>
            <a:r>
              <a:rPr lang="en-US" altLang="zh-CN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下降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1116013" y="2014538"/>
            <a:ext cx="3221037" cy="3513137"/>
          </a:xfrm>
          <a:custGeom>
            <a:avLst/>
            <a:gdLst>
              <a:gd name="connsiteX0" fmla="*/ 0 w 3222171"/>
              <a:gd name="connsiteY0" fmla="*/ 0 h 2844800"/>
              <a:gd name="connsiteX1" fmla="*/ 769257 w 3222171"/>
              <a:gd name="connsiteY1" fmla="*/ 1219200 h 2844800"/>
              <a:gd name="connsiteX2" fmla="*/ 1407886 w 3222171"/>
              <a:gd name="connsiteY2" fmla="*/ 624114 h 2844800"/>
              <a:gd name="connsiteX3" fmla="*/ 1886857 w 3222171"/>
              <a:gd name="connsiteY3" fmla="*/ 2177142 h 2844800"/>
              <a:gd name="connsiteX4" fmla="*/ 2685143 w 3222171"/>
              <a:gd name="connsiteY4" fmla="*/ 1799771 h 2844800"/>
              <a:gd name="connsiteX5" fmla="*/ 3222171 w 3222171"/>
              <a:gd name="connsiteY5" fmla="*/ 2844800 h 2844800"/>
              <a:gd name="connsiteX0" fmla="*/ 0 w 3222171"/>
              <a:gd name="connsiteY0" fmla="*/ 0 h 2844800"/>
              <a:gd name="connsiteX1" fmla="*/ 769257 w 3222171"/>
              <a:gd name="connsiteY1" fmla="*/ 1219200 h 2844800"/>
              <a:gd name="connsiteX2" fmla="*/ 1407886 w 3222171"/>
              <a:gd name="connsiteY2" fmla="*/ 624114 h 2844800"/>
              <a:gd name="connsiteX3" fmla="*/ 2002971 w 3222171"/>
              <a:gd name="connsiteY3" fmla="*/ 2165391 h 2844800"/>
              <a:gd name="connsiteX4" fmla="*/ 2685143 w 3222171"/>
              <a:gd name="connsiteY4" fmla="*/ 1799771 h 2844800"/>
              <a:gd name="connsiteX5" fmla="*/ 3222171 w 3222171"/>
              <a:gd name="connsiteY5" fmla="*/ 2844800 h 2844800"/>
              <a:gd name="connsiteX0" fmla="*/ 0 w 3222171"/>
              <a:gd name="connsiteY0" fmla="*/ 0 h 2844800"/>
              <a:gd name="connsiteX1" fmla="*/ 769257 w 3222171"/>
              <a:gd name="connsiteY1" fmla="*/ 1219200 h 2844800"/>
              <a:gd name="connsiteX2" fmla="*/ 1407886 w 3222171"/>
              <a:gd name="connsiteY2" fmla="*/ 624114 h 2844800"/>
              <a:gd name="connsiteX3" fmla="*/ 2002971 w 3222171"/>
              <a:gd name="connsiteY3" fmla="*/ 2165391 h 2844800"/>
              <a:gd name="connsiteX4" fmla="*/ 2699658 w 3222171"/>
              <a:gd name="connsiteY4" fmla="*/ 1482481 h 2844800"/>
              <a:gd name="connsiteX5" fmla="*/ 3222171 w 3222171"/>
              <a:gd name="connsiteY5" fmla="*/ 284480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2171" h="2844800">
                <a:moveTo>
                  <a:pt x="0" y="0"/>
                </a:moveTo>
                <a:cubicBezTo>
                  <a:pt x="267304" y="557590"/>
                  <a:pt x="534609" y="1115181"/>
                  <a:pt x="769257" y="1219200"/>
                </a:cubicBezTo>
                <a:cubicBezTo>
                  <a:pt x="1003905" y="1323219"/>
                  <a:pt x="1202267" y="466416"/>
                  <a:pt x="1407886" y="624114"/>
                </a:cubicBezTo>
                <a:cubicBezTo>
                  <a:pt x="1613505" y="781812"/>
                  <a:pt x="1787676" y="2022330"/>
                  <a:pt x="2002971" y="2165391"/>
                </a:cubicBezTo>
                <a:cubicBezTo>
                  <a:pt x="2218266" y="2308452"/>
                  <a:pt x="2496458" y="1369246"/>
                  <a:pt x="2699658" y="1482481"/>
                </a:cubicBezTo>
                <a:cubicBezTo>
                  <a:pt x="2902858" y="1595716"/>
                  <a:pt x="3064933" y="2377923"/>
                  <a:pt x="3222171" y="284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1543050" y="35861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2" name="TextBox 5"/>
          <p:cNvSpPr txBox="1">
            <a:spLocks noChangeArrowheads="1"/>
          </p:cNvSpPr>
          <p:nvPr/>
        </p:nvSpPr>
        <p:spPr bwMode="auto">
          <a:xfrm>
            <a:off x="2425700" y="22780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3" name="TextBox 6"/>
          <p:cNvSpPr txBox="1">
            <a:spLocks noChangeArrowheads="1"/>
          </p:cNvSpPr>
          <p:nvPr/>
        </p:nvSpPr>
        <p:spPr bwMode="auto">
          <a:xfrm>
            <a:off x="2838450" y="48212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4" name="TextBox 7"/>
          <p:cNvSpPr txBox="1">
            <a:spLocks noChangeArrowheads="1"/>
          </p:cNvSpPr>
          <p:nvPr/>
        </p:nvSpPr>
        <p:spPr bwMode="auto">
          <a:xfrm>
            <a:off x="3781425" y="35163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5" name="TextBox 8"/>
          <p:cNvSpPr txBox="1">
            <a:spLocks noChangeArrowheads="1"/>
          </p:cNvSpPr>
          <p:nvPr/>
        </p:nvSpPr>
        <p:spPr bwMode="auto">
          <a:xfrm>
            <a:off x="4387850" y="564038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013" y="2014538"/>
            <a:ext cx="1349375" cy="15716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5388" y="2751138"/>
            <a:ext cx="1309687" cy="194468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5075" y="3844925"/>
            <a:ext cx="892175" cy="168275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71550" y="1935163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20925" y="264795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36963" y="3722688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94175" y="5383213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863" name="TextBox 16"/>
          <p:cNvSpPr txBox="1">
            <a:spLocks noChangeArrowheads="1"/>
          </p:cNvSpPr>
          <p:nvPr/>
        </p:nvSpPr>
        <p:spPr bwMode="auto">
          <a:xfrm>
            <a:off x="1616075" y="15573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64" name="TextBox 17"/>
          <p:cNvSpPr txBox="1">
            <a:spLocks noChangeArrowheads="1"/>
          </p:cNvSpPr>
          <p:nvPr/>
        </p:nvSpPr>
        <p:spPr bwMode="auto">
          <a:xfrm>
            <a:off x="2974975" y="2278063"/>
            <a:ext cx="309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65" name="TextBox 18"/>
          <p:cNvSpPr txBox="1">
            <a:spLocks noChangeArrowheads="1"/>
          </p:cNvSpPr>
          <p:nvPr/>
        </p:nvSpPr>
        <p:spPr bwMode="auto">
          <a:xfrm>
            <a:off x="4183063" y="3402013"/>
            <a:ext cx="309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606425" y="1814513"/>
            <a:ext cx="4321175" cy="2214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1935163" y="2216150"/>
            <a:ext cx="2992437" cy="2735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414713" y="2830513"/>
            <a:ext cx="1368425" cy="3840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73050" y="2079625"/>
            <a:ext cx="40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70" name="TextBox 24"/>
          <p:cNvSpPr txBox="1">
            <a:spLocks noChangeArrowheads="1"/>
          </p:cNvSpPr>
          <p:nvPr/>
        </p:nvSpPr>
        <p:spPr bwMode="auto">
          <a:xfrm>
            <a:off x="5292725" y="2117725"/>
            <a:ext cx="36718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高低两点的选择：一波独立趋势的两低点（上升）高点（下降）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连接的线不能穿越价位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：启动线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25-30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：发展线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30-50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L3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：终级线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50-80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注：爬高线即最后一波的趋势线</a:t>
            </a:r>
          </a:p>
        </p:txBody>
      </p:sp>
      <p:sp>
        <p:nvSpPr>
          <p:cNvPr id="78871" name="TextBox 25"/>
          <p:cNvSpPr txBox="1">
            <a:spLocks noChangeArrowheads="1"/>
          </p:cNvSpPr>
          <p:nvPr/>
        </p:nvSpPr>
        <p:spPr bwMode="auto">
          <a:xfrm>
            <a:off x="3430588" y="1644650"/>
            <a:ext cx="877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止涨线</a:t>
            </a:r>
          </a:p>
        </p:txBody>
      </p:sp>
      <p:sp>
        <p:nvSpPr>
          <p:cNvPr id="78872" name="TextBox 26"/>
          <p:cNvSpPr txBox="1">
            <a:spLocks noChangeArrowheads="1"/>
          </p:cNvSpPr>
          <p:nvPr/>
        </p:nvSpPr>
        <p:spPr bwMode="auto">
          <a:xfrm>
            <a:off x="4783138" y="353853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73" name="TextBox 27"/>
          <p:cNvSpPr txBox="1">
            <a:spLocks noChangeArrowheads="1"/>
          </p:cNvSpPr>
          <p:nvPr/>
        </p:nvSpPr>
        <p:spPr bwMode="auto">
          <a:xfrm>
            <a:off x="4783138" y="4502150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74" name="TextBox 28"/>
          <p:cNvSpPr txBox="1">
            <a:spLocks noChangeArrowheads="1"/>
          </p:cNvSpPr>
          <p:nvPr/>
        </p:nvSpPr>
        <p:spPr bwMode="auto">
          <a:xfrm>
            <a:off x="4783138" y="62896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趋势的演变与转换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1073150" y="1608138"/>
            <a:ext cx="949325" cy="901700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886" h="784978">
                <a:moveTo>
                  <a:pt x="0" y="784978"/>
                </a:moveTo>
                <a:cubicBezTo>
                  <a:pt x="102809" y="428168"/>
                  <a:pt x="212166" y="31326"/>
                  <a:pt x="319314" y="1206"/>
                </a:cubicBezTo>
                <a:cubicBezTo>
                  <a:pt x="426462" y="-28914"/>
                  <a:pt x="553381" y="514750"/>
                  <a:pt x="642886" y="6042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15925" y="2103438"/>
            <a:ext cx="273685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6538" y="2509838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28688" y="2365375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78013" y="217487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033838" y="2151063"/>
            <a:ext cx="576262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099175" y="1370013"/>
            <a:ext cx="1835150" cy="1255712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  <a:gd name="connsiteX0" fmla="*/ 0 w 642886"/>
              <a:gd name="connsiteY0" fmla="*/ 784452 h 784452"/>
              <a:gd name="connsiteX1" fmla="*/ 319314 w 642886"/>
              <a:gd name="connsiteY1" fmla="*/ 680 h 784452"/>
              <a:gd name="connsiteX2" fmla="*/ 592726 w 642886"/>
              <a:gd name="connsiteY2" fmla="*/ 646426 h 784452"/>
              <a:gd name="connsiteX3" fmla="*/ 642886 w 642886"/>
              <a:gd name="connsiteY3" fmla="*/ 603729 h 784452"/>
              <a:gd name="connsiteX0" fmla="*/ 0 w 908069"/>
              <a:gd name="connsiteY0" fmla="*/ 1041127 h 1041127"/>
              <a:gd name="connsiteX1" fmla="*/ 319314 w 908069"/>
              <a:gd name="connsiteY1" fmla="*/ 257355 h 1041127"/>
              <a:gd name="connsiteX2" fmla="*/ 592726 w 908069"/>
              <a:gd name="connsiteY2" fmla="*/ 903101 h 1041127"/>
              <a:gd name="connsiteX3" fmla="*/ 908069 w 908069"/>
              <a:gd name="connsiteY3" fmla="*/ 768 h 1041127"/>
              <a:gd name="connsiteX0" fmla="*/ 0 w 908069"/>
              <a:gd name="connsiteY0" fmla="*/ 1041156 h 1041156"/>
              <a:gd name="connsiteX1" fmla="*/ 319314 w 908069"/>
              <a:gd name="connsiteY1" fmla="*/ 257384 h 1041156"/>
              <a:gd name="connsiteX2" fmla="*/ 661477 w 908069"/>
              <a:gd name="connsiteY2" fmla="*/ 865204 h 1041156"/>
              <a:gd name="connsiteX3" fmla="*/ 908069 w 908069"/>
              <a:gd name="connsiteY3" fmla="*/ 797 h 1041156"/>
              <a:gd name="connsiteX0" fmla="*/ 0 w 957177"/>
              <a:gd name="connsiteY0" fmla="*/ 1116952 h 1116952"/>
              <a:gd name="connsiteX1" fmla="*/ 319314 w 957177"/>
              <a:gd name="connsiteY1" fmla="*/ 333180 h 1116952"/>
              <a:gd name="connsiteX2" fmla="*/ 661477 w 957177"/>
              <a:gd name="connsiteY2" fmla="*/ 941000 h 1116952"/>
              <a:gd name="connsiteX3" fmla="*/ 957177 w 957177"/>
              <a:gd name="connsiteY3" fmla="*/ 742 h 1116952"/>
              <a:gd name="connsiteX0" fmla="*/ 0 w 957177"/>
              <a:gd name="connsiteY0" fmla="*/ 1116210 h 1116210"/>
              <a:gd name="connsiteX1" fmla="*/ 319314 w 957177"/>
              <a:gd name="connsiteY1" fmla="*/ 332438 h 1116210"/>
              <a:gd name="connsiteX2" fmla="*/ 661477 w 957177"/>
              <a:gd name="connsiteY2" fmla="*/ 940258 h 1116210"/>
              <a:gd name="connsiteX3" fmla="*/ 848085 w 957177"/>
              <a:gd name="connsiteY3" fmla="*/ 207040 h 1116210"/>
              <a:gd name="connsiteX4" fmla="*/ 957177 w 957177"/>
              <a:gd name="connsiteY4" fmla="*/ 0 h 1116210"/>
              <a:gd name="connsiteX0" fmla="*/ 0 w 1163430"/>
              <a:gd name="connsiteY0" fmla="*/ 932936 h 932936"/>
              <a:gd name="connsiteX1" fmla="*/ 319314 w 1163430"/>
              <a:gd name="connsiteY1" fmla="*/ 149164 h 932936"/>
              <a:gd name="connsiteX2" fmla="*/ 661477 w 1163430"/>
              <a:gd name="connsiteY2" fmla="*/ 756984 h 932936"/>
              <a:gd name="connsiteX3" fmla="*/ 848085 w 1163430"/>
              <a:gd name="connsiteY3" fmla="*/ 23766 h 932936"/>
              <a:gd name="connsiteX4" fmla="*/ 1163430 w 1163430"/>
              <a:gd name="connsiteY4" fmla="*/ 499379 h 932936"/>
              <a:gd name="connsiteX0" fmla="*/ 0 w 1163430"/>
              <a:gd name="connsiteY0" fmla="*/ 1105499 h 1105499"/>
              <a:gd name="connsiteX1" fmla="*/ 319314 w 1163430"/>
              <a:gd name="connsiteY1" fmla="*/ 321727 h 1105499"/>
              <a:gd name="connsiteX2" fmla="*/ 661477 w 1163430"/>
              <a:gd name="connsiteY2" fmla="*/ 929547 h 1105499"/>
              <a:gd name="connsiteX3" fmla="*/ 907015 w 1163430"/>
              <a:gd name="connsiteY3" fmla="*/ 19345 h 1105499"/>
              <a:gd name="connsiteX4" fmla="*/ 1163430 w 1163430"/>
              <a:gd name="connsiteY4" fmla="*/ 671942 h 1105499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907015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095783 h 1095783"/>
              <a:gd name="connsiteX1" fmla="*/ 319314 w 1192895"/>
              <a:gd name="connsiteY1" fmla="*/ 312011 h 1095783"/>
              <a:gd name="connsiteX2" fmla="*/ 661477 w 1192895"/>
              <a:gd name="connsiteY2" fmla="*/ 919831 h 1095783"/>
              <a:gd name="connsiteX3" fmla="*/ 867729 w 1192895"/>
              <a:gd name="connsiteY3" fmla="*/ 9629 h 1095783"/>
              <a:gd name="connsiteX4" fmla="*/ 1192895 w 1192895"/>
              <a:gd name="connsiteY4" fmla="*/ 346184 h 1095783"/>
              <a:gd name="connsiteX0" fmla="*/ 0 w 1242003"/>
              <a:gd name="connsiteY0" fmla="*/ 1094533 h 1094533"/>
              <a:gd name="connsiteX1" fmla="*/ 319314 w 1242003"/>
              <a:gd name="connsiteY1" fmla="*/ 310761 h 1094533"/>
              <a:gd name="connsiteX2" fmla="*/ 661477 w 1242003"/>
              <a:gd name="connsiteY2" fmla="*/ 918581 h 1094533"/>
              <a:gd name="connsiteX3" fmla="*/ 867729 w 1242003"/>
              <a:gd name="connsiteY3" fmla="*/ 8379 h 1094533"/>
              <a:gd name="connsiteX4" fmla="*/ 1242003 w 1242003"/>
              <a:gd name="connsiteY4" fmla="*/ 420785 h 109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003" h="1094533">
                <a:moveTo>
                  <a:pt x="0" y="1094533"/>
                </a:moveTo>
                <a:cubicBezTo>
                  <a:pt x="102809" y="737723"/>
                  <a:pt x="209068" y="340086"/>
                  <a:pt x="319314" y="310761"/>
                </a:cubicBezTo>
                <a:cubicBezTo>
                  <a:pt x="429560" y="281436"/>
                  <a:pt x="563527" y="935267"/>
                  <a:pt x="661477" y="918581"/>
                </a:cubicBezTo>
                <a:cubicBezTo>
                  <a:pt x="759427" y="901895"/>
                  <a:pt x="769338" y="114522"/>
                  <a:pt x="867729" y="8379"/>
                </a:cubicBezTo>
                <a:cubicBezTo>
                  <a:pt x="975942" y="-72481"/>
                  <a:pt x="1233643" y="459506"/>
                  <a:pt x="1242003" y="420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441950" y="2219325"/>
            <a:ext cx="2736850" cy="576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62563" y="2625725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954713" y="248126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099175" y="1608138"/>
            <a:ext cx="2303463" cy="1481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5" name="TextBox 27"/>
          <p:cNvSpPr txBox="1">
            <a:spLocks noChangeArrowheads="1"/>
          </p:cNvSpPr>
          <p:nvPr/>
        </p:nvSpPr>
        <p:spPr bwMode="auto">
          <a:xfrm>
            <a:off x="1376363" y="3089275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启动</a:t>
            </a:r>
          </a:p>
        </p:txBody>
      </p:sp>
      <p:sp>
        <p:nvSpPr>
          <p:cNvPr id="79886" name="TextBox 28"/>
          <p:cNvSpPr txBox="1">
            <a:spLocks noChangeArrowheads="1"/>
          </p:cNvSpPr>
          <p:nvPr/>
        </p:nvSpPr>
        <p:spPr bwMode="auto">
          <a:xfrm>
            <a:off x="6486525" y="3089275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发展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1073150" y="3643313"/>
            <a:ext cx="2062163" cy="1690687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  <a:gd name="connsiteX0" fmla="*/ 0 w 642886"/>
              <a:gd name="connsiteY0" fmla="*/ 784452 h 784452"/>
              <a:gd name="connsiteX1" fmla="*/ 319314 w 642886"/>
              <a:gd name="connsiteY1" fmla="*/ 680 h 784452"/>
              <a:gd name="connsiteX2" fmla="*/ 592726 w 642886"/>
              <a:gd name="connsiteY2" fmla="*/ 646426 h 784452"/>
              <a:gd name="connsiteX3" fmla="*/ 642886 w 642886"/>
              <a:gd name="connsiteY3" fmla="*/ 603729 h 784452"/>
              <a:gd name="connsiteX0" fmla="*/ 0 w 908069"/>
              <a:gd name="connsiteY0" fmla="*/ 1041127 h 1041127"/>
              <a:gd name="connsiteX1" fmla="*/ 319314 w 908069"/>
              <a:gd name="connsiteY1" fmla="*/ 257355 h 1041127"/>
              <a:gd name="connsiteX2" fmla="*/ 592726 w 908069"/>
              <a:gd name="connsiteY2" fmla="*/ 903101 h 1041127"/>
              <a:gd name="connsiteX3" fmla="*/ 908069 w 908069"/>
              <a:gd name="connsiteY3" fmla="*/ 768 h 1041127"/>
              <a:gd name="connsiteX0" fmla="*/ 0 w 908069"/>
              <a:gd name="connsiteY0" fmla="*/ 1041156 h 1041156"/>
              <a:gd name="connsiteX1" fmla="*/ 319314 w 908069"/>
              <a:gd name="connsiteY1" fmla="*/ 257384 h 1041156"/>
              <a:gd name="connsiteX2" fmla="*/ 661477 w 908069"/>
              <a:gd name="connsiteY2" fmla="*/ 865204 h 1041156"/>
              <a:gd name="connsiteX3" fmla="*/ 908069 w 908069"/>
              <a:gd name="connsiteY3" fmla="*/ 797 h 1041156"/>
              <a:gd name="connsiteX0" fmla="*/ 0 w 957177"/>
              <a:gd name="connsiteY0" fmla="*/ 1116952 h 1116952"/>
              <a:gd name="connsiteX1" fmla="*/ 319314 w 957177"/>
              <a:gd name="connsiteY1" fmla="*/ 333180 h 1116952"/>
              <a:gd name="connsiteX2" fmla="*/ 661477 w 957177"/>
              <a:gd name="connsiteY2" fmla="*/ 941000 h 1116952"/>
              <a:gd name="connsiteX3" fmla="*/ 957177 w 957177"/>
              <a:gd name="connsiteY3" fmla="*/ 742 h 1116952"/>
              <a:gd name="connsiteX0" fmla="*/ 0 w 957177"/>
              <a:gd name="connsiteY0" fmla="*/ 1116210 h 1116210"/>
              <a:gd name="connsiteX1" fmla="*/ 319314 w 957177"/>
              <a:gd name="connsiteY1" fmla="*/ 332438 h 1116210"/>
              <a:gd name="connsiteX2" fmla="*/ 661477 w 957177"/>
              <a:gd name="connsiteY2" fmla="*/ 940258 h 1116210"/>
              <a:gd name="connsiteX3" fmla="*/ 848085 w 957177"/>
              <a:gd name="connsiteY3" fmla="*/ 207040 h 1116210"/>
              <a:gd name="connsiteX4" fmla="*/ 957177 w 957177"/>
              <a:gd name="connsiteY4" fmla="*/ 0 h 1116210"/>
              <a:gd name="connsiteX0" fmla="*/ 0 w 1163430"/>
              <a:gd name="connsiteY0" fmla="*/ 932936 h 932936"/>
              <a:gd name="connsiteX1" fmla="*/ 319314 w 1163430"/>
              <a:gd name="connsiteY1" fmla="*/ 149164 h 932936"/>
              <a:gd name="connsiteX2" fmla="*/ 661477 w 1163430"/>
              <a:gd name="connsiteY2" fmla="*/ 756984 h 932936"/>
              <a:gd name="connsiteX3" fmla="*/ 848085 w 1163430"/>
              <a:gd name="connsiteY3" fmla="*/ 23766 h 932936"/>
              <a:gd name="connsiteX4" fmla="*/ 1163430 w 1163430"/>
              <a:gd name="connsiteY4" fmla="*/ 499379 h 932936"/>
              <a:gd name="connsiteX0" fmla="*/ 0 w 1163430"/>
              <a:gd name="connsiteY0" fmla="*/ 1105499 h 1105499"/>
              <a:gd name="connsiteX1" fmla="*/ 319314 w 1163430"/>
              <a:gd name="connsiteY1" fmla="*/ 321727 h 1105499"/>
              <a:gd name="connsiteX2" fmla="*/ 661477 w 1163430"/>
              <a:gd name="connsiteY2" fmla="*/ 929547 h 1105499"/>
              <a:gd name="connsiteX3" fmla="*/ 907015 w 1163430"/>
              <a:gd name="connsiteY3" fmla="*/ 19345 h 1105499"/>
              <a:gd name="connsiteX4" fmla="*/ 1163430 w 1163430"/>
              <a:gd name="connsiteY4" fmla="*/ 671942 h 1105499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907015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095783 h 1095783"/>
              <a:gd name="connsiteX1" fmla="*/ 319314 w 1192895"/>
              <a:gd name="connsiteY1" fmla="*/ 312011 h 1095783"/>
              <a:gd name="connsiteX2" fmla="*/ 661477 w 1192895"/>
              <a:gd name="connsiteY2" fmla="*/ 919831 h 1095783"/>
              <a:gd name="connsiteX3" fmla="*/ 867729 w 1192895"/>
              <a:gd name="connsiteY3" fmla="*/ 9629 h 1095783"/>
              <a:gd name="connsiteX4" fmla="*/ 1192895 w 1192895"/>
              <a:gd name="connsiteY4" fmla="*/ 346184 h 1095783"/>
              <a:gd name="connsiteX0" fmla="*/ 0 w 1242003"/>
              <a:gd name="connsiteY0" fmla="*/ 1094533 h 1094533"/>
              <a:gd name="connsiteX1" fmla="*/ 319314 w 1242003"/>
              <a:gd name="connsiteY1" fmla="*/ 310761 h 1094533"/>
              <a:gd name="connsiteX2" fmla="*/ 661477 w 1242003"/>
              <a:gd name="connsiteY2" fmla="*/ 918581 h 1094533"/>
              <a:gd name="connsiteX3" fmla="*/ 867729 w 1242003"/>
              <a:gd name="connsiteY3" fmla="*/ 8379 h 1094533"/>
              <a:gd name="connsiteX4" fmla="*/ 1242003 w 1242003"/>
              <a:gd name="connsiteY4" fmla="*/ 420785 h 1094533"/>
              <a:gd name="connsiteX0" fmla="*/ 0 w 1242003"/>
              <a:gd name="connsiteY0" fmla="*/ 1100857 h 1100857"/>
              <a:gd name="connsiteX1" fmla="*/ 319314 w 1242003"/>
              <a:gd name="connsiteY1" fmla="*/ 317085 h 1100857"/>
              <a:gd name="connsiteX2" fmla="*/ 661477 w 1242003"/>
              <a:gd name="connsiteY2" fmla="*/ 924905 h 1100857"/>
              <a:gd name="connsiteX3" fmla="*/ 867729 w 1242003"/>
              <a:gd name="connsiteY3" fmla="*/ 14703 h 1100857"/>
              <a:gd name="connsiteX4" fmla="*/ 1169728 w 1242003"/>
              <a:gd name="connsiteY4" fmla="*/ 462682 h 1100857"/>
              <a:gd name="connsiteX5" fmla="*/ 1242003 w 1242003"/>
              <a:gd name="connsiteY5" fmla="*/ 427109 h 1100857"/>
              <a:gd name="connsiteX0" fmla="*/ 0 w 1350040"/>
              <a:gd name="connsiteY0" fmla="*/ 1495818 h 1495818"/>
              <a:gd name="connsiteX1" fmla="*/ 319314 w 1350040"/>
              <a:gd name="connsiteY1" fmla="*/ 712046 h 1495818"/>
              <a:gd name="connsiteX2" fmla="*/ 661477 w 1350040"/>
              <a:gd name="connsiteY2" fmla="*/ 1319866 h 1495818"/>
              <a:gd name="connsiteX3" fmla="*/ 867729 w 1350040"/>
              <a:gd name="connsiteY3" fmla="*/ 409664 h 1495818"/>
              <a:gd name="connsiteX4" fmla="*/ 1169728 w 1350040"/>
              <a:gd name="connsiteY4" fmla="*/ 857643 h 1495818"/>
              <a:gd name="connsiteX5" fmla="*/ 1350040 w 1350040"/>
              <a:gd name="connsiteY5" fmla="*/ 359 h 1495818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85 h 1495885"/>
              <a:gd name="connsiteX1" fmla="*/ 319314 w 1350040"/>
              <a:gd name="connsiteY1" fmla="*/ 712113 h 1495885"/>
              <a:gd name="connsiteX2" fmla="*/ 661477 w 1350040"/>
              <a:gd name="connsiteY2" fmla="*/ 1319933 h 1495885"/>
              <a:gd name="connsiteX3" fmla="*/ 867729 w 1350040"/>
              <a:gd name="connsiteY3" fmla="*/ 409731 h 1495885"/>
              <a:gd name="connsiteX4" fmla="*/ 1248301 w 1350040"/>
              <a:gd name="connsiteY4" fmla="*/ 845069 h 1495885"/>
              <a:gd name="connsiteX5" fmla="*/ 1350040 w 1350040"/>
              <a:gd name="connsiteY5" fmla="*/ 426 h 1495885"/>
              <a:gd name="connsiteX0" fmla="*/ 0 w 1428613"/>
              <a:gd name="connsiteY0" fmla="*/ 1609608 h 1609608"/>
              <a:gd name="connsiteX1" fmla="*/ 319314 w 1428613"/>
              <a:gd name="connsiteY1" fmla="*/ 825836 h 1609608"/>
              <a:gd name="connsiteX2" fmla="*/ 661477 w 1428613"/>
              <a:gd name="connsiteY2" fmla="*/ 1433656 h 1609608"/>
              <a:gd name="connsiteX3" fmla="*/ 867729 w 1428613"/>
              <a:gd name="connsiteY3" fmla="*/ 523454 h 1609608"/>
              <a:gd name="connsiteX4" fmla="*/ 1248301 w 1428613"/>
              <a:gd name="connsiteY4" fmla="*/ 958792 h 1609608"/>
              <a:gd name="connsiteX5" fmla="*/ 1428613 w 1428613"/>
              <a:gd name="connsiteY5" fmla="*/ 373 h 1609608"/>
              <a:gd name="connsiteX0" fmla="*/ 0 w 1428613"/>
              <a:gd name="connsiteY0" fmla="*/ 1609235 h 1609235"/>
              <a:gd name="connsiteX1" fmla="*/ 319314 w 1428613"/>
              <a:gd name="connsiteY1" fmla="*/ 825463 h 1609235"/>
              <a:gd name="connsiteX2" fmla="*/ 661477 w 1428613"/>
              <a:gd name="connsiteY2" fmla="*/ 1433283 h 1609235"/>
              <a:gd name="connsiteX3" fmla="*/ 867729 w 1428613"/>
              <a:gd name="connsiteY3" fmla="*/ 523081 h 1609235"/>
              <a:gd name="connsiteX4" fmla="*/ 1248301 w 1428613"/>
              <a:gd name="connsiteY4" fmla="*/ 958419 h 1609235"/>
              <a:gd name="connsiteX5" fmla="*/ 1346515 w 1428613"/>
              <a:gd name="connsiteY5" fmla="*/ 124066 h 1609235"/>
              <a:gd name="connsiteX6" fmla="*/ 1428613 w 1428613"/>
              <a:gd name="connsiteY6" fmla="*/ 0 h 1609235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02363 h 1502363"/>
              <a:gd name="connsiteX1" fmla="*/ 319314 w 1634866"/>
              <a:gd name="connsiteY1" fmla="*/ 718591 h 1502363"/>
              <a:gd name="connsiteX2" fmla="*/ 661477 w 1634866"/>
              <a:gd name="connsiteY2" fmla="*/ 1326411 h 1502363"/>
              <a:gd name="connsiteX3" fmla="*/ 867729 w 1634866"/>
              <a:gd name="connsiteY3" fmla="*/ 416209 h 1502363"/>
              <a:gd name="connsiteX4" fmla="*/ 1248301 w 1634866"/>
              <a:gd name="connsiteY4" fmla="*/ 851547 h 1502363"/>
              <a:gd name="connsiteX5" fmla="*/ 1346515 w 1634866"/>
              <a:gd name="connsiteY5" fmla="*/ 17194 h 1502363"/>
              <a:gd name="connsiteX6" fmla="*/ 1634866 w 1634866"/>
              <a:gd name="connsiteY6" fmla="*/ 436722 h 1502363"/>
              <a:gd name="connsiteX0" fmla="*/ 0 w 1634866"/>
              <a:gd name="connsiteY0" fmla="*/ 1496719 h 1496719"/>
              <a:gd name="connsiteX1" fmla="*/ 319314 w 1634866"/>
              <a:gd name="connsiteY1" fmla="*/ 712947 h 1496719"/>
              <a:gd name="connsiteX2" fmla="*/ 661477 w 1634866"/>
              <a:gd name="connsiteY2" fmla="*/ 1320767 h 1496719"/>
              <a:gd name="connsiteX3" fmla="*/ 867729 w 1634866"/>
              <a:gd name="connsiteY3" fmla="*/ 410565 h 1496719"/>
              <a:gd name="connsiteX4" fmla="*/ 1248301 w 1634866"/>
              <a:gd name="connsiteY4" fmla="*/ 845903 h 1496719"/>
              <a:gd name="connsiteX5" fmla="*/ 1346515 w 1634866"/>
              <a:gd name="connsiteY5" fmla="*/ 11550 h 1496719"/>
              <a:gd name="connsiteX6" fmla="*/ 1634866 w 1634866"/>
              <a:gd name="connsiteY6" fmla="*/ 431078 h 1496719"/>
              <a:gd name="connsiteX0" fmla="*/ 0 w 1536650"/>
              <a:gd name="connsiteY0" fmla="*/ 1505765 h 1505765"/>
              <a:gd name="connsiteX1" fmla="*/ 319314 w 1536650"/>
              <a:gd name="connsiteY1" fmla="*/ 721993 h 1505765"/>
              <a:gd name="connsiteX2" fmla="*/ 661477 w 1536650"/>
              <a:gd name="connsiteY2" fmla="*/ 1329813 h 1505765"/>
              <a:gd name="connsiteX3" fmla="*/ 867729 w 1536650"/>
              <a:gd name="connsiteY3" fmla="*/ 419611 h 1505765"/>
              <a:gd name="connsiteX4" fmla="*/ 1248301 w 1536650"/>
              <a:gd name="connsiteY4" fmla="*/ 854949 h 1505765"/>
              <a:gd name="connsiteX5" fmla="*/ 1346515 w 1536650"/>
              <a:gd name="connsiteY5" fmla="*/ 20596 h 1505765"/>
              <a:gd name="connsiteX6" fmla="*/ 1536650 w 1536650"/>
              <a:gd name="connsiteY6" fmla="*/ 174648 h 1505765"/>
              <a:gd name="connsiteX0" fmla="*/ 0 w 1595579"/>
              <a:gd name="connsiteY0" fmla="*/ 1506564 h 1506564"/>
              <a:gd name="connsiteX1" fmla="*/ 319314 w 1595579"/>
              <a:gd name="connsiteY1" fmla="*/ 722792 h 1506564"/>
              <a:gd name="connsiteX2" fmla="*/ 661477 w 1595579"/>
              <a:gd name="connsiteY2" fmla="*/ 1330612 h 1506564"/>
              <a:gd name="connsiteX3" fmla="*/ 867729 w 1595579"/>
              <a:gd name="connsiteY3" fmla="*/ 420410 h 1506564"/>
              <a:gd name="connsiteX4" fmla="*/ 1248301 w 1595579"/>
              <a:gd name="connsiteY4" fmla="*/ 855748 h 1506564"/>
              <a:gd name="connsiteX5" fmla="*/ 1346515 w 1595579"/>
              <a:gd name="connsiteY5" fmla="*/ 21395 h 1506564"/>
              <a:gd name="connsiteX6" fmla="*/ 1595579 w 1595579"/>
              <a:gd name="connsiteY6" fmla="*/ 162806 h 1506564"/>
              <a:gd name="connsiteX0" fmla="*/ 0 w 1575936"/>
              <a:gd name="connsiteY0" fmla="*/ 1498068 h 1498068"/>
              <a:gd name="connsiteX1" fmla="*/ 319314 w 1575936"/>
              <a:gd name="connsiteY1" fmla="*/ 714296 h 1498068"/>
              <a:gd name="connsiteX2" fmla="*/ 661477 w 1575936"/>
              <a:gd name="connsiteY2" fmla="*/ 1322116 h 1498068"/>
              <a:gd name="connsiteX3" fmla="*/ 867729 w 1575936"/>
              <a:gd name="connsiteY3" fmla="*/ 411914 h 1498068"/>
              <a:gd name="connsiteX4" fmla="*/ 1248301 w 1575936"/>
              <a:gd name="connsiteY4" fmla="*/ 847252 h 1498068"/>
              <a:gd name="connsiteX5" fmla="*/ 1346515 w 1575936"/>
              <a:gd name="connsiteY5" fmla="*/ 12899 h 1498068"/>
              <a:gd name="connsiteX6" fmla="*/ 1575936 w 1575936"/>
              <a:gd name="connsiteY6" fmla="*/ 369220 h 1498068"/>
              <a:gd name="connsiteX0" fmla="*/ 0 w 1575936"/>
              <a:gd name="connsiteY0" fmla="*/ 1503145 h 1503145"/>
              <a:gd name="connsiteX1" fmla="*/ 319314 w 1575936"/>
              <a:gd name="connsiteY1" fmla="*/ 719373 h 1503145"/>
              <a:gd name="connsiteX2" fmla="*/ 661477 w 1575936"/>
              <a:gd name="connsiteY2" fmla="*/ 1327193 h 1503145"/>
              <a:gd name="connsiteX3" fmla="*/ 867729 w 1575936"/>
              <a:gd name="connsiteY3" fmla="*/ 416991 h 1503145"/>
              <a:gd name="connsiteX4" fmla="*/ 1248301 w 1575936"/>
              <a:gd name="connsiteY4" fmla="*/ 852329 h 1503145"/>
              <a:gd name="connsiteX5" fmla="*/ 1346515 w 1575936"/>
              <a:gd name="connsiteY5" fmla="*/ 17976 h 1503145"/>
              <a:gd name="connsiteX6" fmla="*/ 1493839 w 1575936"/>
              <a:gd name="connsiteY6" fmla="*/ 346661 h 1503145"/>
              <a:gd name="connsiteX7" fmla="*/ 1575936 w 1575936"/>
              <a:gd name="connsiteY7" fmla="*/ 374297 h 1503145"/>
              <a:gd name="connsiteX0" fmla="*/ 0 w 1693795"/>
              <a:gd name="connsiteY0" fmla="*/ 1503145 h 1503145"/>
              <a:gd name="connsiteX1" fmla="*/ 319314 w 1693795"/>
              <a:gd name="connsiteY1" fmla="*/ 719373 h 1503145"/>
              <a:gd name="connsiteX2" fmla="*/ 661477 w 1693795"/>
              <a:gd name="connsiteY2" fmla="*/ 1327193 h 1503145"/>
              <a:gd name="connsiteX3" fmla="*/ 867729 w 1693795"/>
              <a:gd name="connsiteY3" fmla="*/ 416991 h 1503145"/>
              <a:gd name="connsiteX4" fmla="*/ 1248301 w 1693795"/>
              <a:gd name="connsiteY4" fmla="*/ 852329 h 1503145"/>
              <a:gd name="connsiteX5" fmla="*/ 1346515 w 1693795"/>
              <a:gd name="connsiteY5" fmla="*/ 17976 h 1503145"/>
              <a:gd name="connsiteX6" fmla="*/ 1493839 w 1693795"/>
              <a:gd name="connsiteY6" fmla="*/ 346661 h 1503145"/>
              <a:gd name="connsiteX7" fmla="*/ 1693795 w 1693795"/>
              <a:gd name="connsiteY7" fmla="*/ 70896 h 1503145"/>
              <a:gd name="connsiteX0" fmla="*/ 0 w 1693795"/>
              <a:gd name="connsiteY0" fmla="*/ 1502971 h 1502971"/>
              <a:gd name="connsiteX1" fmla="*/ 319314 w 1693795"/>
              <a:gd name="connsiteY1" fmla="*/ 719199 h 1502971"/>
              <a:gd name="connsiteX2" fmla="*/ 661477 w 1693795"/>
              <a:gd name="connsiteY2" fmla="*/ 1327019 h 1502971"/>
              <a:gd name="connsiteX3" fmla="*/ 867729 w 1693795"/>
              <a:gd name="connsiteY3" fmla="*/ 416817 h 1502971"/>
              <a:gd name="connsiteX4" fmla="*/ 1248301 w 1693795"/>
              <a:gd name="connsiteY4" fmla="*/ 852155 h 1502971"/>
              <a:gd name="connsiteX5" fmla="*/ 1346515 w 1693795"/>
              <a:gd name="connsiteY5" fmla="*/ 17802 h 1502971"/>
              <a:gd name="connsiteX6" fmla="*/ 1493839 w 1693795"/>
              <a:gd name="connsiteY6" fmla="*/ 346487 h 1502971"/>
              <a:gd name="connsiteX7" fmla="*/ 1582232 w 1693795"/>
              <a:gd name="connsiteY7" fmla="*/ 346487 h 1502971"/>
              <a:gd name="connsiteX8" fmla="*/ 1693795 w 1693795"/>
              <a:gd name="connsiteY8" fmla="*/ 70722 h 1502971"/>
              <a:gd name="connsiteX0" fmla="*/ 0 w 1723260"/>
              <a:gd name="connsiteY0" fmla="*/ 1502971 h 1502971"/>
              <a:gd name="connsiteX1" fmla="*/ 319314 w 1723260"/>
              <a:gd name="connsiteY1" fmla="*/ 719199 h 1502971"/>
              <a:gd name="connsiteX2" fmla="*/ 661477 w 1723260"/>
              <a:gd name="connsiteY2" fmla="*/ 1327019 h 1502971"/>
              <a:gd name="connsiteX3" fmla="*/ 867729 w 1723260"/>
              <a:gd name="connsiteY3" fmla="*/ 416817 h 1502971"/>
              <a:gd name="connsiteX4" fmla="*/ 1248301 w 1723260"/>
              <a:gd name="connsiteY4" fmla="*/ 852155 h 1502971"/>
              <a:gd name="connsiteX5" fmla="*/ 1346515 w 1723260"/>
              <a:gd name="connsiteY5" fmla="*/ 17802 h 1502971"/>
              <a:gd name="connsiteX6" fmla="*/ 1493839 w 1723260"/>
              <a:gd name="connsiteY6" fmla="*/ 346487 h 1502971"/>
              <a:gd name="connsiteX7" fmla="*/ 1582232 w 1723260"/>
              <a:gd name="connsiteY7" fmla="*/ 346487 h 1502971"/>
              <a:gd name="connsiteX8" fmla="*/ 1723260 w 1723260"/>
              <a:gd name="connsiteY8" fmla="*/ 298273 h 1502971"/>
              <a:gd name="connsiteX0" fmla="*/ 0 w 1742903"/>
              <a:gd name="connsiteY0" fmla="*/ 1502971 h 1502971"/>
              <a:gd name="connsiteX1" fmla="*/ 319314 w 1742903"/>
              <a:gd name="connsiteY1" fmla="*/ 719199 h 1502971"/>
              <a:gd name="connsiteX2" fmla="*/ 661477 w 1742903"/>
              <a:gd name="connsiteY2" fmla="*/ 1327019 h 1502971"/>
              <a:gd name="connsiteX3" fmla="*/ 867729 w 1742903"/>
              <a:gd name="connsiteY3" fmla="*/ 416817 h 1502971"/>
              <a:gd name="connsiteX4" fmla="*/ 1248301 w 1742903"/>
              <a:gd name="connsiteY4" fmla="*/ 852155 h 1502971"/>
              <a:gd name="connsiteX5" fmla="*/ 1346515 w 1742903"/>
              <a:gd name="connsiteY5" fmla="*/ 17802 h 1502971"/>
              <a:gd name="connsiteX6" fmla="*/ 1493839 w 1742903"/>
              <a:gd name="connsiteY6" fmla="*/ 346487 h 1502971"/>
              <a:gd name="connsiteX7" fmla="*/ 1582232 w 1742903"/>
              <a:gd name="connsiteY7" fmla="*/ 346487 h 1502971"/>
              <a:gd name="connsiteX8" fmla="*/ 1742903 w 1742903"/>
              <a:gd name="connsiteY8" fmla="*/ 108647 h 1502971"/>
              <a:gd name="connsiteX0" fmla="*/ 0 w 1742903"/>
              <a:gd name="connsiteY0" fmla="*/ 1501589 h 1501589"/>
              <a:gd name="connsiteX1" fmla="*/ 319314 w 1742903"/>
              <a:gd name="connsiteY1" fmla="*/ 717817 h 1501589"/>
              <a:gd name="connsiteX2" fmla="*/ 661477 w 1742903"/>
              <a:gd name="connsiteY2" fmla="*/ 1325637 h 1501589"/>
              <a:gd name="connsiteX3" fmla="*/ 867729 w 1742903"/>
              <a:gd name="connsiteY3" fmla="*/ 415435 h 1501589"/>
              <a:gd name="connsiteX4" fmla="*/ 1248301 w 1742903"/>
              <a:gd name="connsiteY4" fmla="*/ 850773 h 1501589"/>
              <a:gd name="connsiteX5" fmla="*/ 1346515 w 1742903"/>
              <a:gd name="connsiteY5" fmla="*/ 16420 h 1501589"/>
              <a:gd name="connsiteX6" fmla="*/ 1493839 w 1742903"/>
              <a:gd name="connsiteY6" fmla="*/ 345105 h 1501589"/>
              <a:gd name="connsiteX7" fmla="*/ 1742903 w 1742903"/>
              <a:gd name="connsiteY7" fmla="*/ 107265 h 1501589"/>
              <a:gd name="connsiteX0" fmla="*/ 0 w 1742903"/>
              <a:gd name="connsiteY0" fmla="*/ 1500405 h 1500405"/>
              <a:gd name="connsiteX1" fmla="*/ 319314 w 1742903"/>
              <a:gd name="connsiteY1" fmla="*/ 716633 h 1500405"/>
              <a:gd name="connsiteX2" fmla="*/ 661477 w 1742903"/>
              <a:gd name="connsiteY2" fmla="*/ 1324453 h 1500405"/>
              <a:gd name="connsiteX3" fmla="*/ 867729 w 1742903"/>
              <a:gd name="connsiteY3" fmla="*/ 414251 h 1500405"/>
              <a:gd name="connsiteX4" fmla="*/ 1248301 w 1742903"/>
              <a:gd name="connsiteY4" fmla="*/ 849589 h 1500405"/>
              <a:gd name="connsiteX5" fmla="*/ 1346515 w 1742903"/>
              <a:gd name="connsiteY5" fmla="*/ 15236 h 1500405"/>
              <a:gd name="connsiteX6" fmla="*/ 1572411 w 1742903"/>
              <a:gd name="connsiteY6" fmla="*/ 381846 h 1500405"/>
              <a:gd name="connsiteX7" fmla="*/ 1742903 w 1742903"/>
              <a:gd name="connsiteY7" fmla="*/ 106081 h 1500405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2155409 w 2155409"/>
              <a:gd name="connsiteY7" fmla="*/ 0 h 1786218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1778664 w 2155409"/>
              <a:gd name="connsiteY7" fmla="*/ 376899 h 1786218"/>
              <a:gd name="connsiteX8" fmla="*/ 2155409 w 2155409"/>
              <a:gd name="connsiteY8" fmla="*/ 0 h 1786218"/>
              <a:gd name="connsiteX0" fmla="*/ 0 w 2027729"/>
              <a:gd name="connsiteY0" fmla="*/ 1500453 h 1500453"/>
              <a:gd name="connsiteX1" fmla="*/ 319314 w 2027729"/>
              <a:gd name="connsiteY1" fmla="*/ 716681 h 1500453"/>
              <a:gd name="connsiteX2" fmla="*/ 661477 w 2027729"/>
              <a:gd name="connsiteY2" fmla="*/ 1324501 h 1500453"/>
              <a:gd name="connsiteX3" fmla="*/ 867729 w 2027729"/>
              <a:gd name="connsiteY3" fmla="*/ 414299 h 1500453"/>
              <a:gd name="connsiteX4" fmla="*/ 1248301 w 2027729"/>
              <a:gd name="connsiteY4" fmla="*/ 849637 h 1500453"/>
              <a:gd name="connsiteX5" fmla="*/ 1346515 w 2027729"/>
              <a:gd name="connsiteY5" fmla="*/ 15284 h 1500453"/>
              <a:gd name="connsiteX6" fmla="*/ 1572411 w 2027729"/>
              <a:gd name="connsiteY6" fmla="*/ 381894 h 1500453"/>
              <a:gd name="connsiteX7" fmla="*/ 1778664 w 2027729"/>
              <a:gd name="connsiteY7" fmla="*/ 91134 h 1500453"/>
              <a:gd name="connsiteX8" fmla="*/ 2027729 w 2027729"/>
              <a:gd name="connsiteY8" fmla="*/ 611797 h 1500453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72978 h 1472978"/>
              <a:gd name="connsiteX1" fmla="*/ 319314 w 2027729"/>
              <a:gd name="connsiteY1" fmla="*/ 689206 h 1472978"/>
              <a:gd name="connsiteX2" fmla="*/ 661477 w 2027729"/>
              <a:gd name="connsiteY2" fmla="*/ 1297026 h 1472978"/>
              <a:gd name="connsiteX3" fmla="*/ 867729 w 2027729"/>
              <a:gd name="connsiteY3" fmla="*/ 386824 h 1472978"/>
              <a:gd name="connsiteX4" fmla="*/ 1248301 w 2027729"/>
              <a:gd name="connsiteY4" fmla="*/ 822162 h 1472978"/>
              <a:gd name="connsiteX5" fmla="*/ 1395623 w 2027729"/>
              <a:gd name="connsiteY5" fmla="*/ 451 h 1472978"/>
              <a:gd name="connsiteX6" fmla="*/ 1572411 w 2027729"/>
              <a:gd name="connsiteY6" fmla="*/ 354419 h 1472978"/>
              <a:gd name="connsiteX7" fmla="*/ 1778664 w 2027729"/>
              <a:gd name="connsiteY7" fmla="*/ 63659 h 1472978"/>
              <a:gd name="connsiteX8" fmla="*/ 2027729 w 2027729"/>
              <a:gd name="connsiteY8" fmla="*/ 584322 h 1472978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778664 w 2027729"/>
              <a:gd name="connsiteY7" fmla="*/ 75792 h 1485111"/>
              <a:gd name="connsiteX8" fmla="*/ 2027729 w 2027729"/>
              <a:gd name="connsiteY8" fmla="*/ 596455 h 1485111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817951 w 2027729"/>
              <a:gd name="connsiteY7" fmla="*/ 164284 h 1485111"/>
              <a:gd name="connsiteX8" fmla="*/ 2027729 w 2027729"/>
              <a:gd name="connsiteY8" fmla="*/ 596455 h 1485111"/>
              <a:gd name="connsiteX0" fmla="*/ 0 w 2067016"/>
              <a:gd name="connsiteY0" fmla="*/ 1485111 h 1485111"/>
              <a:gd name="connsiteX1" fmla="*/ 319314 w 2067016"/>
              <a:gd name="connsiteY1" fmla="*/ 701339 h 1485111"/>
              <a:gd name="connsiteX2" fmla="*/ 661477 w 2067016"/>
              <a:gd name="connsiteY2" fmla="*/ 1309159 h 1485111"/>
              <a:gd name="connsiteX3" fmla="*/ 867729 w 2067016"/>
              <a:gd name="connsiteY3" fmla="*/ 398957 h 1485111"/>
              <a:gd name="connsiteX4" fmla="*/ 1248301 w 2067016"/>
              <a:gd name="connsiteY4" fmla="*/ 834295 h 1485111"/>
              <a:gd name="connsiteX5" fmla="*/ 1395623 w 2067016"/>
              <a:gd name="connsiteY5" fmla="*/ 12584 h 1485111"/>
              <a:gd name="connsiteX6" fmla="*/ 1572411 w 2067016"/>
              <a:gd name="connsiteY6" fmla="*/ 366552 h 1485111"/>
              <a:gd name="connsiteX7" fmla="*/ 1817951 w 2067016"/>
              <a:gd name="connsiteY7" fmla="*/ 164284 h 1485111"/>
              <a:gd name="connsiteX8" fmla="*/ 2067016 w 2067016"/>
              <a:gd name="connsiteY8" fmla="*/ 735514 h 1485111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88187 h 1488187"/>
              <a:gd name="connsiteX1" fmla="*/ 319314 w 2067016"/>
              <a:gd name="connsiteY1" fmla="*/ 704415 h 1488187"/>
              <a:gd name="connsiteX2" fmla="*/ 661477 w 2067016"/>
              <a:gd name="connsiteY2" fmla="*/ 1312235 h 1488187"/>
              <a:gd name="connsiteX3" fmla="*/ 867729 w 2067016"/>
              <a:gd name="connsiteY3" fmla="*/ 402033 h 1488187"/>
              <a:gd name="connsiteX4" fmla="*/ 1248301 w 2067016"/>
              <a:gd name="connsiteY4" fmla="*/ 837371 h 1488187"/>
              <a:gd name="connsiteX5" fmla="*/ 1395623 w 2067016"/>
              <a:gd name="connsiteY5" fmla="*/ 15660 h 1488187"/>
              <a:gd name="connsiteX6" fmla="*/ 1572411 w 2067016"/>
              <a:gd name="connsiteY6" fmla="*/ 369628 h 1488187"/>
              <a:gd name="connsiteX7" fmla="*/ 1817951 w 2067016"/>
              <a:gd name="connsiteY7" fmla="*/ 167360 h 1488187"/>
              <a:gd name="connsiteX8" fmla="*/ 2067016 w 2067016"/>
              <a:gd name="connsiteY8" fmla="*/ 738590 h 1488187"/>
              <a:gd name="connsiteX0" fmla="*/ 0 w 2067016"/>
              <a:gd name="connsiteY0" fmla="*/ 1491926 h 1491926"/>
              <a:gd name="connsiteX1" fmla="*/ 319314 w 2067016"/>
              <a:gd name="connsiteY1" fmla="*/ 708154 h 1491926"/>
              <a:gd name="connsiteX2" fmla="*/ 661477 w 2067016"/>
              <a:gd name="connsiteY2" fmla="*/ 1315974 h 1491926"/>
              <a:gd name="connsiteX3" fmla="*/ 867729 w 2067016"/>
              <a:gd name="connsiteY3" fmla="*/ 405772 h 1491926"/>
              <a:gd name="connsiteX4" fmla="*/ 1248301 w 2067016"/>
              <a:gd name="connsiteY4" fmla="*/ 841110 h 1491926"/>
              <a:gd name="connsiteX5" fmla="*/ 1395623 w 2067016"/>
              <a:gd name="connsiteY5" fmla="*/ 19399 h 1491926"/>
              <a:gd name="connsiteX6" fmla="*/ 1572411 w 2067016"/>
              <a:gd name="connsiteY6" fmla="*/ 373367 h 1491926"/>
              <a:gd name="connsiteX7" fmla="*/ 2067016 w 2067016"/>
              <a:gd name="connsiteY7" fmla="*/ 742329 h 1491926"/>
              <a:gd name="connsiteX0" fmla="*/ 0 w 2067016"/>
              <a:gd name="connsiteY0" fmla="*/ 1472866 h 1472866"/>
              <a:gd name="connsiteX1" fmla="*/ 319314 w 2067016"/>
              <a:gd name="connsiteY1" fmla="*/ 689094 h 1472866"/>
              <a:gd name="connsiteX2" fmla="*/ 661477 w 2067016"/>
              <a:gd name="connsiteY2" fmla="*/ 1296914 h 1472866"/>
              <a:gd name="connsiteX3" fmla="*/ 867729 w 2067016"/>
              <a:gd name="connsiteY3" fmla="*/ 386712 h 1472866"/>
              <a:gd name="connsiteX4" fmla="*/ 1248301 w 2067016"/>
              <a:gd name="connsiteY4" fmla="*/ 822050 h 1472866"/>
              <a:gd name="connsiteX5" fmla="*/ 1395623 w 2067016"/>
              <a:gd name="connsiteY5" fmla="*/ 339 h 1472866"/>
              <a:gd name="connsiteX6" fmla="*/ 2067016 w 2067016"/>
              <a:gd name="connsiteY6" fmla="*/ 723269 h 1472866"/>
              <a:gd name="connsiteX0" fmla="*/ 0 w 1395623"/>
              <a:gd name="connsiteY0" fmla="*/ 1472527 h 1472527"/>
              <a:gd name="connsiteX1" fmla="*/ 319314 w 1395623"/>
              <a:gd name="connsiteY1" fmla="*/ 688755 h 1472527"/>
              <a:gd name="connsiteX2" fmla="*/ 661477 w 1395623"/>
              <a:gd name="connsiteY2" fmla="*/ 1296575 h 1472527"/>
              <a:gd name="connsiteX3" fmla="*/ 867729 w 1395623"/>
              <a:gd name="connsiteY3" fmla="*/ 386373 h 1472527"/>
              <a:gd name="connsiteX4" fmla="*/ 1248301 w 1395623"/>
              <a:gd name="connsiteY4" fmla="*/ 821711 h 1472527"/>
              <a:gd name="connsiteX5" fmla="*/ 1395623 w 1395623"/>
              <a:gd name="connsiteY5" fmla="*/ 0 h 147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5623" h="1472527">
                <a:moveTo>
                  <a:pt x="0" y="1472527"/>
                </a:moveTo>
                <a:cubicBezTo>
                  <a:pt x="102809" y="1115717"/>
                  <a:pt x="209068" y="718080"/>
                  <a:pt x="319314" y="688755"/>
                </a:cubicBezTo>
                <a:cubicBezTo>
                  <a:pt x="429560" y="659430"/>
                  <a:pt x="563527" y="1313261"/>
                  <a:pt x="661477" y="1296575"/>
                </a:cubicBezTo>
                <a:cubicBezTo>
                  <a:pt x="759427" y="1279889"/>
                  <a:pt x="786294" y="490800"/>
                  <a:pt x="867729" y="386373"/>
                </a:cubicBezTo>
                <a:cubicBezTo>
                  <a:pt x="949164" y="281946"/>
                  <a:pt x="1161956" y="883999"/>
                  <a:pt x="1248301" y="821711"/>
                </a:cubicBezTo>
                <a:cubicBezTo>
                  <a:pt x="1334646" y="759423"/>
                  <a:pt x="1282675" y="128523"/>
                  <a:pt x="13956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415925" y="4927600"/>
            <a:ext cx="2736850" cy="576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36538" y="5334000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28688" y="5189538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73150" y="4316413"/>
            <a:ext cx="2303463" cy="147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92" name="TextBox 36"/>
          <p:cNvSpPr txBox="1">
            <a:spLocks noChangeArrowheads="1"/>
          </p:cNvSpPr>
          <p:nvPr/>
        </p:nvSpPr>
        <p:spPr bwMode="auto">
          <a:xfrm>
            <a:off x="1460500" y="57959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终极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2786063" y="3098800"/>
            <a:ext cx="612775" cy="207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5521325" y="3794125"/>
            <a:ext cx="3054350" cy="1709738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  <a:gd name="connsiteX0" fmla="*/ 0 w 642886"/>
              <a:gd name="connsiteY0" fmla="*/ 784452 h 784452"/>
              <a:gd name="connsiteX1" fmla="*/ 319314 w 642886"/>
              <a:gd name="connsiteY1" fmla="*/ 680 h 784452"/>
              <a:gd name="connsiteX2" fmla="*/ 592726 w 642886"/>
              <a:gd name="connsiteY2" fmla="*/ 646426 h 784452"/>
              <a:gd name="connsiteX3" fmla="*/ 642886 w 642886"/>
              <a:gd name="connsiteY3" fmla="*/ 603729 h 784452"/>
              <a:gd name="connsiteX0" fmla="*/ 0 w 908069"/>
              <a:gd name="connsiteY0" fmla="*/ 1041127 h 1041127"/>
              <a:gd name="connsiteX1" fmla="*/ 319314 w 908069"/>
              <a:gd name="connsiteY1" fmla="*/ 257355 h 1041127"/>
              <a:gd name="connsiteX2" fmla="*/ 592726 w 908069"/>
              <a:gd name="connsiteY2" fmla="*/ 903101 h 1041127"/>
              <a:gd name="connsiteX3" fmla="*/ 908069 w 908069"/>
              <a:gd name="connsiteY3" fmla="*/ 768 h 1041127"/>
              <a:gd name="connsiteX0" fmla="*/ 0 w 908069"/>
              <a:gd name="connsiteY0" fmla="*/ 1041156 h 1041156"/>
              <a:gd name="connsiteX1" fmla="*/ 319314 w 908069"/>
              <a:gd name="connsiteY1" fmla="*/ 257384 h 1041156"/>
              <a:gd name="connsiteX2" fmla="*/ 661477 w 908069"/>
              <a:gd name="connsiteY2" fmla="*/ 865204 h 1041156"/>
              <a:gd name="connsiteX3" fmla="*/ 908069 w 908069"/>
              <a:gd name="connsiteY3" fmla="*/ 797 h 1041156"/>
              <a:gd name="connsiteX0" fmla="*/ 0 w 957177"/>
              <a:gd name="connsiteY0" fmla="*/ 1116952 h 1116952"/>
              <a:gd name="connsiteX1" fmla="*/ 319314 w 957177"/>
              <a:gd name="connsiteY1" fmla="*/ 333180 h 1116952"/>
              <a:gd name="connsiteX2" fmla="*/ 661477 w 957177"/>
              <a:gd name="connsiteY2" fmla="*/ 941000 h 1116952"/>
              <a:gd name="connsiteX3" fmla="*/ 957177 w 957177"/>
              <a:gd name="connsiteY3" fmla="*/ 742 h 1116952"/>
              <a:gd name="connsiteX0" fmla="*/ 0 w 957177"/>
              <a:gd name="connsiteY0" fmla="*/ 1116210 h 1116210"/>
              <a:gd name="connsiteX1" fmla="*/ 319314 w 957177"/>
              <a:gd name="connsiteY1" fmla="*/ 332438 h 1116210"/>
              <a:gd name="connsiteX2" fmla="*/ 661477 w 957177"/>
              <a:gd name="connsiteY2" fmla="*/ 940258 h 1116210"/>
              <a:gd name="connsiteX3" fmla="*/ 848085 w 957177"/>
              <a:gd name="connsiteY3" fmla="*/ 207040 h 1116210"/>
              <a:gd name="connsiteX4" fmla="*/ 957177 w 957177"/>
              <a:gd name="connsiteY4" fmla="*/ 0 h 1116210"/>
              <a:gd name="connsiteX0" fmla="*/ 0 w 1163430"/>
              <a:gd name="connsiteY0" fmla="*/ 932936 h 932936"/>
              <a:gd name="connsiteX1" fmla="*/ 319314 w 1163430"/>
              <a:gd name="connsiteY1" fmla="*/ 149164 h 932936"/>
              <a:gd name="connsiteX2" fmla="*/ 661477 w 1163430"/>
              <a:gd name="connsiteY2" fmla="*/ 756984 h 932936"/>
              <a:gd name="connsiteX3" fmla="*/ 848085 w 1163430"/>
              <a:gd name="connsiteY3" fmla="*/ 23766 h 932936"/>
              <a:gd name="connsiteX4" fmla="*/ 1163430 w 1163430"/>
              <a:gd name="connsiteY4" fmla="*/ 499379 h 932936"/>
              <a:gd name="connsiteX0" fmla="*/ 0 w 1163430"/>
              <a:gd name="connsiteY0" fmla="*/ 1105499 h 1105499"/>
              <a:gd name="connsiteX1" fmla="*/ 319314 w 1163430"/>
              <a:gd name="connsiteY1" fmla="*/ 321727 h 1105499"/>
              <a:gd name="connsiteX2" fmla="*/ 661477 w 1163430"/>
              <a:gd name="connsiteY2" fmla="*/ 929547 h 1105499"/>
              <a:gd name="connsiteX3" fmla="*/ 907015 w 1163430"/>
              <a:gd name="connsiteY3" fmla="*/ 19345 h 1105499"/>
              <a:gd name="connsiteX4" fmla="*/ 1163430 w 1163430"/>
              <a:gd name="connsiteY4" fmla="*/ 671942 h 1105499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907015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095783 h 1095783"/>
              <a:gd name="connsiteX1" fmla="*/ 319314 w 1192895"/>
              <a:gd name="connsiteY1" fmla="*/ 312011 h 1095783"/>
              <a:gd name="connsiteX2" fmla="*/ 661477 w 1192895"/>
              <a:gd name="connsiteY2" fmla="*/ 919831 h 1095783"/>
              <a:gd name="connsiteX3" fmla="*/ 867729 w 1192895"/>
              <a:gd name="connsiteY3" fmla="*/ 9629 h 1095783"/>
              <a:gd name="connsiteX4" fmla="*/ 1192895 w 1192895"/>
              <a:gd name="connsiteY4" fmla="*/ 346184 h 1095783"/>
              <a:gd name="connsiteX0" fmla="*/ 0 w 1242003"/>
              <a:gd name="connsiteY0" fmla="*/ 1094533 h 1094533"/>
              <a:gd name="connsiteX1" fmla="*/ 319314 w 1242003"/>
              <a:gd name="connsiteY1" fmla="*/ 310761 h 1094533"/>
              <a:gd name="connsiteX2" fmla="*/ 661477 w 1242003"/>
              <a:gd name="connsiteY2" fmla="*/ 918581 h 1094533"/>
              <a:gd name="connsiteX3" fmla="*/ 867729 w 1242003"/>
              <a:gd name="connsiteY3" fmla="*/ 8379 h 1094533"/>
              <a:gd name="connsiteX4" fmla="*/ 1242003 w 1242003"/>
              <a:gd name="connsiteY4" fmla="*/ 420785 h 1094533"/>
              <a:gd name="connsiteX0" fmla="*/ 0 w 1242003"/>
              <a:gd name="connsiteY0" fmla="*/ 1100857 h 1100857"/>
              <a:gd name="connsiteX1" fmla="*/ 319314 w 1242003"/>
              <a:gd name="connsiteY1" fmla="*/ 317085 h 1100857"/>
              <a:gd name="connsiteX2" fmla="*/ 661477 w 1242003"/>
              <a:gd name="connsiteY2" fmla="*/ 924905 h 1100857"/>
              <a:gd name="connsiteX3" fmla="*/ 867729 w 1242003"/>
              <a:gd name="connsiteY3" fmla="*/ 14703 h 1100857"/>
              <a:gd name="connsiteX4" fmla="*/ 1169728 w 1242003"/>
              <a:gd name="connsiteY4" fmla="*/ 462682 h 1100857"/>
              <a:gd name="connsiteX5" fmla="*/ 1242003 w 1242003"/>
              <a:gd name="connsiteY5" fmla="*/ 427109 h 1100857"/>
              <a:gd name="connsiteX0" fmla="*/ 0 w 1350040"/>
              <a:gd name="connsiteY0" fmla="*/ 1495818 h 1495818"/>
              <a:gd name="connsiteX1" fmla="*/ 319314 w 1350040"/>
              <a:gd name="connsiteY1" fmla="*/ 712046 h 1495818"/>
              <a:gd name="connsiteX2" fmla="*/ 661477 w 1350040"/>
              <a:gd name="connsiteY2" fmla="*/ 1319866 h 1495818"/>
              <a:gd name="connsiteX3" fmla="*/ 867729 w 1350040"/>
              <a:gd name="connsiteY3" fmla="*/ 409664 h 1495818"/>
              <a:gd name="connsiteX4" fmla="*/ 1169728 w 1350040"/>
              <a:gd name="connsiteY4" fmla="*/ 857643 h 1495818"/>
              <a:gd name="connsiteX5" fmla="*/ 1350040 w 1350040"/>
              <a:gd name="connsiteY5" fmla="*/ 359 h 1495818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85 h 1495885"/>
              <a:gd name="connsiteX1" fmla="*/ 319314 w 1350040"/>
              <a:gd name="connsiteY1" fmla="*/ 712113 h 1495885"/>
              <a:gd name="connsiteX2" fmla="*/ 661477 w 1350040"/>
              <a:gd name="connsiteY2" fmla="*/ 1319933 h 1495885"/>
              <a:gd name="connsiteX3" fmla="*/ 867729 w 1350040"/>
              <a:gd name="connsiteY3" fmla="*/ 409731 h 1495885"/>
              <a:gd name="connsiteX4" fmla="*/ 1248301 w 1350040"/>
              <a:gd name="connsiteY4" fmla="*/ 845069 h 1495885"/>
              <a:gd name="connsiteX5" fmla="*/ 1350040 w 1350040"/>
              <a:gd name="connsiteY5" fmla="*/ 426 h 1495885"/>
              <a:gd name="connsiteX0" fmla="*/ 0 w 1428613"/>
              <a:gd name="connsiteY0" fmla="*/ 1609608 h 1609608"/>
              <a:gd name="connsiteX1" fmla="*/ 319314 w 1428613"/>
              <a:gd name="connsiteY1" fmla="*/ 825836 h 1609608"/>
              <a:gd name="connsiteX2" fmla="*/ 661477 w 1428613"/>
              <a:gd name="connsiteY2" fmla="*/ 1433656 h 1609608"/>
              <a:gd name="connsiteX3" fmla="*/ 867729 w 1428613"/>
              <a:gd name="connsiteY3" fmla="*/ 523454 h 1609608"/>
              <a:gd name="connsiteX4" fmla="*/ 1248301 w 1428613"/>
              <a:gd name="connsiteY4" fmla="*/ 958792 h 1609608"/>
              <a:gd name="connsiteX5" fmla="*/ 1428613 w 1428613"/>
              <a:gd name="connsiteY5" fmla="*/ 373 h 1609608"/>
              <a:gd name="connsiteX0" fmla="*/ 0 w 1428613"/>
              <a:gd name="connsiteY0" fmla="*/ 1609235 h 1609235"/>
              <a:gd name="connsiteX1" fmla="*/ 319314 w 1428613"/>
              <a:gd name="connsiteY1" fmla="*/ 825463 h 1609235"/>
              <a:gd name="connsiteX2" fmla="*/ 661477 w 1428613"/>
              <a:gd name="connsiteY2" fmla="*/ 1433283 h 1609235"/>
              <a:gd name="connsiteX3" fmla="*/ 867729 w 1428613"/>
              <a:gd name="connsiteY3" fmla="*/ 523081 h 1609235"/>
              <a:gd name="connsiteX4" fmla="*/ 1248301 w 1428613"/>
              <a:gd name="connsiteY4" fmla="*/ 958419 h 1609235"/>
              <a:gd name="connsiteX5" fmla="*/ 1346515 w 1428613"/>
              <a:gd name="connsiteY5" fmla="*/ 124066 h 1609235"/>
              <a:gd name="connsiteX6" fmla="*/ 1428613 w 1428613"/>
              <a:gd name="connsiteY6" fmla="*/ 0 h 1609235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02363 h 1502363"/>
              <a:gd name="connsiteX1" fmla="*/ 319314 w 1634866"/>
              <a:gd name="connsiteY1" fmla="*/ 718591 h 1502363"/>
              <a:gd name="connsiteX2" fmla="*/ 661477 w 1634866"/>
              <a:gd name="connsiteY2" fmla="*/ 1326411 h 1502363"/>
              <a:gd name="connsiteX3" fmla="*/ 867729 w 1634866"/>
              <a:gd name="connsiteY3" fmla="*/ 416209 h 1502363"/>
              <a:gd name="connsiteX4" fmla="*/ 1248301 w 1634866"/>
              <a:gd name="connsiteY4" fmla="*/ 851547 h 1502363"/>
              <a:gd name="connsiteX5" fmla="*/ 1346515 w 1634866"/>
              <a:gd name="connsiteY5" fmla="*/ 17194 h 1502363"/>
              <a:gd name="connsiteX6" fmla="*/ 1634866 w 1634866"/>
              <a:gd name="connsiteY6" fmla="*/ 436722 h 1502363"/>
              <a:gd name="connsiteX0" fmla="*/ 0 w 1634866"/>
              <a:gd name="connsiteY0" fmla="*/ 1496719 h 1496719"/>
              <a:gd name="connsiteX1" fmla="*/ 319314 w 1634866"/>
              <a:gd name="connsiteY1" fmla="*/ 712947 h 1496719"/>
              <a:gd name="connsiteX2" fmla="*/ 661477 w 1634866"/>
              <a:gd name="connsiteY2" fmla="*/ 1320767 h 1496719"/>
              <a:gd name="connsiteX3" fmla="*/ 867729 w 1634866"/>
              <a:gd name="connsiteY3" fmla="*/ 410565 h 1496719"/>
              <a:gd name="connsiteX4" fmla="*/ 1248301 w 1634866"/>
              <a:gd name="connsiteY4" fmla="*/ 845903 h 1496719"/>
              <a:gd name="connsiteX5" fmla="*/ 1346515 w 1634866"/>
              <a:gd name="connsiteY5" fmla="*/ 11550 h 1496719"/>
              <a:gd name="connsiteX6" fmla="*/ 1634866 w 1634866"/>
              <a:gd name="connsiteY6" fmla="*/ 431078 h 1496719"/>
              <a:gd name="connsiteX0" fmla="*/ 0 w 1536650"/>
              <a:gd name="connsiteY0" fmla="*/ 1505765 h 1505765"/>
              <a:gd name="connsiteX1" fmla="*/ 319314 w 1536650"/>
              <a:gd name="connsiteY1" fmla="*/ 721993 h 1505765"/>
              <a:gd name="connsiteX2" fmla="*/ 661477 w 1536650"/>
              <a:gd name="connsiteY2" fmla="*/ 1329813 h 1505765"/>
              <a:gd name="connsiteX3" fmla="*/ 867729 w 1536650"/>
              <a:gd name="connsiteY3" fmla="*/ 419611 h 1505765"/>
              <a:gd name="connsiteX4" fmla="*/ 1248301 w 1536650"/>
              <a:gd name="connsiteY4" fmla="*/ 854949 h 1505765"/>
              <a:gd name="connsiteX5" fmla="*/ 1346515 w 1536650"/>
              <a:gd name="connsiteY5" fmla="*/ 20596 h 1505765"/>
              <a:gd name="connsiteX6" fmla="*/ 1536650 w 1536650"/>
              <a:gd name="connsiteY6" fmla="*/ 174648 h 1505765"/>
              <a:gd name="connsiteX0" fmla="*/ 0 w 1595579"/>
              <a:gd name="connsiteY0" fmla="*/ 1506564 h 1506564"/>
              <a:gd name="connsiteX1" fmla="*/ 319314 w 1595579"/>
              <a:gd name="connsiteY1" fmla="*/ 722792 h 1506564"/>
              <a:gd name="connsiteX2" fmla="*/ 661477 w 1595579"/>
              <a:gd name="connsiteY2" fmla="*/ 1330612 h 1506564"/>
              <a:gd name="connsiteX3" fmla="*/ 867729 w 1595579"/>
              <a:gd name="connsiteY3" fmla="*/ 420410 h 1506564"/>
              <a:gd name="connsiteX4" fmla="*/ 1248301 w 1595579"/>
              <a:gd name="connsiteY4" fmla="*/ 855748 h 1506564"/>
              <a:gd name="connsiteX5" fmla="*/ 1346515 w 1595579"/>
              <a:gd name="connsiteY5" fmla="*/ 21395 h 1506564"/>
              <a:gd name="connsiteX6" fmla="*/ 1595579 w 1595579"/>
              <a:gd name="connsiteY6" fmla="*/ 162806 h 1506564"/>
              <a:gd name="connsiteX0" fmla="*/ 0 w 1575936"/>
              <a:gd name="connsiteY0" fmla="*/ 1498068 h 1498068"/>
              <a:gd name="connsiteX1" fmla="*/ 319314 w 1575936"/>
              <a:gd name="connsiteY1" fmla="*/ 714296 h 1498068"/>
              <a:gd name="connsiteX2" fmla="*/ 661477 w 1575936"/>
              <a:gd name="connsiteY2" fmla="*/ 1322116 h 1498068"/>
              <a:gd name="connsiteX3" fmla="*/ 867729 w 1575936"/>
              <a:gd name="connsiteY3" fmla="*/ 411914 h 1498068"/>
              <a:gd name="connsiteX4" fmla="*/ 1248301 w 1575936"/>
              <a:gd name="connsiteY4" fmla="*/ 847252 h 1498068"/>
              <a:gd name="connsiteX5" fmla="*/ 1346515 w 1575936"/>
              <a:gd name="connsiteY5" fmla="*/ 12899 h 1498068"/>
              <a:gd name="connsiteX6" fmla="*/ 1575936 w 1575936"/>
              <a:gd name="connsiteY6" fmla="*/ 369220 h 1498068"/>
              <a:gd name="connsiteX0" fmla="*/ 0 w 1575936"/>
              <a:gd name="connsiteY0" fmla="*/ 1503145 h 1503145"/>
              <a:gd name="connsiteX1" fmla="*/ 319314 w 1575936"/>
              <a:gd name="connsiteY1" fmla="*/ 719373 h 1503145"/>
              <a:gd name="connsiteX2" fmla="*/ 661477 w 1575936"/>
              <a:gd name="connsiteY2" fmla="*/ 1327193 h 1503145"/>
              <a:gd name="connsiteX3" fmla="*/ 867729 w 1575936"/>
              <a:gd name="connsiteY3" fmla="*/ 416991 h 1503145"/>
              <a:gd name="connsiteX4" fmla="*/ 1248301 w 1575936"/>
              <a:gd name="connsiteY4" fmla="*/ 852329 h 1503145"/>
              <a:gd name="connsiteX5" fmla="*/ 1346515 w 1575936"/>
              <a:gd name="connsiteY5" fmla="*/ 17976 h 1503145"/>
              <a:gd name="connsiteX6" fmla="*/ 1493839 w 1575936"/>
              <a:gd name="connsiteY6" fmla="*/ 346661 h 1503145"/>
              <a:gd name="connsiteX7" fmla="*/ 1575936 w 1575936"/>
              <a:gd name="connsiteY7" fmla="*/ 374297 h 1503145"/>
              <a:gd name="connsiteX0" fmla="*/ 0 w 1693795"/>
              <a:gd name="connsiteY0" fmla="*/ 1503145 h 1503145"/>
              <a:gd name="connsiteX1" fmla="*/ 319314 w 1693795"/>
              <a:gd name="connsiteY1" fmla="*/ 719373 h 1503145"/>
              <a:gd name="connsiteX2" fmla="*/ 661477 w 1693795"/>
              <a:gd name="connsiteY2" fmla="*/ 1327193 h 1503145"/>
              <a:gd name="connsiteX3" fmla="*/ 867729 w 1693795"/>
              <a:gd name="connsiteY3" fmla="*/ 416991 h 1503145"/>
              <a:gd name="connsiteX4" fmla="*/ 1248301 w 1693795"/>
              <a:gd name="connsiteY4" fmla="*/ 852329 h 1503145"/>
              <a:gd name="connsiteX5" fmla="*/ 1346515 w 1693795"/>
              <a:gd name="connsiteY5" fmla="*/ 17976 h 1503145"/>
              <a:gd name="connsiteX6" fmla="*/ 1493839 w 1693795"/>
              <a:gd name="connsiteY6" fmla="*/ 346661 h 1503145"/>
              <a:gd name="connsiteX7" fmla="*/ 1693795 w 1693795"/>
              <a:gd name="connsiteY7" fmla="*/ 70896 h 1503145"/>
              <a:gd name="connsiteX0" fmla="*/ 0 w 1693795"/>
              <a:gd name="connsiteY0" fmla="*/ 1502971 h 1502971"/>
              <a:gd name="connsiteX1" fmla="*/ 319314 w 1693795"/>
              <a:gd name="connsiteY1" fmla="*/ 719199 h 1502971"/>
              <a:gd name="connsiteX2" fmla="*/ 661477 w 1693795"/>
              <a:gd name="connsiteY2" fmla="*/ 1327019 h 1502971"/>
              <a:gd name="connsiteX3" fmla="*/ 867729 w 1693795"/>
              <a:gd name="connsiteY3" fmla="*/ 416817 h 1502971"/>
              <a:gd name="connsiteX4" fmla="*/ 1248301 w 1693795"/>
              <a:gd name="connsiteY4" fmla="*/ 852155 h 1502971"/>
              <a:gd name="connsiteX5" fmla="*/ 1346515 w 1693795"/>
              <a:gd name="connsiteY5" fmla="*/ 17802 h 1502971"/>
              <a:gd name="connsiteX6" fmla="*/ 1493839 w 1693795"/>
              <a:gd name="connsiteY6" fmla="*/ 346487 h 1502971"/>
              <a:gd name="connsiteX7" fmla="*/ 1582232 w 1693795"/>
              <a:gd name="connsiteY7" fmla="*/ 346487 h 1502971"/>
              <a:gd name="connsiteX8" fmla="*/ 1693795 w 1693795"/>
              <a:gd name="connsiteY8" fmla="*/ 70722 h 1502971"/>
              <a:gd name="connsiteX0" fmla="*/ 0 w 1723260"/>
              <a:gd name="connsiteY0" fmla="*/ 1502971 h 1502971"/>
              <a:gd name="connsiteX1" fmla="*/ 319314 w 1723260"/>
              <a:gd name="connsiteY1" fmla="*/ 719199 h 1502971"/>
              <a:gd name="connsiteX2" fmla="*/ 661477 w 1723260"/>
              <a:gd name="connsiteY2" fmla="*/ 1327019 h 1502971"/>
              <a:gd name="connsiteX3" fmla="*/ 867729 w 1723260"/>
              <a:gd name="connsiteY3" fmla="*/ 416817 h 1502971"/>
              <a:gd name="connsiteX4" fmla="*/ 1248301 w 1723260"/>
              <a:gd name="connsiteY4" fmla="*/ 852155 h 1502971"/>
              <a:gd name="connsiteX5" fmla="*/ 1346515 w 1723260"/>
              <a:gd name="connsiteY5" fmla="*/ 17802 h 1502971"/>
              <a:gd name="connsiteX6" fmla="*/ 1493839 w 1723260"/>
              <a:gd name="connsiteY6" fmla="*/ 346487 h 1502971"/>
              <a:gd name="connsiteX7" fmla="*/ 1582232 w 1723260"/>
              <a:gd name="connsiteY7" fmla="*/ 346487 h 1502971"/>
              <a:gd name="connsiteX8" fmla="*/ 1723260 w 1723260"/>
              <a:gd name="connsiteY8" fmla="*/ 298273 h 1502971"/>
              <a:gd name="connsiteX0" fmla="*/ 0 w 1742903"/>
              <a:gd name="connsiteY0" fmla="*/ 1502971 h 1502971"/>
              <a:gd name="connsiteX1" fmla="*/ 319314 w 1742903"/>
              <a:gd name="connsiteY1" fmla="*/ 719199 h 1502971"/>
              <a:gd name="connsiteX2" fmla="*/ 661477 w 1742903"/>
              <a:gd name="connsiteY2" fmla="*/ 1327019 h 1502971"/>
              <a:gd name="connsiteX3" fmla="*/ 867729 w 1742903"/>
              <a:gd name="connsiteY3" fmla="*/ 416817 h 1502971"/>
              <a:gd name="connsiteX4" fmla="*/ 1248301 w 1742903"/>
              <a:gd name="connsiteY4" fmla="*/ 852155 h 1502971"/>
              <a:gd name="connsiteX5" fmla="*/ 1346515 w 1742903"/>
              <a:gd name="connsiteY5" fmla="*/ 17802 h 1502971"/>
              <a:gd name="connsiteX6" fmla="*/ 1493839 w 1742903"/>
              <a:gd name="connsiteY6" fmla="*/ 346487 h 1502971"/>
              <a:gd name="connsiteX7" fmla="*/ 1582232 w 1742903"/>
              <a:gd name="connsiteY7" fmla="*/ 346487 h 1502971"/>
              <a:gd name="connsiteX8" fmla="*/ 1742903 w 1742903"/>
              <a:gd name="connsiteY8" fmla="*/ 108647 h 1502971"/>
              <a:gd name="connsiteX0" fmla="*/ 0 w 1742903"/>
              <a:gd name="connsiteY0" fmla="*/ 1501589 h 1501589"/>
              <a:gd name="connsiteX1" fmla="*/ 319314 w 1742903"/>
              <a:gd name="connsiteY1" fmla="*/ 717817 h 1501589"/>
              <a:gd name="connsiteX2" fmla="*/ 661477 w 1742903"/>
              <a:gd name="connsiteY2" fmla="*/ 1325637 h 1501589"/>
              <a:gd name="connsiteX3" fmla="*/ 867729 w 1742903"/>
              <a:gd name="connsiteY3" fmla="*/ 415435 h 1501589"/>
              <a:gd name="connsiteX4" fmla="*/ 1248301 w 1742903"/>
              <a:gd name="connsiteY4" fmla="*/ 850773 h 1501589"/>
              <a:gd name="connsiteX5" fmla="*/ 1346515 w 1742903"/>
              <a:gd name="connsiteY5" fmla="*/ 16420 h 1501589"/>
              <a:gd name="connsiteX6" fmla="*/ 1493839 w 1742903"/>
              <a:gd name="connsiteY6" fmla="*/ 345105 h 1501589"/>
              <a:gd name="connsiteX7" fmla="*/ 1742903 w 1742903"/>
              <a:gd name="connsiteY7" fmla="*/ 107265 h 1501589"/>
              <a:gd name="connsiteX0" fmla="*/ 0 w 1742903"/>
              <a:gd name="connsiteY0" fmla="*/ 1500405 h 1500405"/>
              <a:gd name="connsiteX1" fmla="*/ 319314 w 1742903"/>
              <a:gd name="connsiteY1" fmla="*/ 716633 h 1500405"/>
              <a:gd name="connsiteX2" fmla="*/ 661477 w 1742903"/>
              <a:gd name="connsiteY2" fmla="*/ 1324453 h 1500405"/>
              <a:gd name="connsiteX3" fmla="*/ 867729 w 1742903"/>
              <a:gd name="connsiteY3" fmla="*/ 414251 h 1500405"/>
              <a:gd name="connsiteX4" fmla="*/ 1248301 w 1742903"/>
              <a:gd name="connsiteY4" fmla="*/ 849589 h 1500405"/>
              <a:gd name="connsiteX5" fmla="*/ 1346515 w 1742903"/>
              <a:gd name="connsiteY5" fmla="*/ 15236 h 1500405"/>
              <a:gd name="connsiteX6" fmla="*/ 1572411 w 1742903"/>
              <a:gd name="connsiteY6" fmla="*/ 381846 h 1500405"/>
              <a:gd name="connsiteX7" fmla="*/ 1742903 w 1742903"/>
              <a:gd name="connsiteY7" fmla="*/ 106081 h 1500405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2155409 w 2155409"/>
              <a:gd name="connsiteY7" fmla="*/ 0 h 1786218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1778664 w 2155409"/>
              <a:gd name="connsiteY7" fmla="*/ 376899 h 1786218"/>
              <a:gd name="connsiteX8" fmla="*/ 2155409 w 2155409"/>
              <a:gd name="connsiteY8" fmla="*/ 0 h 1786218"/>
              <a:gd name="connsiteX0" fmla="*/ 0 w 2027729"/>
              <a:gd name="connsiteY0" fmla="*/ 1500453 h 1500453"/>
              <a:gd name="connsiteX1" fmla="*/ 319314 w 2027729"/>
              <a:gd name="connsiteY1" fmla="*/ 716681 h 1500453"/>
              <a:gd name="connsiteX2" fmla="*/ 661477 w 2027729"/>
              <a:gd name="connsiteY2" fmla="*/ 1324501 h 1500453"/>
              <a:gd name="connsiteX3" fmla="*/ 867729 w 2027729"/>
              <a:gd name="connsiteY3" fmla="*/ 414299 h 1500453"/>
              <a:gd name="connsiteX4" fmla="*/ 1248301 w 2027729"/>
              <a:gd name="connsiteY4" fmla="*/ 849637 h 1500453"/>
              <a:gd name="connsiteX5" fmla="*/ 1346515 w 2027729"/>
              <a:gd name="connsiteY5" fmla="*/ 15284 h 1500453"/>
              <a:gd name="connsiteX6" fmla="*/ 1572411 w 2027729"/>
              <a:gd name="connsiteY6" fmla="*/ 381894 h 1500453"/>
              <a:gd name="connsiteX7" fmla="*/ 1778664 w 2027729"/>
              <a:gd name="connsiteY7" fmla="*/ 91134 h 1500453"/>
              <a:gd name="connsiteX8" fmla="*/ 2027729 w 2027729"/>
              <a:gd name="connsiteY8" fmla="*/ 611797 h 1500453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72978 h 1472978"/>
              <a:gd name="connsiteX1" fmla="*/ 319314 w 2027729"/>
              <a:gd name="connsiteY1" fmla="*/ 689206 h 1472978"/>
              <a:gd name="connsiteX2" fmla="*/ 661477 w 2027729"/>
              <a:gd name="connsiteY2" fmla="*/ 1297026 h 1472978"/>
              <a:gd name="connsiteX3" fmla="*/ 867729 w 2027729"/>
              <a:gd name="connsiteY3" fmla="*/ 386824 h 1472978"/>
              <a:gd name="connsiteX4" fmla="*/ 1248301 w 2027729"/>
              <a:gd name="connsiteY4" fmla="*/ 822162 h 1472978"/>
              <a:gd name="connsiteX5" fmla="*/ 1395623 w 2027729"/>
              <a:gd name="connsiteY5" fmla="*/ 451 h 1472978"/>
              <a:gd name="connsiteX6" fmla="*/ 1572411 w 2027729"/>
              <a:gd name="connsiteY6" fmla="*/ 354419 h 1472978"/>
              <a:gd name="connsiteX7" fmla="*/ 1778664 w 2027729"/>
              <a:gd name="connsiteY7" fmla="*/ 63659 h 1472978"/>
              <a:gd name="connsiteX8" fmla="*/ 2027729 w 2027729"/>
              <a:gd name="connsiteY8" fmla="*/ 584322 h 1472978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778664 w 2027729"/>
              <a:gd name="connsiteY7" fmla="*/ 75792 h 1485111"/>
              <a:gd name="connsiteX8" fmla="*/ 2027729 w 2027729"/>
              <a:gd name="connsiteY8" fmla="*/ 596455 h 1485111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817951 w 2027729"/>
              <a:gd name="connsiteY7" fmla="*/ 164284 h 1485111"/>
              <a:gd name="connsiteX8" fmla="*/ 2027729 w 2027729"/>
              <a:gd name="connsiteY8" fmla="*/ 596455 h 1485111"/>
              <a:gd name="connsiteX0" fmla="*/ 0 w 2067016"/>
              <a:gd name="connsiteY0" fmla="*/ 1485111 h 1485111"/>
              <a:gd name="connsiteX1" fmla="*/ 319314 w 2067016"/>
              <a:gd name="connsiteY1" fmla="*/ 701339 h 1485111"/>
              <a:gd name="connsiteX2" fmla="*/ 661477 w 2067016"/>
              <a:gd name="connsiteY2" fmla="*/ 1309159 h 1485111"/>
              <a:gd name="connsiteX3" fmla="*/ 867729 w 2067016"/>
              <a:gd name="connsiteY3" fmla="*/ 398957 h 1485111"/>
              <a:gd name="connsiteX4" fmla="*/ 1248301 w 2067016"/>
              <a:gd name="connsiteY4" fmla="*/ 834295 h 1485111"/>
              <a:gd name="connsiteX5" fmla="*/ 1395623 w 2067016"/>
              <a:gd name="connsiteY5" fmla="*/ 12584 h 1485111"/>
              <a:gd name="connsiteX6" fmla="*/ 1572411 w 2067016"/>
              <a:gd name="connsiteY6" fmla="*/ 366552 h 1485111"/>
              <a:gd name="connsiteX7" fmla="*/ 1817951 w 2067016"/>
              <a:gd name="connsiteY7" fmla="*/ 164284 h 1485111"/>
              <a:gd name="connsiteX8" fmla="*/ 2067016 w 2067016"/>
              <a:gd name="connsiteY8" fmla="*/ 735514 h 1485111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88187 h 1488187"/>
              <a:gd name="connsiteX1" fmla="*/ 319314 w 2067016"/>
              <a:gd name="connsiteY1" fmla="*/ 704415 h 1488187"/>
              <a:gd name="connsiteX2" fmla="*/ 661477 w 2067016"/>
              <a:gd name="connsiteY2" fmla="*/ 1312235 h 1488187"/>
              <a:gd name="connsiteX3" fmla="*/ 867729 w 2067016"/>
              <a:gd name="connsiteY3" fmla="*/ 402033 h 1488187"/>
              <a:gd name="connsiteX4" fmla="*/ 1248301 w 2067016"/>
              <a:gd name="connsiteY4" fmla="*/ 837371 h 1488187"/>
              <a:gd name="connsiteX5" fmla="*/ 1395623 w 2067016"/>
              <a:gd name="connsiteY5" fmla="*/ 15660 h 1488187"/>
              <a:gd name="connsiteX6" fmla="*/ 1572411 w 2067016"/>
              <a:gd name="connsiteY6" fmla="*/ 369628 h 1488187"/>
              <a:gd name="connsiteX7" fmla="*/ 1817951 w 2067016"/>
              <a:gd name="connsiteY7" fmla="*/ 167360 h 1488187"/>
              <a:gd name="connsiteX8" fmla="*/ 2067016 w 2067016"/>
              <a:gd name="connsiteY8" fmla="*/ 738590 h 148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016" h="1488187">
                <a:moveTo>
                  <a:pt x="0" y="1488187"/>
                </a:moveTo>
                <a:cubicBezTo>
                  <a:pt x="102809" y="1131377"/>
                  <a:pt x="209068" y="733740"/>
                  <a:pt x="319314" y="704415"/>
                </a:cubicBezTo>
                <a:cubicBezTo>
                  <a:pt x="429560" y="675090"/>
                  <a:pt x="563527" y="1328921"/>
                  <a:pt x="661477" y="1312235"/>
                </a:cubicBezTo>
                <a:cubicBezTo>
                  <a:pt x="759427" y="1295549"/>
                  <a:pt x="786294" y="506460"/>
                  <a:pt x="867729" y="402033"/>
                </a:cubicBezTo>
                <a:cubicBezTo>
                  <a:pt x="949164" y="297606"/>
                  <a:pt x="1161956" y="899659"/>
                  <a:pt x="1248301" y="837371"/>
                </a:cubicBezTo>
                <a:cubicBezTo>
                  <a:pt x="1334646" y="775083"/>
                  <a:pt x="1282675" y="144183"/>
                  <a:pt x="1395623" y="15660"/>
                </a:cubicBezTo>
                <a:cubicBezTo>
                  <a:pt x="1498751" y="-87580"/>
                  <a:pt x="1488928" y="352772"/>
                  <a:pt x="1572411" y="369628"/>
                </a:cubicBezTo>
                <a:cubicBezTo>
                  <a:pt x="1655894" y="386484"/>
                  <a:pt x="1720785" y="278637"/>
                  <a:pt x="1817951" y="167360"/>
                </a:cubicBezTo>
                <a:cubicBezTo>
                  <a:pt x="1915117" y="56084"/>
                  <a:pt x="2015684" y="805621"/>
                  <a:pt x="2067016" y="73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865688" y="5095875"/>
            <a:ext cx="2735262" cy="576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684713" y="5503863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376863" y="53594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327775" y="516890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5521325" y="4486275"/>
            <a:ext cx="2305050" cy="147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00" name="TextBox 49"/>
          <p:cNvSpPr txBox="1">
            <a:spLocks noChangeArrowheads="1"/>
          </p:cNvSpPr>
          <p:nvPr/>
        </p:nvSpPr>
        <p:spPr bwMode="auto">
          <a:xfrm>
            <a:off x="5910263" y="596582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转换</a:t>
            </a: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7213600" y="3314700"/>
            <a:ext cx="612775" cy="207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7016750" y="3770313"/>
            <a:ext cx="1947863" cy="363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8115300" y="3846513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4033838" y="5024438"/>
            <a:ext cx="576262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右箭头 60"/>
          <p:cNvSpPr/>
          <p:nvPr/>
        </p:nvSpPr>
        <p:spPr>
          <a:xfrm rot="9051444">
            <a:off x="4121150" y="3371850"/>
            <a:ext cx="57467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213600" y="4586288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56488" y="377031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905625" y="2290763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789863" y="17097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78013" y="4999038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63838" y="44180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25775" y="348297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趋势的演变与转换</a:t>
            </a:r>
          </a:p>
        </p:txBody>
      </p:sp>
      <p:sp>
        <p:nvSpPr>
          <p:cNvPr id="4" name="任意多边形 3"/>
          <p:cNvSpPr/>
          <p:nvPr/>
        </p:nvSpPr>
        <p:spPr>
          <a:xfrm flipV="1">
            <a:off x="1084263" y="1524000"/>
            <a:ext cx="949325" cy="1055688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886" h="784978">
                <a:moveTo>
                  <a:pt x="0" y="784978"/>
                </a:moveTo>
                <a:cubicBezTo>
                  <a:pt x="102809" y="428168"/>
                  <a:pt x="212166" y="31326"/>
                  <a:pt x="319314" y="1206"/>
                </a:cubicBezTo>
                <a:cubicBezTo>
                  <a:pt x="426462" y="-28914"/>
                  <a:pt x="553381" y="514750"/>
                  <a:pt x="642886" y="6042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415925" y="1406525"/>
            <a:ext cx="2636838" cy="590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3538" y="1524000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39800" y="14065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78013" y="156527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033838" y="2151063"/>
            <a:ext cx="576262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V="1">
            <a:off x="5991225" y="1477963"/>
            <a:ext cx="1835150" cy="1257300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  <a:gd name="connsiteX0" fmla="*/ 0 w 642886"/>
              <a:gd name="connsiteY0" fmla="*/ 784452 h 784452"/>
              <a:gd name="connsiteX1" fmla="*/ 319314 w 642886"/>
              <a:gd name="connsiteY1" fmla="*/ 680 h 784452"/>
              <a:gd name="connsiteX2" fmla="*/ 592726 w 642886"/>
              <a:gd name="connsiteY2" fmla="*/ 646426 h 784452"/>
              <a:gd name="connsiteX3" fmla="*/ 642886 w 642886"/>
              <a:gd name="connsiteY3" fmla="*/ 603729 h 784452"/>
              <a:gd name="connsiteX0" fmla="*/ 0 w 908069"/>
              <a:gd name="connsiteY0" fmla="*/ 1041127 h 1041127"/>
              <a:gd name="connsiteX1" fmla="*/ 319314 w 908069"/>
              <a:gd name="connsiteY1" fmla="*/ 257355 h 1041127"/>
              <a:gd name="connsiteX2" fmla="*/ 592726 w 908069"/>
              <a:gd name="connsiteY2" fmla="*/ 903101 h 1041127"/>
              <a:gd name="connsiteX3" fmla="*/ 908069 w 908069"/>
              <a:gd name="connsiteY3" fmla="*/ 768 h 1041127"/>
              <a:gd name="connsiteX0" fmla="*/ 0 w 908069"/>
              <a:gd name="connsiteY0" fmla="*/ 1041156 h 1041156"/>
              <a:gd name="connsiteX1" fmla="*/ 319314 w 908069"/>
              <a:gd name="connsiteY1" fmla="*/ 257384 h 1041156"/>
              <a:gd name="connsiteX2" fmla="*/ 661477 w 908069"/>
              <a:gd name="connsiteY2" fmla="*/ 865204 h 1041156"/>
              <a:gd name="connsiteX3" fmla="*/ 908069 w 908069"/>
              <a:gd name="connsiteY3" fmla="*/ 797 h 1041156"/>
              <a:gd name="connsiteX0" fmla="*/ 0 w 957177"/>
              <a:gd name="connsiteY0" fmla="*/ 1116952 h 1116952"/>
              <a:gd name="connsiteX1" fmla="*/ 319314 w 957177"/>
              <a:gd name="connsiteY1" fmla="*/ 333180 h 1116952"/>
              <a:gd name="connsiteX2" fmla="*/ 661477 w 957177"/>
              <a:gd name="connsiteY2" fmla="*/ 941000 h 1116952"/>
              <a:gd name="connsiteX3" fmla="*/ 957177 w 957177"/>
              <a:gd name="connsiteY3" fmla="*/ 742 h 1116952"/>
              <a:gd name="connsiteX0" fmla="*/ 0 w 957177"/>
              <a:gd name="connsiteY0" fmla="*/ 1116210 h 1116210"/>
              <a:gd name="connsiteX1" fmla="*/ 319314 w 957177"/>
              <a:gd name="connsiteY1" fmla="*/ 332438 h 1116210"/>
              <a:gd name="connsiteX2" fmla="*/ 661477 w 957177"/>
              <a:gd name="connsiteY2" fmla="*/ 940258 h 1116210"/>
              <a:gd name="connsiteX3" fmla="*/ 848085 w 957177"/>
              <a:gd name="connsiteY3" fmla="*/ 207040 h 1116210"/>
              <a:gd name="connsiteX4" fmla="*/ 957177 w 957177"/>
              <a:gd name="connsiteY4" fmla="*/ 0 h 1116210"/>
              <a:gd name="connsiteX0" fmla="*/ 0 w 1163430"/>
              <a:gd name="connsiteY0" fmla="*/ 932936 h 932936"/>
              <a:gd name="connsiteX1" fmla="*/ 319314 w 1163430"/>
              <a:gd name="connsiteY1" fmla="*/ 149164 h 932936"/>
              <a:gd name="connsiteX2" fmla="*/ 661477 w 1163430"/>
              <a:gd name="connsiteY2" fmla="*/ 756984 h 932936"/>
              <a:gd name="connsiteX3" fmla="*/ 848085 w 1163430"/>
              <a:gd name="connsiteY3" fmla="*/ 23766 h 932936"/>
              <a:gd name="connsiteX4" fmla="*/ 1163430 w 1163430"/>
              <a:gd name="connsiteY4" fmla="*/ 499379 h 932936"/>
              <a:gd name="connsiteX0" fmla="*/ 0 w 1163430"/>
              <a:gd name="connsiteY0" fmla="*/ 1105499 h 1105499"/>
              <a:gd name="connsiteX1" fmla="*/ 319314 w 1163430"/>
              <a:gd name="connsiteY1" fmla="*/ 321727 h 1105499"/>
              <a:gd name="connsiteX2" fmla="*/ 661477 w 1163430"/>
              <a:gd name="connsiteY2" fmla="*/ 929547 h 1105499"/>
              <a:gd name="connsiteX3" fmla="*/ 907015 w 1163430"/>
              <a:gd name="connsiteY3" fmla="*/ 19345 h 1105499"/>
              <a:gd name="connsiteX4" fmla="*/ 1163430 w 1163430"/>
              <a:gd name="connsiteY4" fmla="*/ 671942 h 1105499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907015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095783 h 1095783"/>
              <a:gd name="connsiteX1" fmla="*/ 319314 w 1192895"/>
              <a:gd name="connsiteY1" fmla="*/ 312011 h 1095783"/>
              <a:gd name="connsiteX2" fmla="*/ 661477 w 1192895"/>
              <a:gd name="connsiteY2" fmla="*/ 919831 h 1095783"/>
              <a:gd name="connsiteX3" fmla="*/ 867729 w 1192895"/>
              <a:gd name="connsiteY3" fmla="*/ 9629 h 1095783"/>
              <a:gd name="connsiteX4" fmla="*/ 1192895 w 1192895"/>
              <a:gd name="connsiteY4" fmla="*/ 346184 h 1095783"/>
              <a:gd name="connsiteX0" fmla="*/ 0 w 1242003"/>
              <a:gd name="connsiteY0" fmla="*/ 1094533 h 1094533"/>
              <a:gd name="connsiteX1" fmla="*/ 319314 w 1242003"/>
              <a:gd name="connsiteY1" fmla="*/ 310761 h 1094533"/>
              <a:gd name="connsiteX2" fmla="*/ 661477 w 1242003"/>
              <a:gd name="connsiteY2" fmla="*/ 918581 h 1094533"/>
              <a:gd name="connsiteX3" fmla="*/ 867729 w 1242003"/>
              <a:gd name="connsiteY3" fmla="*/ 8379 h 1094533"/>
              <a:gd name="connsiteX4" fmla="*/ 1242003 w 1242003"/>
              <a:gd name="connsiteY4" fmla="*/ 420785 h 109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003" h="1094533">
                <a:moveTo>
                  <a:pt x="0" y="1094533"/>
                </a:moveTo>
                <a:cubicBezTo>
                  <a:pt x="102809" y="737723"/>
                  <a:pt x="209068" y="340086"/>
                  <a:pt x="319314" y="310761"/>
                </a:cubicBezTo>
                <a:cubicBezTo>
                  <a:pt x="429560" y="281436"/>
                  <a:pt x="563527" y="935267"/>
                  <a:pt x="661477" y="918581"/>
                </a:cubicBezTo>
                <a:cubicBezTo>
                  <a:pt x="759427" y="901895"/>
                  <a:pt x="769338" y="114522"/>
                  <a:pt x="867729" y="8379"/>
                </a:cubicBezTo>
                <a:cubicBezTo>
                  <a:pt x="975942" y="-72481"/>
                  <a:pt x="1233643" y="459506"/>
                  <a:pt x="1242003" y="420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5643563" y="1363663"/>
            <a:ext cx="2932112" cy="739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35613" y="1495425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889625" y="1304925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6327775" y="1320800"/>
            <a:ext cx="2074863" cy="123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09" name="TextBox 27"/>
          <p:cNvSpPr txBox="1">
            <a:spLocks noChangeArrowheads="1"/>
          </p:cNvSpPr>
          <p:nvPr/>
        </p:nvSpPr>
        <p:spPr bwMode="auto">
          <a:xfrm>
            <a:off x="1387475" y="27955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启动</a:t>
            </a:r>
          </a:p>
        </p:txBody>
      </p:sp>
      <p:sp>
        <p:nvSpPr>
          <p:cNvPr id="80910" name="TextBox 28"/>
          <p:cNvSpPr txBox="1">
            <a:spLocks noChangeArrowheads="1"/>
          </p:cNvSpPr>
          <p:nvPr/>
        </p:nvSpPr>
        <p:spPr bwMode="auto">
          <a:xfrm>
            <a:off x="6486525" y="28432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发展</a:t>
            </a:r>
          </a:p>
        </p:txBody>
      </p:sp>
      <p:sp>
        <p:nvSpPr>
          <p:cNvPr id="30" name="任意多边形 29"/>
          <p:cNvSpPr/>
          <p:nvPr/>
        </p:nvSpPr>
        <p:spPr>
          <a:xfrm flipV="1">
            <a:off x="1003300" y="4195763"/>
            <a:ext cx="2062163" cy="1601787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  <a:gd name="connsiteX0" fmla="*/ 0 w 642886"/>
              <a:gd name="connsiteY0" fmla="*/ 784452 h 784452"/>
              <a:gd name="connsiteX1" fmla="*/ 319314 w 642886"/>
              <a:gd name="connsiteY1" fmla="*/ 680 h 784452"/>
              <a:gd name="connsiteX2" fmla="*/ 592726 w 642886"/>
              <a:gd name="connsiteY2" fmla="*/ 646426 h 784452"/>
              <a:gd name="connsiteX3" fmla="*/ 642886 w 642886"/>
              <a:gd name="connsiteY3" fmla="*/ 603729 h 784452"/>
              <a:gd name="connsiteX0" fmla="*/ 0 w 908069"/>
              <a:gd name="connsiteY0" fmla="*/ 1041127 h 1041127"/>
              <a:gd name="connsiteX1" fmla="*/ 319314 w 908069"/>
              <a:gd name="connsiteY1" fmla="*/ 257355 h 1041127"/>
              <a:gd name="connsiteX2" fmla="*/ 592726 w 908069"/>
              <a:gd name="connsiteY2" fmla="*/ 903101 h 1041127"/>
              <a:gd name="connsiteX3" fmla="*/ 908069 w 908069"/>
              <a:gd name="connsiteY3" fmla="*/ 768 h 1041127"/>
              <a:gd name="connsiteX0" fmla="*/ 0 w 908069"/>
              <a:gd name="connsiteY0" fmla="*/ 1041156 h 1041156"/>
              <a:gd name="connsiteX1" fmla="*/ 319314 w 908069"/>
              <a:gd name="connsiteY1" fmla="*/ 257384 h 1041156"/>
              <a:gd name="connsiteX2" fmla="*/ 661477 w 908069"/>
              <a:gd name="connsiteY2" fmla="*/ 865204 h 1041156"/>
              <a:gd name="connsiteX3" fmla="*/ 908069 w 908069"/>
              <a:gd name="connsiteY3" fmla="*/ 797 h 1041156"/>
              <a:gd name="connsiteX0" fmla="*/ 0 w 957177"/>
              <a:gd name="connsiteY0" fmla="*/ 1116952 h 1116952"/>
              <a:gd name="connsiteX1" fmla="*/ 319314 w 957177"/>
              <a:gd name="connsiteY1" fmla="*/ 333180 h 1116952"/>
              <a:gd name="connsiteX2" fmla="*/ 661477 w 957177"/>
              <a:gd name="connsiteY2" fmla="*/ 941000 h 1116952"/>
              <a:gd name="connsiteX3" fmla="*/ 957177 w 957177"/>
              <a:gd name="connsiteY3" fmla="*/ 742 h 1116952"/>
              <a:gd name="connsiteX0" fmla="*/ 0 w 957177"/>
              <a:gd name="connsiteY0" fmla="*/ 1116210 h 1116210"/>
              <a:gd name="connsiteX1" fmla="*/ 319314 w 957177"/>
              <a:gd name="connsiteY1" fmla="*/ 332438 h 1116210"/>
              <a:gd name="connsiteX2" fmla="*/ 661477 w 957177"/>
              <a:gd name="connsiteY2" fmla="*/ 940258 h 1116210"/>
              <a:gd name="connsiteX3" fmla="*/ 848085 w 957177"/>
              <a:gd name="connsiteY3" fmla="*/ 207040 h 1116210"/>
              <a:gd name="connsiteX4" fmla="*/ 957177 w 957177"/>
              <a:gd name="connsiteY4" fmla="*/ 0 h 1116210"/>
              <a:gd name="connsiteX0" fmla="*/ 0 w 1163430"/>
              <a:gd name="connsiteY0" fmla="*/ 932936 h 932936"/>
              <a:gd name="connsiteX1" fmla="*/ 319314 w 1163430"/>
              <a:gd name="connsiteY1" fmla="*/ 149164 h 932936"/>
              <a:gd name="connsiteX2" fmla="*/ 661477 w 1163430"/>
              <a:gd name="connsiteY2" fmla="*/ 756984 h 932936"/>
              <a:gd name="connsiteX3" fmla="*/ 848085 w 1163430"/>
              <a:gd name="connsiteY3" fmla="*/ 23766 h 932936"/>
              <a:gd name="connsiteX4" fmla="*/ 1163430 w 1163430"/>
              <a:gd name="connsiteY4" fmla="*/ 499379 h 932936"/>
              <a:gd name="connsiteX0" fmla="*/ 0 w 1163430"/>
              <a:gd name="connsiteY0" fmla="*/ 1105499 h 1105499"/>
              <a:gd name="connsiteX1" fmla="*/ 319314 w 1163430"/>
              <a:gd name="connsiteY1" fmla="*/ 321727 h 1105499"/>
              <a:gd name="connsiteX2" fmla="*/ 661477 w 1163430"/>
              <a:gd name="connsiteY2" fmla="*/ 929547 h 1105499"/>
              <a:gd name="connsiteX3" fmla="*/ 907015 w 1163430"/>
              <a:gd name="connsiteY3" fmla="*/ 19345 h 1105499"/>
              <a:gd name="connsiteX4" fmla="*/ 1163430 w 1163430"/>
              <a:gd name="connsiteY4" fmla="*/ 671942 h 1105499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907015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095783 h 1095783"/>
              <a:gd name="connsiteX1" fmla="*/ 319314 w 1192895"/>
              <a:gd name="connsiteY1" fmla="*/ 312011 h 1095783"/>
              <a:gd name="connsiteX2" fmla="*/ 661477 w 1192895"/>
              <a:gd name="connsiteY2" fmla="*/ 919831 h 1095783"/>
              <a:gd name="connsiteX3" fmla="*/ 867729 w 1192895"/>
              <a:gd name="connsiteY3" fmla="*/ 9629 h 1095783"/>
              <a:gd name="connsiteX4" fmla="*/ 1192895 w 1192895"/>
              <a:gd name="connsiteY4" fmla="*/ 346184 h 1095783"/>
              <a:gd name="connsiteX0" fmla="*/ 0 w 1242003"/>
              <a:gd name="connsiteY0" fmla="*/ 1094533 h 1094533"/>
              <a:gd name="connsiteX1" fmla="*/ 319314 w 1242003"/>
              <a:gd name="connsiteY1" fmla="*/ 310761 h 1094533"/>
              <a:gd name="connsiteX2" fmla="*/ 661477 w 1242003"/>
              <a:gd name="connsiteY2" fmla="*/ 918581 h 1094533"/>
              <a:gd name="connsiteX3" fmla="*/ 867729 w 1242003"/>
              <a:gd name="connsiteY3" fmla="*/ 8379 h 1094533"/>
              <a:gd name="connsiteX4" fmla="*/ 1242003 w 1242003"/>
              <a:gd name="connsiteY4" fmla="*/ 420785 h 1094533"/>
              <a:gd name="connsiteX0" fmla="*/ 0 w 1242003"/>
              <a:gd name="connsiteY0" fmla="*/ 1100857 h 1100857"/>
              <a:gd name="connsiteX1" fmla="*/ 319314 w 1242003"/>
              <a:gd name="connsiteY1" fmla="*/ 317085 h 1100857"/>
              <a:gd name="connsiteX2" fmla="*/ 661477 w 1242003"/>
              <a:gd name="connsiteY2" fmla="*/ 924905 h 1100857"/>
              <a:gd name="connsiteX3" fmla="*/ 867729 w 1242003"/>
              <a:gd name="connsiteY3" fmla="*/ 14703 h 1100857"/>
              <a:gd name="connsiteX4" fmla="*/ 1169728 w 1242003"/>
              <a:gd name="connsiteY4" fmla="*/ 462682 h 1100857"/>
              <a:gd name="connsiteX5" fmla="*/ 1242003 w 1242003"/>
              <a:gd name="connsiteY5" fmla="*/ 427109 h 1100857"/>
              <a:gd name="connsiteX0" fmla="*/ 0 w 1350040"/>
              <a:gd name="connsiteY0" fmla="*/ 1495818 h 1495818"/>
              <a:gd name="connsiteX1" fmla="*/ 319314 w 1350040"/>
              <a:gd name="connsiteY1" fmla="*/ 712046 h 1495818"/>
              <a:gd name="connsiteX2" fmla="*/ 661477 w 1350040"/>
              <a:gd name="connsiteY2" fmla="*/ 1319866 h 1495818"/>
              <a:gd name="connsiteX3" fmla="*/ 867729 w 1350040"/>
              <a:gd name="connsiteY3" fmla="*/ 409664 h 1495818"/>
              <a:gd name="connsiteX4" fmla="*/ 1169728 w 1350040"/>
              <a:gd name="connsiteY4" fmla="*/ 857643 h 1495818"/>
              <a:gd name="connsiteX5" fmla="*/ 1350040 w 1350040"/>
              <a:gd name="connsiteY5" fmla="*/ 359 h 1495818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85 h 1495885"/>
              <a:gd name="connsiteX1" fmla="*/ 319314 w 1350040"/>
              <a:gd name="connsiteY1" fmla="*/ 712113 h 1495885"/>
              <a:gd name="connsiteX2" fmla="*/ 661477 w 1350040"/>
              <a:gd name="connsiteY2" fmla="*/ 1319933 h 1495885"/>
              <a:gd name="connsiteX3" fmla="*/ 867729 w 1350040"/>
              <a:gd name="connsiteY3" fmla="*/ 409731 h 1495885"/>
              <a:gd name="connsiteX4" fmla="*/ 1248301 w 1350040"/>
              <a:gd name="connsiteY4" fmla="*/ 845069 h 1495885"/>
              <a:gd name="connsiteX5" fmla="*/ 1350040 w 1350040"/>
              <a:gd name="connsiteY5" fmla="*/ 426 h 1495885"/>
              <a:gd name="connsiteX0" fmla="*/ 0 w 1428613"/>
              <a:gd name="connsiteY0" fmla="*/ 1609608 h 1609608"/>
              <a:gd name="connsiteX1" fmla="*/ 319314 w 1428613"/>
              <a:gd name="connsiteY1" fmla="*/ 825836 h 1609608"/>
              <a:gd name="connsiteX2" fmla="*/ 661477 w 1428613"/>
              <a:gd name="connsiteY2" fmla="*/ 1433656 h 1609608"/>
              <a:gd name="connsiteX3" fmla="*/ 867729 w 1428613"/>
              <a:gd name="connsiteY3" fmla="*/ 523454 h 1609608"/>
              <a:gd name="connsiteX4" fmla="*/ 1248301 w 1428613"/>
              <a:gd name="connsiteY4" fmla="*/ 958792 h 1609608"/>
              <a:gd name="connsiteX5" fmla="*/ 1428613 w 1428613"/>
              <a:gd name="connsiteY5" fmla="*/ 373 h 1609608"/>
              <a:gd name="connsiteX0" fmla="*/ 0 w 1428613"/>
              <a:gd name="connsiteY0" fmla="*/ 1609235 h 1609235"/>
              <a:gd name="connsiteX1" fmla="*/ 319314 w 1428613"/>
              <a:gd name="connsiteY1" fmla="*/ 825463 h 1609235"/>
              <a:gd name="connsiteX2" fmla="*/ 661477 w 1428613"/>
              <a:gd name="connsiteY2" fmla="*/ 1433283 h 1609235"/>
              <a:gd name="connsiteX3" fmla="*/ 867729 w 1428613"/>
              <a:gd name="connsiteY3" fmla="*/ 523081 h 1609235"/>
              <a:gd name="connsiteX4" fmla="*/ 1248301 w 1428613"/>
              <a:gd name="connsiteY4" fmla="*/ 958419 h 1609235"/>
              <a:gd name="connsiteX5" fmla="*/ 1346515 w 1428613"/>
              <a:gd name="connsiteY5" fmla="*/ 124066 h 1609235"/>
              <a:gd name="connsiteX6" fmla="*/ 1428613 w 1428613"/>
              <a:gd name="connsiteY6" fmla="*/ 0 h 1609235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02363 h 1502363"/>
              <a:gd name="connsiteX1" fmla="*/ 319314 w 1634866"/>
              <a:gd name="connsiteY1" fmla="*/ 718591 h 1502363"/>
              <a:gd name="connsiteX2" fmla="*/ 661477 w 1634866"/>
              <a:gd name="connsiteY2" fmla="*/ 1326411 h 1502363"/>
              <a:gd name="connsiteX3" fmla="*/ 867729 w 1634866"/>
              <a:gd name="connsiteY3" fmla="*/ 416209 h 1502363"/>
              <a:gd name="connsiteX4" fmla="*/ 1248301 w 1634866"/>
              <a:gd name="connsiteY4" fmla="*/ 851547 h 1502363"/>
              <a:gd name="connsiteX5" fmla="*/ 1346515 w 1634866"/>
              <a:gd name="connsiteY5" fmla="*/ 17194 h 1502363"/>
              <a:gd name="connsiteX6" fmla="*/ 1634866 w 1634866"/>
              <a:gd name="connsiteY6" fmla="*/ 436722 h 1502363"/>
              <a:gd name="connsiteX0" fmla="*/ 0 w 1634866"/>
              <a:gd name="connsiteY0" fmla="*/ 1496719 h 1496719"/>
              <a:gd name="connsiteX1" fmla="*/ 319314 w 1634866"/>
              <a:gd name="connsiteY1" fmla="*/ 712947 h 1496719"/>
              <a:gd name="connsiteX2" fmla="*/ 661477 w 1634866"/>
              <a:gd name="connsiteY2" fmla="*/ 1320767 h 1496719"/>
              <a:gd name="connsiteX3" fmla="*/ 867729 w 1634866"/>
              <a:gd name="connsiteY3" fmla="*/ 410565 h 1496719"/>
              <a:gd name="connsiteX4" fmla="*/ 1248301 w 1634866"/>
              <a:gd name="connsiteY4" fmla="*/ 845903 h 1496719"/>
              <a:gd name="connsiteX5" fmla="*/ 1346515 w 1634866"/>
              <a:gd name="connsiteY5" fmla="*/ 11550 h 1496719"/>
              <a:gd name="connsiteX6" fmla="*/ 1634866 w 1634866"/>
              <a:gd name="connsiteY6" fmla="*/ 431078 h 1496719"/>
              <a:gd name="connsiteX0" fmla="*/ 0 w 1536650"/>
              <a:gd name="connsiteY0" fmla="*/ 1505765 h 1505765"/>
              <a:gd name="connsiteX1" fmla="*/ 319314 w 1536650"/>
              <a:gd name="connsiteY1" fmla="*/ 721993 h 1505765"/>
              <a:gd name="connsiteX2" fmla="*/ 661477 w 1536650"/>
              <a:gd name="connsiteY2" fmla="*/ 1329813 h 1505765"/>
              <a:gd name="connsiteX3" fmla="*/ 867729 w 1536650"/>
              <a:gd name="connsiteY3" fmla="*/ 419611 h 1505765"/>
              <a:gd name="connsiteX4" fmla="*/ 1248301 w 1536650"/>
              <a:gd name="connsiteY4" fmla="*/ 854949 h 1505765"/>
              <a:gd name="connsiteX5" fmla="*/ 1346515 w 1536650"/>
              <a:gd name="connsiteY5" fmla="*/ 20596 h 1505765"/>
              <a:gd name="connsiteX6" fmla="*/ 1536650 w 1536650"/>
              <a:gd name="connsiteY6" fmla="*/ 174648 h 1505765"/>
              <a:gd name="connsiteX0" fmla="*/ 0 w 1595579"/>
              <a:gd name="connsiteY0" fmla="*/ 1506564 h 1506564"/>
              <a:gd name="connsiteX1" fmla="*/ 319314 w 1595579"/>
              <a:gd name="connsiteY1" fmla="*/ 722792 h 1506564"/>
              <a:gd name="connsiteX2" fmla="*/ 661477 w 1595579"/>
              <a:gd name="connsiteY2" fmla="*/ 1330612 h 1506564"/>
              <a:gd name="connsiteX3" fmla="*/ 867729 w 1595579"/>
              <a:gd name="connsiteY3" fmla="*/ 420410 h 1506564"/>
              <a:gd name="connsiteX4" fmla="*/ 1248301 w 1595579"/>
              <a:gd name="connsiteY4" fmla="*/ 855748 h 1506564"/>
              <a:gd name="connsiteX5" fmla="*/ 1346515 w 1595579"/>
              <a:gd name="connsiteY5" fmla="*/ 21395 h 1506564"/>
              <a:gd name="connsiteX6" fmla="*/ 1595579 w 1595579"/>
              <a:gd name="connsiteY6" fmla="*/ 162806 h 1506564"/>
              <a:gd name="connsiteX0" fmla="*/ 0 w 1575936"/>
              <a:gd name="connsiteY0" fmla="*/ 1498068 h 1498068"/>
              <a:gd name="connsiteX1" fmla="*/ 319314 w 1575936"/>
              <a:gd name="connsiteY1" fmla="*/ 714296 h 1498068"/>
              <a:gd name="connsiteX2" fmla="*/ 661477 w 1575936"/>
              <a:gd name="connsiteY2" fmla="*/ 1322116 h 1498068"/>
              <a:gd name="connsiteX3" fmla="*/ 867729 w 1575936"/>
              <a:gd name="connsiteY3" fmla="*/ 411914 h 1498068"/>
              <a:gd name="connsiteX4" fmla="*/ 1248301 w 1575936"/>
              <a:gd name="connsiteY4" fmla="*/ 847252 h 1498068"/>
              <a:gd name="connsiteX5" fmla="*/ 1346515 w 1575936"/>
              <a:gd name="connsiteY5" fmla="*/ 12899 h 1498068"/>
              <a:gd name="connsiteX6" fmla="*/ 1575936 w 1575936"/>
              <a:gd name="connsiteY6" fmla="*/ 369220 h 1498068"/>
              <a:gd name="connsiteX0" fmla="*/ 0 w 1575936"/>
              <a:gd name="connsiteY0" fmla="*/ 1503145 h 1503145"/>
              <a:gd name="connsiteX1" fmla="*/ 319314 w 1575936"/>
              <a:gd name="connsiteY1" fmla="*/ 719373 h 1503145"/>
              <a:gd name="connsiteX2" fmla="*/ 661477 w 1575936"/>
              <a:gd name="connsiteY2" fmla="*/ 1327193 h 1503145"/>
              <a:gd name="connsiteX3" fmla="*/ 867729 w 1575936"/>
              <a:gd name="connsiteY3" fmla="*/ 416991 h 1503145"/>
              <a:gd name="connsiteX4" fmla="*/ 1248301 w 1575936"/>
              <a:gd name="connsiteY4" fmla="*/ 852329 h 1503145"/>
              <a:gd name="connsiteX5" fmla="*/ 1346515 w 1575936"/>
              <a:gd name="connsiteY5" fmla="*/ 17976 h 1503145"/>
              <a:gd name="connsiteX6" fmla="*/ 1493839 w 1575936"/>
              <a:gd name="connsiteY6" fmla="*/ 346661 h 1503145"/>
              <a:gd name="connsiteX7" fmla="*/ 1575936 w 1575936"/>
              <a:gd name="connsiteY7" fmla="*/ 374297 h 1503145"/>
              <a:gd name="connsiteX0" fmla="*/ 0 w 1693795"/>
              <a:gd name="connsiteY0" fmla="*/ 1503145 h 1503145"/>
              <a:gd name="connsiteX1" fmla="*/ 319314 w 1693795"/>
              <a:gd name="connsiteY1" fmla="*/ 719373 h 1503145"/>
              <a:gd name="connsiteX2" fmla="*/ 661477 w 1693795"/>
              <a:gd name="connsiteY2" fmla="*/ 1327193 h 1503145"/>
              <a:gd name="connsiteX3" fmla="*/ 867729 w 1693795"/>
              <a:gd name="connsiteY3" fmla="*/ 416991 h 1503145"/>
              <a:gd name="connsiteX4" fmla="*/ 1248301 w 1693795"/>
              <a:gd name="connsiteY4" fmla="*/ 852329 h 1503145"/>
              <a:gd name="connsiteX5" fmla="*/ 1346515 w 1693795"/>
              <a:gd name="connsiteY5" fmla="*/ 17976 h 1503145"/>
              <a:gd name="connsiteX6" fmla="*/ 1493839 w 1693795"/>
              <a:gd name="connsiteY6" fmla="*/ 346661 h 1503145"/>
              <a:gd name="connsiteX7" fmla="*/ 1693795 w 1693795"/>
              <a:gd name="connsiteY7" fmla="*/ 70896 h 1503145"/>
              <a:gd name="connsiteX0" fmla="*/ 0 w 1693795"/>
              <a:gd name="connsiteY0" fmla="*/ 1502971 h 1502971"/>
              <a:gd name="connsiteX1" fmla="*/ 319314 w 1693795"/>
              <a:gd name="connsiteY1" fmla="*/ 719199 h 1502971"/>
              <a:gd name="connsiteX2" fmla="*/ 661477 w 1693795"/>
              <a:gd name="connsiteY2" fmla="*/ 1327019 h 1502971"/>
              <a:gd name="connsiteX3" fmla="*/ 867729 w 1693795"/>
              <a:gd name="connsiteY3" fmla="*/ 416817 h 1502971"/>
              <a:gd name="connsiteX4" fmla="*/ 1248301 w 1693795"/>
              <a:gd name="connsiteY4" fmla="*/ 852155 h 1502971"/>
              <a:gd name="connsiteX5" fmla="*/ 1346515 w 1693795"/>
              <a:gd name="connsiteY5" fmla="*/ 17802 h 1502971"/>
              <a:gd name="connsiteX6" fmla="*/ 1493839 w 1693795"/>
              <a:gd name="connsiteY6" fmla="*/ 346487 h 1502971"/>
              <a:gd name="connsiteX7" fmla="*/ 1582232 w 1693795"/>
              <a:gd name="connsiteY7" fmla="*/ 346487 h 1502971"/>
              <a:gd name="connsiteX8" fmla="*/ 1693795 w 1693795"/>
              <a:gd name="connsiteY8" fmla="*/ 70722 h 1502971"/>
              <a:gd name="connsiteX0" fmla="*/ 0 w 1723260"/>
              <a:gd name="connsiteY0" fmla="*/ 1502971 h 1502971"/>
              <a:gd name="connsiteX1" fmla="*/ 319314 w 1723260"/>
              <a:gd name="connsiteY1" fmla="*/ 719199 h 1502971"/>
              <a:gd name="connsiteX2" fmla="*/ 661477 w 1723260"/>
              <a:gd name="connsiteY2" fmla="*/ 1327019 h 1502971"/>
              <a:gd name="connsiteX3" fmla="*/ 867729 w 1723260"/>
              <a:gd name="connsiteY3" fmla="*/ 416817 h 1502971"/>
              <a:gd name="connsiteX4" fmla="*/ 1248301 w 1723260"/>
              <a:gd name="connsiteY4" fmla="*/ 852155 h 1502971"/>
              <a:gd name="connsiteX5" fmla="*/ 1346515 w 1723260"/>
              <a:gd name="connsiteY5" fmla="*/ 17802 h 1502971"/>
              <a:gd name="connsiteX6" fmla="*/ 1493839 w 1723260"/>
              <a:gd name="connsiteY6" fmla="*/ 346487 h 1502971"/>
              <a:gd name="connsiteX7" fmla="*/ 1582232 w 1723260"/>
              <a:gd name="connsiteY7" fmla="*/ 346487 h 1502971"/>
              <a:gd name="connsiteX8" fmla="*/ 1723260 w 1723260"/>
              <a:gd name="connsiteY8" fmla="*/ 298273 h 1502971"/>
              <a:gd name="connsiteX0" fmla="*/ 0 w 1742903"/>
              <a:gd name="connsiteY0" fmla="*/ 1502971 h 1502971"/>
              <a:gd name="connsiteX1" fmla="*/ 319314 w 1742903"/>
              <a:gd name="connsiteY1" fmla="*/ 719199 h 1502971"/>
              <a:gd name="connsiteX2" fmla="*/ 661477 w 1742903"/>
              <a:gd name="connsiteY2" fmla="*/ 1327019 h 1502971"/>
              <a:gd name="connsiteX3" fmla="*/ 867729 w 1742903"/>
              <a:gd name="connsiteY3" fmla="*/ 416817 h 1502971"/>
              <a:gd name="connsiteX4" fmla="*/ 1248301 w 1742903"/>
              <a:gd name="connsiteY4" fmla="*/ 852155 h 1502971"/>
              <a:gd name="connsiteX5" fmla="*/ 1346515 w 1742903"/>
              <a:gd name="connsiteY5" fmla="*/ 17802 h 1502971"/>
              <a:gd name="connsiteX6" fmla="*/ 1493839 w 1742903"/>
              <a:gd name="connsiteY6" fmla="*/ 346487 h 1502971"/>
              <a:gd name="connsiteX7" fmla="*/ 1582232 w 1742903"/>
              <a:gd name="connsiteY7" fmla="*/ 346487 h 1502971"/>
              <a:gd name="connsiteX8" fmla="*/ 1742903 w 1742903"/>
              <a:gd name="connsiteY8" fmla="*/ 108647 h 1502971"/>
              <a:gd name="connsiteX0" fmla="*/ 0 w 1742903"/>
              <a:gd name="connsiteY0" fmla="*/ 1501589 h 1501589"/>
              <a:gd name="connsiteX1" fmla="*/ 319314 w 1742903"/>
              <a:gd name="connsiteY1" fmla="*/ 717817 h 1501589"/>
              <a:gd name="connsiteX2" fmla="*/ 661477 w 1742903"/>
              <a:gd name="connsiteY2" fmla="*/ 1325637 h 1501589"/>
              <a:gd name="connsiteX3" fmla="*/ 867729 w 1742903"/>
              <a:gd name="connsiteY3" fmla="*/ 415435 h 1501589"/>
              <a:gd name="connsiteX4" fmla="*/ 1248301 w 1742903"/>
              <a:gd name="connsiteY4" fmla="*/ 850773 h 1501589"/>
              <a:gd name="connsiteX5" fmla="*/ 1346515 w 1742903"/>
              <a:gd name="connsiteY5" fmla="*/ 16420 h 1501589"/>
              <a:gd name="connsiteX6" fmla="*/ 1493839 w 1742903"/>
              <a:gd name="connsiteY6" fmla="*/ 345105 h 1501589"/>
              <a:gd name="connsiteX7" fmla="*/ 1742903 w 1742903"/>
              <a:gd name="connsiteY7" fmla="*/ 107265 h 1501589"/>
              <a:gd name="connsiteX0" fmla="*/ 0 w 1742903"/>
              <a:gd name="connsiteY0" fmla="*/ 1500405 h 1500405"/>
              <a:gd name="connsiteX1" fmla="*/ 319314 w 1742903"/>
              <a:gd name="connsiteY1" fmla="*/ 716633 h 1500405"/>
              <a:gd name="connsiteX2" fmla="*/ 661477 w 1742903"/>
              <a:gd name="connsiteY2" fmla="*/ 1324453 h 1500405"/>
              <a:gd name="connsiteX3" fmla="*/ 867729 w 1742903"/>
              <a:gd name="connsiteY3" fmla="*/ 414251 h 1500405"/>
              <a:gd name="connsiteX4" fmla="*/ 1248301 w 1742903"/>
              <a:gd name="connsiteY4" fmla="*/ 849589 h 1500405"/>
              <a:gd name="connsiteX5" fmla="*/ 1346515 w 1742903"/>
              <a:gd name="connsiteY5" fmla="*/ 15236 h 1500405"/>
              <a:gd name="connsiteX6" fmla="*/ 1572411 w 1742903"/>
              <a:gd name="connsiteY6" fmla="*/ 381846 h 1500405"/>
              <a:gd name="connsiteX7" fmla="*/ 1742903 w 1742903"/>
              <a:gd name="connsiteY7" fmla="*/ 106081 h 1500405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2155409 w 2155409"/>
              <a:gd name="connsiteY7" fmla="*/ 0 h 1786218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1778664 w 2155409"/>
              <a:gd name="connsiteY7" fmla="*/ 376899 h 1786218"/>
              <a:gd name="connsiteX8" fmla="*/ 2155409 w 2155409"/>
              <a:gd name="connsiteY8" fmla="*/ 0 h 1786218"/>
              <a:gd name="connsiteX0" fmla="*/ 0 w 2027729"/>
              <a:gd name="connsiteY0" fmla="*/ 1500453 h 1500453"/>
              <a:gd name="connsiteX1" fmla="*/ 319314 w 2027729"/>
              <a:gd name="connsiteY1" fmla="*/ 716681 h 1500453"/>
              <a:gd name="connsiteX2" fmla="*/ 661477 w 2027729"/>
              <a:gd name="connsiteY2" fmla="*/ 1324501 h 1500453"/>
              <a:gd name="connsiteX3" fmla="*/ 867729 w 2027729"/>
              <a:gd name="connsiteY3" fmla="*/ 414299 h 1500453"/>
              <a:gd name="connsiteX4" fmla="*/ 1248301 w 2027729"/>
              <a:gd name="connsiteY4" fmla="*/ 849637 h 1500453"/>
              <a:gd name="connsiteX5" fmla="*/ 1346515 w 2027729"/>
              <a:gd name="connsiteY5" fmla="*/ 15284 h 1500453"/>
              <a:gd name="connsiteX6" fmla="*/ 1572411 w 2027729"/>
              <a:gd name="connsiteY6" fmla="*/ 381894 h 1500453"/>
              <a:gd name="connsiteX7" fmla="*/ 1778664 w 2027729"/>
              <a:gd name="connsiteY7" fmla="*/ 91134 h 1500453"/>
              <a:gd name="connsiteX8" fmla="*/ 2027729 w 2027729"/>
              <a:gd name="connsiteY8" fmla="*/ 611797 h 1500453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72978 h 1472978"/>
              <a:gd name="connsiteX1" fmla="*/ 319314 w 2027729"/>
              <a:gd name="connsiteY1" fmla="*/ 689206 h 1472978"/>
              <a:gd name="connsiteX2" fmla="*/ 661477 w 2027729"/>
              <a:gd name="connsiteY2" fmla="*/ 1297026 h 1472978"/>
              <a:gd name="connsiteX3" fmla="*/ 867729 w 2027729"/>
              <a:gd name="connsiteY3" fmla="*/ 386824 h 1472978"/>
              <a:gd name="connsiteX4" fmla="*/ 1248301 w 2027729"/>
              <a:gd name="connsiteY4" fmla="*/ 822162 h 1472978"/>
              <a:gd name="connsiteX5" fmla="*/ 1395623 w 2027729"/>
              <a:gd name="connsiteY5" fmla="*/ 451 h 1472978"/>
              <a:gd name="connsiteX6" fmla="*/ 1572411 w 2027729"/>
              <a:gd name="connsiteY6" fmla="*/ 354419 h 1472978"/>
              <a:gd name="connsiteX7" fmla="*/ 1778664 w 2027729"/>
              <a:gd name="connsiteY7" fmla="*/ 63659 h 1472978"/>
              <a:gd name="connsiteX8" fmla="*/ 2027729 w 2027729"/>
              <a:gd name="connsiteY8" fmla="*/ 584322 h 1472978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778664 w 2027729"/>
              <a:gd name="connsiteY7" fmla="*/ 75792 h 1485111"/>
              <a:gd name="connsiteX8" fmla="*/ 2027729 w 2027729"/>
              <a:gd name="connsiteY8" fmla="*/ 596455 h 1485111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817951 w 2027729"/>
              <a:gd name="connsiteY7" fmla="*/ 164284 h 1485111"/>
              <a:gd name="connsiteX8" fmla="*/ 2027729 w 2027729"/>
              <a:gd name="connsiteY8" fmla="*/ 596455 h 1485111"/>
              <a:gd name="connsiteX0" fmla="*/ 0 w 2067016"/>
              <a:gd name="connsiteY0" fmla="*/ 1485111 h 1485111"/>
              <a:gd name="connsiteX1" fmla="*/ 319314 w 2067016"/>
              <a:gd name="connsiteY1" fmla="*/ 701339 h 1485111"/>
              <a:gd name="connsiteX2" fmla="*/ 661477 w 2067016"/>
              <a:gd name="connsiteY2" fmla="*/ 1309159 h 1485111"/>
              <a:gd name="connsiteX3" fmla="*/ 867729 w 2067016"/>
              <a:gd name="connsiteY3" fmla="*/ 398957 h 1485111"/>
              <a:gd name="connsiteX4" fmla="*/ 1248301 w 2067016"/>
              <a:gd name="connsiteY4" fmla="*/ 834295 h 1485111"/>
              <a:gd name="connsiteX5" fmla="*/ 1395623 w 2067016"/>
              <a:gd name="connsiteY5" fmla="*/ 12584 h 1485111"/>
              <a:gd name="connsiteX6" fmla="*/ 1572411 w 2067016"/>
              <a:gd name="connsiteY6" fmla="*/ 366552 h 1485111"/>
              <a:gd name="connsiteX7" fmla="*/ 1817951 w 2067016"/>
              <a:gd name="connsiteY7" fmla="*/ 164284 h 1485111"/>
              <a:gd name="connsiteX8" fmla="*/ 2067016 w 2067016"/>
              <a:gd name="connsiteY8" fmla="*/ 735514 h 1485111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88187 h 1488187"/>
              <a:gd name="connsiteX1" fmla="*/ 319314 w 2067016"/>
              <a:gd name="connsiteY1" fmla="*/ 704415 h 1488187"/>
              <a:gd name="connsiteX2" fmla="*/ 661477 w 2067016"/>
              <a:gd name="connsiteY2" fmla="*/ 1312235 h 1488187"/>
              <a:gd name="connsiteX3" fmla="*/ 867729 w 2067016"/>
              <a:gd name="connsiteY3" fmla="*/ 402033 h 1488187"/>
              <a:gd name="connsiteX4" fmla="*/ 1248301 w 2067016"/>
              <a:gd name="connsiteY4" fmla="*/ 837371 h 1488187"/>
              <a:gd name="connsiteX5" fmla="*/ 1395623 w 2067016"/>
              <a:gd name="connsiteY5" fmla="*/ 15660 h 1488187"/>
              <a:gd name="connsiteX6" fmla="*/ 1572411 w 2067016"/>
              <a:gd name="connsiteY6" fmla="*/ 369628 h 1488187"/>
              <a:gd name="connsiteX7" fmla="*/ 1817951 w 2067016"/>
              <a:gd name="connsiteY7" fmla="*/ 167360 h 1488187"/>
              <a:gd name="connsiteX8" fmla="*/ 2067016 w 2067016"/>
              <a:gd name="connsiteY8" fmla="*/ 738590 h 1488187"/>
              <a:gd name="connsiteX0" fmla="*/ 0 w 2067016"/>
              <a:gd name="connsiteY0" fmla="*/ 1491926 h 1491926"/>
              <a:gd name="connsiteX1" fmla="*/ 319314 w 2067016"/>
              <a:gd name="connsiteY1" fmla="*/ 708154 h 1491926"/>
              <a:gd name="connsiteX2" fmla="*/ 661477 w 2067016"/>
              <a:gd name="connsiteY2" fmla="*/ 1315974 h 1491926"/>
              <a:gd name="connsiteX3" fmla="*/ 867729 w 2067016"/>
              <a:gd name="connsiteY3" fmla="*/ 405772 h 1491926"/>
              <a:gd name="connsiteX4" fmla="*/ 1248301 w 2067016"/>
              <a:gd name="connsiteY4" fmla="*/ 841110 h 1491926"/>
              <a:gd name="connsiteX5" fmla="*/ 1395623 w 2067016"/>
              <a:gd name="connsiteY5" fmla="*/ 19399 h 1491926"/>
              <a:gd name="connsiteX6" fmla="*/ 1572411 w 2067016"/>
              <a:gd name="connsiteY6" fmla="*/ 373367 h 1491926"/>
              <a:gd name="connsiteX7" fmla="*/ 2067016 w 2067016"/>
              <a:gd name="connsiteY7" fmla="*/ 742329 h 1491926"/>
              <a:gd name="connsiteX0" fmla="*/ 0 w 2067016"/>
              <a:gd name="connsiteY0" fmla="*/ 1472866 h 1472866"/>
              <a:gd name="connsiteX1" fmla="*/ 319314 w 2067016"/>
              <a:gd name="connsiteY1" fmla="*/ 689094 h 1472866"/>
              <a:gd name="connsiteX2" fmla="*/ 661477 w 2067016"/>
              <a:gd name="connsiteY2" fmla="*/ 1296914 h 1472866"/>
              <a:gd name="connsiteX3" fmla="*/ 867729 w 2067016"/>
              <a:gd name="connsiteY3" fmla="*/ 386712 h 1472866"/>
              <a:gd name="connsiteX4" fmla="*/ 1248301 w 2067016"/>
              <a:gd name="connsiteY4" fmla="*/ 822050 h 1472866"/>
              <a:gd name="connsiteX5" fmla="*/ 1395623 w 2067016"/>
              <a:gd name="connsiteY5" fmla="*/ 339 h 1472866"/>
              <a:gd name="connsiteX6" fmla="*/ 2067016 w 2067016"/>
              <a:gd name="connsiteY6" fmla="*/ 723269 h 1472866"/>
              <a:gd name="connsiteX0" fmla="*/ 0 w 1395623"/>
              <a:gd name="connsiteY0" fmla="*/ 1472527 h 1472527"/>
              <a:gd name="connsiteX1" fmla="*/ 319314 w 1395623"/>
              <a:gd name="connsiteY1" fmla="*/ 688755 h 1472527"/>
              <a:gd name="connsiteX2" fmla="*/ 661477 w 1395623"/>
              <a:gd name="connsiteY2" fmla="*/ 1296575 h 1472527"/>
              <a:gd name="connsiteX3" fmla="*/ 867729 w 1395623"/>
              <a:gd name="connsiteY3" fmla="*/ 386373 h 1472527"/>
              <a:gd name="connsiteX4" fmla="*/ 1248301 w 1395623"/>
              <a:gd name="connsiteY4" fmla="*/ 821711 h 1472527"/>
              <a:gd name="connsiteX5" fmla="*/ 1395623 w 1395623"/>
              <a:gd name="connsiteY5" fmla="*/ 0 h 147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5623" h="1472527">
                <a:moveTo>
                  <a:pt x="0" y="1472527"/>
                </a:moveTo>
                <a:cubicBezTo>
                  <a:pt x="102809" y="1115717"/>
                  <a:pt x="209068" y="718080"/>
                  <a:pt x="319314" y="688755"/>
                </a:cubicBezTo>
                <a:cubicBezTo>
                  <a:pt x="429560" y="659430"/>
                  <a:pt x="563527" y="1313261"/>
                  <a:pt x="661477" y="1296575"/>
                </a:cubicBezTo>
                <a:cubicBezTo>
                  <a:pt x="759427" y="1279889"/>
                  <a:pt x="786294" y="490800"/>
                  <a:pt x="867729" y="386373"/>
                </a:cubicBezTo>
                <a:cubicBezTo>
                  <a:pt x="949164" y="281946"/>
                  <a:pt x="1161956" y="883999"/>
                  <a:pt x="1248301" y="821711"/>
                </a:cubicBezTo>
                <a:cubicBezTo>
                  <a:pt x="1334646" y="759423"/>
                  <a:pt x="1282675" y="128523"/>
                  <a:pt x="13956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488950" y="4094163"/>
            <a:ext cx="246697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5438" y="4181475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85825" y="404018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1638300" y="4094163"/>
            <a:ext cx="1801813" cy="1193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16" name="TextBox 36"/>
          <p:cNvSpPr txBox="1">
            <a:spLocks noChangeArrowheads="1"/>
          </p:cNvSpPr>
          <p:nvPr/>
        </p:nvSpPr>
        <p:spPr bwMode="auto">
          <a:xfrm>
            <a:off x="1638300" y="60325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终极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2725738" y="4527550"/>
            <a:ext cx="525462" cy="18748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 flipV="1">
            <a:off x="5665788" y="4119563"/>
            <a:ext cx="3054350" cy="1995487"/>
          </a:xfrm>
          <a:custGeom>
            <a:avLst/>
            <a:gdLst>
              <a:gd name="connsiteX0" fmla="*/ 0 w 682172"/>
              <a:gd name="connsiteY0" fmla="*/ 793150 h 793150"/>
              <a:gd name="connsiteX1" fmla="*/ 319314 w 682172"/>
              <a:gd name="connsiteY1" fmla="*/ 9378 h 793150"/>
              <a:gd name="connsiteX2" fmla="*/ 682172 w 682172"/>
              <a:gd name="connsiteY2" fmla="*/ 372235 h 793150"/>
              <a:gd name="connsiteX0" fmla="*/ 0 w 642886"/>
              <a:gd name="connsiteY0" fmla="*/ 784978 h 784978"/>
              <a:gd name="connsiteX1" fmla="*/ 319314 w 642886"/>
              <a:gd name="connsiteY1" fmla="*/ 1206 h 784978"/>
              <a:gd name="connsiteX2" fmla="*/ 642886 w 642886"/>
              <a:gd name="connsiteY2" fmla="*/ 604255 h 784978"/>
              <a:gd name="connsiteX0" fmla="*/ 0 w 642886"/>
              <a:gd name="connsiteY0" fmla="*/ 784452 h 784452"/>
              <a:gd name="connsiteX1" fmla="*/ 319314 w 642886"/>
              <a:gd name="connsiteY1" fmla="*/ 680 h 784452"/>
              <a:gd name="connsiteX2" fmla="*/ 592726 w 642886"/>
              <a:gd name="connsiteY2" fmla="*/ 646426 h 784452"/>
              <a:gd name="connsiteX3" fmla="*/ 642886 w 642886"/>
              <a:gd name="connsiteY3" fmla="*/ 603729 h 784452"/>
              <a:gd name="connsiteX0" fmla="*/ 0 w 908069"/>
              <a:gd name="connsiteY0" fmla="*/ 1041127 h 1041127"/>
              <a:gd name="connsiteX1" fmla="*/ 319314 w 908069"/>
              <a:gd name="connsiteY1" fmla="*/ 257355 h 1041127"/>
              <a:gd name="connsiteX2" fmla="*/ 592726 w 908069"/>
              <a:gd name="connsiteY2" fmla="*/ 903101 h 1041127"/>
              <a:gd name="connsiteX3" fmla="*/ 908069 w 908069"/>
              <a:gd name="connsiteY3" fmla="*/ 768 h 1041127"/>
              <a:gd name="connsiteX0" fmla="*/ 0 w 908069"/>
              <a:gd name="connsiteY0" fmla="*/ 1041156 h 1041156"/>
              <a:gd name="connsiteX1" fmla="*/ 319314 w 908069"/>
              <a:gd name="connsiteY1" fmla="*/ 257384 h 1041156"/>
              <a:gd name="connsiteX2" fmla="*/ 661477 w 908069"/>
              <a:gd name="connsiteY2" fmla="*/ 865204 h 1041156"/>
              <a:gd name="connsiteX3" fmla="*/ 908069 w 908069"/>
              <a:gd name="connsiteY3" fmla="*/ 797 h 1041156"/>
              <a:gd name="connsiteX0" fmla="*/ 0 w 957177"/>
              <a:gd name="connsiteY0" fmla="*/ 1116952 h 1116952"/>
              <a:gd name="connsiteX1" fmla="*/ 319314 w 957177"/>
              <a:gd name="connsiteY1" fmla="*/ 333180 h 1116952"/>
              <a:gd name="connsiteX2" fmla="*/ 661477 w 957177"/>
              <a:gd name="connsiteY2" fmla="*/ 941000 h 1116952"/>
              <a:gd name="connsiteX3" fmla="*/ 957177 w 957177"/>
              <a:gd name="connsiteY3" fmla="*/ 742 h 1116952"/>
              <a:gd name="connsiteX0" fmla="*/ 0 w 957177"/>
              <a:gd name="connsiteY0" fmla="*/ 1116210 h 1116210"/>
              <a:gd name="connsiteX1" fmla="*/ 319314 w 957177"/>
              <a:gd name="connsiteY1" fmla="*/ 332438 h 1116210"/>
              <a:gd name="connsiteX2" fmla="*/ 661477 w 957177"/>
              <a:gd name="connsiteY2" fmla="*/ 940258 h 1116210"/>
              <a:gd name="connsiteX3" fmla="*/ 848085 w 957177"/>
              <a:gd name="connsiteY3" fmla="*/ 207040 h 1116210"/>
              <a:gd name="connsiteX4" fmla="*/ 957177 w 957177"/>
              <a:gd name="connsiteY4" fmla="*/ 0 h 1116210"/>
              <a:gd name="connsiteX0" fmla="*/ 0 w 1163430"/>
              <a:gd name="connsiteY0" fmla="*/ 932936 h 932936"/>
              <a:gd name="connsiteX1" fmla="*/ 319314 w 1163430"/>
              <a:gd name="connsiteY1" fmla="*/ 149164 h 932936"/>
              <a:gd name="connsiteX2" fmla="*/ 661477 w 1163430"/>
              <a:gd name="connsiteY2" fmla="*/ 756984 h 932936"/>
              <a:gd name="connsiteX3" fmla="*/ 848085 w 1163430"/>
              <a:gd name="connsiteY3" fmla="*/ 23766 h 932936"/>
              <a:gd name="connsiteX4" fmla="*/ 1163430 w 1163430"/>
              <a:gd name="connsiteY4" fmla="*/ 499379 h 932936"/>
              <a:gd name="connsiteX0" fmla="*/ 0 w 1163430"/>
              <a:gd name="connsiteY0" fmla="*/ 1105499 h 1105499"/>
              <a:gd name="connsiteX1" fmla="*/ 319314 w 1163430"/>
              <a:gd name="connsiteY1" fmla="*/ 321727 h 1105499"/>
              <a:gd name="connsiteX2" fmla="*/ 661477 w 1163430"/>
              <a:gd name="connsiteY2" fmla="*/ 929547 h 1105499"/>
              <a:gd name="connsiteX3" fmla="*/ 907015 w 1163430"/>
              <a:gd name="connsiteY3" fmla="*/ 19345 h 1105499"/>
              <a:gd name="connsiteX4" fmla="*/ 1163430 w 1163430"/>
              <a:gd name="connsiteY4" fmla="*/ 671942 h 1105499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907015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115122 h 1115122"/>
              <a:gd name="connsiteX1" fmla="*/ 319314 w 1192895"/>
              <a:gd name="connsiteY1" fmla="*/ 331350 h 1115122"/>
              <a:gd name="connsiteX2" fmla="*/ 661477 w 1192895"/>
              <a:gd name="connsiteY2" fmla="*/ 939170 h 1115122"/>
              <a:gd name="connsiteX3" fmla="*/ 867729 w 1192895"/>
              <a:gd name="connsiteY3" fmla="*/ 28968 h 1115122"/>
              <a:gd name="connsiteX4" fmla="*/ 1192895 w 1192895"/>
              <a:gd name="connsiteY4" fmla="*/ 365523 h 1115122"/>
              <a:gd name="connsiteX0" fmla="*/ 0 w 1192895"/>
              <a:gd name="connsiteY0" fmla="*/ 1095783 h 1095783"/>
              <a:gd name="connsiteX1" fmla="*/ 319314 w 1192895"/>
              <a:gd name="connsiteY1" fmla="*/ 312011 h 1095783"/>
              <a:gd name="connsiteX2" fmla="*/ 661477 w 1192895"/>
              <a:gd name="connsiteY2" fmla="*/ 919831 h 1095783"/>
              <a:gd name="connsiteX3" fmla="*/ 867729 w 1192895"/>
              <a:gd name="connsiteY3" fmla="*/ 9629 h 1095783"/>
              <a:gd name="connsiteX4" fmla="*/ 1192895 w 1192895"/>
              <a:gd name="connsiteY4" fmla="*/ 346184 h 1095783"/>
              <a:gd name="connsiteX0" fmla="*/ 0 w 1242003"/>
              <a:gd name="connsiteY0" fmla="*/ 1094533 h 1094533"/>
              <a:gd name="connsiteX1" fmla="*/ 319314 w 1242003"/>
              <a:gd name="connsiteY1" fmla="*/ 310761 h 1094533"/>
              <a:gd name="connsiteX2" fmla="*/ 661477 w 1242003"/>
              <a:gd name="connsiteY2" fmla="*/ 918581 h 1094533"/>
              <a:gd name="connsiteX3" fmla="*/ 867729 w 1242003"/>
              <a:gd name="connsiteY3" fmla="*/ 8379 h 1094533"/>
              <a:gd name="connsiteX4" fmla="*/ 1242003 w 1242003"/>
              <a:gd name="connsiteY4" fmla="*/ 420785 h 1094533"/>
              <a:gd name="connsiteX0" fmla="*/ 0 w 1242003"/>
              <a:gd name="connsiteY0" fmla="*/ 1100857 h 1100857"/>
              <a:gd name="connsiteX1" fmla="*/ 319314 w 1242003"/>
              <a:gd name="connsiteY1" fmla="*/ 317085 h 1100857"/>
              <a:gd name="connsiteX2" fmla="*/ 661477 w 1242003"/>
              <a:gd name="connsiteY2" fmla="*/ 924905 h 1100857"/>
              <a:gd name="connsiteX3" fmla="*/ 867729 w 1242003"/>
              <a:gd name="connsiteY3" fmla="*/ 14703 h 1100857"/>
              <a:gd name="connsiteX4" fmla="*/ 1169728 w 1242003"/>
              <a:gd name="connsiteY4" fmla="*/ 462682 h 1100857"/>
              <a:gd name="connsiteX5" fmla="*/ 1242003 w 1242003"/>
              <a:gd name="connsiteY5" fmla="*/ 427109 h 1100857"/>
              <a:gd name="connsiteX0" fmla="*/ 0 w 1350040"/>
              <a:gd name="connsiteY0" fmla="*/ 1495818 h 1495818"/>
              <a:gd name="connsiteX1" fmla="*/ 319314 w 1350040"/>
              <a:gd name="connsiteY1" fmla="*/ 712046 h 1495818"/>
              <a:gd name="connsiteX2" fmla="*/ 661477 w 1350040"/>
              <a:gd name="connsiteY2" fmla="*/ 1319866 h 1495818"/>
              <a:gd name="connsiteX3" fmla="*/ 867729 w 1350040"/>
              <a:gd name="connsiteY3" fmla="*/ 409664 h 1495818"/>
              <a:gd name="connsiteX4" fmla="*/ 1169728 w 1350040"/>
              <a:gd name="connsiteY4" fmla="*/ 857643 h 1495818"/>
              <a:gd name="connsiteX5" fmla="*/ 1350040 w 1350040"/>
              <a:gd name="connsiteY5" fmla="*/ 359 h 1495818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23 h 1495823"/>
              <a:gd name="connsiteX1" fmla="*/ 319314 w 1350040"/>
              <a:gd name="connsiteY1" fmla="*/ 712051 h 1495823"/>
              <a:gd name="connsiteX2" fmla="*/ 661477 w 1350040"/>
              <a:gd name="connsiteY2" fmla="*/ 1319871 h 1495823"/>
              <a:gd name="connsiteX3" fmla="*/ 867729 w 1350040"/>
              <a:gd name="connsiteY3" fmla="*/ 409669 h 1495823"/>
              <a:gd name="connsiteX4" fmla="*/ 1248301 w 1350040"/>
              <a:gd name="connsiteY4" fmla="*/ 845007 h 1495823"/>
              <a:gd name="connsiteX5" fmla="*/ 1350040 w 1350040"/>
              <a:gd name="connsiteY5" fmla="*/ 364 h 1495823"/>
              <a:gd name="connsiteX0" fmla="*/ 0 w 1350040"/>
              <a:gd name="connsiteY0" fmla="*/ 1495885 h 1495885"/>
              <a:gd name="connsiteX1" fmla="*/ 319314 w 1350040"/>
              <a:gd name="connsiteY1" fmla="*/ 712113 h 1495885"/>
              <a:gd name="connsiteX2" fmla="*/ 661477 w 1350040"/>
              <a:gd name="connsiteY2" fmla="*/ 1319933 h 1495885"/>
              <a:gd name="connsiteX3" fmla="*/ 867729 w 1350040"/>
              <a:gd name="connsiteY3" fmla="*/ 409731 h 1495885"/>
              <a:gd name="connsiteX4" fmla="*/ 1248301 w 1350040"/>
              <a:gd name="connsiteY4" fmla="*/ 845069 h 1495885"/>
              <a:gd name="connsiteX5" fmla="*/ 1350040 w 1350040"/>
              <a:gd name="connsiteY5" fmla="*/ 426 h 1495885"/>
              <a:gd name="connsiteX0" fmla="*/ 0 w 1428613"/>
              <a:gd name="connsiteY0" fmla="*/ 1609608 h 1609608"/>
              <a:gd name="connsiteX1" fmla="*/ 319314 w 1428613"/>
              <a:gd name="connsiteY1" fmla="*/ 825836 h 1609608"/>
              <a:gd name="connsiteX2" fmla="*/ 661477 w 1428613"/>
              <a:gd name="connsiteY2" fmla="*/ 1433656 h 1609608"/>
              <a:gd name="connsiteX3" fmla="*/ 867729 w 1428613"/>
              <a:gd name="connsiteY3" fmla="*/ 523454 h 1609608"/>
              <a:gd name="connsiteX4" fmla="*/ 1248301 w 1428613"/>
              <a:gd name="connsiteY4" fmla="*/ 958792 h 1609608"/>
              <a:gd name="connsiteX5" fmla="*/ 1428613 w 1428613"/>
              <a:gd name="connsiteY5" fmla="*/ 373 h 1609608"/>
              <a:gd name="connsiteX0" fmla="*/ 0 w 1428613"/>
              <a:gd name="connsiteY0" fmla="*/ 1609235 h 1609235"/>
              <a:gd name="connsiteX1" fmla="*/ 319314 w 1428613"/>
              <a:gd name="connsiteY1" fmla="*/ 825463 h 1609235"/>
              <a:gd name="connsiteX2" fmla="*/ 661477 w 1428613"/>
              <a:gd name="connsiteY2" fmla="*/ 1433283 h 1609235"/>
              <a:gd name="connsiteX3" fmla="*/ 867729 w 1428613"/>
              <a:gd name="connsiteY3" fmla="*/ 523081 h 1609235"/>
              <a:gd name="connsiteX4" fmla="*/ 1248301 w 1428613"/>
              <a:gd name="connsiteY4" fmla="*/ 958419 h 1609235"/>
              <a:gd name="connsiteX5" fmla="*/ 1346515 w 1428613"/>
              <a:gd name="connsiteY5" fmla="*/ 124066 h 1609235"/>
              <a:gd name="connsiteX6" fmla="*/ 1428613 w 1428613"/>
              <a:gd name="connsiteY6" fmla="*/ 0 h 1609235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12097 h 1512097"/>
              <a:gd name="connsiteX1" fmla="*/ 319314 w 1634866"/>
              <a:gd name="connsiteY1" fmla="*/ 728325 h 1512097"/>
              <a:gd name="connsiteX2" fmla="*/ 661477 w 1634866"/>
              <a:gd name="connsiteY2" fmla="*/ 1336145 h 1512097"/>
              <a:gd name="connsiteX3" fmla="*/ 867729 w 1634866"/>
              <a:gd name="connsiteY3" fmla="*/ 425943 h 1512097"/>
              <a:gd name="connsiteX4" fmla="*/ 1248301 w 1634866"/>
              <a:gd name="connsiteY4" fmla="*/ 861281 h 1512097"/>
              <a:gd name="connsiteX5" fmla="*/ 1346515 w 1634866"/>
              <a:gd name="connsiteY5" fmla="*/ 26928 h 1512097"/>
              <a:gd name="connsiteX6" fmla="*/ 1634866 w 1634866"/>
              <a:gd name="connsiteY6" fmla="*/ 446456 h 1512097"/>
              <a:gd name="connsiteX0" fmla="*/ 0 w 1634866"/>
              <a:gd name="connsiteY0" fmla="*/ 1502363 h 1502363"/>
              <a:gd name="connsiteX1" fmla="*/ 319314 w 1634866"/>
              <a:gd name="connsiteY1" fmla="*/ 718591 h 1502363"/>
              <a:gd name="connsiteX2" fmla="*/ 661477 w 1634866"/>
              <a:gd name="connsiteY2" fmla="*/ 1326411 h 1502363"/>
              <a:gd name="connsiteX3" fmla="*/ 867729 w 1634866"/>
              <a:gd name="connsiteY3" fmla="*/ 416209 h 1502363"/>
              <a:gd name="connsiteX4" fmla="*/ 1248301 w 1634866"/>
              <a:gd name="connsiteY4" fmla="*/ 851547 h 1502363"/>
              <a:gd name="connsiteX5" fmla="*/ 1346515 w 1634866"/>
              <a:gd name="connsiteY5" fmla="*/ 17194 h 1502363"/>
              <a:gd name="connsiteX6" fmla="*/ 1634866 w 1634866"/>
              <a:gd name="connsiteY6" fmla="*/ 436722 h 1502363"/>
              <a:gd name="connsiteX0" fmla="*/ 0 w 1634866"/>
              <a:gd name="connsiteY0" fmla="*/ 1496719 h 1496719"/>
              <a:gd name="connsiteX1" fmla="*/ 319314 w 1634866"/>
              <a:gd name="connsiteY1" fmla="*/ 712947 h 1496719"/>
              <a:gd name="connsiteX2" fmla="*/ 661477 w 1634866"/>
              <a:gd name="connsiteY2" fmla="*/ 1320767 h 1496719"/>
              <a:gd name="connsiteX3" fmla="*/ 867729 w 1634866"/>
              <a:gd name="connsiteY3" fmla="*/ 410565 h 1496719"/>
              <a:gd name="connsiteX4" fmla="*/ 1248301 w 1634866"/>
              <a:gd name="connsiteY4" fmla="*/ 845903 h 1496719"/>
              <a:gd name="connsiteX5" fmla="*/ 1346515 w 1634866"/>
              <a:gd name="connsiteY5" fmla="*/ 11550 h 1496719"/>
              <a:gd name="connsiteX6" fmla="*/ 1634866 w 1634866"/>
              <a:gd name="connsiteY6" fmla="*/ 431078 h 1496719"/>
              <a:gd name="connsiteX0" fmla="*/ 0 w 1536650"/>
              <a:gd name="connsiteY0" fmla="*/ 1505765 h 1505765"/>
              <a:gd name="connsiteX1" fmla="*/ 319314 w 1536650"/>
              <a:gd name="connsiteY1" fmla="*/ 721993 h 1505765"/>
              <a:gd name="connsiteX2" fmla="*/ 661477 w 1536650"/>
              <a:gd name="connsiteY2" fmla="*/ 1329813 h 1505765"/>
              <a:gd name="connsiteX3" fmla="*/ 867729 w 1536650"/>
              <a:gd name="connsiteY3" fmla="*/ 419611 h 1505765"/>
              <a:gd name="connsiteX4" fmla="*/ 1248301 w 1536650"/>
              <a:gd name="connsiteY4" fmla="*/ 854949 h 1505765"/>
              <a:gd name="connsiteX5" fmla="*/ 1346515 w 1536650"/>
              <a:gd name="connsiteY5" fmla="*/ 20596 h 1505765"/>
              <a:gd name="connsiteX6" fmla="*/ 1536650 w 1536650"/>
              <a:gd name="connsiteY6" fmla="*/ 174648 h 1505765"/>
              <a:gd name="connsiteX0" fmla="*/ 0 w 1595579"/>
              <a:gd name="connsiteY0" fmla="*/ 1506564 h 1506564"/>
              <a:gd name="connsiteX1" fmla="*/ 319314 w 1595579"/>
              <a:gd name="connsiteY1" fmla="*/ 722792 h 1506564"/>
              <a:gd name="connsiteX2" fmla="*/ 661477 w 1595579"/>
              <a:gd name="connsiteY2" fmla="*/ 1330612 h 1506564"/>
              <a:gd name="connsiteX3" fmla="*/ 867729 w 1595579"/>
              <a:gd name="connsiteY3" fmla="*/ 420410 h 1506564"/>
              <a:gd name="connsiteX4" fmla="*/ 1248301 w 1595579"/>
              <a:gd name="connsiteY4" fmla="*/ 855748 h 1506564"/>
              <a:gd name="connsiteX5" fmla="*/ 1346515 w 1595579"/>
              <a:gd name="connsiteY5" fmla="*/ 21395 h 1506564"/>
              <a:gd name="connsiteX6" fmla="*/ 1595579 w 1595579"/>
              <a:gd name="connsiteY6" fmla="*/ 162806 h 1506564"/>
              <a:gd name="connsiteX0" fmla="*/ 0 w 1575936"/>
              <a:gd name="connsiteY0" fmla="*/ 1498068 h 1498068"/>
              <a:gd name="connsiteX1" fmla="*/ 319314 w 1575936"/>
              <a:gd name="connsiteY1" fmla="*/ 714296 h 1498068"/>
              <a:gd name="connsiteX2" fmla="*/ 661477 w 1575936"/>
              <a:gd name="connsiteY2" fmla="*/ 1322116 h 1498068"/>
              <a:gd name="connsiteX3" fmla="*/ 867729 w 1575936"/>
              <a:gd name="connsiteY3" fmla="*/ 411914 h 1498068"/>
              <a:gd name="connsiteX4" fmla="*/ 1248301 w 1575936"/>
              <a:gd name="connsiteY4" fmla="*/ 847252 h 1498068"/>
              <a:gd name="connsiteX5" fmla="*/ 1346515 w 1575936"/>
              <a:gd name="connsiteY5" fmla="*/ 12899 h 1498068"/>
              <a:gd name="connsiteX6" fmla="*/ 1575936 w 1575936"/>
              <a:gd name="connsiteY6" fmla="*/ 369220 h 1498068"/>
              <a:gd name="connsiteX0" fmla="*/ 0 w 1575936"/>
              <a:gd name="connsiteY0" fmla="*/ 1503145 h 1503145"/>
              <a:gd name="connsiteX1" fmla="*/ 319314 w 1575936"/>
              <a:gd name="connsiteY1" fmla="*/ 719373 h 1503145"/>
              <a:gd name="connsiteX2" fmla="*/ 661477 w 1575936"/>
              <a:gd name="connsiteY2" fmla="*/ 1327193 h 1503145"/>
              <a:gd name="connsiteX3" fmla="*/ 867729 w 1575936"/>
              <a:gd name="connsiteY3" fmla="*/ 416991 h 1503145"/>
              <a:gd name="connsiteX4" fmla="*/ 1248301 w 1575936"/>
              <a:gd name="connsiteY4" fmla="*/ 852329 h 1503145"/>
              <a:gd name="connsiteX5" fmla="*/ 1346515 w 1575936"/>
              <a:gd name="connsiteY5" fmla="*/ 17976 h 1503145"/>
              <a:gd name="connsiteX6" fmla="*/ 1493839 w 1575936"/>
              <a:gd name="connsiteY6" fmla="*/ 346661 h 1503145"/>
              <a:gd name="connsiteX7" fmla="*/ 1575936 w 1575936"/>
              <a:gd name="connsiteY7" fmla="*/ 374297 h 1503145"/>
              <a:gd name="connsiteX0" fmla="*/ 0 w 1693795"/>
              <a:gd name="connsiteY0" fmla="*/ 1503145 h 1503145"/>
              <a:gd name="connsiteX1" fmla="*/ 319314 w 1693795"/>
              <a:gd name="connsiteY1" fmla="*/ 719373 h 1503145"/>
              <a:gd name="connsiteX2" fmla="*/ 661477 w 1693795"/>
              <a:gd name="connsiteY2" fmla="*/ 1327193 h 1503145"/>
              <a:gd name="connsiteX3" fmla="*/ 867729 w 1693795"/>
              <a:gd name="connsiteY3" fmla="*/ 416991 h 1503145"/>
              <a:gd name="connsiteX4" fmla="*/ 1248301 w 1693795"/>
              <a:gd name="connsiteY4" fmla="*/ 852329 h 1503145"/>
              <a:gd name="connsiteX5" fmla="*/ 1346515 w 1693795"/>
              <a:gd name="connsiteY5" fmla="*/ 17976 h 1503145"/>
              <a:gd name="connsiteX6" fmla="*/ 1493839 w 1693795"/>
              <a:gd name="connsiteY6" fmla="*/ 346661 h 1503145"/>
              <a:gd name="connsiteX7" fmla="*/ 1693795 w 1693795"/>
              <a:gd name="connsiteY7" fmla="*/ 70896 h 1503145"/>
              <a:gd name="connsiteX0" fmla="*/ 0 w 1693795"/>
              <a:gd name="connsiteY0" fmla="*/ 1502971 h 1502971"/>
              <a:gd name="connsiteX1" fmla="*/ 319314 w 1693795"/>
              <a:gd name="connsiteY1" fmla="*/ 719199 h 1502971"/>
              <a:gd name="connsiteX2" fmla="*/ 661477 w 1693795"/>
              <a:gd name="connsiteY2" fmla="*/ 1327019 h 1502971"/>
              <a:gd name="connsiteX3" fmla="*/ 867729 w 1693795"/>
              <a:gd name="connsiteY3" fmla="*/ 416817 h 1502971"/>
              <a:gd name="connsiteX4" fmla="*/ 1248301 w 1693795"/>
              <a:gd name="connsiteY4" fmla="*/ 852155 h 1502971"/>
              <a:gd name="connsiteX5" fmla="*/ 1346515 w 1693795"/>
              <a:gd name="connsiteY5" fmla="*/ 17802 h 1502971"/>
              <a:gd name="connsiteX6" fmla="*/ 1493839 w 1693795"/>
              <a:gd name="connsiteY6" fmla="*/ 346487 h 1502971"/>
              <a:gd name="connsiteX7" fmla="*/ 1582232 w 1693795"/>
              <a:gd name="connsiteY7" fmla="*/ 346487 h 1502971"/>
              <a:gd name="connsiteX8" fmla="*/ 1693795 w 1693795"/>
              <a:gd name="connsiteY8" fmla="*/ 70722 h 1502971"/>
              <a:gd name="connsiteX0" fmla="*/ 0 w 1723260"/>
              <a:gd name="connsiteY0" fmla="*/ 1502971 h 1502971"/>
              <a:gd name="connsiteX1" fmla="*/ 319314 w 1723260"/>
              <a:gd name="connsiteY1" fmla="*/ 719199 h 1502971"/>
              <a:gd name="connsiteX2" fmla="*/ 661477 w 1723260"/>
              <a:gd name="connsiteY2" fmla="*/ 1327019 h 1502971"/>
              <a:gd name="connsiteX3" fmla="*/ 867729 w 1723260"/>
              <a:gd name="connsiteY3" fmla="*/ 416817 h 1502971"/>
              <a:gd name="connsiteX4" fmla="*/ 1248301 w 1723260"/>
              <a:gd name="connsiteY4" fmla="*/ 852155 h 1502971"/>
              <a:gd name="connsiteX5" fmla="*/ 1346515 w 1723260"/>
              <a:gd name="connsiteY5" fmla="*/ 17802 h 1502971"/>
              <a:gd name="connsiteX6" fmla="*/ 1493839 w 1723260"/>
              <a:gd name="connsiteY6" fmla="*/ 346487 h 1502971"/>
              <a:gd name="connsiteX7" fmla="*/ 1582232 w 1723260"/>
              <a:gd name="connsiteY7" fmla="*/ 346487 h 1502971"/>
              <a:gd name="connsiteX8" fmla="*/ 1723260 w 1723260"/>
              <a:gd name="connsiteY8" fmla="*/ 298273 h 1502971"/>
              <a:gd name="connsiteX0" fmla="*/ 0 w 1742903"/>
              <a:gd name="connsiteY0" fmla="*/ 1502971 h 1502971"/>
              <a:gd name="connsiteX1" fmla="*/ 319314 w 1742903"/>
              <a:gd name="connsiteY1" fmla="*/ 719199 h 1502971"/>
              <a:gd name="connsiteX2" fmla="*/ 661477 w 1742903"/>
              <a:gd name="connsiteY2" fmla="*/ 1327019 h 1502971"/>
              <a:gd name="connsiteX3" fmla="*/ 867729 w 1742903"/>
              <a:gd name="connsiteY3" fmla="*/ 416817 h 1502971"/>
              <a:gd name="connsiteX4" fmla="*/ 1248301 w 1742903"/>
              <a:gd name="connsiteY4" fmla="*/ 852155 h 1502971"/>
              <a:gd name="connsiteX5" fmla="*/ 1346515 w 1742903"/>
              <a:gd name="connsiteY5" fmla="*/ 17802 h 1502971"/>
              <a:gd name="connsiteX6" fmla="*/ 1493839 w 1742903"/>
              <a:gd name="connsiteY6" fmla="*/ 346487 h 1502971"/>
              <a:gd name="connsiteX7" fmla="*/ 1582232 w 1742903"/>
              <a:gd name="connsiteY7" fmla="*/ 346487 h 1502971"/>
              <a:gd name="connsiteX8" fmla="*/ 1742903 w 1742903"/>
              <a:gd name="connsiteY8" fmla="*/ 108647 h 1502971"/>
              <a:gd name="connsiteX0" fmla="*/ 0 w 1742903"/>
              <a:gd name="connsiteY0" fmla="*/ 1501589 h 1501589"/>
              <a:gd name="connsiteX1" fmla="*/ 319314 w 1742903"/>
              <a:gd name="connsiteY1" fmla="*/ 717817 h 1501589"/>
              <a:gd name="connsiteX2" fmla="*/ 661477 w 1742903"/>
              <a:gd name="connsiteY2" fmla="*/ 1325637 h 1501589"/>
              <a:gd name="connsiteX3" fmla="*/ 867729 w 1742903"/>
              <a:gd name="connsiteY3" fmla="*/ 415435 h 1501589"/>
              <a:gd name="connsiteX4" fmla="*/ 1248301 w 1742903"/>
              <a:gd name="connsiteY4" fmla="*/ 850773 h 1501589"/>
              <a:gd name="connsiteX5" fmla="*/ 1346515 w 1742903"/>
              <a:gd name="connsiteY5" fmla="*/ 16420 h 1501589"/>
              <a:gd name="connsiteX6" fmla="*/ 1493839 w 1742903"/>
              <a:gd name="connsiteY6" fmla="*/ 345105 h 1501589"/>
              <a:gd name="connsiteX7" fmla="*/ 1742903 w 1742903"/>
              <a:gd name="connsiteY7" fmla="*/ 107265 h 1501589"/>
              <a:gd name="connsiteX0" fmla="*/ 0 w 1742903"/>
              <a:gd name="connsiteY0" fmla="*/ 1500405 h 1500405"/>
              <a:gd name="connsiteX1" fmla="*/ 319314 w 1742903"/>
              <a:gd name="connsiteY1" fmla="*/ 716633 h 1500405"/>
              <a:gd name="connsiteX2" fmla="*/ 661477 w 1742903"/>
              <a:gd name="connsiteY2" fmla="*/ 1324453 h 1500405"/>
              <a:gd name="connsiteX3" fmla="*/ 867729 w 1742903"/>
              <a:gd name="connsiteY3" fmla="*/ 414251 h 1500405"/>
              <a:gd name="connsiteX4" fmla="*/ 1248301 w 1742903"/>
              <a:gd name="connsiteY4" fmla="*/ 849589 h 1500405"/>
              <a:gd name="connsiteX5" fmla="*/ 1346515 w 1742903"/>
              <a:gd name="connsiteY5" fmla="*/ 15236 h 1500405"/>
              <a:gd name="connsiteX6" fmla="*/ 1572411 w 1742903"/>
              <a:gd name="connsiteY6" fmla="*/ 381846 h 1500405"/>
              <a:gd name="connsiteX7" fmla="*/ 1742903 w 1742903"/>
              <a:gd name="connsiteY7" fmla="*/ 106081 h 1500405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2155409 w 2155409"/>
              <a:gd name="connsiteY7" fmla="*/ 0 h 1786218"/>
              <a:gd name="connsiteX0" fmla="*/ 0 w 2155409"/>
              <a:gd name="connsiteY0" fmla="*/ 1786218 h 1786218"/>
              <a:gd name="connsiteX1" fmla="*/ 319314 w 2155409"/>
              <a:gd name="connsiteY1" fmla="*/ 1002446 h 1786218"/>
              <a:gd name="connsiteX2" fmla="*/ 661477 w 2155409"/>
              <a:gd name="connsiteY2" fmla="*/ 1610266 h 1786218"/>
              <a:gd name="connsiteX3" fmla="*/ 867729 w 2155409"/>
              <a:gd name="connsiteY3" fmla="*/ 700064 h 1786218"/>
              <a:gd name="connsiteX4" fmla="*/ 1248301 w 2155409"/>
              <a:gd name="connsiteY4" fmla="*/ 1135402 h 1786218"/>
              <a:gd name="connsiteX5" fmla="*/ 1346515 w 2155409"/>
              <a:gd name="connsiteY5" fmla="*/ 301049 h 1786218"/>
              <a:gd name="connsiteX6" fmla="*/ 1572411 w 2155409"/>
              <a:gd name="connsiteY6" fmla="*/ 667659 h 1786218"/>
              <a:gd name="connsiteX7" fmla="*/ 1778664 w 2155409"/>
              <a:gd name="connsiteY7" fmla="*/ 376899 h 1786218"/>
              <a:gd name="connsiteX8" fmla="*/ 2155409 w 2155409"/>
              <a:gd name="connsiteY8" fmla="*/ 0 h 1786218"/>
              <a:gd name="connsiteX0" fmla="*/ 0 w 2027729"/>
              <a:gd name="connsiteY0" fmla="*/ 1500453 h 1500453"/>
              <a:gd name="connsiteX1" fmla="*/ 319314 w 2027729"/>
              <a:gd name="connsiteY1" fmla="*/ 716681 h 1500453"/>
              <a:gd name="connsiteX2" fmla="*/ 661477 w 2027729"/>
              <a:gd name="connsiteY2" fmla="*/ 1324501 h 1500453"/>
              <a:gd name="connsiteX3" fmla="*/ 867729 w 2027729"/>
              <a:gd name="connsiteY3" fmla="*/ 414299 h 1500453"/>
              <a:gd name="connsiteX4" fmla="*/ 1248301 w 2027729"/>
              <a:gd name="connsiteY4" fmla="*/ 849637 h 1500453"/>
              <a:gd name="connsiteX5" fmla="*/ 1346515 w 2027729"/>
              <a:gd name="connsiteY5" fmla="*/ 15284 h 1500453"/>
              <a:gd name="connsiteX6" fmla="*/ 1572411 w 2027729"/>
              <a:gd name="connsiteY6" fmla="*/ 381894 h 1500453"/>
              <a:gd name="connsiteX7" fmla="*/ 1778664 w 2027729"/>
              <a:gd name="connsiteY7" fmla="*/ 91134 h 1500453"/>
              <a:gd name="connsiteX8" fmla="*/ 2027729 w 2027729"/>
              <a:gd name="connsiteY8" fmla="*/ 611797 h 1500453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88188 h 1488188"/>
              <a:gd name="connsiteX1" fmla="*/ 319314 w 2027729"/>
              <a:gd name="connsiteY1" fmla="*/ 704416 h 1488188"/>
              <a:gd name="connsiteX2" fmla="*/ 661477 w 2027729"/>
              <a:gd name="connsiteY2" fmla="*/ 1312236 h 1488188"/>
              <a:gd name="connsiteX3" fmla="*/ 867729 w 2027729"/>
              <a:gd name="connsiteY3" fmla="*/ 402034 h 1488188"/>
              <a:gd name="connsiteX4" fmla="*/ 1248301 w 2027729"/>
              <a:gd name="connsiteY4" fmla="*/ 837372 h 1488188"/>
              <a:gd name="connsiteX5" fmla="*/ 1395623 w 2027729"/>
              <a:gd name="connsiteY5" fmla="*/ 15661 h 1488188"/>
              <a:gd name="connsiteX6" fmla="*/ 1572411 w 2027729"/>
              <a:gd name="connsiteY6" fmla="*/ 369629 h 1488188"/>
              <a:gd name="connsiteX7" fmla="*/ 1778664 w 2027729"/>
              <a:gd name="connsiteY7" fmla="*/ 78869 h 1488188"/>
              <a:gd name="connsiteX8" fmla="*/ 2027729 w 2027729"/>
              <a:gd name="connsiteY8" fmla="*/ 599532 h 1488188"/>
              <a:gd name="connsiteX0" fmla="*/ 0 w 2027729"/>
              <a:gd name="connsiteY0" fmla="*/ 1472978 h 1472978"/>
              <a:gd name="connsiteX1" fmla="*/ 319314 w 2027729"/>
              <a:gd name="connsiteY1" fmla="*/ 689206 h 1472978"/>
              <a:gd name="connsiteX2" fmla="*/ 661477 w 2027729"/>
              <a:gd name="connsiteY2" fmla="*/ 1297026 h 1472978"/>
              <a:gd name="connsiteX3" fmla="*/ 867729 w 2027729"/>
              <a:gd name="connsiteY3" fmla="*/ 386824 h 1472978"/>
              <a:gd name="connsiteX4" fmla="*/ 1248301 w 2027729"/>
              <a:gd name="connsiteY4" fmla="*/ 822162 h 1472978"/>
              <a:gd name="connsiteX5" fmla="*/ 1395623 w 2027729"/>
              <a:gd name="connsiteY5" fmla="*/ 451 h 1472978"/>
              <a:gd name="connsiteX6" fmla="*/ 1572411 w 2027729"/>
              <a:gd name="connsiteY6" fmla="*/ 354419 h 1472978"/>
              <a:gd name="connsiteX7" fmla="*/ 1778664 w 2027729"/>
              <a:gd name="connsiteY7" fmla="*/ 63659 h 1472978"/>
              <a:gd name="connsiteX8" fmla="*/ 2027729 w 2027729"/>
              <a:gd name="connsiteY8" fmla="*/ 584322 h 1472978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778664 w 2027729"/>
              <a:gd name="connsiteY7" fmla="*/ 75792 h 1485111"/>
              <a:gd name="connsiteX8" fmla="*/ 2027729 w 2027729"/>
              <a:gd name="connsiteY8" fmla="*/ 596455 h 1485111"/>
              <a:gd name="connsiteX0" fmla="*/ 0 w 2027729"/>
              <a:gd name="connsiteY0" fmla="*/ 1485111 h 1485111"/>
              <a:gd name="connsiteX1" fmla="*/ 319314 w 2027729"/>
              <a:gd name="connsiteY1" fmla="*/ 701339 h 1485111"/>
              <a:gd name="connsiteX2" fmla="*/ 661477 w 2027729"/>
              <a:gd name="connsiteY2" fmla="*/ 1309159 h 1485111"/>
              <a:gd name="connsiteX3" fmla="*/ 867729 w 2027729"/>
              <a:gd name="connsiteY3" fmla="*/ 398957 h 1485111"/>
              <a:gd name="connsiteX4" fmla="*/ 1248301 w 2027729"/>
              <a:gd name="connsiteY4" fmla="*/ 834295 h 1485111"/>
              <a:gd name="connsiteX5" fmla="*/ 1395623 w 2027729"/>
              <a:gd name="connsiteY5" fmla="*/ 12584 h 1485111"/>
              <a:gd name="connsiteX6" fmla="*/ 1572411 w 2027729"/>
              <a:gd name="connsiteY6" fmla="*/ 366552 h 1485111"/>
              <a:gd name="connsiteX7" fmla="*/ 1817951 w 2027729"/>
              <a:gd name="connsiteY7" fmla="*/ 164284 h 1485111"/>
              <a:gd name="connsiteX8" fmla="*/ 2027729 w 2027729"/>
              <a:gd name="connsiteY8" fmla="*/ 596455 h 1485111"/>
              <a:gd name="connsiteX0" fmla="*/ 0 w 2067016"/>
              <a:gd name="connsiteY0" fmla="*/ 1485111 h 1485111"/>
              <a:gd name="connsiteX1" fmla="*/ 319314 w 2067016"/>
              <a:gd name="connsiteY1" fmla="*/ 701339 h 1485111"/>
              <a:gd name="connsiteX2" fmla="*/ 661477 w 2067016"/>
              <a:gd name="connsiteY2" fmla="*/ 1309159 h 1485111"/>
              <a:gd name="connsiteX3" fmla="*/ 867729 w 2067016"/>
              <a:gd name="connsiteY3" fmla="*/ 398957 h 1485111"/>
              <a:gd name="connsiteX4" fmla="*/ 1248301 w 2067016"/>
              <a:gd name="connsiteY4" fmla="*/ 834295 h 1485111"/>
              <a:gd name="connsiteX5" fmla="*/ 1395623 w 2067016"/>
              <a:gd name="connsiteY5" fmla="*/ 12584 h 1485111"/>
              <a:gd name="connsiteX6" fmla="*/ 1572411 w 2067016"/>
              <a:gd name="connsiteY6" fmla="*/ 366552 h 1485111"/>
              <a:gd name="connsiteX7" fmla="*/ 1817951 w 2067016"/>
              <a:gd name="connsiteY7" fmla="*/ 164284 h 1485111"/>
              <a:gd name="connsiteX8" fmla="*/ 2067016 w 2067016"/>
              <a:gd name="connsiteY8" fmla="*/ 735514 h 1485111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72978 h 1472978"/>
              <a:gd name="connsiteX1" fmla="*/ 319314 w 2067016"/>
              <a:gd name="connsiteY1" fmla="*/ 689206 h 1472978"/>
              <a:gd name="connsiteX2" fmla="*/ 661477 w 2067016"/>
              <a:gd name="connsiteY2" fmla="*/ 1297026 h 1472978"/>
              <a:gd name="connsiteX3" fmla="*/ 867729 w 2067016"/>
              <a:gd name="connsiteY3" fmla="*/ 386824 h 1472978"/>
              <a:gd name="connsiteX4" fmla="*/ 1248301 w 2067016"/>
              <a:gd name="connsiteY4" fmla="*/ 822162 h 1472978"/>
              <a:gd name="connsiteX5" fmla="*/ 1395623 w 2067016"/>
              <a:gd name="connsiteY5" fmla="*/ 451 h 1472978"/>
              <a:gd name="connsiteX6" fmla="*/ 1572411 w 2067016"/>
              <a:gd name="connsiteY6" fmla="*/ 354419 h 1472978"/>
              <a:gd name="connsiteX7" fmla="*/ 1817951 w 2067016"/>
              <a:gd name="connsiteY7" fmla="*/ 152151 h 1472978"/>
              <a:gd name="connsiteX8" fmla="*/ 2067016 w 2067016"/>
              <a:gd name="connsiteY8" fmla="*/ 723381 h 1472978"/>
              <a:gd name="connsiteX0" fmla="*/ 0 w 2067016"/>
              <a:gd name="connsiteY0" fmla="*/ 1488187 h 1488187"/>
              <a:gd name="connsiteX1" fmla="*/ 319314 w 2067016"/>
              <a:gd name="connsiteY1" fmla="*/ 704415 h 1488187"/>
              <a:gd name="connsiteX2" fmla="*/ 661477 w 2067016"/>
              <a:gd name="connsiteY2" fmla="*/ 1312235 h 1488187"/>
              <a:gd name="connsiteX3" fmla="*/ 867729 w 2067016"/>
              <a:gd name="connsiteY3" fmla="*/ 402033 h 1488187"/>
              <a:gd name="connsiteX4" fmla="*/ 1248301 w 2067016"/>
              <a:gd name="connsiteY4" fmla="*/ 837371 h 1488187"/>
              <a:gd name="connsiteX5" fmla="*/ 1395623 w 2067016"/>
              <a:gd name="connsiteY5" fmla="*/ 15660 h 1488187"/>
              <a:gd name="connsiteX6" fmla="*/ 1572411 w 2067016"/>
              <a:gd name="connsiteY6" fmla="*/ 369628 h 1488187"/>
              <a:gd name="connsiteX7" fmla="*/ 1817951 w 2067016"/>
              <a:gd name="connsiteY7" fmla="*/ 167360 h 1488187"/>
              <a:gd name="connsiteX8" fmla="*/ 2067016 w 2067016"/>
              <a:gd name="connsiteY8" fmla="*/ 738590 h 148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016" h="1488187">
                <a:moveTo>
                  <a:pt x="0" y="1488187"/>
                </a:moveTo>
                <a:cubicBezTo>
                  <a:pt x="102809" y="1131377"/>
                  <a:pt x="209068" y="733740"/>
                  <a:pt x="319314" y="704415"/>
                </a:cubicBezTo>
                <a:cubicBezTo>
                  <a:pt x="429560" y="675090"/>
                  <a:pt x="563527" y="1328921"/>
                  <a:pt x="661477" y="1312235"/>
                </a:cubicBezTo>
                <a:cubicBezTo>
                  <a:pt x="759427" y="1295549"/>
                  <a:pt x="786294" y="506460"/>
                  <a:pt x="867729" y="402033"/>
                </a:cubicBezTo>
                <a:cubicBezTo>
                  <a:pt x="949164" y="297606"/>
                  <a:pt x="1161956" y="899659"/>
                  <a:pt x="1248301" y="837371"/>
                </a:cubicBezTo>
                <a:cubicBezTo>
                  <a:pt x="1334646" y="775083"/>
                  <a:pt x="1282675" y="144183"/>
                  <a:pt x="1395623" y="15660"/>
                </a:cubicBezTo>
                <a:cubicBezTo>
                  <a:pt x="1498751" y="-87580"/>
                  <a:pt x="1488928" y="352772"/>
                  <a:pt x="1572411" y="369628"/>
                </a:cubicBezTo>
                <a:cubicBezTo>
                  <a:pt x="1655894" y="386484"/>
                  <a:pt x="1720785" y="278637"/>
                  <a:pt x="1817951" y="167360"/>
                </a:cubicBezTo>
                <a:cubicBezTo>
                  <a:pt x="1915117" y="56084"/>
                  <a:pt x="2015684" y="805621"/>
                  <a:pt x="2067016" y="73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5292725" y="3983038"/>
            <a:ext cx="2921000" cy="915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984750" y="4132263"/>
            <a:ext cx="277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521325" y="39830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7500938" y="4471988"/>
            <a:ext cx="325437" cy="2052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23" name="TextBox 49"/>
          <p:cNvSpPr txBox="1">
            <a:spLocks noChangeArrowheads="1"/>
          </p:cNvSpPr>
          <p:nvPr/>
        </p:nvSpPr>
        <p:spPr bwMode="auto">
          <a:xfrm>
            <a:off x="6327775" y="60325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转换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6054725" y="3983038"/>
            <a:ext cx="2073275" cy="1520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51675" y="5672138"/>
            <a:ext cx="1912938" cy="730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8213725" y="57864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4033838" y="5024438"/>
            <a:ext cx="576262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右箭头 60"/>
          <p:cNvSpPr/>
          <p:nvPr/>
        </p:nvSpPr>
        <p:spPr>
          <a:xfrm rot="9051444">
            <a:off x="4121150" y="3371850"/>
            <a:ext cx="57467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356475" y="48990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13650" y="6008688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810375" y="1519238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681913" y="2046288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55788" y="4195763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67000" y="475456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963863" y="5654675"/>
            <a:ext cx="287337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472238" y="4240213"/>
            <a:ext cx="287337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试验趋势线与有效趋势线</a:t>
            </a:r>
            <a:endParaRPr lang="en-US" altLang="zh-CN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839788" y="2770188"/>
            <a:ext cx="7499350" cy="3616325"/>
          </a:xfrm>
          <a:custGeom>
            <a:avLst/>
            <a:gdLst>
              <a:gd name="connsiteX0" fmla="*/ 0 w 3261815"/>
              <a:gd name="connsiteY0" fmla="*/ 2702257 h 2702257"/>
              <a:gd name="connsiteX1" fmla="*/ 518615 w 3261815"/>
              <a:gd name="connsiteY1" fmla="*/ 1842448 h 2702257"/>
              <a:gd name="connsiteX2" fmla="*/ 1269242 w 3261815"/>
              <a:gd name="connsiteY2" fmla="*/ 2333767 h 2702257"/>
              <a:gd name="connsiteX3" fmla="*/ 1856096 w 3261815"/>
              <a:gd name="connsiteY3" fmla="*/ 859809 h 2702257"/>
              <a:gd name="connsiteX4" fmla="*/ 2661314 w 3261815"/>
              <a:gd name="connsiteY4" fmla="*/ 1583140 h 2702257"/>
              <a:gd name="connsiteX5" fmla="*/ 3261815 w 3261815"/>
              <a:gd name="connsiteY5" fmla="*/ 0 h 2702257"/>
              <a:gd name="connsiteX0" fmla="*/ 0 w 3009727"/>
              <a:gd name="connsiteY0" fmla="*/ 2886971 h 2886971"/>
              <a:gd name="connsiteX1" fmla="*/ 266527 w 3009727"/>
              <a:gd name="connsiteY1" fmla="*/ 1842448 h 2886971"/>
              <a:gd name="connsiteX2" fmla="*/ 1017154 w 3009727"/>
              <a:gd name="connsiteY2" fmla="*/ 2333767 h 2886971"/>
              <a:gd name="connsiteX3" fmla="*/ 1604008 w 3009727"/>
              <a:gd name="connsiteY3" fmla="*/ 859809 h 2886971"/>
              <a:gd name="connsiteX4" fmla="*/ 2409226 w 3009727"/>
              <a:gd name="connsiteY4" fmla="*/ 1583140 h 2886971"/>
              <a:gd name="connsiteX5" fmla="*/ 3009727 w 3009727"/>
              <a:gd name="connsiteY5" fmla="*/ 0 h 2886971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1137196 w 3129769"/>
              <a:gd name="connsiteY2" fmla="*/ 2333767 h 2970932"/>
              <a:gd name="connsiteX3" fmla="*/ 1724050 w 3129769"/>
              <a:gd name="connsiteY3" fmla="*/ 859809 h 2970932"/>
              <a:gd name="connsiteX4" fmla="*/ 2529268 w 3129769"/>
              <a:gd name="connsiteY4" fmla="*/ 1583140 h 2970932"/>
              <a:gd name="connsiteX5" fmla="*/ 3129769 w 3129769"/>
              <a:gd name="connsiteY5" fmla="*/ 0 h 2970932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1137196 w 3129769"/>
              <a:gd name="connsiteY2" fmla="*/ 2333767 h 2970932"/>
              <a:gd name="connsiteX3" fmla="*/ 1724050 w 3129769"/>
              <a:gd name="connsiteY3" fmla="*/ 859809 h 2970932"/>
              <a:gd name="connsiteX4" fmla="*/ 2529268 w 3129769"/>
              <a:gd name="connsiteY4" fmla="*/ 1583140 h 2970932"/>
              <a:gd name="connsiteX5" fmla="*/ 3129769 w 3129769"/>
              <a:gd name="connsiteY5" fmla="*/ 0 h 2970932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789075 w 3129769"/>
              <a:gd name="connsiteY2" fmla="*/ 2518480 h 2970932"/>
              <a:gd name="connsiteX3" fmla="*/ 1724050 w 3129769"/>
              <a:gd name="connsiteY3" fmla="*/ 859809 h 2970932"/>
              <a:gd name="connsiteX4" fmla="*/ 2529268 w 3129769"/>
              <a:gd name="connsiteY4" fmla="*/ 1583140 h 2970932"/>
              <a:gd name="connsiteX5" fmla="*/ 3129769 w 3129769"/>
              <a:gd name="connsiteY5" fmla="*/ 0 h 2970932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789075 w 3129769"/>
              <a:gd name="connsiteY2" fmla="*/ 2518480 h 2970932"/>
              <a:gd name="connsiteX3" fmla="*/ 1724050 w 3129769"/>
              <a:gd name="connsiteY3" fmla="*/ 859809 h 2970932"/>
              <a:gd name="connsiteX4" fmla="*/ 1718985 w 3129769"/>
              <a:gd name="connsiteY4" fmla="*/ 2070114 h 2970932"/>
              <a:gd name="connsiteX5" fmla="*/ 3129769 w 3129769"/>
              <a:gd name="connsiteY5" fmla="*/ 0 h 2970932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789075 w 3129769"/>
              <a:gd name="connsiteY2" fmla="*/ 2518480 h 2970932"/>
              <a:gd name="connsiteX3" fmla="*/ 1285897 w 3129769"/>
              <a:gd name="connsiteY3" fmla="*/ 1523101 h 2970932"/>
              <a:gd name="connsiteX4" fmla="*/ 1718985 w 3129769"/>
              <a:gd name="connsiteY4" fmla="*/ 2070114 h 2970932"/>
              <a:gd name="connsiteX5" fmla="*/ 3129769 w 3129769"/>
              <a:gd name="connsiteY5" fmla="*/ 0 h 2970932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789075 w 3129769"/>
              <a:gd name="connsiteY2" fmla="*/ 2518480 h 2970932"/>
              <a:gd name="connsiteX3" fmla="*/ 1285897 w 3129769"/>
              <a:gd name="connsiteY3" fmla="*/ 1523101 h 2970932"/>
              <a:gd name="connsiteX4" fmla="*/ 1718985 w 3129769"/>
              <a:gd name="connsiteY4" fmla="*/ 2070114 h 2970932"/>
              <a:gd name="connsiteX5" fmla="*/ 1983487 w 3129769"/>
              <a:gd name="connsiteY5" fmla="*/ 1183267 h 2970932"/>
              <a:gd name="connsiteX6" fmla="*/ 3129769 w 3129769"/>
              <a:gd name="connsiteY6" fmla="*/ 0 h 2970932"/>
              <a:gd name="connsiteX0" fmla="*/ 0 w 3129769"/>
              <a:gd name="connsiteY0" fmla="*/ 2970932 h 2970932"/>
              <a:gd name="connsiteX1" fmla="*/ 386569 w 3129769"/>
              <a:gd name="connsiteY1" fmla="*/ 1842448 h 2970932"/>
              <a:gd name="connsiteX2" fmla="*/ 789075 w 3129769"/>
              <a:gd name="connsiteY2" fmla="*/ 2518480 h 2970932"/>
              <a:gd name="connsiteX3" fmla="*/ 1285897 w 3129769"/>
              <a:gd name="connsiteY3" fmla="*/ 1523101 h 2970932"/>
              <a:gd name="connsiteX4" fmla="*/ 1718985 w 3129769"/>
              <a:gd name="connsiteY4" fmla="*/ 2070114 h 2970932"/>
              <a:gd name="connsiteX5" fmla="*/ 1983487 w 3129769"/>
              <a:gd name="connsiteY5" fmla="*/ 1183267 h 2970932"/>
              <a:gd name="connsiteX6" fmla="*/ 2559688 w 3129769"/>
              <a:gd name="connsiteY6" fmla="*/ 1561091 h 2970932"/>
              <a:gd name="connsiteX7" fmla="*/ 3129769 w 3129769"/>
              <a:gd name="connsiteY7" fmla="*/ 0 h 2970932"/>
              <a:gd name="connsiteX0" fmla="*/ 0 w 2943704"/>
              <a:gd name="connsiteY0" fmla="*/ 2836595 h 2836595"/>
              <a:gd name="connsiteX1" fmla="*/ 386569 w 2943704"/>
              <a:gd name="connsiteY1" fmla="*/ 1708111 h 2836595"/>
              <a:gd name="connsiteX2" fmla="*/ 789075 w 2943704"/>
              <a:gd name="connsiteY2" fmla="*/ 2384143 h 2836595"/>
              <a:gd name="connsiteX3" fmla="*/ 1285897 w 2943704"/>
              <a:gd name="connsiteY3" fmla="*/ 1388764 h 2836595"/>
              <a:gd name="connsiteX4" fmla="*/ 1718985 w 2943704"/>
              <a:gd name="connsiteY4" fmla="*/ 1935777 h 2836595"/>
              <a:gd name="connsiteX5" fmla="*/ 1983487 w 2943704"/>
              <a:gd name="connsiteY5" fmla="*/ 1048930 h 2836595"/>
              <a:gd name="connsiteX6" fmla="*/ 2559688 w 2943704"/>
              <a:gd name="connsiteY6" fmla="*/ 1426754 h 2836595"/>
              <a:gd name="connsiteX7" fmla="*/ 2943704 w 2943704"/>
              <a:gd name="connsiteY7" fmla="*/ 0 h 2836595"/>
              <a:gd name="connsiteX0" fmla="*/ 0 w 2943704"/>
              <a:gd name="connsiteY0" fmla="*/ 2836595 h 2836595"/>
              <a:gd name="connsiteX1" fmla="*/ 386569 w 2943704"/>
              <a:gd name="connsiteY1" fmla="*/ 1708111 h 2836595"/>
              <a:gd name="connsiteX2" fmla="*/ 789075 w 2943704"/>
              <a:gd name="connsiteY2" fmla="*/ 2384143 h 2836595"/>
              <a:gd name="connsiteX3" fmla="*/ 1285897 w 2943704"/>
              <a:gd name="connsiteY3" fmla="*/ 1388764 h 2836595"/>
              <a:gd name="connsiteX4" fmla="*/ 1736992 w 2943704"/>
              <a:gd name="connsiteY4" fmla="*/ 1868608 h 2836595"/>
              <a:gd name="connsiteX5" fmla="*/ 1983487 w 2943704"/>
              <a:gd name="connsiteY5" fmla="*/ 1048930 h 2836595"/>
              <a:gd name="connsiteX6" fmla="*/ 2559688 w 2943704"/>
              <a:gd name="connsiteY6" fmla="*/ 1426754 h 2836595"/>
              <a:gd name="connsiteX7" fmla="*/ 2943704 w 2943704"/>
              <a:gd name="connsiteY7" fmla="*/ 0 h 2836595"/>
              <a:gd name="connsiteX0" fmla="*/ 0 w 3247313"/>
              <a:gd name="connsiteY0" fmla="*/ 2609900 h 2609900"/>
              <a:gd name="connsiteX1" fmla="*/ 386569 w 3247313"/>
              <a:gd name="connsiteY1" fmla="*/ 1481416 h 2609900"/>
              <a:gd name="connsiteX2" fmla="*/ 789075 w 3247313"/>
              <a:gd name="connsiteY2" fmla="*/ 2157448 h 2609900"/>
              <a:gd name="connsiteX3" fmla="*/ 1285897 w 3247313"/>
              <a:gd name="connsiteY3" fmla="*/ 1162069 h 2609900"/>
              <a:gd name="connsiteX4" fmla="*/ 1736992 w 3247313"/>
              <a:gd name="connsiteY4" fmla="*/ 1641913 h 2609900"/>
              <a:gd name="connsiteX5" fmla="*/ 1983487 w 3247313"/>
              <a:gd name="connsiteY5" fmla="*/ 822235 h 2609900"/>
              <a:gd name="connsiteX6" fmla="*/ 2559688 w 3247313"/>
              <a:gd name="connsiteY6" fmla="*/ 1200059 h 2609900"/>
              <a:gd name="connsiteX7" fmla="*/ 3247313 w 3247313"/>
              <a:gd name="connsiteY7" fmla="*/ 0 h 2609900"/>
              <a:gd name="connsiteX0" fmla="*/ 0 w 3247313"/>
              <a:gd name="connsiteY0" fmla="*/ 2609900 h 2609900"/>
              <a:gd name="connsiteX1" fmla="*/ 386569 w 3247313"/>
              <a:gd name="connsiteY1" fmla="*/ 1481416 h 2609900"/>
              <a:gd name="connsiteX2" fmla="*/ 789075 w 3247313"/>
              <a:gd name="connsiteY2" fmla="*/ 2157448 h 2609900"/>
              <a:gd name="connsiteX3" fmla="*/ 1285897 w 3247313"/>
              <a:gd name="connsiteY3" fmla="*/ 1162069 h 2609900"/>
              <a:gd name="connsiteX4" fmla="*/ 1736992 w 3247313"/>
              <a:gd name="connsiteY4" fmla="*/ 1641913 h 2609900"/>
              <a:gd name="connsiteX5" fmla="*/ 1983487 w 3247313"/>
              <a:gd name="connsiteY5" fmla="*/ 822235 h 2609900"/>
              <a:gd name="connsiteX6" fmla="*/ 2559688 w 3247313"/>
              <a:gd name="connsiteY6" fmla="*/ 1200059 h 2609900"/>
              <a:gd name="connsiteX7" fmla="*/ 2800119 w 3247313"/>
              <a:gd name="connsiteY7" fmla="*/ 419222 h 2609900"/>
              <a:gd name="connsiteX8" fmla="*/ 3247313 w 3247313"/>
              <a:gd name="connsiteY8" fmla="*/ 0 h 2609900"/>
              <a:gd name="connsiteX0" fmla="*/ 0 w 4182108"/>
              <a:gd name="connsiteY0" fmla="*/ 2207526 h 2207526"/>
              <a:gd name="connsiteX1" fmla="*/ 386569 w 4182108"/>
              <a:gd name="connsiteY1" fmla="*/ 1079042 h 2207526"/>
              <a:gd name="connsiteX2" fmla="*/ 789075 w 4182108"/>
              <a:gd name="connsiteY2" fmla="*/ 1755074 h 2207526"/>
              <a:gd name="connsiteX3" fmla="*/ 1285897 w 4182108"/>
              <a:gd name="connsiteY3" fmla="*/ 759695 h 2207526"/>
              <a:gd name="connsiteX4" fmla="*/ 1736992 w 4182108"/>
              <a:gd name="connsiteY4" fmla="*/ 1239539 h 2207526"/>
              <a:gd name="connsiteX5" fmla="*/ 1983487 w 4182108"/>
              <a:gd name="connsiteY5" fmla="*/ 419861 h 2207526"/>
              <a:gd name="connsiteX6" fmla="*/ 2559688 w 4182108"/>
              <a:gd name="connsiteY6" fmla="*/ 797685 h 2207526"/>
              <a:gd name="connsiteX7" fmla="*/ 2800119 w 4182108"/>
              <a:gd name="connsiteY7" fmla="*/ 16848 h 2207526"/>
              <a:gd name="connsiteX8" fmla="*/ 4182108 w 4182108"/>
              <a:gd name="connsiteY8" fmla="*/ 1369202 h 2207526"/>
              <a:gd name="connsiteX0" fmla="*/ 0 w 4182108"/>
              <a:gd name="connsiteY0" fmla="*/ 2190686 h 2190686"/>
              <a:gd name="connsiteX1" fmla="*/ 386569 w 4182108"/>
              <a:gd name="connsiteY1" fmla="*/ 1062202 h 2190686"/>
              <a:gd name="connsiteX2" fmla="*/ 789075 w 4182108"/>
              <a:gd name="connsiteY2" fmla="*/ 1738234 h 2190686"/>
              <a:gd name="connsiteX3" fmla="*/ 1285897 w 4182108"/>
              <a:gd name="connsiteY3" fmla="*/ 742855 h 2190686"/>
              <a:gd name="connsiteX4" fmla="*/ 1736992 w 4182108"/>
              <a:gd name="connsiteY4" fmla="*/ 1222699 h 2190686"/>
              <a:gd name="connsiteX5" fmla="*/ 1983487 w 4182108"/>
              <a:gd name="connsiteY5" fmla="*/ 403021 h 2190686"/>
              <a:gd name="connsiteX6" fmla="*/ 2559688 w 4182108"/>
              <a:gd name="connsiteY6" fmla="*/ 780845 h 2190686"/>
              <a:gd name="connsiteX7" fmla="*/ 2800119 w 4182108"/>
              <a:gd name="connsiteY7" fmla="*/ 8 h 2190686"/>
              <a:gd name="connsiteX8" fmla="*/ 3639039 w 4182108"/>
              <a:gd name="connsiteY8" fmla="*/ 1015935 h 2190686"/>
              <a:gd name="connsiteX9" fmla="*/ 4182108 w 4182108"/>
              <a:gd name="connsiteY9" fmla="*/ 1352362 h 2190686"/>
              <a:gd name="connsiteX0" fmla="*/ 0 w 4182108"/>
              <a:gd name="connsiteY0" fmla="*/ 2190686 h 2190686"/>
              <a:gd name="connsiteX1" fmla="*/ 386569 w 4182108"/>
              <a:gd name="connsiteY1" fmla="*/ 1062202 h 2190686"/>
              <a:gd name="connsiteX2" fmla="*/ 789075 w 4182108"/>
              <a:gd name="connsiteY2" fmla="*/ 1738234 h 2190686"/>
              <a:gd name="connsiteX3" fmla="*/ 1285897 w 4182108"/>
              <a:gd name="connsiteY3" fmla="*/ 742855 h 2190686"/>
              <a:gd name="connsiteX4" fmla="*/ 1736992 w 4182108"/>
              <a:gd name="connsiteY4" fmla="*/ 1222699 h 2190686"/>
              <a:gd name="connsiteX5" fmla="*/ 1983487 w 4182108"/>
              <a:gd name="connsiteY5" fmla="*/ 403021 h 2190686"/>
              <a:gd name="connsiteX6" fmla="*/ 2559688 w 4182108"/>
              <a:gd name="connsiteY6" fmla="*/ 780845 h 2190686"/>
              <a:gd name="connsiteX7" fmla="*/ 2800119 w 4182108"/>
              <a:gd name="connsiteY7" fmla="*/ 8 h 2190686"/>
              <a:gd name="connsiteX8" fmla="*/ 3639039 w 4182108"/>
              <a:gd name="connsiteY8" fmla="*/ 1015935 h 2190686"/>
              <a:gd name="connsiteX9" fmla="*/ 4038524 w 4182108"/>
              <a:gd name="connsiteY9" fmla="*/ 268682 h 2190686"/>
              <a:gd name="connsiteX10" fmla="*/ 4182108 w 4182108"/>
              <a:gd name="connsiteY10" fmla="*/ 1352362 h 2190686"/>
              <a:gd name="connsiteX0" fmla="*/ 0 w 4182108"/>
              <a:gd name="connsiteY0" fmla="*/ 2190689 h 2190689"/>
              <a:gd name="connsiteX1" fmla="*/ 386569 w 4182108"/>
              <a:gd name="connsiteY1" fmla="*/ 1062205 h 2190689"/>
              <a:gd name="connsiteX2" fmla="*/ 789075 w 4182108"/>
              <a:gd name="connsiteY2" fmla="*/ 1738237 h 2190689"/>
              <a:gd name="connsiteX3" fmla="*/ 1285897 w 4182108"/>
              <a:gd name="connsiteY3" fmla="*/ 742858 h 2190689"/>
              <a:gd name="connsiteX4" fmla="*/ 1736992 w 4182108"/>
              <a:gd name="connsiteY4" fmla="*/ 1222702 h 2190689"/>
              <a:gd name="connsiteX5" fmla="*/ 1983487 w 4182108"/>
              <a:gd name="connsiteY5" fmla="*/ 403024 h 2190689"/>
              <a:gd name="connsiteX6" fmla="*/ 2559688 w 4182108"/>
              <a:gd name="connsiteY6" fmla="*/ 780848 h 2190689"/>
              <a:gd name="connsiteX7" fmla="*/ 2800119 w 4182108"/>
              <a:gd name="connsiteY7" fmla="*/ 11 h 2190689"/>
              <a:gd name="connsiteX8" fmla="*/ 3511204 w 4182108"/>
              <a:gd name="connsiteY8" fmla="*/ 722075 h 2190689"/>
              <a:gd name="connsiteX9" fmla="*/ 4038524 w 4182108"/>
              <a:gd name="connsiteY9" fmla="*/ 268685 h 2190689"/>
              <a:gd name="connsiteX10" fmla="*/ 4182108 w 4182108"/>
              <a:gd name="connsiteY10" fmla="*/ 1352365 h 2190689"/>
              <a:gd name="connsiteX0" fmla="*/ 0 w 4182108"/>
              <a:gd name="connsiteY0" fmla="*/ 2190689 h 2190689"/>
              <a:gd name="connsiteX1" fmla="*/ 386569 w 4182108"/>
              <a:gd name="connsiteY1" fmla="*/ 1062205 h 2190689"/>
              <a:gd name="connsiteX2" fmla="*/ 789075 w 4182108"/>
              <a:gd name="connsiteY2" fmla="*/ 1738237 h 2190689"/>
              <a:gd name="connsiteX3" fmla="*/ 1285897 w 4182108"/>
              <a:gd name="connsiteY3" fmla="*/ 742858 h 2190689"/>
              <a:gd name="connsiteX4" fmla="*/ 1736992 w 4182108"/>
              <a:gd name="connsiteY4" fmla="*/ 1222702 h 2190689"/>
              <a:gd name="connsiteX5" fmla="*/ 1983487 w 4182108"/>
              <a:gd name="connsiteY5" fmla="*/ 403024 h 2190689"/>
              <a:gd name="connsiteX6" fmla="*/ 2559688 w 4182108"/>
              <a:gd name="connsiteY6" fmla="*/ 780848 h 2190689"/>
              <a:gd name="connsiteX7" fmla="*/ 2800119 w 4182108"/>
              <a:gd name="connsiteY7" fmla="*/ 11 h 2190689"/>
              <a:gd name="connsiteX8" fmla="*/ 3511204 w 4182108"/>
              <a:gd name="connsiteY8" fmla="*/ 722075 h 2190689"/>
              <a:gd name="connsiteX9" fmla="*/ 4006566 w 4182108"/>
              <a:gd name="connsiteY9" fmla="*/ 235101 h 2190689"/>
              <a:gd name="connsiteX10" fmla="*/ 4182108 w 4182108"/>
              <a:gd name="connsiteY10" fmla="*/ 1352365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4006566 w 4389840"/>
              <a:gd name="connsiteY9" fmla="*/ 235101 h 2190689"/>
              <a:gd name="connsiteX10" fmla="*/ 4389840 w 4389840"/>
              <a:gd name="connsiteY10" fmla="*/ 1092087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4006566 w 4389840"/>
              <a:gd name="connsiteY9" fmla="*/ 235101 h 2190689"/>
              <a:gd name="connsiteX10" fmla="*/ 4389840 w 4389840"/>
              <a:gd name="connsiteY10" fmla="*/ 1092087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3966618 w 4389840"/>
              <a:gd name="connsiteY9" fmla="*/ 293874 h 2190689"/>
              <a:gd name="connsiteX10" fmla="*/ 4389840 w 4389840"/>
              <a:gd name="connsiteY10" fmla="*/ 1092087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3974608 w 4389840"/>
              <a:gd name="connsiteY9" fmla="*/ 167933 h 2190689"/>
              <a:gd name="connsiteX10" fmla="*/ 4389840 w 4389840"/>
              <a:gd name="connsiteY10" fmla="*/ 1092087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3974608 w 4389840"/>
              <a:gd name="connsiteY9" fmla="*/ 167933 h 2190689"/>
              <a:gd name="connsiteX10" fmla="*/ 4389840 w 4389840"/>
              <a:gd name="connsiteY10" fmla="*/ 1092087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3974608 w 4389840"/>
              <a:gd name="connsiteY9" fmla="*/ 167933 h 2190689"/>
              <a:gd name="connsiteX10" fmla="*/ 4389840 w 4389840"/>
              <a:gd name="connsiteY10" fmla="*/ 1092087 h 2190689"/>
              <a:gd name="connsiteX0" fmla="*/ 0 w 4389840"/>
              <a:gd name="connsiteY0" fmla="*/ 2190689 h 2190689"/>
              <a:gd name="connsiteX1" fmla="*/ 386569 w 4389840"/>
              <a:gd name="connsiteY1" fmla="*/ 1062205 h 2190689"/>
              <a:gd name="connsiteX2" fmla="*/ 789075 w 4389840"/>
              <a:gd name="connsiteY2" fmla="*/ 1738237 h 2190689"/>
              <a:gd name="connsiteX3" fmla="*/ 1285897 w 4389840"/>
              <a:gd name="connsiteY3" fmla="*/ 742858 h 2190689"/>
              <a:gd name="connsiteX4" fmla="*/ 1736992 w 4389840"/>
              <a:gd name="connsiteY4" fmla="*/ 1222702 h 2190689"/>
              <a:gd name="connsiteX5" fmla="*/ 1983487 w 4389840"/>
              <a:gd name="connsiteY5" fmla="*/ 403024 h 2190689"/>
              <a:gd name="connsiteX6" fmla="*/ 2559688 w 4389840"/>
              <a:gd name="connsiteY6" fmla="*/ 780848 h 2190689"/>
              <a:gd name="connsiteX7" fmla="*/ 2800119 w 4389840"/>
              <a:gd name="connsiteY7" fmla="*/ 11 h 2190689"/>
              <a:gd name="connsiteX8" fmla="*/ 3511204 w 4389840"/>
              <a:gd name="connsiteY8" fmla="*/ 722075 h 2190689"/>
              <a:gd name="connsiteX9" fmla="*/ 3966618 w 4389840"/>
              <a:gd name="connsiteY9" fmla="*/ 109160 h 2190689"/>
              <a:gd name="connsiteX10" fmla="*/ 4389840 w 4389840"/>
              <a:gd name="connsiteY10" fmla="*/ 1092087 h 2190689"/>
              <a:gd name="connsiteX0" fmla="*/ 0 w 4389840"/>
              <a:gd name="connsiteY0" fmla="*/ 2224272 h 2224272"/>
              <a:gd name="connsiteX1" fmla="*/ 386569 w 4389840"/>
              <a:gd name="connsiteY1" fmla="*/ 1095788 h 2224272"/>
              <a:gd name="connsiteX2" fmla="*/ 789075 w 4389840"/>
              <a:gd name="connsiteY2" fmla="*/ 1771820 h 2224272"/>
              <a:gd name="connsiteX3" fmla="*/ 1285897 w 4389840"/>
              <a:gd name="connsiteY3" fmla="*/ 776441 h 2224272"/>
              <a:gd name="connsiteX4" fmla="*/ 1736992 w 4389840"/>
              <a:gd name="connsiteY4" fmla="*/ 1256285 h 2224272"/>
              <a:gd name="connsiteX5" fmla="*/ 1983487 w 4389840"/>
              <a:gd name="connsiteY5" fmla="*/ 436607 h 2224272"/>
              <a:gd name="connsiteX6" fmla="*/ 2559688 w 4389840"/>
              <a:gd name="connsiteY6" fmla="*/ 814431 h 2224272"/>
              <a:gd name="connsiteX7" fmla="*/ 2991872 w 4389840"/>
              <a:gd name="connsiteY7" fmla="*/ 10 h 2224272"/>
              <a:gd name="connsiteX8" fmla="*/ 3511204 w 4389840"/>
              <a:gd name="connsiteY8" fmla="*/ 755658 h 2224272"/>
              <a:gd name="connsiteX9" fmla="*/ 3966618 w 4389840"/>
              <a:gd name="connsiteY9" fmla="*/ 142743 h 2224272"/>
              <a:gd name="connsiteX10" fmla="*/ 4389840 w 4389840"/>
              <a:gd name="connsiteY10" fmla="*/ 1125670 h 222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9840" h="2224272">
                <a:moveTo>
                  <a:pt x="0" y="2224272"/>
                </a:moveTo>
                <a:cubicBezTo>
                  <a:pt x="117524" y="1673945"/>
                  <a:pt x="255057" y="1171197"/>
                  <a:pt x="386569" y="1095788"/>
                </a:cubicBezTo>
                <a:cubicBezTo>
                  <a:pt x="518081" y="1020379"/>
                  <a:pt x="639187" y="1825044"/>
                  <a:pt x="789075" y="1771820"/>
                </a:cubicBezTo>
                <a:cubicBezTo>
                  <a:pt x="938963" y="1718596"/>
                  <a:pt x="1127911" y="862363"/>
                  <a:pt x="1285897" y="776441"/>
                </a:cubicBezTo>
                <a:cubicBezTo>
                  <a:pt x="1443883" y="690519"/>
                  <a:pt x="1620727" y="1312924"/>
                  <a:pt x="1736992" y="1256285"/>
                </a:cubicBezTo>
                <a:cubicBezTo>
                  <a:pt x="1853257" y="1199646"/>
                  <a:pt x="1869379" y="659980"/>
                  <a:pt x="1983487" y="436607"/>
                </a:cubicBezTo>
                <a:cubicBezTo>
                  <a:pt x="2097595" y="213234"/>
                  <a:pt x="2404940" y="855012"/>
                  <a:pt x="2559688" y="814431"/>
                </a:cubicBezTo>
                <a:cubicBezTo>
                  <a:pt x="2714436" y="773850"/>
                  <a:pt x="2814644" y="2809"/>
                  <a:pt x="2991872" y="10"/>
                </a:cubicBezTo>
                <a:cubicBezTo>
                  <a:pt x="3169100" y="-2789"/>
                  <a:pt x="3328772" y="559749"/>
                  <a:pt x="3511204" y="755658"/>
                </a:cubicBezTo>
                <a:cubicBezTo>
                  <a:pt x="3693636" y="951567"/>
                  <a:pt x="3796210" y="221009"/>
                  <a:pt x="3966618" y="142743"/>
                </a:cubicBezTo>
                <a:cubicBezTo>
                  <a:pt x="4153005" y="106457"/>
                  <a:pt x="4349930" y="987037"/>
                  <a:pt x="4389840" y="11256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539750" y="2652713"/>
            <a:ext cx="7704138" cy="38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95325" y="616585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051050" y="549751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148263" y="3944938"/>
            <a:ext cx="287337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641725" y="4724400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28" name="TextBox 41"/>
          <p:cNvSpPr txBox="1">
            <a:spLocks noChangeArrowheads="1"/>
          </p:cNvSpPr>
          <p:nvPr/>
        </p:nvSpPr>
        <p:spPr bwMode="auto">
          <a:xfrm>
            <a:off x="3995738" y="5129213"/>
            <a:ext cx="318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第三确认趋势线为有效趋势线</a:t>
            </a:r>
          </a:p>
        </p:txBody>
      </p:sp>
      <p:sp>
        <p:nvSpPr>
          <p:cNvPr id="81929" name="TextBox 42"/>
          <p:cNvSpPr txBox="1">
            <a:spLocks noChangeArrowheads="1"/>
          </p:cNvSpPr>
          <p:nvPr/>
        </p:nvSpPr>
        <p:spPr bwMode="auto">
          <a:xfrm>
            <a:off x="750888" y="1774825"/>
            <a:ext cx="52609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趋势线被触及的点越多，所经历的时间越长，赿有效，越有效的趋势线被突破，反转信号趆强。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趋势线的突破，参考支撑阻位教程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趋势线突破后，具有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反作用力</a:t>
            </a:r>
          </a:p>
        </p:txBody>
      </p:sp>
      <p:sp>
        <p:nvSpPr>
          <p:cNvPr id="65" name="椭圆 64"/>
          <p:cNvSpPr/>
          <p:nvPr/>
        </p:nvSpPr>
        <p:spPr>
          <a:xfrm>
            <a:off x="7524750" y="2852738"/>
            <a:ext cx="287338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31" name="矩形 45"/>
          <p:cNvSpPr>
            <a:spLocks noChangeArrowheads="1"/>
          </p:cNvSpPr>
          <p:nvPr/>
        </p:nvSpPr>
        <p:spPr bwMode="auto">
          <a:xfrm>
            <a:off x="6970713" y="232886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反作用力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趋势交易法培训教程（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05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通道线</a:t>
            </a:r>
            <a:endParaRPr lang="en-US" altLang="zh-CN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2947" name="矩形 3"/>
          <p:cNvSpPr>
            <a:spLocks noChangeArrowheads="1"/>
          </p:cNvSpPr>
          <p:nvPr/>
        </p:nvSpPr>
        <p:spPr bwMode="auto">
          <a:xfrm>
            <a:off x="249238" y="5300663"/>
            <a:ext cx="864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请加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QQ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群：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276376003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共学习，共进步，共盈利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拐点和拐点线</a:t>
            </a:r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即通道线</a:t>
            </a:r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36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70" name="TextBox 4"/>
          <p:cNvSpPr txBox="1">
            <a:spLocks noChangeArrowheads="1"/>
          </p:cNvSpPr>
          <p:nvPr/>
        </p:nvSpPr>
        <p:spPr bwMode="auto">
          <a:xfrm>
            <a:off x="468313" y="1036638"/>
            <a:ext cx="8207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拐点，是指上升趋势与下降趋势的分界点。也就是价位运行中与外延线的平行线－拐点线－接触或将接触的理论点。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92138" y="3030538"/>
            <a:ext cx="3302000" cy="3330575"/>
          </a:xfrm>
          <a:custGeom>
            <a:avLst/>
            <a:gdLst>
              <a:gd name="connsiteX0" fmla="*/ 0 w 3302758"/>
              <a:gd name="connsiteY0" fmla="*/ 3330054 h 3330054"/>
              <a:gd name="connsiteX1" fmla="*/ 532263 w 3302758"/>
              <a:gd name="connsiteY1" fmla="*/ 1924334 h 3330054"/>
              <a:gd name="connsiteX2" fmla="*/ 1405719 w 3302758"/>
              <a:gd name="connsiteY2" fmla="*/ 2579427 h 3330054"/>
              <a:gd name="connsiteX3" fmla="*/ 1883391 w 3302758"/>
              <a:gd name="connsiteY3" fmla="*/ 696036 h 3330054"/>
              <a:gd name="connsiteX4" fmla="*/ 2825087 w 3302758"/>
              <a:gd name="connsiteY4" fmla="*/ 1364776 h 3330054"/>
              <a:gd name="connsiteX5" fmla="*/ 3302758 w 3302758"/>
              <a:gd name="connsiteY5" fmla="*/ 0 h 33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758" h="3330054">
                <a:moveTo>
                  <a:pt x="0" y="3330054"/>
                </a:moveTo>
                <a:cubicBezTo>
                  <a:pt x="148988" y="2689746"/>
                  <a:pt x="297977" y="2049438"/>
                  <a:pt x="532263" y="1924334"/>
                </a:cubicBezTo>
                <a:cubicBezTo>
                  <a:pt x="766549" y="1799230"/>
                  <a:pt x="1180531" y="2784143"/>
                  <a:pt x="1405719" y="2579427"/>
                </a:cubicBezTo>
                <a:cubicBezTo>
                  <a:pt x="1630907" y="2374711"/>
                  <a:pt x="1646830" y="898478"/>
                  <a:pt x="1883391" y="696036"/>
                </a:cubicBezTo>
                <a:cubicBezTo>
                  <a:pt x="2119952" y="493594"/>
                  <a:pt x="2588526" y="1480782"/>
                  <a:pt x="2825087" y="1364776"/>
                </a:cubicBezTo>
                <a:cubicBezTo>
                  <a:pt x="3061648" y="1248770"/>
                  <a:pt x="3182203" y="624385"/>
                  <a:pt x="3302758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388" y="2420938"/>
            <a:ext cx="3714750" cy="3311525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71550" y="3284538"/>
            <a:ext cx="3714750" cy="3313112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 flipV="1">
            <a:off x="5000625" y="2914650"/>
            <a:ext cx="3302000" cy="3024188"/>
          </a:xfrm>
          <a:custGeom>
            <a:avLst/>
            <a:gdLst>
              <a:gd name="connsiteX0" fmla="*/ 0 w 3302758"/>
              <a:gd name="connsiteY0" fmla="*/ 3330054 h 3330054"/>
              <a:gd name="connsiteX1" fmla="*/ 532263 w 3302758"/>
              <a:gd name="connsiteY1" fmla="*/ 1924334 h 3330054"/>
              <a:gd name="connsiteX2" fmla="*/ 1405719 w 3302758"/>
              <a:gd name="connsiteY2" fmla="*/ 2579427 h 3330054"/>
              <a:gd name="connsiteX3" fmla="*/ 1883391 w 3302758"/>
              <a:gd name="connsiteY3" fmla="*/ 696036 h 3330054"/>
              <a:gd name="connsiteX4" fmla="*/ 2825087 w 3302758"/>
              <a:gd name="connsiteY4" fmla="*/ 1364776 h 3330054"/>
              <a:gd name="connsiteX5" fmla="*/ 3302758 w 3302758"/>
              <a:gd name="connsiteY5" fmla="*/ 0 h 33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758" h="3330054">
                <a:moveTo>
                  <a:pt x="0" y="3330054"/>
                </a:moveTo>
                <a:cubicBezTo>
                  <a:pt x="148988" y="2689746"/>
                  <a:pt x="297977" y="2049438"/>
                  <a:pt x="532263" y="1924334"/>
                </a:cubicBezTo>
                <a:cubicBezTo>
                  <a:pt x="766549" y="1799230"/>
                  <a:pt x="1180531" y="2784143"/>
                  <a:pt x="1405719" y="2579427"/>
                </a:cubicBezTo>
                <a:cubicBezTo>
                  <a:pt x="1630907" y="2374711"/>
                  <a:pt x="1646830" y="898478"/>
                  <a:pt x="1883391" y="696036"/>
                </a:cubicBezTo>
                <a:cubicBezTo>
                  <a:pt x="2119952" y="493594"/>
                  <a:pt x="2588526" y="1480782"/>
                  <a:pt x="2825087" y="1364776"/>
                </a:cubicBezTo>
                <a:cubicBezTo>
                  <a:pt x="3061648" y="1248770"/>
                  <a:pt x="3182203" y="624385"/>
                  <a:pt x="3302758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148263" y="2592388"/>
            <a:ext cx="3887787" cy="3024187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72000" y="3500438"/>
            <a:ext cx="3887788" cy="3024187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7" name="TextBox 22"/>
          <p:cNvSpPr txBox="1">
            <a:spLocks noChangeArrowheads="1"/>
          </p:cNvSpPr>
          <p:nvPr/>
        </p:nvSpPr>
        <p:spPr bwMode="auto">
          <a:xfrm>
            <a:off x="900113" y="4508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78" name="TextBox 32"/>
          <p:cNvSpPr txBox="1">
            <a:spLocks noChangeArrowheads="1"/>
          </p:cNvSpPr>
          <p:nvPr/>
        </p:nvSpPr>
        <p:spPr bwMode="auto">
          <a:xfrm>
            <a:off x="2243138" y="573246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79" name="TextBox 33"/>
          <p:cNvSpPr txBox="1">
            <a:spLocks noChangeArrowheads="1"/>
          </p:cNvSpPr>
          <p:nvPr/>
        </p:nvSpPr>
        <p:spPr bwMode="auto">
          <a:xfrm>
            <a:off x="2243138" y="328453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0" name="TextBox 35"/>
          <p:cNvSpPr txBox="1">
            <a:spLocks noChangeArrowheads="1"/>
          </p:cNvSpPr>
          <p:nvPr/>
        </p:nvSpPr>
        <p:spPr bwMode="auto">
          <a:xfrm>
            <a:off x="3708400" y="4508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1" name="TextBox 36"/>
          <p:cNvSpPr txBox="1">
            <a:spLocks noChangeArrowheads="1"/>
          </p:cNvSpPr>
          <p:nvPr/>
        </p:nvSpPr>
        <p:spPr bwMode="auto">
          <a:xfrm>
            <a:off x="3894138" y="278130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2" name="TextBox 37"/>
          <p:cNvSpPr txBox="1">
            <a:spLocks noChangeArrowheads="1"/>
          </p:cNvSpPr>
          <p:nvPr/>
        </p:nvSpPr>
        <p:spPr bwMode="auto">
          <a:xfrm>
            <a:off x="5148263" y="4508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3" name="TextBox 38"/>
          <p:cNvSpPr txBox="1">
            <a:spLocks noChangeArrowheads="1"/>
          </p:cNvSpPr>
          <p:nvPr/>
        </p:nvSpPr>
        <p:spPr bwMode="auto">
          <a:xfrm>
            <a:off x="6516688" y="3470275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4" name="TextBox 39"/>
          <p:cNvSpPr txBox="1">
            <a:spLocks noChangeArrowheads="1"/>
          </p:cNvSpPr>
          <p:nvPr/>
        </p:nvSpPr>
        <p:spPr bwMode="auto">
          <a:xfrm>
            <a:off x="6651625" y="5616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5" name="TextBox 40"/>
          <p:cNvSpPr txBox="1">
            <a:spLocks noChangeArrowheads="1"/>
          </p:cNvSpPr>
          <p:nvPr/>
        </p:nvSpPr>
        <p:spPr bwMode="auto">
          <a:xfrm>
            <a:off x="7956550" y="4508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986" name="TextBox 41"/>
          <p:cNvSpPr txBox="1">
            <a:spLocks noChangeArrowheads="1"/>
          </p:cNvSpPr>
          <p:nvPr/>
        </p:nvSpPr>
        <p:spPr bwMode="auto">
          <a:xfrm>
            <a:off x="8459788" y="61023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134350" cy="736600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latin typeface="黑体" pitchFamily="2" charset="-122"/>
                <a:ea typeface="黑体" pitchFamily="2" charset="-122"/>
              </a:rPr>
              <a:t>如何绘制通道线</a:t>
            </a:r>
          </a:p>
        </p:txBody>
      </p:sp>
      <p:sp>
        <p:nvSpPr>
          <p:cNvPr id="86018" name="Line 3"/>
          <p:cNvSpPr>
            <a:spLocks noChangeShapeType="1"/>
          </p:cNvSpPr>
          <p:nvPr/>
        </p:nvSpPr>
        <p:spPr bwMode="auto">
          <a:xfrm flipV="1">
            <a:off x="685800" y="1776413"/>
            <a:ext cx="167640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19" name="Line 4"/>
          <p:cNvSpPr>
            <a:spLocks noChangeShapeType="1"/>
          </p:cNvSpPr>
          <p:nvPr/>
        </p:nvSpPr>
        <p:spPr bwMode="auto">
          <a:xfrm flipV="1">
            <a:off x="1371600" y="2462213"/>
            <a:ext cx="1676400" cy="1676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0" name="Freeform 5"/>
          <p:cNvSpPr>
            <a:spLocks/>
          </p:cNvSpPr>
          <p:nvPr/>
        </p:nvSpPr>
        <p:spPr bwMode="auto">
          <a:xfrm>
            <a:off x="838200" y="2322513"/>
            <a:ext cx="1524000" cy="1816100"/>
          </a:xfrm>
          <a:custGeom>
            <a:avLst/>
            <a:gdLst>
              <a:gd name="T0" fmla="*/ 0 w 960"/>
              <a:gd name="T1" fmla="*/ 2147483647 h 1144"/>
              <a:gd name="T2" fmla="*/ 2147483647 w 960"/>
              <a:gd name="T3" fmla="*/ 2147483647 h 1144"/>
              <a:gd name="T4" fmla="*/ 2147483647 w 960"/>
              <a:gd name="T5" fmla="*/ 2147483647 h 1144"/>
              <a:gd name="T6" fmla="*/ 2147483647 w 960"/>
              <a:gd name="T7" fmla="*/ 2147483647 h 1144"/>
              <a:gd name="T8" fmla="*/ 2147483647 w 960"/>
              <a:gd name="T9" fmla="*/ 2147483647 h 1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144"/>
              <a:gd name="T17" fmla="*/ 960 w 960"/>
              <a:gd name="T18" fmla="*/ 1144 h 1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144">
                <a:moveTo>
                  <a:pt x="0" y="1144"/>
                </a:moveTo>
                <a:cubicBezTo>
                  <a:pt x="8" y="848"/>
                  <a:pt x="16" y="552"/>
                  <a:pt x="96" y="520"/>
                </a:cubicBezTo>
                <a:cubicBezTo>
                  <a:pt x="176" y="488"/>
                  <a:pt x="408" y="1024"/>
                  <a:pt x="480" y="952"/>
                </a:cubicBezTo>
                <a:cubicBezTo>
                  <a:pt x="552" y="880"/>
                  <a:pt x="448" y="176"/>
                  <a:pt x="528" y="88"/>
                </a:cubicBezTo>
                <a:cubicBezTo>
                  <a:pt x="608" y="0"/>
                  <a:pt x="784" y="212"/>
                  <a:pt x="96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1" name="Oval 6"/>
          <p:cNvSpPr>
            <a:spLocks noChangeArrowheads="1"/>
          </p:cNvSpPr>
          <p:nvPr/>
        </p:nvSpPr>
        <p:spPr bwMode="auto">
          <a:xfrm>
            <a:off x="2286000" y="2995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441325" y="2803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1508125" y="3870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1431925" y="188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86025" name="Text Box 10"/>
          <p:cNvSpPr txBox="1">
            <a:spLocks noChangeArrowheads="1"/>
          </p:cNvSpPr>
          <p:nvPr/>
        </p:nvSpPr>
        <p:spPr bwMode="auto">
          <a:xfrm>
            <a:off x="2193925" y="3246438"/>
            <a:ext cx="1539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可能在此区域反转向上</a:t>
            </a:r>
          </a:p>
        </p:txBody>
      </p:sp>
      <p:sp>
        <p:nvSpPr>
          <p:cNvPr id="86026" name="Line 11"/>
          <p:cNvSpPr>
            <a:spLocks noChangeShapeType="1"/>
          </p:cNvSpPr>
          <p:nvPr/>
        </p:nvSpPr>
        <p:spPr bwMode="auto">
          <a:xfrm flipV="1">
            <a:off x="5257800" y="1885950"/>
            <a:ext cx="1676400" cy="1676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7" name="Line 12"/>
          <p:cNvSpPr>
            <a:spLocks noChangeShapeType="1"/>
          </p:cNvSpPr>
          <p:nvPr/>
        </p:nvSpPr>
        <p:spPr bwMode="auto">
          <a:xfrm flipV="1">
            <a:off x="5943600" y="2571750"/>
            <a:ext cx="167640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8" name="Freeform 13"/>
          <p:cNvSpPr>
            <a:spLocks/>
          </p:cNvSpPr>
          <p:nvPr/>
        </p:nvSpPr>
        <p:spPr bwMode="auto">
          <a:xfrm>
            <a:off x="5410200" y="2005013"/>
            <a:ext cx="1647825" cy="2243137"/>
          </a:xfrm>
          <a:custGeom>
            <a:avLst/>
            <a:gdLst>
              <a:gd name="T0" fmla="*/ 0 w 1038"/>
              <a:gd name="T1" fmla="*/ 2147483647 h 1413"/>
              <a:gd name="T2" fmla="*/ 2147483647 w 1038"/>
              <a:gd name="T3" fmla="*/ 2147483647 h 1413"/>
              <a:gd name="T4" fmla="*/ 2147483647 w 1038"/>
              <a:gd name="T5" fmla="*/ 2147483647 h 1413"/>
              <a:gd name="T6" fmla="*/ 2147483647 w 1038"/>
              <a:gd name="T7" fmla="*/ 2147483647 h 1413"/>
              <a:gd name="T8" fmla="*/ 2147483647 w 1038"/>
              <a:gd name="T9" fmla="*/ 2147483647 h 1413"/>
              <a:gd name="T10" fmla="*/ 2147483647 w 1038"/>
              <a:gd name="T11" fmla="*/ 0 h 14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8"/>
              <a:gd name="T19" fmla="*/ 0 h 1413"/>
              <a:gd name="T20" fmla="*/ 1038 w 1038"/>
              <a:gd name="T21" fmla="*/ 1413 h 14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8" h="1413">
                <a:moveTo>
                  <a:pt x="0" y="1413"/>
                </a:moveTo>
                <a:cubicBezTo>
                  <a:pt x="8" y="1117"/>
                  <a:pt x="16" y="821"/>
                  <a:pt x="96" y="789"/>
                </a:cubicBezTo>
                <a:cubicBezTo>
                  <a:pt x="176" y="757"/>
                  <a:pt x="400" y="1277"/>
                  <a:pt x="480" y="1221"/>
                </a:cubicBezTo>
                <a:cubicBezTo>
                  <a:pt x="560" y="1165"/>
                  <a:pt x="493" y="530"/>
                  <a:pt x="576" y="452"/>
                </a:cubicBezTo>
                <a:cubicBezTo>
                  <a:pt x="659" y="374"/>
                  <a:pt x="924" y="830"/>
                  <a:pt x="981" y="755"/>
                </a:cubicBezTo>
                <a:cubicBezTo>
                  <a:pt x="1038" y="680"/>
                  <a:pt x="931" y="157"/>
                  <a:pt x="91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9" name="Oval 14"/>
          <p:cNvSpPr>
            <a:spLocks noChangeArrowheads="1"/>
          </p:cNvSpPr>
          <p:nvPr/>
        </p:nvSpPr>
        <p:spPr bwMode="auto">
          <a:xfrm>
            <a:off x="6705600" y="18097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30" name="Text Box 15"/>
          <p:cNvSpPr txBox="1">
            <a:spLocks noChangeArrowheads="1"/>
          </p:cNvSpPr>
          <p:nvPr/>
        </p:nvSpPr>
        <p:spPr bwMode="auto">
          <a:xfrm>
            <a:off x="5013325" y="2913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86031" name="Text Box 16"/>
          <p:cNvSpPr txBox="1">
            <a:spLocks noChangeArrowheads="1"/>
          </p:cNvSpPr>
          <p:nvPr/>
        </p:nvSpPr>
        <p:spPr bwMode="auto">
          <a:xfrm>
            <a:off x="6080125" y="39798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6032" name="Text Box 17"/>
          <p:cNvSpPr txBox="1">
            <a:spLocks noChangeArrowheads="1"/>
          </p:cNvSpPr>
          <p:nvPr/>
        </p:nvSpPr>
        <p:spPr bwMode="auto">
          <a:xfrm>
            <a:off x="6003925" y="1998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86033" name="Text Box 18"/>
          <p:cNvSpPr txBox="1">
            <a:spLocks noChangeArrowheads="1"/>
          </p:cNvSpPr>
          <p:nvPr/>
        </p:nvSpPr>
        <p:spPr bwMode="auto">
          <a:xfrm>
            <a:off x="7010400" y="1809750"/>
            <a:ext cx="1539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可能在此区域反转向下</a:t>
            </a:r>
          </a:p>
        </p:txBody>
      </p:sp>
      <p:sp>
        <p:nvSpPr>
          <p:cNvPr id="86034" name="Text Box 19"/>
          <p:cNvSpPr txBox="1">
            <a:spLocks noChangeArrowheads="1"/>
          </p:cNvSpPr>
          <p:nvPr/>
        </p:nvSpPr>
        <p:spPr bwMode="auto">
          <a:xfrm>
            <a:off x="6994525" y="3141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86035" name="Line 21"/>
          <p:cNvSpPr>
            <a:spLocks noChangeShapeType="1"/>
          </p:cNvSpPr>
          <p:nvPr/>
        </p:nvSpPr>
        <p:spPr bwMode="auto">
          <a:xfrm>
            <a:off x="381000" y="5205413"/>
            <a:ext cx="2514600" cy="1752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22"/>
          <p:cNvSpPr>
            <a:spLocks noChangeShapeType="1"/>
          </p:cNvSpPr>
          <p:nvPr/>
        </p:nvSpPr>
        <p:spPr bwMode="auto">
          <a:xfrm>
            <a:off x="1219200" y="4443413"/>
            <a:ext cx="2514600" cy="1752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7" name="Freeform 23"/>
          <p:cNvSpPr>
            <a:spLocks/>
          </p:cNvSpPr>
          <p:nvPr/>
        </p:nvSpPr>
        <p:spPr bwMode="auto">
          <a:xfrm>
            <a:off x="558800" y="4443413"/>
            <a:ext cx="2489200" cy="1968500"/>
          </a:xfrm>
          <a:custGeom>
            <a:avLst/>
            <a:gdLst>
              <a:gd name="T0" fmla="*/ 2147483647 w 1568"/>
              <a:gd name="T1" fmla="*/ 0 h 1240"/>
              <a:gd name="T2" fmla="*/ 2147483647 w 1568"/>
              <a:gd name="T3" fmla="*/ 2147483647 h 1240"/>
              <a:gd name="T4" fmla="*/ 2147483647 w 1568"/>
              <a:gd name="T5" fmla="*/ 2147483647 h 1240"/>
              <a:gd name="T6" fmla="*/ 2147483647 w 1568"/>
              <a:gd name="T7" fmla="*/ 2147483647 h 1240"/>
              <a:gd name="T8" fmla="*/ 2147483647 w 1568"/>
              <a:gd name="T9" fmla="*/ 2147483647 h 1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8"/>
              <a:gd name="T16" fmla="*/ 0 h 1240"/>
              <a:gd name="T17" fmla="*/ 1568 w 1568"/>
              <a:gd name="T18" fmla="*/ 1240 h 1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8" h="1240">
                <a:moveTo>
                  <a:pt x="32" y="0"/>
                </a:moveTo>
                <a:cubicBezTo>
                  <a:pt x="16" y="288"/>
                  <a:pt x="0" y="576"/>
                  <a:pt x="128" y="624"/>
                </a:cubicBezTo>
                <a:cubicBezTo>
                  <a:pt x="256" y="672"/>
                  <a:pt x="680" y="200"/>
                  <a:pt x="800" y="288"/>
                </a:cubicBezTo>
                <a:cubicBezTo>
                  <a:pt x="920" y="376"/>
                  <a:pt x="720" y="1064"/>
                  <a:pt x="848" y="1152"/>
                </a:cubicBezTo>
                <a:cubicBezTo>
                  <a:pt x="976" y="1240"/>
                  <a:pt x="1272" y="1028"/>
                  <a:pt x="1568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8" name="Oval 24"/>
          <p:cNvSpPr>
            <a:spLocks noChangeArrowheads="1"/>
          </p:cNvSpPr>
          <p:nvPr/>
        </p:nvSpPr>
        <p:spPr bwMode="auto">
          <a:xfrm>
            <a:off x="2971800" y="55864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39" name="Text Box 25"/>
          <p:cNvSpPr txBox="1">
            <a:spLocks noChangeArrowheads="1"/>
          </p:cNvSpPr>
          <p:nvPr/>
        </p:nvSpPr>
        <p:spPr bwMode="auto">
          <a:xfrm>
            <a:off x="2971800" y="4900613"/>
            <a:ext cx="1539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可能在此区域反转向下</a:t>
            </a:r>
          </a:p>
        </p:txBody>
      </p:sp>
      <p:sp>
        <p:nvSpPr>
          <p:cNvPr id="86040" name="Text Box 26"/>
          <p:cNvSpPr txBox="1">
            <a:spLocks noChangeArrowheads="1"/>
          </p:cNvSpPr>
          <p:nvPr/>
        </p:nvSpPr>
        <p:spPr bwMode="auto">
          <a:xfrm>
            <a:off x="517525" y="5394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86041" name="Text Box 27"/>
          <p:cNvSpPr txBox="1">
            <a:spLocks noChangeArrowheads="1"/>
          </p:cNvSpPr>
          <p:nvPr/>
        </p:nvSpPr>
        <p:spPr bwMode="auto">
          <a:xfrm>
            <a:off x="1965325" y="4479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6042" name="Text Box 28"/>
          <p:cNvSpPr txBox="1">
            <a:spLocks noChangeArrowheads="1"/>
          </p:cNvSpPr>
          <p:nvPr/>
        </p:nvSpPr>
        <p:spPr bwMode="auto">
          <a:xfrm>
            <a:off x="1660525" y="6232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86043" name="Line 29"/>
          <p:cNvSpPr>
            <a:spLocks noChangeShapeType="1"/>
          </p:cNvSpPr>
          <p:nvPr/>
        </p:nvSpPr>
        <p:spPr bwMode="auto">
          <a:xfrm>
            <a:off x="4816475" y="5092700"/>
            <a:ext cx="2514600" cy="1752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4" name="Line 30"/>
          <p:cNvSpPr>
            <a:spLocks noChangeShapeType="1"/>
          </p:cNvSpPr>
          <p:nvPr/>
        </p:nvSpPr>
        <p:spPr bwMode="auto">
          <a:xfrm>
            <a:off x="5654675" y="4330700"/>
            <a:ext cx="2514600" cy="1752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5" name="Oval 32"/>
          <p:cNvSpPr>
            <a:spLocks noChangeArrowheads="1"/>
          </p:cNvSpPr>
          <p:nvPr/>
        </p:nvSpPr>
        <p:spPr bwMode="auto">
          <a:xfrm>
            <a:off x="6975475" y="65405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46" name="Text Box 33"/>
          <p:cNvSpPr txBox="1">
            <a:spLocks noChangeArrowheads="1"/>
          </p:cNvSpPr>
          <p:nvPr/>
        </p:nvSpPr>
        <p:spPr bwMode="auto">
          <a:xfrm>
            <a:off x="7356475" y="6235700"/>
            <a:ext cx="1539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可能在此区域反转向上</a:t>
            </a:r>
          </a:p>
        </p:txBody>
      </p:sp>
      <p:sp>
        <p:nvSpPr>
          <p:cNvPr id="86047" name="Text Box 34"/>
          <p:cNvSpPr txBox="1">
            <a:spLocks noChangeArrowheads="1"/>
          </p:cNvSpPr>
          <p:nvPr/>
        </p:nvSpPr>
        <p:spPr bwMode="auto">
          <a:xfrm>
            <a:off x="4953000" y="52816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86048" name="Text Box 35"/>
          <p:cNvSpPr txBox="1">
            <a:spLocks noChangeArrowheads="1"/>
          </p:cNvSpPr>
          <p:nvPr/>
        </p:nvSpPr>
        <p:spPr bwMode="auto">
          <a:xfrm>
            <a:off x="6400800" y="4367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6049" name="Text Box 36"/>
          <p:cNvSpPr txBox="1">
            <a:spLocks noChangeArrowheads="1"/>
          </p:cNvSpPr>
          <p:nvPr/>
        </p:nvSpPr>
        <p:spPr bwMode="auto">
          <a:xfrm>
            <a:off x="6096000" y="6119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86050" name="Freeform 31"/>
          <p:cNvSpPr>
            <a:spLocks/>
          </p:cNvSpPr>
          <p:nvPr/>
        </p:nvSpPr>
        <p:spPr bwMode="auto">
          <a:xfrm>
            <a:off x="4994275" y="4330700"/>
            <a:ext cx="2417763" cy="2370138"/>
          </a:xfrm>
          <a:custGeom>
            <a:avLst/>
            <a:gdLst>
              <a:gd name="T0" fmla="*/ 2147483647 w 1523"/>
              <a:gd name="T1" fmla="*/ 0 h 1493"/>
              <a:gd name="T2" fmla="*/ 2147483647 w 1523"/>
              <a:gd name="T3" fmla="*/ 2147483647 h 1493"/>
              <a:gd name="T4" fmla="*/ 2147483647 w 1523"/>
              <a:gd name="T5" fmla="*/ 2147483647 h 1493"/>
              <a:gd name="T6" fmla="*/ 2147483647 w 1523"/>
              <a:gd name="T7" fmla="*/ 2147483647 h 1493"/>
              <a:gd name="T8" fmla="*/ 2147483647 w 1523"/>
              <a:gd name="T9" fmla="*/ 2147483647 h 1493"/>
              <a:gd name="T10" fmla="*/ 2147483647 w 1523"/>
              <a:gd name="T11" fmla="*/ 2147483647 h 14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3"/>
              <a:gd name="T19" fmla="*/ 0 h 1493"/>
              <a:gd name="T20" fmla="*/ 1523 w 1523"/>
              <a:gd name="T21" fmla="*/ 1493 h 14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3" h="1493">
                <a:moveTo>
                  <a:pt x="32" y="0"/>
                </a:moveTo>
                <a:cubicBezTo>
                  <a:pt x="16" y="288"/>
                  <a:pt x="0" y="576"/>
                  <a:pt x="128" y="624"/>
                </a:cubicBezTo>
                <a:cubicBezTo>
                  <a:pt x="256" y="672"/>
                  <a:pt x="680" y="200"/>
                  <a:pt x="800" y="288"/>
                </a:cubicBezTo>
                <a:cubicBezTo>
                  <a:pt x="920" y="376"/>
                  <a:pt x="741" y="1069"/>
                  <a:pt x="848" y="1152"/>
                </a:cubicBezTo>
                <a:cubicBezTo>
                  <a:pt x="955" y="1235"/>
                  <a:pt x="1357" y="728"/>
                  <a:pt x="1440" y="785"/>
                </a:cubicBezTo>
                <a:cubicBezTo>
                  <a:pt x="1523" y="842"/>
                  <a:pt x="1366" y="1346"/>
                  <a:pt x="1347" y="149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51" name="AutoShape 37"/>
          <p:cNvSpPr>
            <a:spLocks noChangeArrowheads="1"/>
          </p:cNvSpPr>
          <p:nvPr/>
        </p:nvSpPr>
        <p:spPr bwMode="auto">
          <a:xfrm rot="-7719588">
            <a:off x="6019800" y="2995613"/>
            <a:ext cx="609600" cy="609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2" name="AutoShape 38"/>
          <p:cNvSpPr>
            <a:spLocks noChangeArrowheads="1"/>
          </p:cNvSpPr>
          <p:nvPr/>
        </p:nvSpPr>
        <p:spPr bwMode="auto">
          <a:xfrm rot="2560537">
            <a:off x="1447800" y="2843213"/>
            <a:ext cx="609600" cy="609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AutoShape 39"/>
          <p:cNvSpPr>
            <a:spLocks noChangeArrowheads="1"/>
          </p:cNvSpPr>
          <p:nvPr/>
        </p:nvSpPr>
        <p:spPr bwMode="auto">
          <a:xfrm rot="-2928321">
            <a:off x="1752600" y="5434013"/>
            <a:ext cx="609600" cy="609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4" name="AutoShape 40"/>
          <p:cNvSpPr>
            <a:spLocks noChangeArrowheads="1"/>
          </p:cNvSpPr>
          <p:nvPr/>
        </p:nvSpPr>
        <p:spPr bwMode="auto">
          <a:xfrm rot="7853681">
            <a:off x="6248400" y="5281613"/>
            <a:ext cx="609600" cy="609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5" name="TextBox 39"/>
          <p:cNvSpPr txBox="1">
            <a:spLocks noChangeArrowheads="1"/>
          </p:cNvSpPr>
          <p:nvPr/>
        </p:nvSpPr>
        <p:spPr bwMode="auto">
          <a:xfrm>
            <a:off x="323850" y="852488"/>
            <a:ext cx="8569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2" charset="-122"/>
                <a:ea typeface="黑体" pitchFamily="2" charset="-122"/>
              </a:rPr>
              <a:t>要找下，先画上；要找上，先画下。如果要找上边的拐点，就要先找下边的线，然后将下边的线平行移动至所要的位置；反之，如果要找下边的拐点，就要先找上边的线，然后将上边的线平行移动至所要的位置。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88913"/>
            <a:ext cx="8150225" cy="693737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绘制通道线注意的问题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4500" y="1125538"/>
            <a:ext cx="8229600" cy="1223962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如果绘制外延线时，选择的两个点的距离较近，拐点线先选择最近的点，如果突破再移到较远的点，采用由近及远的方法。</a:t>
            </a:r>
          </a:p>
        </p:txBody>
      </p:sp>
      <p:sp>
        <p:nvSpPr>
          <p:cNvPr id="87043" name="Line 5"/>
          <p:cNvSpPr>
            <a:spLocks noChangeShapeType="1"/>
          </p:cNvSpPr>
          <p:nvPr/>
        </p:nvSpPr>
        <p:spPr bwMode="auto">
          <a:xfrm flipV="1">
            <a:off x="4724400" y="2895600"/>
            <a:ext cx="25908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4" name="Line 6"/>
          <p:cNvSpPr>
            <a:spLocks noChangeShapeType="1"/>
          </p:cNvSpPr>
          <p:nvPr/>
        </p:nvSpPr>
        <p:spPr bwMode="auto">
          <a:xfrm flipV="1">
            <a:off x="5334000" y="3657600"/>
            <a:ext cx="2590800" cy="11430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48609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87046" name="Text Box 8"/>
          <p:cNvSpPr txBox="1">
            <a:spLocks noChangeArrowheads="1"/>
          </p:cNvSpPr>
          <p:nvPr/>
        </p:nvSpPr>
        <p:spPr bwMode="auto">
          <a:xfrm>
            <a:off x="6080125" y="4456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6613525" y="2627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87048" name="Oval 10"/>
          <p:cNvSpPr>
            <a:spLocks noChangeArrowheads="1"/>
          </p:cNvSpPr>
          <p:nvPr/>
        </p:nvSpPr>
        <p:spPr bwMode="auto">
          <a:xfrm>
            <a:off x="73152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049" name="Freeform 4"/>
          <p:cNvSpPr>
            <a:spLocks/>
          </p:cNvSpPr>
          <p:nvPr/>
        </p:nvSpPr>
        <p:spPr bwMode="auto">
          <a:xfrm>
            <a:off x="1066800" y="3048000"/>
            <a:ext cx="6400800" cy="3124200"/>
          </a:xfrm>
          <a:custGeom>
            <a:avLst/>
            <a:gdLst>
              <a:gd name="T0" fmla="*/ 0 w 2736"/>
              <a:gd name="T1" fmla="*/ 2147483647 h 1488"/>
              <a:gd name="T2" fmla="*/ 2147483647 w 2736"/>
              <a:gd name="T3" fmla="*/ 2147483647 h 1488"/>
              <a:gd name="T4" fmla="*/ 2147483647 w 2736"/>
              <a:gd name="T5" fmla="*/ 2147483647 h 1488"/>
              <a:gd name="T6" fmla="*/ 2147483647 w 2736"/>
              <a:gd name="T7" fmla="*/ 2147483647 h 1488"/>
              <a:gd name="T8" fmla="*/ 2147483647 w 2736"/>
              <a:gd name="T9" fmla="*/ 2147483647 h 1488"/>
              <a:gd name="T10" fmla="*/ 2147483647 w 2736"/>
              <a:gd name="T11" fmla="*/ 2147483647 h 1488"/>
              <a:gd name="T12" fmla="*/ 2147483647 w 2736"/>
              <a:gd name="T13" fmla="*/ 2147483647 h 1488"/>
              <a:gd name="T14" fmla="*/ 2147483647 w 2736"/>
              <a:gd name="T15" fmla="*/ 2147483647 h 1488"/>
              <a:gd name="T16" fmla="*/ 2147483647 w 2736"/>
              <a:gd name="T17" fmla="*/ 2147483647 h 1488"/>
              <a:gd name="T18" fmla="*/ 2147483647 w 2736"/>
              <a:gd name="T19" fmla="*/ 2147483647 h 14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36"/>
              <a:gd name="T31" fmla="*/ 0 h 1488"/>
              <a:gd name="T32" fmla="*/ 2736 w 2736"/>
              <a:gd name="T33" fmla="*/ 1488 h 14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36" h="1488">
                <a:moveTo>
                  <a:pt x="0" y="96"/>
                </a:moveTo>
                <a:cubicBezTo>
                  <a:pt x="120" y="408"/>
                  <a:pt x="240" y="720"/>
                  <a:pt x="336" y="768"/>
                </a:cubicBezTo>
                <a:cubicBezTo>
                  <a:pt x="432" y="816"/>
                  <a:pt x="488" y="352"/>
                  <a:pt x="576" y="384"/>
                </a:cubicBezTo>
                <a:cubicBezTo>
                  <a:pt x="664" y="416"/>
                  <a:pt x="784" y="912"/>
                  <a:pt x="864" y="960"/>
                </a:cubicBezTo>
                <a:cubicBezTo>
                  <a:pt x="944" y="1008"/>
                  <a:pt x="952" y="592"/>
                  <a:pt x="1056" y="672"/>
                </a:cubicBezTo>
                <a:cubicBezTo>
                  <a:pt x="1160" y="752"/>
                  <a:pt x="1368" y="1488"/>
                  <a:pt x="1488" y="1440"/>
                </a:cubicBezTo>
                <a:cubicBezTo>
                  <a:pt x="1608" y="1392"/>
                  <a:pt x="1664" y="512"/>
                  <a:pt x="1776" y="384"/>
                </a:cubicBezTo>
                <a:cubicBezTo>
                  <a:pt x="1888" y="256"/>
                  <a:pt x="2048" y="728"/>
                  <a:pt x="2160" y="672"/>
                </a:cubicBezTo>
                <a:cubicBezTo>
                  <a:pt x="2272" y="616"/>
                  <a:pt x="2352" y="96"/>
                  <a:pt x="2448" y="48"/>
                </a:cubicBezTo>
                <a:cubicBezTo>
                  <a:pt x="2544" y="0"/>
                  <a:pt x="2640" y="192"/>
                  <a:pt x="2736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4403725" y="613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609600" y="5257800"/>
            <a:ext cx="283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较近，所以拐点线选择了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，突破后再选择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87052" name="Line 13"/>
          <p:cNvSpPr>
            <a:spLocks noChangeShapeType="1"/>
          </p:cNvSpPr>
          <p:nvPr/>
        </p:nvSpPr>
        <p:spPr bwMode="auto">
          <a:xfrm flipV="1">
            <a:off x="4343400" y="4457700"/>
            <a:ext cx="3886200" cy="17145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3" name="Line 14"/>
          <p:cNvSpPr>
            <a:spLocks noChangeShapeType="1"/>
          </p:cNvSpPr>
          <p:nvPr/>
        </p:nvSpPr>
        <p:spPr bwMode="auto">
          <a:xfrm flipH="1">
            <a:off x="5105400" y="5638800"/>
            <a:ext cx="19685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4" name="Line 15"/>
          <p:cNvSpPr>
            <a:spLocks noChangeShapeType="1"/>
          </p:cNvSpPr>
          <p:nvPr/>
        </p:nvSpPr>
        <p:spPr bwMode="auto">
          <a:xfrm>
            <a:off x="5029200" y="5715000"/>
            <a:ext cx="381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88913"/>
            <a:ext cx="8229600" cy="63341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绘制通道线注意的问题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7191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绘制的通道线尽量与中轴线平行</a:t>
            </a:r>
          </a:p>
        </p:txBody>
      </p:sp>
      <p:sp>
        <p:nvSpPr>
          <p:cNvPr id="88067" name="Line 4"/>
          <p:cNvSpPr>
            <a:spLocks noChangeShapeType="1"/>
          </p:cNvSpPr>
          <p:nvPr/>
        </p:nvSpPr>
        <p:spPr bwMode="auto">
          <a:xfrm flipV="1">
            <a:off x="2057400" y="2057400"/>
            <a:ext cx="5105400" cy="2667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68" name="Freeform 16"/>
          <p:cNvSpPr>
            <a:spLocks/>
          </p:cNvSpPr>
          <p:nvPr/>
        </p:nvSpPr>
        <p:spPr bwMode="auto">
          <a:xfrm>
            <a:off x="877888" y="2484438"/>
            <a:ext cx="5680075" cy="4084637"/>
          </a:xfrm>
          <a:custGeom>
            <a:avLst/>
            <a:gdLst>
              <a:gd name="T0" fmla="*/ 0 w 3578"/>
              <a:gd name="T1" fmla="*/ 2147483647 h 2573"/>
              <a:gd name="T2" fmla="*/ 2147483647 w 3578"/>
              <a:gd name="T3" fmla="*/ 2147483647 h 2573"/>
              <a:gd name="T4" fmla="*/ 2147483647 w 3578"/>
              <a:gd name="T5" fmla="*/ 2147483647 h 2573"/>
              <a:gd name="T6" fmla="*/ 2147483647 w 3578"/>
              <a:gd name="T7" fmla="*/ 2147483647 h 2573"/>
              <a:gd name="T8" fmla="*/ 2147483647 w 3578"/>
              <a:gd name="T9" fmla="*/ 2147483647 h 2573"/>
              <a:gd name="T10" fmla="*/ 2147483647 w 3578"/>
              <a:gd name="T11" fmla="*/ 2147483647 h 2573"/>
              <a:gd name="T12" fmla="*/ 2147483647 w 3578"/>
              <a:gd name="T13" fmla="*/ 2147483647 h 2573"/>
              <a:gd name="T14" fmla="*/ 2147483647 w 3578"/>
              <a:gd name="T15" fmla="*/ 2147483647 h 2573"/>
              <a:gd name="T16" fmla="*/ 2147483647 w 3578"/>
              <a:gd name="T17" fmla="*/ 0 h 25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78"/>
              <a:gd name="T28" fmla="*/ 0 h 2573"/>
              <a:gd name="T29" fmla="*/ 3578 w 3578"/>
              <a:gd name="T30" fmla="*/ 2573 h 25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78" h="2573">
                <a:moveTo>
                  <a:pt x="0" y="1720"/>
                </a:moveTo>
                <a:cubicBezTo>
                  <a:pt x="88" y="1851"/>
                  <a:pt x="373" y="2573"/>
                  <a:pt x="537" y="2506"/>
                </a:cubicBezTo>
                <a:cubicBezTo>
                  <a:pt x="701" y="2439"/>
                  <a:pt x="813" y="1337"/>
                  <a:pt x="983" y="1315"/>
                </a:cubicBezTo>
                <a:cubicBezTo>
                  <a:pt x="1153" y="1293"/>
                  <a:pt x="1413" y="2389"/>
                  <a:pt x="1559" y="2371"/>
                </a:cubicBezTo>
                <a:cubicBezTo>
                  <a:pt x="1705" y="2353"/>
                  <a:pt x="1691" y="1329"/>
                  <a:pt x="1860" y="1206"/>
                </a:cubicBezTo>
                <a:cubicBezTo>
                  <a:pt x="2029" y="1083"/>
                  <a:pt x="2434" y="1768"/>
                  <a:pt x="2576" y="1634"/>
                </a:cubicBezTo>
                <a:cubicBezTo>
                  <a:pt x="2718" y="1500"/>
                  <a:pt x="2567" y="538"/>
                  <a:pt x="2711" y="403"/>
                </a:cubicBezTo>
                <a:cubicBezTo>
                  <a:pt x="2855" y="268"/>
                  <a:pt x="3302" y="892"/>
                  <a:pt x="3440" y="825"/>
                </a:cubicBezTo>
                <a:cubicBezTo>
                  <a:pt x="3578" y="758"/>
                  <a:pt x="3520" y="172"/>
                  <a:pt x="35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69" name="Line 17"/>
          <p:cNvSpPr>
            <a:spLocks noChangeShapeType="1"/>
          </p:cNvSpPr>
          <p:nvPr/>
        </p:nvSpPr>
        <p:spPr bwMode="auto">
          <a:xfrm flipV="1">
            <a:off x="3200400" y="2209800"/>
            <a:ext cx="2971800" cy="27432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0" name="Line 18"/>
          <p:cNvSpPr>
            <a:spLocks noChangeShapeType="1"/>
          </p:cNvSpPr>
          <p:nvPr/>
        </p:nvSpPr>
        <p:spPr bwMode="auto">
          <a:xfrm flipV="1">
            <a:off x="4114800" y="3124200"/>
            <a:ext cx="2971800" cy="2743200"/>
          </a:xfrm>
          <a:prstGeom prst="line">
            <a:avLst/>
          </a:prstGeom>
          <a:noFill/>
          <a:ln w="28575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1" name="Line 20"/>
          <p:cNvSpPr>
            <a:spLocks noChangeShapeType="1"/>
          </p:cNvSpPr>
          <p:nvPr/>
        </p:nvSpPr>
        <p:spPr bwMode="auto">
          <a:xfrm flipV="1">
            <a:off x="2971800" y="3810000"/>
            <a:ext cx="5105400" cy="26670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2" name="Line 22"/>
          <p:cNvSpPr>
            <a:spLocks noChangeShapeType="1"/>
          </p:cNvSpPr>
          <p:nvPr/>
        </p:nvSpPr>
        <p:spPr bwMode="auto">
          <a:xfrm flipV="1">
            <a:off x="990600" y="2667000"/>
            <a:ext cx="6477000" cy="3733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3" name="Text Box 23"/>
          <p:cNvSpPr txBox="1">
            <a:spLocks noChangeArrowheads="1"/>
          </p:cNvSpPr>
          <p:nvPr/>
        </p:nvSpPr>
        <p:spPr bwMode="auto">
          <a:xfrm>
            <a:off x="7375525" y="246062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中轴线</a:t>
            </a:r>
          </a:p>
        </p:txBody>
      </p:sp>
      <p:grpSp>
        <p:nvGrpSpPr>
          <p:cNvPr id="88074" name="Group 26"/>
          <p:cNvGrpSpPr>
            <a:grpSpLocks/>
          </p:cNvGrpSpPr>
          <p:nvPr/>
        </p:nvGrpSpPr>
        <p:grpSpPr bwMode="auto">
          <a:xfrm>
            <a:off x="3962400" y="3962400"/>
            <a:ext cx="381000" cy="304800"/>
            <a:chOff x="3168" y="3552"/>
            <a:chExt cx="240" cy="192"/>
          </a:xfrm>
        </p:grpSpPr>
        <p:sp>
          <p:nvSpPr>
            <p:cNvPr id="88075" name="Line 24"/>
            <p:cNvSpPr>
              <a:spLocks noChangeShapeType="1"/>
            </p:cNvSpPr>
            <p:nvPr/>
          </p:nvSpPr>
          <p:spPr bwMode="auto">
            <a:xfrm flipH="1">
              <a:off x="3216" y="3552"/>
              <a:ext cx="1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Line 25"/>
            <p:cNvSpPr>
              <a:spLocks noChangeShapeType="1"/>
            </p:cNvSpPr>
            <p:nvPr/>
          </p:nvSpPr>
          <p:spPr bwMode="auto">
            <a:xfrm>
              <a:off x="3168" y="3600"/>
              <a:ext cx="24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2"/>
          <p:cNvSpPr txBox="1">
            <a:spLocks noChangeArrowheads="1"/>
          </p:cNvSpPr>
          <p:nvPr/>
        </p:nvSpPr>
        <p:spPr bwMode="auto">
          <a:xfrm>
            <a:off x="4843463" y="5875338"/>
            <a:ext cx="4040187" cy="6461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快升慢调行情需要在确认好方向后，果断入场，否则会失去盈利的机会</a:t>
            </a:r>
          </a:p>
        </p:txBody>
      </p:sp>
      <p:sp>
        <p:nvSpPr>
          <p:cNvPr id="20482" name="TextBox 13"/>
          <p:cNvSpPr txBox="1">
            <a:spLocks noChangeArrowheads="1"/>
          </p:cNvSpPr>
          <p:nvPr/>
        </p:nvSpPr>
        <p:spPr bwMode="auto">
          <a:xfrm>
            <a:off x="409575" y="5875338"/>
            <a:ext cx="3341688" cy="6461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慢升快调行情需要有持仓的能力，否则没有赚多少钱就跑了。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50825" y="2528888"/>
            <a:ext cx="1851025" cy="332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79700" y="1125538"/>
            <a:ext cx="1849438" cy="3829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35825" y="1125538"/>
            <a:ext cx="1368425" cy="3455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16488" y="2528888"/>
            <a:ext cx="735012" cy="332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上升趋势分为快升慢调和慢升快调两种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409575" y="1341438"/>
            <a:ext cx="3738563" cy="4349750"/>
          </a:xfrm>
          <a:custGeom>
            <a:avLst/>
            <a:gdLst>
              <a:gd name="connsiteX0" fmla="*/ 0 w 3739486"/>
              <a:gd name="connsiteY0" fmla="*/ 1596788 h 1596788"/>
              <a:gd name="connsiteX1" fmla="*/ 245660 w 3739486"/>
              <a:gd name="connsiteY1" fmla="*/ 873456 h 1596788"/>
              <a:gd name="connsiteX2" fmla="*/ 655092 w 3739486"/>
              <a:gd name="connsiteY2" fmla="*/ 1187355 h 1596788"/>
              <a:gd name="connsiteX3" fmla="*/ 1009934 w 3739486"/>
              <a:gd name="connsiteY3" fmla="*/ 641444 h 1596788"/>
              <a:gd name="connsiteX4" fmla="*/ 1528549 w 3739486"/>
              <a:gd name="connsiteY4" fmla="*/ 928047 h 1596788"/>
              <a:gd name="connsiteX5" fmla="*/ 1678674 w 3739486"/>
              <a:gd name="connsiteY5" fmla="*/ 477671 h 1596788"/>
              <a:gd name="connsiteX6" fmla="*/ 2238233 w 3739486"/>
              <a:gd name="connsiteY6" fmla="*/ 1282889 h 1596788"/>
              <a:gd name="connsiteX7" fmla="*/ 2374710 w 3739486"/>
              <a:gd name="connsiteY7" fmla="*/ 859808 h 1596788"/>
              <a:gd name="connsiteX8" fmla="*/ 2661313 w 3739486"/>
              <a:gd name="connsiteY8" fmla="*/ 996286 h 1596788"/>
              <a:gd name="connsiteX9" fmla="*/ 2756848 w 3739486"/>
              <a:gd name="connsiteY9" fmla="*/ 518614 h 1596788"/>
              <a:gd name="connsiteX10" fmla="*/ 3098042 w 3739486"/>
              <a:gd name="connsiteY10" fmla="*/ 805217 h 1596788"/>
              <a:gd name="connsiteX11" fmla="*/ 3193576 w 3739486"/>
              <a:gd name="connsiteY11" fmla="*/ 218364 h 1596788"/>
              <a:gd name="connsiteX12" fmla="*/ 3493827 w 3739486"/>
              <a:gd name="connsiteY12" fmla="*/ 423080 h 1596788"/>
              <a:gd name="connsiteX13" fmla="*/ 3739486 w 3739486"/>
              <a:gd name="connsiteY13" fmla="*/ 0 h 15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9486" h="1596788">
                <a:moveTo>
                  <a:pt x="0" y="1596788"/>
                </a:moveTo>
                <a:cubicBezTo>
                  <a:pt x="68239" y="1269241"/>
                  <a:pt x="136478" y="941695"/>
                  <a:pt x="245660" y="873456"/>
                </a:cubicBezTo>
                <a:cubicBezTo>
                  <a:pt x="354842" y="805217"/>
                  <a:pt x="527713" y="1226024"/>
                  <a:pt x="655092" y="1187355"/>
                </a:cubicBezTo>
                <a:cubicBezTo>
                  <a:pt x="782471" y="1148686"/>
                  <a:pt x="864358" y="684662"/>
                  <a:pt x="1009934" y="641444"/>
                </a:cubicBezTo>
                <a:cubicBezTo>
                  <a:pt x="1155510" y="598226"/>
                  <a:pt x="1417092" y="955343"/>
                  <a:pt x="1528549" y="928047"/>
                </a:cubicBezTo>
                <a:cubicBezTo>
                  <a:pt x="1640006" y="900751"/>
                  <a:pt x="1560393" y="418531"/>
                  <a:pt x="1678674" y="477671"/>
                </a:cubicBezTo>
                <a:cubicBezTo>
                  <a:pt x="1796955" y="536811"/>
                  <a:pt x="2122227" y="1219200"/>
                  <a:pt x="2238233" y="1282889"/>
                </a:cubicBezTo>
                <a:cubicBezTo>
                  <a:pt x="2354239" y="1346578"/>
                  <a:pt x="2304197" y="907575"/>
                  <a:pt x="2374710" y="859808"/>
                </a:cubicBezTo>
                <a:cubicBezTo>
                  <a:pt x="2445223" y="812041"/>
                  <a:pt x="2597623" y="1053152"/>
                  <a:pt x="2661313" y="996286"/>
                </a:cubicBezTo>
                <a:cubicBezTo>
                  <a:pt x="2725003" y="939420"/>
                  <a:pt x="2684060" y="550459"/>
                  <a:pt x="2756848" y="518614"/>
                </a:cubicBezTo>
                <a:cubicBezTo>
                  <a:pt x="2829636" y="486769"/>
                  <a:pt x="3025254" y="855259"/>
                  <a:pt x="3098042" y="805217"/>
                </a:cubicBezTo>
                <a:cubicBezTo>
                  <a:pt x="3170830" y="755175"/>
                  <a:pt x="3127612" y="282053"/>
                  <a:pt x="3193576" y="218364"/>
                </a:cubicBezTo>
                <a:cubicBezTo>
                  <a:pt x="3259540" y="154675"/>
                  <a:pt x="3402842" y="459474"/>
                  <a:pt x="3493827" y="423080"/>
                </a:cubicBezTo>
                <a:cubicBezTo>
                  <a:pt x="3584812" y="386686"/>
                  <a:pt x="3739486" y="0"/>
                  <a:pt x="37394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9" name="矩形 5"/>
          <p:cNvSpPr>
            <a:spLocks noChangeArrowheads="1"/>
          </p:cNvSpPr>
          <p:nvPr/>
        </p:nvSpPr>
        <p:spPr bwMode="auto">
          <a:xfrm>
            <a:off x="7783513" y="54514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快升慢调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148263" y="1341438"/>
            <a:ext cx="2944812" cy="4349750"/>
          </a:xfrm>
          <a:custGeom>
            <a:avLst/>
            <a:gdLst>
              <a:gd name="connsiteX0" fmla="*/ 0 w 3370997"/>
              <a:gd name="connsiteY0" fmla="*/ 3671247 h 3671247"/>
              <a:gd name="connsiteX1" fmla="*/ 436729 w 3370997"/>
              <a:gd name="connsiteY1" fmla="*/ 1705970 h 3671247"/>
              <a:gd name="connsiteX2" fmla="*/ 955344 w 3370997"/>
              <a:gd name="connsiteY2" fmla="*/ 2606722 h 3671247"/>
              <a:gd name="connsiteX3" fmla="*/ 1337481 w 3370997"/>
              <a:gd name="connsiteY3" fmla="*/ 1910686 h 3671247"/>
              <a:gd name="connsiteX4" fmla="*/ 1815153 w 3370997"/>
              <a:gd name="connsiteY4" fmla="*/ 2497540 h 3671247"/>
              <a:gd name="connsiteX5" fmla="*/ 2129051 w 3370997"/>
              <a:gd name="connsiteY5" fmla="*/ 2210937 h 3671247"/>
              <a:gd name="connsiteX6" fmla="*/ 2552132 w 3370997"/>
              <a:gd name="connsiteY6" fmla="*/ 2565779 h 3671247"/>
              <a:gd name="connsiteX7" fmla="*/ 3370997 w 3370997"/>
              <a:gd name="connsiteY7" fmla="*/ 0 h 367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0997" h="3671247">
                <a:moveTo>
                  <a:pt x="0" y="3671247"/>
                </a:moveTo>
                <a:cubicBezTo>
                  <a:pt x="138752" y="2777319"/>
                  <a:pt x="277505" y="1883391"/>
                  <a:pt x="436729" y="1705970"/>
                </a:cubicBezTo>
                <a:cubicBezTo>
                  <a:pt x="595953" y="1528549"/>
                  <a:pt x="805219" y="2572603"/>
                  <a:pt x="955344" y="2606722"/>
                </a:cubicBezTo>
                <a:cubicBezTo>
                  <a:pt x="1105469" y="2640841"/>
                  <a:pt x="1194180" y="1928883"/>
                  <a:pt x="1337481" y="1910686"/>
                </a:cubicBezTo>
                <a:cubicBezTo>
                  <a:pt x="1480783" y="1892489"/>
                  <a:pt x="1683225" y="2447498"/>
                  <a:pt x="1815153" y="2497540"/>
                </a:cubicBezTo>
                <a:cubicBezTo>
                  <a:pt x="1947081" y="2547582"/>
                  <a:pt x="2006221" y="2199564"/>
                  <a:pt x="2129051" y="2210937"/>
                </a:cubicBezTo>
                <a:cubicBezTo>
                  <a:pt x="2251881" y="2222310"/>
                  <a:pt x="2345141" y="2934268"/>
                  <a:pt x="2552132" y="2565779"/>
                </a:cubicBezTo>
                <a:cubicBezTo>
                  <a:pt x="2759123" y="2197289"/>
                  <a:pt x="3065060" y="1098644"/>
                  <a:pt x="33709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91" name="矩形 8"/>
          <p:cNvSpPr>
            <a:spLocks noChangeArrowheads="1"/>
          </p:cNvSpPr>
          <p:nvPr/>
        </p:nvSpPr>
        <p:spPr bwMode="auto">
          <a:xfrm>
            <a:off x="2643188" y="54514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慢升快调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88913"/>
            <a:ext cx="8229600" cy="706437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绘制通道线注意的问题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792163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绘制的通道线时，所选通道内的各调整浪的周期尽量具有相似性</a:t>
            </a:r>
          </a:p>
        </p:txBody>
      </p:sp>
      <p:sp>
        <p:nvSpPr>
          <p:cNvPr id="89091" name="Freeform 14"/>
          <p:cNvSpPr>
            <a:spLocks/>
          </p:cNvSpPr>
          <p:nvPr/>
        </p:nvSpPr>
        <p:spPr bwMode="auto">
          <a:xfrm>
            <a:off x="1016000" y="3048000"/>
            <a:ext cx="7213600" cy="3124200"/>
          </a:xfrm>
          <a:custGeom>
            <a:avLst/>
            <a:gdLst>
              <a:gd name="T0" fmla="*/ 2147483647 w 2912"/>
              <a:gd name="T1" fmla="*/ 0 h 1376"/>
              <a:gd name="T2" fmla="*/ 2147483647 w 2912"/>
              <a:gd name="T3" fmla="*/ 2147483647 h 1376"/>
              <a:gd name="T4" fmla="*/ 2147483647 w 2912"/>
              <a:gd name="T5" fmla="*/ 2147483647 h 1376"/>
              <a:gd name="T6" fmla="*/ 2147483647 w 2912"/>
              <a:gd name="T7" fmla="*/ 2147483647 h 1376"/>
              <a:gd name="T8" fmla="*/ 2147483647 w 2912"/>
              <a:gd name="T9" fmla="*/ 2147483647 h 1376"/>
              <a:gd name="T10" fmla="*/ 2147483647 w 2912"/>
              <a:gd name="T11" fmla="*/ 2147483647 h 1376"/>
              <a:gd name="T12" fmla="*/ 2147483647 w 2912"/>
              <a:gd name="T13" fmla="*/ 2147483647 h 1376"/>
              <a:gd name="T14" fmla="*/ 2147483647 w 2912"/>
              <a:gd name="T15" fmla="*/ 2147483647 h 1376"/>
              <a:gd name="T16" fmla="*/ 2147483647 w 2912"/>
              <a:gd name="T17" fmla="*/ 2147483647 h 13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12"/>
              <a:gd name="T28" fmla="*/ 0 h 1376"/>
              <a:gd name="T29" fmla="*/ 2912 w 2912"/>
              <a:gd name="T30" fmla="*/ 1376 h 13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12" h="1376">
                <a:moveTo>
                  <a:pt x="32" y="0"/>
                </a:moveTo>
                <a:cubicBezTo>
                  <a:pt x="16" y="600"/>
                  <a:pt x="0" y="1200"/>
                  <a:pt x="128" y="1248"/>
                </a:cubicBezTo>
                <a:cubicBezTo>
                  <a:pt x="256" y="1296"/>
                  <a:pt x="640" y="328"/>
                  <a:pt x="800" y="288"/>
                </a:cubicBezTo>
                <a:cubicBezTo>
                  <a:pt x="960" y="248"/>
                  <a:pt x="968" y="976"/>
                  <a:pt x="1088" y="1008"/>
                </a:cubicBezTo>
                <a:cubicBezTo>
                  <a:pt x="1208" y="1040"/>
                  <a:pt x="1400" y="440"/>
                  <a:pt x="1520" y="480"/>
                </a:cubicBezTo>
                <a:cubicBezTo>
                  <a:pt x="1640" y="520"/>
                  <a:pt x="1704" y="1216"/>
                  <a:pt x="1808" y="1248"/>
                </a:cubicBezTo>
                <a:cubicBezTo>
                  <a:pt x="1912" y="1280"/>
                  <a:pt x="2048" y="656"/>
                  <a:pt x="2144" y="672"/>
                </a:cubicBezTo>
                <a:cubicBezTo>
                  <a:pt x="2240" y="688"/>
                  <a:pt x="2256" y="1376"/>
                  <a:pt x="2384" y="1344"/>
                </a:cubicBezTo>
                <a:cubicBezTo>
                  <a:pt x="2512" y="1312"/>
                  <a:pt x="2712" y="896"/>
                  <a:pt x="2912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2" name="Line 15"/>
          <p:cNvSpPr>
            <a:spLocks noChangeShapeType="1"/>
          </p:cNvSpPr>
          <p:nvPr/>
        </p:nvSpPr>
        <p:spPr bwMode="auto">
          <a:xfrm>
            <a:off x="2590800" y="5029200"/>
            <a:ext cx="5410200" cy="155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3" name="Line 16"/>
          <p:cNvSpPr>
            <a:spLocks noChangeShapeType="1"/>
          </p:cNvSpPr>
          <p:nvPr/>
        </p:nvSpPr>
        <p:spPr bwMode="auto">
          <a:xfrm>
            <a:off x="2971800" y="3581400"/>
            <a:ext cx="5638800" cy="1624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4" name="Text Box 17"/>
          <p:cNvSpPr txBox="1">
            <a:spLocks noChangeArrowheads="1"/>
          </p:cNvSpPr>
          <p:nvPr/>
        </p:nvSpPr>
        <p:spPr bwMode="auto">
          <a:xfrm>
            <a:off x="1812925" y="44561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89095" name="Text Box 19"/>
          <p:cNvSpPr txBox="1">
            <a:spLocks noChangeArrowheads="1"/>
          </p:cNvSpPr>
          <p:nvPr/>
        </p:nvSpPr>
        <p:spPr bwMode="auto">
          <a:xfrm>
            <a:off x="3810000" y="46482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9096" name="Text Box 20"/>
          <p:cNvSpPr txBox="1">
            <a:spLocks noChangeArrowheads="1"/>
          </p:cNvSpPr>
          <p:nvPr/>
        </p:nvSpPr>
        <p:spPr bwMode="auto">
          <a:xfrm>
            <a:off x="5486400" y="49530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89097" name="Text Box 21"/>
          <p:cNvSpPr txBox="1">
            <a:spLocks noChangeArrowheads="1"/>
          </p:cNvSpPr>
          <p:nvPr/>
        </p:nvSpPr>
        <p:spPr bwMode="auto">
          <a:xfrm>
            <a:off x="4267200" y="3200400"/>
            <a:ext cx="272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的周期较相似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8229600" cy="849312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绘制通道线注意的问题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1008062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预测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浪的结束点，外延线可用分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相连，拐点线画到最低点或最高点。</a:t>
            </a:r>
          </a:p>
        </p:txBody>
      </p:sp>
      <p:sp>
        <p:nvSpPr>
          <p:cNvPr id="90115" name="Freeform 11"/>
          <p:cNvSpPr>
            <a:spLocks/>
          </p:cNvSpPr>
          <p:nvPr/>
        </p:nvSpPr>
        <p:spPr bwMode="auto">
          <a:xfrm>
            <a:off x="838200" y="3429000"/>
            <a:ext cx="6662738" cy="2738438"/>
          </a:xfrm>
          <a:custGeom>
            <a:avLst/>
            <a:gdLst>
              <a:gd name="T0" fmla="*/ 0 w 4197"/>
              <a:gd name="T1" fmla="*/ 0 h 1725"/>
              <a:gd name="T2" fmla="*/ 2147483647 w 4197"/>
              <a:gd name="T3" fmla="*/ 2147483647 h 1725"/>
              <a:gd name="T4" fmla="*/ 2147483647 w 4197"/>
              <a:gd name="T5" fmla="*/ 2147483647 h 1725"/>
              <a:gd name="T6" fmla="*/ 2147483647 w 4197"/>
              <a:gd name="T7" fmla="*/ 2147483647 h 1725"/>
              <a:gd name="T8" fmla="*/ 2147483647 w 4197"/>
              <a:gd name="T9" fmla="*/ 2147483647 h 1725"/>
              <a:gd name="T10" fmla="*/ 2147483647 w 4197"/>
              <a:gd name="T11" fmla="*/ 2147483647 h 1725"/>
              <a:gd name="T12" fmla="*/ 2147483647 w 4197"/>
              <a:gd name="T13" fmla="*/ 2147483647 h 1725"/>
              <a:gd name="T14" fmla="*/ 2147483647 w 4197"/>
              <a:gd name="T15" fmla="*/ 2147483647 h 17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97"/>
              <a:gd name="T25" fmla="*/ 0 h 1725"/>
              <a:gd name="T26" fmla="*/ 4197 w 4197"/>
              <a:gd name="T27" fmla="*/ 1725 h 17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97" h="1725">
                <a:moveTo>
                  <a:pt x="0" y="0"/>
                </a:moveTo>
                <a:cubicBezTo>
                  <a:pt x="96" y="145"/>
                  <a:pt x="359" y="793"/>
                  <a:pt x="577" y="868"/>
                </a:cubicBezTo>
                <a:cubicBezTo>
                  <a:pt x="795" y="943"/>
                  <a:pt x="1103" y="368"/>
                  <a:pt x="1309" y="448"/>
                </a:cubicBezTo>
                <a:cubicBezTo>
                  <a:pt x="1515" y="528"/>
                  <a:pt x="1627" y="1290"/>
                  <a:pt x="1815" y="1350"/>
                </a:cubicBezTo>
                <a:cubicBezTo>
                  <a:pt x="2003" y="1410"/>
                  <a:pt x="2242" y="757"/>
                  <a:pt x="2438" y="806"/>
                </a:cubicBezTo>
                <a:cubicBezTo>
                  <a:pt x="2634" y="855"/>
                  <a:pt x="2793" y="1725"/>
                  <a:pt x="2990" y="1646"/>
                </a:cubicBezTo>
                <a:cubicBezTo>
                  <a:pt x="3187" y="1567"/>
                  <a:pt x="3420" y="441"/>
                  <a:pt x="3621" y="331"/>
                </a:cubicBezTo>
                <a:cubicBezTo>
                  <a:pt x="3822" y="221"/>
                  <a:pt x="4077" y="849"/>
                  <a:pt x="4197" y="9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6" name="Text Box 12"/>
          <p:cNvSpPr txBox="1">
            <a:spLocks noChangeArrowheads="1"/>
          </p:cNvSpPr>
          <p:nvPr/>
        </p:nvSpPr>
        <p:spPr bwMode="auto">
          <a:xfrm>
            <a:off x="65373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90117" name="Text Box 13"/>
          <p:cNvSpPr txBox="1">
            <a:spLocks noChangeArrowheads="1"/>
          </p:cNvSpPr>
          <p:nvPr/>
        </p:nvSpPr>
        <p:spPr bwMode="auto">
          <a:xfrm>
            <a:off x="7527925" y="5294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90118" name="Line 14"/>
          <p:cNvSpPr>
            <a:spLocks noChangeShapeType="1"/>
          </p:cNvSpPr>
          <p:nvPr/>
        </p:nvSpPr>
        <p:spPr bwMode="auto">
          <a:xfrm flipV="1">
            <a:off x="4038600" y="3505200"/>
            <a:ext cx="3581400" cy="1447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9" name="Line 15"/>
          <p:cNvSpPr>
            <a:spLocks noChangeShapeType="1"/>
          </p:cNvSpPr>
          <p:nvPr/>
        </p:nvSpPr>
        <p:spPr bwMode="auto">
          <a:xfrm flipV="1">
            <a:off x="5105400" y="4800600"/>
            <a:ext cx="358140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16"/>
          <p:cNvSpPr>
            <a:spLocks noChangeShapeType="1"/>
          </p:cNvSpPr>
          <p:nvPr/>
        </p:nvSpPr>
        <p:spPr bwMode="auto">
          <a:xfrm>
            <a:off x="3505200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1" name="Text Box 17"/>
          <p:cNvSpPr txBox="1">
            <a:spLocks noChangeArrowheads="1"/>
          </p:cNvSpPr>
          <p:nvPr/>
        </p:nvSpPr>
        <p:spPr bwMode="auto">
          <a:xfrm>
            <a:off x="3505200" y="4343400"/>
            <a:ext cx="53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</a:p>
        </p:txBody>
      </p:sp>
      <p:sp>
        <p:nvSpPr>
          <p:cNvPr id="90122" name="Oval 18"/>
          <p:cNvSpPr>
            <a:spLocks noChangeArrowheads="1"/>
          </p:cNvSpPr>
          <p:nvPr/>
        </p:nvSpPr>
        <p:spPr bwMode="auto">
          <a:xfrm>
            <a:off x="74676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绘制通道线注意的问题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341438"/>
            <a:ext cx="8229600" cy="11430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当趋势线与通道线距离很远时，可拐点线可改为趋势线</a:t>
            </a:r>
          </a:p>
        </p:txBody>
      </p:sp>
      <p:sp>
        <p:nvSpPr>
          <p:cNvPr id="91139" name="Freeform 12"/>
          <p:cNvSpPr>
            <a:spLocks/>
          </p:cNvSpPr>
          <p:nvPr/>
        </p:nvSpPr>
        <p:spPr bwMode="auto">
          <a:xfrm>
            <a:off x="1447800" y="2819400"/>
            <a:ext cx="1936750" cy="3048000"/>
          </a:xfrm>
          <a:custGeom>
            <a:avLst/>
            <a:gdLst>
              <a:gd name="T0" fmla="*/ 0 w 1220"/>
              <a:gd name="T1" fmla="*/ 0 h 1920"/>
              <a:gd name="T2" fmla="*/ 2147483647 w 1220"/>
              <a:gd name="T3" fmla="*/ 2147483647 h 1920"/>
              <a:gd name="T4" fmla="*/ 2147483647 w 1220"/>
              <a:gd name="T5" fmla="*/ 2147483647 h 1920"/>
              <a:gd name="T6" fmla="*/ 2147483647 w 1220"/>
              <a:gd name="T7" fmla="*/ 2147483647 h 1920"/>
              <a:gd name="T8" fmla="*/ 2147483647 w 1220"/>
              <a:gd name="T9" fmla="*/ 2147483647 h 1920"/>
              <a:gd name="T10" fmla="*/ 2147483647 w 1220"/>
              <a:gd name="T11" fmla="*/ 2147483647 h 1920"/>
              <a:gd name="T12" fmla="*/ 2147483647 w 1220"/>
              <a:gd name="T13" fmla="*/ 2147483647 h 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20"/>
              <a:gd name="T22" fmla="*/ 0 h 1920"/>
              <a:gd name="T23" fmla="*/ 1220 w 1220"/>
              <a:gd name="T24" fmla="*/ 1920 h 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20" h="1920">
                <a:moveTo>
                  <a:pt x="0" y="0"/>
                </a:moveTo>
                <a:cubicBezTo>
                  <a:pt x="15" y="418"/>
                  <a:pt x="30" y="835"/>
                  <a:pt x="136" y="879"/>
                </a:cubicBezTo>
                <a:cubicBezTo>
                  <a:pt x="241" y="923"/>
                  <a:pt x="542" y="169"/>
                  <a:pt x="632" y="264"/>
                </a:cubicBezTo>
                <a:cubicBezTo>
                  <a:pt x="723" y="359"/>
                  <a:pt x="614" y="1282"/>
                  <a:pt x="678" y="1451"/>
                </a:cubicBezTo>
                <a:cubicBezTo>
                  <a:pt x="742" y="1620"/>
                  <a:pt x="965" y="1209"/>
                  <a:pt x="1018" y="1275"/>
                </a:cubicBezTo>
                <a:cubicBezTo>
                  <a:pt x="1071" y="1341"/>
                  <a:pt x="960" y="1774"/>
                  <a:pt x="994" y="1847"/>
                </a:cubicBezTo>
                <a:cubicBezTo>
                  <a:pt x="1028" y="1920"/>
                  <a:pt x="1182" y="1737"/>
                  <a:pt x="1220" y="17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0" name="Line 13"/>
          <p:cNvSpPr>
            <a:spLocks noChangeShapeType="1"/>
          </p:cNvSpPr>
          <p:nvPr/>
        </p:nvSpPr>
        <p:spPr bwMode="auto">
          <a:xfrm flipH="1" flipV="1">
            <a:off x="1219200" y="3733800"/>
            <a:ext cx="2438400" cy="2743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1" name="Line 14"/>
          <p:cNvSpPr>
            <a:spLocks noChangeShapeType="1"/>
          </p:cNvSpPr>
          <p:nvPr/>
        </p:nvSpPr>
        <p:spPr bwMode="auto">
          <a:xfrm flipH="1" flipV="1">
            <a:off x="2209800" y="2895600"/>
            <a:ext cx="2438400" cy="2743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2" name="Freeform 16"/>
          <p:cNvSpPr>
            <a:spLocks/>
          </p:cNvSpPr>
          <p:nvPr/>
        </p:nvSpPr>
        <p:spPr bwMode="auto">
          <a:xfrm>
            <a:off x="2286000" y="2743200"/>
            <a:ext cx="1433513" cy="3794125"/>
          </a:xfrm>
          <a:custGeom>
            <a:avLst/>
            <a:gdLst>
              <a:gd name="T0" fmla="*/ 2147483647 w 903"/>
              <a:gd name="T1" fmla="*/ 2147483647 h 2390"/>
              <a:gd name="T2" fmla="*/ 0 w 903"/>
              <a:gd name="T3" fmla="*/ 0 h 2390"/>
              <a:gd name="T4" fmla="*/ 0 60000 65536"/>
              <a:gd name="T5" fmla="*/ 0 60000 65536"/>
              <a:gd name="T6" fmla="*/ 0 w 903"/>
              <a:gd name="T7" fmla="*/ 0 h 2390"/>
              <a:gd name="T8" fmla="*/ 903 w 903"/>
              <a:gd name="T9" fmla="*/ 2390 h 2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3" h="2390">
                <a:moveTo>
                  <a:pt x="903" y="239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3" name="Freeform 17"/>
          <p:cNvSpPr>
            <a:spLocks/>
          </p:cNvSpPr>
          <p:nvPr/>
        </p:nvSpPr>
        <p:spPr bwMode="auto">
          <a:xfrm>
            <a:off x="5634038" y="2362200"/>
            <a:ext cx="2747962" cy="3890963"/>
          </a:xfrm>
          <a:custGeom>
            <a:avLst/>
            <a:gdLst>
              <a:gd name="T0" fmla="*/ 0 w 1731"/>
              <a:gd name="T1" fmla="*/ 2147483647 h 2451"/>
              <a:gd name="T2" fmla="*/ 2147483647 w 1731"/>
              <a:gd name="T3" fmla="*/ 2147483647 h 2451"/>
              <a:gd name="T4" fmla="*/ 2147483647 w 1731"/>
              <a:gd name="T5" fmla="*/ 2147483647 h 2451"/>
              <a:gd name="T6" fmla="*/ 2147483647 w 1731"/>
              <a:gd name="T7" fmla="*/ 2147483647 h 2451"/>
              <a:gd name="T8" fmla="*/ 2147483647 w 1731"/>
              <a:gd name="T9" fmla="*/ 2147483647 h 2451"/>
              <a:gd name="T10" fmla="*/ 2147483647 w 1731"/>
              <a:gd name="T11" fmla="*/ 2147483647 h 2451"/>
              <a:gd name="T12" fmla="*/ 2147483647 w 1731"/>
              <a:gd name="T13" fmla="*/ 2147483647 h 2451"/>
              <a:gd name="T14" fmla="*/ 2147483647 w 1731"/>
              <a:gd name="T15" fmla="*/ 2147483647 h 2451"/>
              <a:gd name="T16" fmla="*/ 2147483647 w 1731"/>
              <a:gd name="T17" fmla="*/ 2147483647 h 2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31"/>
              <a:gd name="T28" fmla="*/ 0 h 2451"/>
              <a:gd name="T29" fmla="*/ 1731 w 1731"/>
              <a:gd name="T30" fmla="*/ 2451 h 2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31" h="2451">
                <a:moveTo>
                  <a:pt x="0" y="2451"/>
                </a:moveTo>
                <a:cubicBezTo>
                  <a:pt x="42" y="2299"/>
                  <a:pt x="90" y="1585"/>
                  <a:pt x="243" y="1536"/>
                </a:cubicBezTo>
                <a:cubicBezTo>
                  <a:pt x="396" y="1487"/>
                  <a:pt x="807" y="2259"/>
                  <a:pt x="919" y="2155"/>
                </a:cubicBezTo>
                <a:cubicBezTo>
                  <a:pt x="1031" y="2051"/>
                  <a:pt x="868" y="1087"/>
                  <a:pt x="915" y="912"/>
                </a:cubicBezTo>
                <a:cubicBezTo>
                  <a:pt x="962" y="737"/>
                  <a:pt x="1147" y="1192"/>
                  <a:pt x="1203" y="1104"/>
                </a:cubicBezTo>
                <a:cubicBezTo>
                  <a:pt x="1259" y="1016"/>
                  <a:pt x="1211" y="480"/>
                  <a:pt x="1251" y="384"/>
                </a:cubicBezTo>
                <a:cubicBezTo>
                  <a:pt x="1291" y="288"/>
                  <a:pt x="1403" y="584"/>
                  <a:pt x="1443" y="528"/>
                </a:cubicBezTo>
                <a:cubicBezTo>
                  <a:pt x="1483" y="472"/>
                  <a:pt x="1443" y="96"/>
                  <a:pt x="1491" y="48"/>
                </a:cubicBezTo>
                <a:cubicBezTo>
                  <a:pt x="1539" y="0"/>
                  <a:pt x="1635" y="120"/>
                  <a:pt x="1731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4" name="Line 18"/>
          <p:cNvSpPr>
            <a:spLocks noChangeShapeType="1"/>
          </p:cNvSpPr>
          <p:nvPr/>
        </p:nvSpPr>
        <p:spPr bwMode="auto">
          <a:xfrm flipV="1">
            <a:off x="5486400" y="2209800"/>
            <a:ext cx="2667000" cy="3200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5" name="Line 19"/>
          <p:cNvSpPr>
            <a:spLocks noChangeShapeType="1"/>
          </p:cNvSpPr>
          <p:nvPr/>
        </p:nvSpPr>
        <p:spPr bwMode="auto">
          <a:xfrm flipV="1">
            <a:off x="6400800" y="3429000"/>
            <a:ext cx="2667000" cy="3200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6" name="Line 20"/>
          <p:cNvSpPr>
            <a:spLocks noChangeShapeType="1"/>
          </p:cNvSpPr>
          <p:nvPr/>
        </p:nvSpPr>
        <p:spPr bwMode="auto">
          <a:xfrm flipV="1">
            <a:off x="6858000" y="2133600"/>
            <a:ext cx="1447800" cy="4419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1147" name="Group 21"/>
          <p:cNvGrpSpPr>
            <a:grpSpLocks/>
          </p:cNvGrpSpPr>
          <p:nvPr/>
        </p:nvGrpSpPr>
        <p:grpSpPr bwMode="auto">
          <a:xfrm>
            <a:off x="4191000" y="5181600"/>
            <a:ext cx="381000" cy="304800"/>
            <a:chOff x="3168" y="3552"/>
            <a:chExt cx="240" cy="192"/>
          </a:xfrm>
        </p:grpSpPr>
        <p:sp>
          <p:nvSpPr>
            <p:cNvPr id="91151" name="Line 22"/>
            <p:cNvSpPr>
              <a:spLocks noChangeShapeType="1"/>
            </p:cNvSpPr>
            <p:nvPr/>
          </p:nvSpPr>
          <p:spPr bwMode="auto">
            <a:xfrm flipH="1">
              <a:off x="3216" y="3552"/>
              <a:ext cx="1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Line 23"/>
            <p:cNvSpPr>
              <a:spLocks noChangeShapeType="1"/>
            </p:cNvSpPr>
            <p:nvPr/>
          </p:nvSpPr>
          <p:spPr bwMode="auto">
            <a:xfrm>
              <a:off x="3168" y="3600"/>
              <a:ext cx="24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48" name="Group 24"/>
          <p:cNvGrpSpPr>
            <a:grpSpLocks/>
          </p:cNvGrpSpPr>
          <p:nvPr/>
        </p:nvGrpSpPr>
        <p:grpSpPr bwMode="auto">
          <a:xfrm>
            <a:off x="8534400" y="3657600"/>
            <a:ext cx="381000" cy="304800"/>
            <a:chOff x="3168" y="3552"/>
            <a:chExt cx="240" cy="192"/>
          </a:xfrm>
        </p:grpSpPr>
        <p:sp>
          <p:nvSpPr>
            <p:cNvPr id="91149" name="Line 25"/>
            <p:cNvSpPr>
              <a:spLocks noChangeShapeType="1"/>
            </p:cNvSpPr>
            <p:nvPr/>
          </p:nvSpPr>
          <p:spPr bwMode="auto">
            <a:xfrm flipH="1">
              <a:off x="3216" y="3552"/>
              <a:ext cx="1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0" name="Line 26"/>
            <p:cNvSpPr>
              <a:spLocks noChangeShapeType="1"/>
            </p:cNvSpPr>
            <p:nvPr/>
          </p:nvSpPr>
          <p:spPr bwMode="auto">
            <a:xfrm>
              <a:off x="3168" y="3600"/>
              <a:ext cx="24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绘制通道线注意的问题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1196975"/>
            <a:ext cx="8229600" cy="863600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三浪画大五浪画小，原因是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浪反转概率已达到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80%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，所以第五浪突破小通道，可以确定趋势结束了。</a:t>
            </a:r>
          </a:p>
        </p:txBody>
      </p:sp>
      <p:sp>
        <p:nvSpPr>
          <p:cNvPr id="92163" name="Freeform 8"/>
          <p:cNvSpPr>
            <a:spLocks/>
          </p:cNvSpPr>
          <p:nvPr/>
        </p:nvSpPr>
        <p:spPr bwMode="auto">
          <a:xfrm>
            <a:off x="609600" y="3416300"/>
            <a:ext cx="3276600" cy="2603500"/>
          </a:xfrm>
          <a:custGeom>
            <a:avLst/>
            <a:gdLst>
              <a:gd name="T0" fmla="*/ 0 w 2448"/>
              <a:gd name="T1" fmla="*/ 2147483647 h 1976"/>
              <a:gd name="T2" fmla="*/ 2147483647 w 2448"/>
              <a:gd name="T3" fmla="*/ 2147483647 h 1976"/>
              <a:gd name="T4" fmla="*/ 2147483647 w 2448"/>
              <a:gd name="T5" fmla="*/ 2147483647 h 1976"/>
              <a:gd name="T6" fmla="*/ 2147483647 w 2448"/>
              <a:gd name="T7" fmla="*/ 2147483647 h 1976"/>
              <a:gd name="T8" fmla="*/ 2147483647 w 2448"/>
              <a:gd name="T9" fmla="*/ 2147483647 h 1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8"/>
              <a:gd name="T16" fmla="*/ 0 h 1976"/>
              <a:gd name="T17" fmla="*/ 2448 w 2448"/>
              <a:gd name="T18" fmla="*/ 1976 h 1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8" h="1976">
                <a:moveTo>
                  <a:pt x="0" y="1976"/>
                </a:moveTo>
                <a:cubicBezTo>
                  <a:pt x="92" y="1336"/>
                  <a:pt x="184" y="696"/>
                  <a:pt x="384" y="680"/>
                </a:cubicBezTo>
                <a:cubicBezTo>
                  <a:pt x="584" y="664"/>
                  <a:pt x="968" y="1976"/>
                  <a:pt x="1200" y="1880"/>
                </a:cubicBezTo>
                <a:cubicBezTo>
                  <a:pt x="1432" y="1784"/>
                  <a:pt x="1568" y="208"/>
                  <a:pt x="1776" y="104"/>
                </a:cubicBezTo>
                <a:cubicBezTo>
                  <a:pt x="1984" y="0"/>
                  <a:pt x="2216" y="628"/>
                  <a:pt x="2448" y="1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4" name="Text Box 9"/>
          <p:cNvSpPr txBox="1">
            <a:spLocks noChangeArrowheads="1"/>
          </p:cNvSpPr>
          <p:nvPr/>
        </p:nvSpPr>
        <p:spPr bwMode="auto">
          <a:xfrm>
            <a:off x="762000" y="388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92165" name="Text Box 10"/>
          <p:cNvSpPr txBox="1">
            <a:spLocks noChangeArrowheads="1"/>
          </p:cNvSpPr>
          <p:nvPr/>
        </p:nvSpPr>
        <p:spPr bwMode="auto">
          <a:xfrm>
            <a:off x="2133600" y="5943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92166" name="Text Box 11"/>
          <p:cNvSpPr txBox="1">
            <a:spLocks noChangeArrowheads="1"/>
          </p:cNvSpPr>
          <p:nvPr/>
        </p:nvSpPr>
        <p:spPr bwMode="auto">
          <a:xfrm>
            <a:off x="25908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92167" name="Line 12"/>
          <p:cNvSpPr>
            <a:spLocks noChangeShapeType="1"/>
          </p:cNvSpPr>
          <p:nvPr/>
        </p:nvSpPr>
        <p:spPr bwMode="auto">
          <a:xfrm flipH="1">
            <a:off x="609600" y="3276600"/>
            <a:ext cx="3124200" cy="1219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8" name="Line 13"/>
          <p:cNvSpPr>
            <a:spLocks noChangeShapeType="1"/>
          </p:cNvSpPr>
          <p:nvPr/>
        </p:nvSpPr>
        <p:spPr bwMode="auto">
          <a:xfrm flipH="1">
            <a:off x="1066800" y="5105400"/>
            <a:ext cx="312420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9" name="Freeform 14"/>
          <p:cNvSpPr>
            <a:spLocks/>
          </p:cNvSpPr>
          <p:nvPr/>
        </p:nvSpPr>
        <p:spPr bwMode="auto">
          <a:xfrm>
            <a:off x="5000625" y="2951163"/>
            <a:ext cx="3200400" cy="3668712"/>
          </a:xfrm>
          <a:custGeom>
            <a:avLst/>
            <a:gdLst>
              <a:gd name="T0" fmla="*/ 0 w 2016"/>
              <a:gd name="T1" fmla="*/ 2147483647 h 2311"/>
              <a:gd name="T2" fmla="*/ 2147483647 w 2016"/>
              <a:gd name="T3" fmla="*/ 2147483647 h 2311"/>
              <a:gd name="T4" fmla="*/ 2147483647 w 2016"/>
              <a:gd name="T5" fmla="*/ 2147483647 h 2311"/>
              <a:gd name="T6" fmla="*/ 2147483647 w 2016"/>
              <a:gd name="T7" fmla="*/ 2147483647 h 2311"/>
              <a:gd name="T8" fmla="*/ 2147483647 w 2016"/>
              <a:gd name="T9" fmla="*/ 2147483647 h 2311"/>
              <a:gd name="T10" fmla="*/ 2147483647 w 2016"/>
              <a:gd name="T11" fmla="*/ 2147483647 h 2311"/>
              <a:gd name="T12" fmla="*/ 2147483647 w 2016"/>
              <a:gd name="T13" fmla="*/ 2147483647 h 2311"/>
              <a:gd name="T14" fmla="*/ 2147483647 w 2016"/>
              <a:gd name="T15" fmla="*/ 2147483647 h 2311"/>
              <a:gd name="T16" fmla="*/ 2147483647 w 2016"/>
              <a:gd name="T17" fmla="*/ 2147483647 h 2311"/>
              <a:gd name="T18" fmla="*/ 2147483647 w 2016"/>
              <a:gd name="T19" fmla="*/ 2147483647 h 2311"/>
              <a:gd name="T20" fmla="*/ 2147483647 w 2016"/>
              <a:gd name="T21" fmla="*/ 2147483647 h 2311"/>
              <a:gd name="T22" fmla="*/ 2147483647 w 2016"/>
              <a:gd name="T23" fmla="*/ 2147483647 h 23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16"/>
              <a:gd name="T37" fmla="*/ 0 h 2311"/>
              <a:gd name="T38" fmla="*/ 2016 w 2016"/>
              <a:gd name="T39" fmla="*/ 2311 h 23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16" h="2311">
                <a:moveTo>
                  <a:pt x="0" y="2035"/>
                </a:moveTo>
                <a:cubicBezTo>
                  <a:pt x="52" y="2059"/>
                  <a:pt x="250" y="2311"/>
                  <a:pt x="318" y="2175"/>
                </a:cubicBezTo>
                <a:cubicBezTo>
                  <a:pt x="387" y="2040"/>
                  <a:pt x="318" y="1283"/>
                  <a:pt x="413" y="1219"/>
                </a:cubicBezTo>
                <a:cubicBezTo>
                  <a:pt x="507" y="1155"/>
                  <a:pt x="782" y="1874"/>
                  <a:pt x="884" y="1793"/>
                </a:cubicBezTo>
                <a:cubicBezTo>
                  <a:pt x="986" y="1712"/>
                  <a:pt x="931" y="818"/>
                  <a:pt x="1025" y="733"/>
                </a:cubicBezTo>
                <a:cubicBezTo>
                  <a:pt x="1119" y="648"/>
                  <a:pt x="1376" y="1266"/>
                  <a:pt x="1450" y="1283"/>
                </a:cubicBezTo>
                <a:cubicBezTo>
                  <a:pt x="1524" y="1300"/>
                  <a:pt x="1430" y="878"/>
                  <a:pt x="1469" y="835"/>
                </a:cubicBezTo>
                <a:cubicBezTo>
                  <a:pt x="1508" y="792"/>
                  <a:pt x="1654" y="1081"/>
                  <a:pt x="1686" y="1027"/>
                </a:cubicBezTo>
                <a:cubicBezTo>
                  <a:pt x="1718" y="973"/>
                  <a:pt x="1639" y="572"/>
                  <a:pt x="1663" y="508"/>
                </a:cubicBezTo>
                <a:cubicBezTo>
                  <a:pt x="1687" y="444"/>
                  <a:pt x="1793" y="719"/>
                  <a:pt x="1827" y="645"/>
                </a:cubicBezTo>
                <a:cubicBezTo>
                  <a:pt x="1861" y="571"/>
                  <a:pt x="1835" y="128"/>
                  <a:pt x="1866" y="64"/>
                </a:cubicBezTo>
                <a:cubicBezTo>
                  <a:pt x="1897" y="0"/>
                  <a:pt x="1985" y="221"/>
                  <a:pt x="2016" y="2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0" name="Freeform 15"/>
          <p:cNvSpPr>
            <a:spLocks/>
          </p:cNvSpPr>
          <p:nvPr/>
        </p:nvSpPr>
        <p:spPr bwMode="auto">
          <a:xfrm>
            <a:off x="4724400" y="2843213"/>
            <a:ext cx="3373438" cy="2828925"/>
          </a:xfrm>
          <a:custGeom>
            <a:avLst/>
            <a:gdLst>
              <a:gd name="T0" fmla="*/ 2147483647 w 2125"/>
              <a:gd name="T1" fmla="*/ 0 h 1782"/>
              <a:gd name="T2" fmla="*/ 0 w 2125"/>
              <a:gd name="T3" fmla="*/ 2147483647 h 1782"/>
              <a:gd name="T4" fmla="*/ 0 60000 65536"/>
              <a:gd name="T5" fmla="*/ 0 60000 65536"/>
              <a:gd name="T6" fmla="*/ 0 w 2125"/>
              <a:gd name="T7" fmla="*/ 0 h 1782"/>
              <a:gd name="T8" fmla="*/ 2125 w 2125"/>
              <a:gd name="T9" fmla="*/ 1782 h 17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5" h="1782">
                <a:moveTo>
                  <a:pt x="2125" y="0"/>
                </a:moveTo>
                <a:lnTo>
                  <a:pt x="0" y="1782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1" name="Freeform 16"/>
          <p:cNvSpPr>
            <a:spLocks/>
          </p:cNvSpPr>
          <p:nvPr/>
        </p:nvSpPr>
        <p:spPr bwMode="auto">
          <a:xfrm>
            <a:off x="5305425" y="3876675"/>
            <a:ext cx="3373438" cy="2828925"/>
          </a:xfrm>
          <a:custGeom>
            <a:avLst/>
            <a:gdLst>
              <a:gd name="T0" fmla="*/ 2147483647 w 2125"/>
              <a:gd name="T1" fmla="*/ 0 h 1782"/>
              <a:gd name="T2" fmla="*/ 0 w 2125"/>
              <a:gd name="T3" fmla="*/ 2147483647 h 1782"/>
              <a:gd name="T4" fmla="*/ 0 60000 65536"/>
              <a:gd name="T5" fmla="*/ 0 60000 65536"/>
              <a:gd name="T6" fmla="*/ 0 w 2125"/>
              <a:gd name="T7" fmla="*/ 0 h 1782"/>
              <a:gd name="T8" fmla="*/ 2125 w 2125"/>
              <a:gd name="T9" fmla="*/ 1782 h 17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5" h="1782">
                <a:moveTo>
                  <a:pt x="2125" y="0"/>
                </a:moveTo>
                <a:lnTo>
                  <a:pt x="0" y="1782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2" name="Freeform 17"/>
          <p:cNvSpPr>
            <a:spLocks/>
          </p:cNvSpPr>
          <p:nvPr/>
        </p:nvSpPr>
        <p:spPr bwMode="auto">
          <a:xfrm>
            <a:off x="7134225" y="2276475"/>
            <a:ext cx="1219200" cy="2362200"/>
          </a:xfrm>
          <a:custGeom>
            <a:avLst/>
            <a:gdLst>
              <a:gd name="T0" fmla="*/ 2147483647 w 2125"/>
              <a:gd name="T1" fmla="*/ 0 h 1782"/>
              <a:gd name="T2" fmla="*/ 0 w 2125"/>
              <a:gd name="T3" fmla="*/ 2147483647 h 1782"/>
              <a:gd name="T4" fmla="*/ 0 60000 65536"/>
              <a:gd name="T5" fmla="*/ 0 60000 65536"/>
              <a:gd name="T6" fmla="*/ 0 w 2125"/>
              <a:gd name="T7" fmla="*/ 0 h 1782"/>
              <a:gd name="T8" fmla="*/ 2125 w 2125"/>
              <a:gd name="T9" fmla="*/ 1782 h 17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5" h="1782">
                <a:moveTo>
                  <a:pt x="2125" y="0"/>
                </a:moveTo>
                <a:lnTo>
                  <a:pt x="0" y="1782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3" name="Freeform 18"/>
          <p:cNvSpPr>
            <a:spLocks/>
          </p:cNvSpPr>
          <p:nvPr/>
        </p:nvSpPr>
        <p:spPr bwMode="auto">
          <a:xfrm>
            <a:off x="7362825" y="2886075"/>
            <a:ext cx="1219200" cy="2362200"/>
          </a:xfrm>
          <a:custGeom>
            <a:avLst/>
            <a:gdLst>
              <a:gd name="T0" fmla="*/ 2147483647 w 2125"/>
              <a:gd name="T1" fmla="*/ 0 h 1782"/>
              <a:gd name="T2" fmla="*/ 0 w 2125"/>
              <a:gd name="T3" fmla="*/ 2147483647 h 1782"/>
              <a:gd name="T4" fmla="*/ 0 60000 65536"/>
              <a:gd name="T5" fmla="*/ 0 60000 65536"/>
              <a:gd name="T6" fmla="*/ 0 w 2125"/>
              <a:gd name="T7" fmla="*/ 0 h 1782"/>
              <a:gd name="T8" fmla="*/ 2125 w 2125"/>
              <a:gd name="T9" fmla="*/ 1782 h 17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5" h="1782">
                <a:moveTo>
                  <a:pt x="2125" y="0"/>
                </a:moveTo>
                <a:lnTo>
                  <a:pt x="0" y="1782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174" name="Group 19"/>
          <p:cNvGrpSpPr>
            <a:grpSpLocks/>
          </p:cNvGrpSpPr>
          <p:nvPr/>
        </p:nvGrpSpPr>
        <p:grpSpPr bwMode="auto">
          <a:xfrm>
            <a:off x="5991225" y="5857875"/>
            <a:ext cx="381000" cy="304800"/>
            <a:chOff x="3168" y="3552"/>
            <a:chExt cx="240" cy="192"/>
          </a:xfrm>
        </p:grpSpPr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H="1">
              <a:off x="3216" y="3552"/>
              <a:ext cx="1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>
              <a:off x="3168" y="3600"/>
              <a:ext cx="24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75" name="Text Box 23"/>
          <p:cNvSpPr txBox="1">
            <a:spLocks noChangeArrowheads="1"/>
          </p:cNvSpPr>
          <p:nvPr/>
        </p:nvSpPr>
        <p:spPr bwMode="auto">
          <a:xfrm>
            <a:off x="5470525" y="437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92176" name="Text Box 24"/>
          <p:cNvSpPr txBox="1">
            <a:spLocks noChangeArrowheads="1"/>
          </p:cNvSpPr>
          <p:nvPr/>
        </p:nvSpPr>
        <p:spPr bwMode="auto">
          <a:xfrm>
            <a:off x="6400800" y="579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92177" name="Text Box 25"/>
          <p:cNvSpPr txBox="1">
            <a:spLocks noChangeArrowheads="1"/>
          </p:cNvSpPr>
          <p:nvPr/>
        </p:nvSpPr>
        <p:spPr bwMode="auto">
          <a:xfrm>
            <a:off x="6384925" y="3617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92178" name="Text Box 26"/>
          <p:cNvSpPr txBox="1">
            <a:spLocks noChangeArrowheads="1"/>
          </p:cNvSpPr>
          <p:nvPr/>
        </p:nvSpPr>
        <p:spPr bwMode="auto">
          <a:xfrm>
            <a:off x="7299325" y="4989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92179" name="Text Box 27"/>
          <p:cNvSpPr txBox="1">
            <a:spLocks noChangeArrowheads="1"/>
          </p:cNvSpPr>
          <p:nvPr/>
        </p:nvSpPr>
        <p:spPr bwMode="auto">
          <a:xfrm>
            <a:off x="7620000" y="2667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74638"/>
            <a:ext cx="8435975" cy="777875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绘制通道线注意的问题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1223963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失败三浪画小，原因是失败三浪反转概率已达到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75%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，所以失败三浪突破小通道，可以确定趋势结束了。</a:t>
            </a:r>
          </a:p>
        </p:txBody>
      </p:sp>
      <p:sp>
        <p:nvSpPr>
          <p:cNvPr id="93187" name="Freeform 8"/>
          <p:cNvSpPr>
            <a:spLocks/>
          </p:cNvSpPr>
          <p:nvPr/>
        </p:nvSpPr>
        <p:spPr bwMode="auto">
          <a:xfrm>
            <a:off x="1104900" y="3659188"/>
            <a:ext cx="3276600" cy="2493962"/>
          </a:xfrm>
          <a:custGeom>
            <a:avLst/>
            <a:gdLst>
              <a:gd name="T0" fmla="*/ 0 w 10000"/>
              <a:gd name="T1" fmla="*/ 611429169 h 10172"/>
              <a:gd name="T2" fmla="*/ 153741002 w 10000"/>
              <a:gd name="T3" fmla="*/ 211162948 h 10172"/>
              <a:gd name="T4" fmla="*/ 526283846 w 10000"/>
              <a:gd name="T5" fmla="*/ 580352727 h 10172"/>
              <a:gd name="T6" fmla="*/ 562357232 w 10000"/>
              <a:gd name="T7" fmla="*/ 375561185 h 10172"/>
              <a:gd name="T8" fmla="*/ 690653602 w 10000"/>
              <a:gd name="T9" fmla="*/ 414812386 h 10172"/>
              <a:gd name="T10" fmla="*/ 676481821 w 10000"/>
              <a:gd name="T11" fmla="*/ 211884265 h 10172"/>
              <a:gd name="T12" fmla="*/ 795330446 w 10000"/>
              <a:gd name="T13" fmla="*/ 268927923 h 10172"/>
              <a:gd name="T14" fmla="*/ 827968645 w 10000"/>
              <a:gd name="T15" fmla="*/ 10338713 h 10172"/>
              <a:gd name="T16" fmla="*/ 1073610664 w 10000"/>
              <a:gd name="T17" fmla="*/ 378807110 h 10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00"/>
              <a:gd name="T28" fmla="*/ 0 h 10172"/>
              <a:gd name="T29" fmla="*/ 10000 w 10000"/>
              <a:gd name="T30" fmla="*/ 10172 h 10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00" h="10172">
                <a:moveTo>
                  <a:pt x="0" y="10172"/>
                </a:moveTo>
                <a:cubicBezTo>
                  <a:pt x="376" y="6732"/>
                  <a:pt x="615" y="3598"/>
                  <a:pt x="1432" y="3513"/>
                </a:cubicBezTo>
                <a:cubicBezTo>
                  <a:pt x="2249" y="3426"/>
                  <a:pt x="4268" y="9200"/>
                  <a:pt x="4902" y="9655"/>
                </a:cubicBezTo>
                <a:cubicBezTo>
                  <a:pt x="5536" y="10111"/>
                  <a:pt x="5123" y="7151"/>
                  <a:pt x="5238" y="6248"/>
                </a:cubicBezTo>
                <a:cubicBezTo>
                  <a:pt x="5353" y="5346"/>
                  <a:pt x="6212" y="7374"/>
                  <a:pt x="6433" y="6901"/>
                </a:cubicBezTo>
                <a:cubicBezTo>
                  <a:pt x="6654" y="6426"/>
                  <a:pt x="6249" y="4413"/>
                  <a:pt x="6301" y="3525"/>
                </a:cubicBezTo>
                <a:cubicBezTo>
                  <a:pt x="6353" y="2637"/>
                  <a:pt x="7220" y="5024"/>
                  <a:pt x="7408" y="4474"/>
                </a:cubicBezTo>
                <a:cubicBezTo>
                  <a:pt x="7597" y="3924"/>
                  <a:pt x="7109" y="1519"/>
                  <a:pt x="7712" y="172"/>
                </a:cubicBezTo>
                <a:cubicBezTo>
                  <a:pt x="8465" y="-854"/>
                  <a:pt x="9052" y="2927"/>
                  <a:pt x="10000" y="63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88" name="Text Box 9"/>
          <p:cNvSpPr txBox="1">
            <a:spLocks noChangeArrowheads="1"/>
          </p:cNvSpPr>
          <p:nvPr/>
        </p:nvSpPr>
        <p:spPr bwMode="auto">
          <a:xfrm>
            <a:off x="1257300" y="40195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93189" name="Text Box 10"/>
          <p:cNvSpPr txBox="1">
            <a:spLocks noChangeArrowheads="1"/>
          </p:cNvSpPr>
          <p:nvPr/>
        </p:nvSpPr>
        <p:spPr bwMode="auto">
          <a:xfrm>
            <a:off x="2628900" y="6076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93190" name="Text Box 11"/>
          <p:cNvSpPr txBox="1">
            <a:spLocks noChangeArrowheads="1"/>
          </p:cNvSpPr>
          <p:nvPr/>
        </p:nvSpPr>
        <p:spPr bwMode="auto">
          <a:xfrm>
            <a:off x="3086100" y="32575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93191" name="Line 12"/>
          <p:cNvSpPr>
            <a:spLocks noChangeShapeType="1"/>
          </p:cNvSpPr>
          <p:nvPr/>
        </p:nvSpPr>
        <p:spPr bwMode="auto">
          <a:xfrm flipH="1">
            <a:off x="1104900" y="3409950"/>
            <a:ext cx="3124200" cy="1219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2" name="Line 13"/>
          <p:cNvSpPr>
            <a:spLocks noChangeShapeType="1"/>
          </p:cNvSpPr>
          <p:nvPr/>
        </p:nvSpPr>
        <p:spPr bwMode="auto">
          <a:xfrm flipH="1">
            <a:off x="1803400" y="5224463"/>
            <a:ext cx="312420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3" name="Line 12"/>
          <p:cNvSpPr>
            <a:spLocks noChangeShapeType="1"/>
          </p:cNvSpPr>
          <p:nvPr/>
        </p:nvSpPr>
        <p:spPr bwMode="auto">
          <a:xfrm flipH="1">
            <a:off x="2438400" y="3535363"/>
            <a:ext cx="10668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4" name="Line 12"/>
          <p:cNvSpPr>
            <a:spLocks noChangeShapeType="1"/>
          </p:cNvSpPr>
          <p:nvPr/>
        </p:nvSpPr>
        <p:spPr bwMode="auto">
          <a:xfrm flipH="1">
            <a:off x="2940050" y="3668713"/>
            <a:ext cx="10668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5" name="TextBox 1"/>
          <p:cNvSpPr txBox="1">
            <a:spLocks noChangeArrowheads="1"/>
          </p:cNvSpPr>
          <p:nvPr/>
        </p:nvSpPr>
        <p:spPr bwMode="auto">
          <a:xfrm>
            <a:off x="1412875" y="62595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C1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196" name="TextBox 26"/>
          <p:cNvSpPr txBox="1">
            <a:spLocks noChangeArrowheads="1"/>
          </p:cNvSpPr>
          <p:nvPr/>
        </p:nvSpPr>
        <p:spPr bwMode="auto">
          <a:xfrm>
            <a:off x="3241675" y="531495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C2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3197" name="直接连接符 3"/>
          <p:cNvCxnSpPr>
            <a:cxnSpLocks noChangeShapeType="1"/>
          </p:cNvCxnSpPr>
          <p:nvPr/>
        </p:nvCxnSpPr>
        <p:spPr bwMode="auto">
          <a:xfrm>
            <a:off x="1066800" y="3668713"/>
            <a:ext cx="4038600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3198" name="直接连接符 29"/>
          <p:cNvCxnSpPr>
            <a:cxnSpLocks noChangeShapeType="1"/>
          </p:cNvCxnSpPr>
          <p:nvPr/>
        </p:nvCxnSpPr>
        <p:spPr bwMode="auto">
          <a:xfrm>
            <a:off x="1066800" y="6076950"/>
            <a:ext cx="4038600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3199" name="直接连接符 30"/>
          <p:cNvCxnSpPr>
            <a:cxnSpLocks noChangeShapeType="1"/>
          </p:cNvCxnSpPr>
          <p:nvPr/>
        </p:nvCxnSpPr>
        <p:spPr bwMode="auto">
          <a:xfrm>
            <a:off x="1066800" y="4508500"/>
            <a:ext cx="4038600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3200" name="直接箭头连接符 7"/>
          <p:cNvCxnSpPr>
            <a:cxnSpLocks noChangeShapeType="1"/>
          </p:cNvCxnSpPr>
          <p:nvPr/>
        </p:nvCxnSpPr>
        <p:spPr bwMode="auto">
          <a:xfrm>
            <a:off x="1652588" y="4508500"/>
            <a:ext cx="0" cy="1568450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93201" name="直接箭头连接符 38"/>
          <p:cNvCxnSpPr>
            <a:cxnSpLocks noChangeShapeType="1"/>
          </p:cNvCxnSpPr>
          <p:nvPr/>
        </p:nvCxnSpPr>
        <p:spPr bwMode="auto">
          <a:xfrm>
            <a:off x="4914900" y="3671888"/>
            <a:ext cx="0" cy="836612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 type="arrow" w="med" len="med"/>
            <a:tailEnd type="arrow" w="med" len="med"/>
          </a:ln>
        </p:spPr>
      </p:cxnSp>
      <p:sp>
        <p:nvSpPr>
          <p:cNvPr id="93202" name="TextBox 12"/>
          <p:cNvSpPr txBox="1">
            <a:spLocks noChangeArrowheads="1"/>
          </p:cNvSpPr>
          <p:nvPr/>
        </p:nvSpPr>
        <p:spPr bwMode="auto">
          <a:xfrm>
            <a:off x="1387475" y="5130800"/>
            <a:ext cx="415925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H1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203" name="TextBox 41"/>
          <p:cNvSpPr txBox="1">
            <a:spLocks noChangeArrowheads="1"/>
          </p:cNvSpPr>
          <p:nvPr/>
        </p:nvSpPr>
        <p:spPr bwMode="auto">
          <a:xfrm>
            <a:off x="4283075" y="3898900"/>
            <a:ext cx="1338263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H2&lt;1.38*H1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204" name="TextBox 13"/>
          <p:cNvSpPr txBox="1">
            <a:spLocks noChangeArrowheads="1"/>
          </p:cNvSpPr>
          <p:nvPr/>
        </p:nvSpPr>
        <p:spPr bwMode="auto">
          <a:xfrm>
            <a:off x="5867400" y="3022600"/>
            <a:ext cx="2819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如果上涨或下跌的幅度小一浪的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0.382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倍的话，为失败三浪，可以画小通道，突破即可入场，当然也需要看是否破大通道。</a:t>
            </a:r>
          </a:p>
        </p:txBody>
      </p:sp>
      <p:sp>
        <p:nvSpPr>
          <p:cNvPr id="15" name="椭圆 14"/>
          <p:cNvSpPr/>
          <p:nvPr/>
        </p:nvSpPr>
        <p:spPr>
          <a:xfrm>
            <a:off x="4191000" y="5059363"/>
            <a:ext cx="484188" cy="484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下箭头 15"/>
          <p:cNvSpPr/>
          <p:nvPr/>
        </p:nvSpPr>
        <p:spPr>
          <a:xfrm rot="5400000">
            <a:off x="5010150" y="4735513"/>
            <a:ext cx="533400" cy="118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207" name="TextBox 45"/>
          <p:cNvSpPr txBox="1">
            <a:spLocks noChangeArrowheads="1"/>
          </p:cNvSpPr>
          <p:nvPr/>
        </p:nvSpPr>
        <p:spPr bwMode="auto">
          <a:xfrm>
            <a:off x="5867400" y="4675188"/>
            <a:ext cx="2819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大通道对价也有支撑作用，需要注意，如出现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反可出场，或反手。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趋势交易法培训教程（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06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分界点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endParaRPr lang="en-US" altLang="zh-CN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234950" y="5445125"/>
            <a:ext cx="864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请加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QQ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群：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276376003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共学习，共进步，共盈利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755650" y="2828925"/>
            <a:ext cx="7920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32138" y="144463"/>
            <a:ext cx="0" cy="6524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59338" y="144463"/>
            <a:ext cx="0" cy="6524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659563" y="144463"/>
            <a:ext cx="0" cy="6524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75600" y="144463"/>
            <a:ext cx="0" cy="6524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87488" y="144463"/>
            <a:ext cx="0" cy="6524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39" name="TextBox 23"/>
          <p:cNvSpPr txBox="1">
            <a:spLocks noChangeArrowheads="1"/>
          </p:cNvSpPr>
          <p:nvPr/>
        </p:nvSpPr>
        <p:spPr bwMode="auto">
          <a:xfrm>
            <a:off x="762000" y="238125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希望</a:t>
            </a:r>
          </a:p>
        </p:txBody>
      </p:sp>
      <p:sp>
        <p:nvSpPr>
          <p:cNvPr id="95240" name="TextBox 24"/>
          <p:cNvSpPr txBox="1">
            <a:spLocks noChangeArrowheads="1"/>
          </p:cNvSpPr>
          <p:nvPr/>
        </p:nvSpPr>
        <p:spPr bwMode="auto">
          <a:xfrm>
            <a:off x="1836738" y="841375"/>
            <a:ext cx="2262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大多数投资者买入区</a:t>
            </a:r>
          </a:p>
        </p:txBody>
      </p:sp>
      <p:sp>
        <p:nvSpPr>
          <p:cNvPr id="95241" name="TextBox 25"/>
          <p:cNvSpPr txBox="1">
            <a:spLocks noChangeArrowheads="1"/>
          </p:cNvSpPr>
          <p:nvPr/>
        </p:nvSpPr>
        <p:spPr bwMode="auto">
          <a:xfrm>
            <a:off x="5532438" y="4287838"/>
            <a:ext cx="2262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大多数投资者卖出区</a:t>
            </a:r>
          </a:p>
        </p:txBody>
      </p:sp>
      <p:sp>
        <p:nvSpPr>
          <p:cNvPr id="95242" name="TextBox 26"/>
          <p:cNvSpPr txBox="1">
            <a:spLocks noChangeArrowheads="1"/>
          </p:cNvSpPr>
          <p:nvPr/>
        </p:nvSpPr>
        <p:spPr bwMode="auto">
          <a:xfrm>
            <a:off x="1258888" y="156210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鼓舞</a:t>
            </a:r>
          </a:p>
        </p:txBody>
      </p:sp>
      <p:sp>
        <p:nvSpPr>
          <p:cNvPr id="95243" name="TextBox 27"/>
          <p:cNvSpPr txBox="1">
            <a:spLocks noChangeArrowheads="1"/>
          </p:cNvSpPr>
          <p:nvPr/>
        </p:nvSpPr>
        <p:spPr bwMode="auto">
          <a:xfrm>
            <a:off x="2414588" y="1531938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情緒高涨</a:t>
            </a:r>
          </a:p>
        </p:txBody>
      </p:sp>
      <p:sp>
        <p:nvSpPr>
          <p:cNvPr id="95244" name="TextBox 28"/>
          <p:cNvSpPr txBox="1">
            <a:spLocks noChangeArrowheads="1"/>
          </p:cNvSpPr>
          <p:nvPr/>
        </p:nvSpPr>
        <p:spPr bwMode="auto">
          <a:xfrm>
            <a:off x="4379913" y="18923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紧张</a:t>
            </a:r>
          </a:p>
        </p:txBody>
      </p:sp>
      <p:sp>
        <p:nvSpPr>
          <p:cNvPr id="95245" name="TextBox 29"/>
          <p:cNvSpPr txBox="1">
            <a:spLocks noChangeArrowheads="1"/>
          </p:cNvSpPr>
          <p:nvPr/>
        </p:nvSpPr>
        <p:spPr bwMode="auto">
          <a:xfrm>
            <a:off x="4924425" y="245903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惊慌</a:t>
            </a:r>
          </a:p>
        </p:txBody>
      </p:sp>
      <p:sp>
        <p:nvSpPr>
          <p:cNvPr id="95246" name="TextBox 30"/>
          <p:cNvSpPr txBox="1">
            <a:spLocks noChangeArrowheads="1"/>
          </p:cNvSpPr>
          <p:nvPr/>
        </p:nvSpPr>
        <p:spPr bwMode="auto">
          <a:xfrm>
            <a:off x="5148263" y="377983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恐慌</a:t>
            </a:r>
          </a:p>
        </p:txBody>
      </p:sp>
      <p:sp>
        <p:nvSpPr>
          <p:cNvPr id="95247" name="TextBox 31"/>
          <p:cNvSpPr txBox="1">
            <a:spLocks noChangeArrowheads="1"/>
          </p:cNvSpPr>
          <p:nvPr/>
        </p:nvSpPr>
        <p:spPr bwMode="auto">
          <a:xfrm>
            <a:off x="6105525" y="358775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人心涣散</a:t>
            </a:r>
          </a:p>
        </p:txBody>
      </p:sp>
      <p:sp>
        <p:nvSpPr>
          <p:cNvPr id="95248" name="TextBox 32"/>
          <p:cNvSpPr txBox="1">
            <a:spLocks noChangeArrowheads="1"/>
          </p:cNvSpPr>
          <p:nvPr/>
        </p:nvSpPr>
        <p:spPr bwMode="auto">
          <a:xfrm>
            <a:off x="8088313" y="239077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希望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11150" y="3644900"/>
            <a:ext cx="8378825" cy="2720975"/>
          </a:xfrm>
          <a:custGeom>
            <a:avLst/>
            <a:gdLst>
              <a:gd name="connsiteX0" fmla="*/ 0 w 7915701"/>
              <a:gd name="connsiteY0" fmla="*/ 2855767 h 2855767"/>
              <a:gd name="connsiteX1" fmla="*/ 709683 w 7915701"/>
              <a:gd name="connsiteY1" fmla="*/ 1463695 h 2855767"/>
              <a:gd name="connsiteX2" fmla="*/ 1269242 w 7915701"/>
              <a:gd name="connsiteY2" fmla="*/ 1873128 h 2855767"/>
              <a:gd name="connsiteX3" fmla="*/ 1705970 w 7915701"/>
              <a:gd name="connsiteY3" fmla="*/ 835898 h 2855767"/>
              <a:gd name="connsiteX4" fmla="*/ 2442949 w 7915701"/>
              <a:gd name="connsiteY4" fmla="*/ 999671 h 2855767"/>
              <a:gd name="connsiteX5" fmla="*/ 2879677 w 7915701"/>
              <a:gd name="connsiteY5" fmla="*/ 3385 h 2855767"/>
              <a:gd name="connsiteX6" fmla="*/ 3480179 w 7915701"/>
              <a:gd name="connsiteY6" fmla="*/ 658477 h 2855767"/>
              <a:gd name="connsiteX7" fmla="*/ 4039737 w 7915701"/>
              <a:gd name="connsiteY7" fmla="*/ 208101 h 2855767"/>
              <a:gd name="connsiteX8" fmla="*/ 4599295 w 7915701"/>
              <a:gd name="connsiteY8" fmla="*/ 1245331 h 2855767"/>
              <a:gd name="connsiteX9" fmla="*/ 5377218 w 7915701"/>
              <a:gd name="connsiteY9" fmla="*/ 1040615 h 2855767"/>
              <a:gd name="connsiteX10" fmla="*/ 6127845 w 7915701"/>
              <a:gd name="connsiteY10" fmla="*/ 2036901 h 2855767"/>
              <a:gd name="connsiteX11" fmla="*/ 6564573 w 7915701"/>
              <a:gd name="connsiteY11" fmla="*/ 1258979 h 2855767"/>
              <a:gd name="connsiteX12" fmla="*/ 7287904 w 7915701"/>
              <a:gd name="connsiteY12" fmla="*/ 1641116 h 2855767"/>
              <a:gd name="connsiteX13" fmla="*/ 7915701 w 7915701"/>
              <a:gd name="connsiteY13" fmla="*/ 522000 h 2855767"/>
              <a:gd name="connsiteX0" fmla="*/ 0 w 9469581"/>
              <a:gd name="connsiteY0" fmla="*/ 1067911 h 2038185"/>
              <a:gd name="connsiteX1" fmla="*/ 2263563 w 9469581"/>
              <a:gd name="connsiteY1" fmla="*/ 1463695 h 2038185"/>
              <a:gd name="connsiteX2" fmla="*/ 2823122 w 9469581"/>
              <a:gd name="connsiteY2" fmla="*/ 1873128 h 2038185"/>
              <a:gd name="connsiteX3" fmla="*/ 3259850 w 9469581"/>
              <a:gd name="connsiteY3" fmla="*/ 835898 h 2038185"/>
              <a:gd name="connsiteX4" fmla="*/ 3996829 w 9469581"/>
              <a:gd name="connsiteY4" fmla="*/ 999671 h 2038185"/>
              <a:gd name="connsiteX5" fmla="*/ 4433557 w 9469581"/>
              <a:gd name="connsiteY5" fmla="*/ 3385 h 2038185"/>
              <a:gd name="connsiteX6" fmla="*/ 5034059 w 9469581"/>
              <a:gd name="connsiteY6" fmla="*/ 658477 h 2038185"/>
              <a:gd name="connsiteX7" fmla="*/ 5593617 w 9469581"/>
              <a:gd name="connsiteY7" fmla="*/ 208101 h 2038185"/>
              <a:gd name="connsiteX8" fmla="*/ 6153175 w 9469581"/>
              <a:gd name="connsiteY8" fmla="*/ 1245331 h 2038185"/>
              <a:gd name="connsiteX9" fmla="*/ 6931098 w 9469581"/>
              <a:gd name="connsiteY9" fmla="*/ 1040615 h 2038185"/>
              <a:gd name="connsiteX10" fmla="*/ 7681725 w 9469581"/>
              <a:gd name="connsiteY10" fmla="*/ 2036901 h 2038185"/>
              <a:gd name="connsiteX11" fmla="*/ 8118453 w 9469581"/>
              <a:gd name="connsiteY11" fmla="*/ 1258979 h 2038185"/>
              <a:gd name="connsiteX12" fmla="*/ 8841784 w 9469581"/>
              <a:gd name="connsiteY12" fmla="*/ 1641116 h 2038185"/>
              <a:gd name="connsiteX13" fmla="*/ 9469581 w 9469581"/>
              <a:gd name="connsiteY13" fmla="*/ 522000 h 2038185"/>
              <a:gd name="connsiteX0" fmla="*/ 0 w 9469581"/>
              <a:gd name="connsiteY0" fmla="*/ 1067911 h 2653841"/>
              <a:gd name="connsiteX1" fmla="*/ 1675638 w 9469581"/>
              <a:gd name="connsiteY1" fmla="*/ 2651050 h 2653841"/>
              <a:gd name="connsiteX2" fmla="*/ 2263563 w 9469581"/>
              <a:gd name="connsiteY2" fmla="*/ 1463695 h 2653841"/>
              <a:gd name="connsiteX3" fmla="*/ 2823122 w 9469581"/>
              <a:gd name="connsiteY3" fmla="*/ 1873128 h 2653841"/>
              <a:gd name="connsiteX4" fmla="*/ 3259850 w 9469581"/>
              <a:gd name="connsiteY4" fmla="*/ 835898 h 2653841"/>
              <a:gd name="connsiteX5" fmla="*/ 3996829 w 9469581"/>
              <a:gd name="connsiteY5" fmla="*/ 999671 h 2653841"/>
              <a:gd name="connsiteX6" fmla="*/ 4433557 w 9469581"/>
              <a:gd name="connsiteY6" fmla="*/ 3385 h 2653841"/>
              <a:gd name="connsiteX7" fmla="*/ 5034059 w 9469581"/>
              <a:gd name="connsiteY7" fmla="*/ 658477 h 2653841"/>
              <a:gd name="connsiteX8" fmla="*/ 5593617 w 9469581"/>
              <a:gd name="connsiteY8" fmla="*/ 208101 h 2653841"/>
              <a:gd name="connsiteX9" fmla="*/ 6153175 w 9469581"/>
              <a:gd name="connsiteY9" fmla="*/ 1245331 h 2653841"/>
              <a:gd name="connsiteX10" fmla="*/ 6931098 w 9469581"/>
              <a:gd name="connsiteY10" fmla="*/ 1040615 h 2653841"/>
              <a:gd name="connsiteX11" fmla="*/ 7681725 w 9469581"/>
              <a:gd name="connsiteY11" fmla="*/ 2036901 h 2653841"/>
              <a:gd name="connsiteX12" fmla="*/ 8118453 w 9469581"/>
              <a:gd name="connsiteY12" fmla="*/ 1258979 h 2653841"/>
              <a:gd name="connsiteX13" fmla="*/ 8841784 w 9469581"/>
              <a:gd name="connsiteY13" fmla="*/ 1641116 h 2653841"/>
              <a:gd name="connsiteX14" fmla="*/ 9469581 w 9469581"/>
              <a:gd name="connsiteY14" fmla="*/ 522000 h 2653841"/>
              <a:gd name="connsiteX0" fmla="*/ 0 w 9469581"/>
              <a:gd name="connsiteY0" fmla="*/ 1067911 h 2651567"/>
              <a:gd name="connsiteX1" fmla="*/ 580859 w 9469581"/>
              <a:gd name="connsiteY1" fmla="*/ 972376 h 2651567"/>
              <a:gd name="connsiteX2" fmla="*/ 1675638 w 9469581"/>
              <a:gd name="connsiteY2" fmla="*/ 2651050 h 2651567"/>
              <a:gd name="connsiteX3" fmla="*/ 2263563 w 9469581"/>
              <a:gd name="connsiteY3" fmla="*/ 1463695 h 2651567"/>
              <a:gd name="connsiteX4" fmla="*/ 2823122 w 9469581"/>
              <a:gd name="connsiteY4" fmla="*/ 1873128 h 2651567"/>
              <a:gd name="connsiteX5" fmla="*/ 3259850 w 9469581"/>
              <a:gd name="connsiteY5" fmla="*/ 835898 h 2651567"/>
              <a:gd name="connsiteX6" fmla="*/ 3996829 w 9469581"/>
              <a:gd name="connsiteY6" fmla="*/ 999671 h 2651567"/>
              <a:gd name="connsiteX7" fmla="*/ 4433557 w 9469581"/>
              <a:gd name="connsiteY7" fmla="*/ 3385 h 2651567"/>
              <a:gd name="connsiteX8" fmla="*/ 5034059 w 9469581"/>
              <a:gd name="connsiteY8" fmla="*/ 658477 h 2651567"/>
              <a:gd name="connsiteX9" fmla="*/ 5593617 w 9469581"/>
              <a:gd name="connsiteY9" fmla="*/ 208101 h 2651567"/>
              <a:gd name="connsiteX10" fmla="*/ 6153175 w 9469581"/>
              <a:gd name="connsiteY10" fmla="*/ 1245331 h 2651567"/>
              <a:gd name="connsiteX11" fmla="*/ 6931098 w 9469581"/>
              <a:gd name="connsiteY11" fmla="*/ 1040615 h 2651567"/>
              <a:gd name="connsiteX12" fmla="*/ 7681725 w 9469581"/>
              <a:gd name="connsiteY12" fmla="*/ 2036901 h 2651567"/>
              <a:gd name="connsiteX13" fmla="*/ 8118453 w 9469581"/>
              <a:gd name="connsiteY13" fmla="*/ 1258979 h 2651567"/>
              <a:gd name="connsiteX14" fmla="*/ 8841784 w 9469581"/>
              <a:gd name="connsiteY14" fmla="*/ 1641116 h 2651567"/>
              <a:gd name="connsiteX15" fmla="*/ 9469581 w 9469581"/>
              <a:gd name="connsiteY15" fmla="*/ 522000 h 2651567"/>
              <a:gd name="connsiteX0" fmla="*/ 0 w 9469581"/>
              <a:gd name="connsiteY0" fmla="*/ 1067911 h 2652068"/>
              <a:gd name="connsiteX1" fmla="*/ 1004644 w 9469581"/>
              <a:gd name="connsiteY1" fmla="*/ 1695707 h 2652068"/>
              <a:gd name="connsiteX2" fmla="*/ 1675638 w 9469581"/>
              <a:gd name="connsiteY2" fmla="*/ 2651050 h 2652068"/>
              <a:gd name="connsiteX3" fmla="*/ 2263563 w 9469581"/>
              <a:gd name="connsiteY3" fmla="*/ 1463695 h 2652068"/>
              <a:gd name="connsiteX4" fmla="*/ 2823122 w 9469581"/>
              <a:gd name="connsiteY4" fmla="*/ 1873128 h 2652068"/>
              <a:gd name="connsiteX5" fmla="*/ 3259850 w 9469581"/>
              <a:gd name="connsiteY5" fmla="*/ 835898 h 2652068"/>
              <a:gd name="connsiteX6" fmla="*/ 3996829 w 9469581"/>
              <a:gd name="connsiteY6" fmla="*/ 999671 h 2652068"/>
              <a:gd name="connsiteX7" fmla="*/ 4433557 w 9469581"/>
              <a:gd name="connsiteY7" fmla="*/ 3385 h 2652068"/>
              <a:gd name="connsiteX8" fmla="*/ 5034059 w 9469581"/>
              <a:gd name="connsiteY8" fmla="*/ 658477 h 2652068"/>
              <a:gd name="connsiteX9" fmla="*/ 5593617 w 9469581"/>
              <a:gd name="connsiteY9" fmla="*/ 208101 h 2652068"/>
              <a:gd name="connsiteX10" fmla="*/ 6153175 w 9469581"/>
              <a:gd name="connsiteY10" fmla="*/ 1245331 h 2652068"/>
              <a:gd name="connsiteX11" fmla="*/ 6931098 w 9469581"/>
              <a:gd name="connsiteY11" fmla="*/ 1040615 h 2652068"/>
              <a:gd name="connsiteX12" fmla="*/ 7681725 w 9469581"/>
              <a:gd name="connsiteY12" fmla="*/ 2036901 h 2652068"/>
              <a:gd name="connsiteX13" fmla="*/ 8118453 w 9469581"/>
              <a:gd name="connsiteY13" fmla="*/ 1258979 h 2652068"/>
              <a:gd name="connsiteX14" fmla="*/ 8841784 w 9469581"/>
              <a:gd name="connsiteY14" fmla="*/ 1641116 h 2652068"/>
              <a:gd name="connsiteX15" fmla="*/ 9469581 w 9469581"/>
              <a:gd name="connsiteY15" fmla="*/ 522000 h 2652068"/>
              <a:gd name="connsiteX0" fmla="*/ 0 w 9469581"/>
              <a:gd name="connsiteY0" fmla="*/ 1067911 h 2652021"/>
              <a:gd name="connsiteX1" fmla="*/ 457254 w 9469581"/>
              <a:gd name="connsiteY1" fmla="*/ 2323503 h 2652021"/>
              <a:gd name="connsiteX2" fmla="*/ 1004644 w 9469581"/>
              <a:gd name="connsiteY2" fmla="*/ 1695707 h 2652021"/>
              <a:gd name="connsiteX3" fmla="*/ 1675638 w 9469581"/>
              <a:gd name="connsiteY3" fmla="*/ 2651050 h 2652021"/>
              <a:gd name="connsiteX4" fmla="*/ 2263563 w 9469581"/>
              <a:gd name="connsiteY4" fmla="*/ 1463695 h 2652021"/>
              <a:gd name="connsiteX5" fmla="*/ 2823122 w 9469581"/>
              <a:gd name="connsiteY5" fmla="*/ 1873128 h 2652021"/>
              <a:gd name="connsiteX6" fmla="*/ 3259850 w 9469581"/>
              <a:gd name="connsiteY6" fmla="*/ 835898 h 2652021"/>
              <a:gd name="connsiteX7" fmla="*/ 3996829 w 9469581"/>
              <a:gd name="connsiteY7" fmla="*/ 999671 h 2652021"/>
              <a:gd name="connsiteX8" fmla="*/ 4433557 w 9469581"/>
              <a:gd name="connsiteY8" fmla="*/ 3385 h 2652021"/>
              <a:gd name="connsiteX9" fmla="*/ 5034059 w 9469581"/>
              <a:gd name="connsiteY9" fmla="*/ 658477 h 2652021"/>
              <a:gd name="connsiteX10" fmla="*/ 5593617 w 9469581"/>
              <a:gd name="connsiteY10" fmla="*/ 208101 h 2652021"/>
              <a:gd name="connsiteX11" fmla="*/ 6153175 w 9469581"/>
              <a:gd name="connsiteY11" fmla="*/ 1245331 h 2652021"/>
              <a:gd name="connsiteX12" fmla="*/ 6931098 w 9469581"/>
              <a:gd name="connsiteY12" fmla="*/ 1040615 h 2652021"/>
              <a:gd name="connsiteX13" fmla="*/ 7681725 w 9469581"/>
              <a:gd name="connsiteY13" fmla="*/ 2036901 h 2652021"/>
              <a:gd name="connsiteX14" fmla="*/ 8118453 w 9469581"/>
              <a:gd name="connsiteY14" fmla="*/ 1258979 h 2652021"/>
              <a:gd name="connsiteX15" fmla="*/ 8841784 w 9469581"/>
              <a:gd name="connsiteY15" fmla="*/ 1641116 h 2652021"/>
              <a:gd name="connsiteX16" fmla="*/ 9469581 w 9469581"/>
              <a:gd name="connsiteY16" fmla="*/ 522000 h 2652021"/>
              <a:gd name="connsiteX0" fmla="*/ 0 w 9628501"/>
              <a:gd name="connsiteY0" fmla="*/ 863194 h 2652021"/>
              <a:gd name="connsiteX1" fmla="*/ 616174 w 9628501"/>
              <a:gd name="connsiteY1" fmla="*/ 2323503 h 2652021"/>
              <a:gd name="connsiteX2" fmla="*/ 1163564 w 9628501"/>
              <a:gd name="connsiteY2" fmla="*/ 1695707 h 2652021"/>
              <a:gd name="connsiteX3" fmla="*/ 1834558 w 9628501"/>
              <a:gd name="connsiteY3" fmla="*/ 2651050 h 2652021"/>
              <a:gd name="connsiteX4" fmla="*/ 2422483 w 9628501"/>
              <a:gd name="connsiteY4" fmla="*/ 1463695 h 2652021"/>
              <a:gd name="connsiteX5" fmla="*/ 2982042 w 9628501"/>
              <a:gd name="connsiteY5" fmla="*/ 1873128 h 2652021"/>
              <a:gd name="connsiteX6" fmla="*/ 3418770 w 9628501"/>
              <a:gd name="connsiteY6" fmla="*/ 835898 h 2652021"/>
              <a:gd name="connsiteX7" fmla="*/ 4155749 w 9628501"/>
              <a:gd name="connsiteY7" fmla="*/ 999671 h 2652021"/>
              <a:gd name="connsiteX8" fmla="*/ 4592477 w 9628501"/>
              <a:gd name="connsiteY8" fmla="*/ 3385 h 2652021"/>
              <a:gd name="connsiteX9" fmla="*/ 5192979 w 9628501"/>
              <a:gd name="connsiteY9" fmla="*/ 658477 h 2652021"/>
              <a:gd name="connsiteX10" fmla="*/ 5752537 w 9628501"/>
              <a:gd name="connsiteY10" fmla="*/ 208101 h 2652021"/>
              <a:gd name="connsiteX11" fmla="*/ 6312095 w 9628501"/>
              <a:gd name="connsiteY11" fmla="*/ 1245331 h 2652021"/>
              <a:gd name="connsiteX12" fmla="*/ 7090018 w 9628501"/>
              <a:gd name="connsiteY12" fmla="*/ 1040615 h 2652021"/>
              <a:gd name="connsiteX13" fmla="*/ 7840645 w 9628501"/>
              <a:gd name="connsiteY13" fmla="*/ 2036901 h 2652021"/>
              <a:gd name="connsiteX14" fmla="*/ 8277373 w 9628501"/>
              <a:gd name="connsiteY14" fmla="*/ 1258979 h 2652021"/>
              <a:gd name="connsiteX15" fmla="*/ 9000704 w 9628501"/>
              <a:gd name="connsiteY15" fmla="*/ 1641116 h 2652021"/>
              <a:gd name="connsiteX16" fmla="*/ 9628501 w 9628501"/>
              <a:gd name="connsiteY16" fmla="*/ 522000 h 2652021"/>
              <a:gd name="connsiteX0" fmla="*/ 0 w 9628501"/>
              <a:gd name="connsiteY0" fmla="*/ 863194 h 2652135"/>
              <a:gd name="connsiteX1" fmla="*/ 616174 w 9628501"/>
              <a:gd name="connsiteY1" fmla="*/ 2323503 h 2652135"/>
              <a:gd name="connsiteX2" fmla="*/ 1145906 w 9628501"/>
              <a:gd name="connsiteY2" fmla="*/ 1777594 h 2652135"/>
              <a:gd name="connsiteX3" fmla="*/ 1834558 w 9628501"/>
              <a:gd name="connsiteY3" fmla="*/ 2651050 h 2652135"/>
              <a:gd name="connsiteX4" fmla="*/ 2422483 w 9628501"/>
              <a:gd name="connsiteY4" fmla="*/ 1463695 h 2652135"/>
              <a:gd name="connsiteX5" fmla="*/ 2982042 w 9628501"/>
              <a:gd name="connsiteY5" fmla="*/ 1873128 h 2652135"/>
              <a:gd name="connsiteX6" fmla="*/ 3418770 w 9628501"/>
              <a:gd name="connsiteY6" fmla="*/ 835898 h 2652135"/>
              <a:gd name="connsiteX7" fmla="*/ 4155749 w 9628501"/>
              <a:gd name="connsiteY7" fmla="*/ 999671 h 2652135"/>
              <a:gd name="connsiteX8" fmla="*/ 4592477 w 9628501"/>
              <a:gd name="connsiteY8" fmla="*/ 3385 h 2652135"/>
              <a:gd name="connsiteX9" fmla="*/ 5192979 w 9628501"/>
              <a:gd name="connsiteY9" fmla="*/ 658477 h 2652135"/>
              <a:gd name="connsiteX10" fmla="*/ 5752537 w 9628501"/>
              <a:gd name="connsiteY10" fmla="*/ 208101 h 2652135"/>
              <a:gd name="connsiteX11" fmla="*/ 6312095 w 9628501"/>
              <a:gd name="connsiteY11" fmla="*/ 1245331 h 2652135"/>
              <a:gd name="connsiteX12" fmla="*/ 7090018 w 9628501"/>
              <a:gd name="connsiteY12" fmla="*/ 1040615 h 2652135"/>
              <a:gd name="connsiteX13" fmla="*/ 7840645 w 9628501"/>
              <a:gd name="connsiteY13" fmla="*/ 2036901 h 2652135"/>
              <a:gd name="connsiteX14" fmla="*/ 8277373 w 9628501"/>
              <a:gd name="connsiteY14" fmla="*/ 1258979 h 2652135"/>
              <a:gd name="connsiteX15" fmla="*/ 9000704 w 9628501"/>
              <a:gd name="connsiteY15" fmla="*/ 1641116 h 2652135"/>
              <a:gd name="connsiteX16" fmla="*/ 9628501 w 9628501"/>
              <a:gd name="connsiteY16" fmla="*/ 522000 h 2652135"/>
              <a:gd name="connsiteX0" fmla="*/ 0 w 9522554"/>
              <a:gd name="connsiteY0" fmla="*/ 726717 h 2652135"/>
              <a:gd name="connsiteX1" fmla="*/ 510227 w 9522554"/>
              <a:gd name="connsiteY1" fmla="*/ 2323503 h 2652135"/>
              <a:gd name="connsiteX2" fmla="*/ 1039959 w 9522554"/>
              <a:gd name="connsiteY2" fmla="*/ 1777594 h 2652135"/>
              <a:gd name="connsiteX3" fmla="*/ 1728611 w 9522554"/>
              <a:gd name="connsiteY3" fmla="*/ 2651050 h 2652135"/>
              <a:gd name="connsiteX4" fmla="*/ 2316536 w 9522554"/>
              <a:gd name="connsiteY4" fmla="*/ 1463695 h 2652135"/>
              <a:gd name="connsiteX5" fmla="*/ 2876095 w 9522554"/>
              <a:gd name="connsiteY5" fmla="*/ 1873128 h 2652135"/>
              <a:gd name="connsiteX6" fmla="*/ 3312823 w 9522554"/>
              <a:gd name="connsiteY6" fmla="*/ 835898 h 2652135"/>
              <a:gd name="connsiteX7" fmla="*/ 4049802 w 9522554"/>
              <a:gd name="connsiteY7" fmla="*/ 999671 h 2652135"/>
              <a:gd name="connsiteX8" fmla="*/ 4486530 w 9522554"/>
              <a:gd name="connsiteY8" fmla="*/ 3385 h 2652135"/>
              <a:gd name="connsiteX9" fmla="*/ 5087032 w 9522554"/>
              <a:gd name="connsiteY9" fmla="*/ 658477 h 2652135"/>
              <a:gd name="connsiteX10" fmla="*/ 5646590 w 9522554"/>
              <a:gd name="connsiteY10" fmla="*/ 208101 h 2652135"/>
              <a:gd name="connsiteX11" fmla="*/ 6206148 w 9522554"/>
              <a:gd name="connsiteY11" fmla="*/ 1245331 h 2652135"/>
              <a:gd name="connsiteX12" fmla="*/ 6984071 w 9522554"/>
              <a:gd name="connsiteY12" fmla="*/ 1040615 h 2652135"/>
              <a:gd name="connsiteX13" fmla="*/ 7734698 w 9522554"/>
              <a:gd name="connsiteY13" fmla="*/ 2036901 h 2652135"/>
              <a:gd name="connsiteX14" fmla="*/ 8171426 w 9522554"/>
              <a:gd name="connsiteY14" fmla="*/ 1258979 h 2652135"/>
              <a:gd name="connsiteX15" fmla="*/ 8894757 w 9522554"/>
              <a:gd name="connsiteY15" fmla="*/ 1641116 h 2652135"/>
              <a:gd name="connsiteX16" fmla="*/ 9522554 w 9522554"/>
              <a:gd name="connsiteY16" fmla="*/ 522000 h 2652135"/>
              <a:gd name="connsiteX0" fmla="*/ 0 w 9398949"/>
              <a:gd name="connsiteY0" fmla="*/ 781308 h 2652135"/>
              <a:gd name="connsiteX1" fmla="*/ 386622 w 9398949"/>
              <a:gd name="connsiteY1" fmla="*/ 2323503 h 2652135"/>
              <a:gd name="connsiteX2" fmla="*/ 916354 w 9398949"/>
              <a:gd name="connsiteY2" fmla="*/ 1777594 h 2652135"/>
              <a:gd name="connsiteX3" fmla="*/ 1605006 w 9398949"/>
              <a:gd name="connsiteY3" fmla="*/ 2651050 h 2652135"/>
              <a:gd name="connsiteX4" fmla="*/ 2192931 w 9398949"/>
              <a:gd name="connsiteY4" fmla="*/ 1463695 h 2652135"/>
              <a:gd name="connsiteX5" fmla="*/ 2752490 w 9398949"/>
              <a:gd name="connsiteY5" fmla="*/ 1873128 h 2652135"/>
              <a:gd name="connsiteX6" fmla="*/ 3189218 w 9398949"/>
              <a:gd name="connsiteY6" fmla="*/ 835898 h 2652135"/>
              <a:gd name="connsiteX7" fmla="*/ 3926197 w 9398949"/>
              <a:gd name="connsiteY7" fmla="*/ 999671 h 2652135"/>
              <a:gd name="connsiteX8" fmla="*/ 4362925 w 9398949"/>
              <a:gd name="connsiteY8" fmla="*/ 3385 h 2652135"/>
              <a:gd name="connsiteX9" fmla="*/ 4963427 w 9398949"/>
              <a:gd name="connsiteY9" fmla="*/ 658477 h 2652135"/>
              <a:gd name="connsiteX10" fmla="*/ 5522985 w 9398949"/>
              <a:gd name="connsiteY10" fmla="*/ 208101 h 2652135"/>
              <a:gd name="connsiteX11" fmla="*/ 6082543 w 9398949"/>
              <a:gd name="connsiteY11" fmla="*/ 1245331 h 2652135"/>
              <a:gd name="connsiteX12" fmla="*/ 6860466 w 9398949"/>
              <a:gd name="connsiteY12" fmla="*/ 1040615 h 2652135"/>
              <a:gd name="connsiteX13" fmla="*/ 7611093 w 9398949"/>
              <a:gd name="connsiteY13" fmla="*/ 2036901 h 2652135"/>
              <a:gd name="connsiteX14" fmla="*/ 8047821 w 9398949"/>
              <a:gd name="connsiteY14" fmla="*/ 1258979 h 2652135"/>
              <a:gd name="connsiteX15" fmla="*/ 8771152 w 9398949"/>
              <a:gd name="connsiteY15" fmla="*/ 1641116 h 2652135"/>
              <a:gd name="connsiteX16" fmla="*/ 9398949 w 9398949"/>
              <a:gd name="connsiteY16" fmla="*/ 522000 h 2652135"/>
              <a:gd name="connsiteX0" fmla="*/ 0 w 9398949"/>
              <a:gd name="connsiteY0" fmla="*/ 781308 h 2652135"/>
              <a:gd name="connsiteX1" fmla="*/ 386622 w 9398949"/>
              <a:gd name="connsiteY1" fmla="*/ 2323503 h 2652135"/>
              <a:gd name="connsiteX2" fmla="*/ 916354 w 9398949"/>
              <a:gd name="connsiteY2" fmla="*/ 1777594 h 2652135"/>
              <a:gd name="connsiteX3" fmla="*/ 1605006 w 9398949"/>
              <a:gd name="connsiteY3" fmla="*/ 2651050 h 2652135"/>
              <a:gd name="connsiteX4" fmla="*/ 2192931 w 9398949"/>
              <a:gd name="connsiteY4" fmla="*/ 1463695 h 2652135"/>
              <a:gd name="connsiteX5" fmla="*/ 2752490 w 9398949"/>
              <a:gd name="connsiteY5" fmla="*/ 1873128 h 2652135"/>
              <a:gd name="connsiteX6" fmla="*/ 3189218 w 9398949"/>
              <a:gd name="connsiteY6" fmla="*/ 835898 h 2652135"/>
              <a:gd name="connsiteX7" fmla="*/ 3926197 w 9398949"/>
              <a:gd name="connsiteY7" fmla="*/ 999671 h 2652135"/>
              <a:gd name="connsiteX8" fmla="*/ 4362925 w 9398949"/>
              <a:gd name="connsiteY8" fmla="*/ 3385 h 2652135"/>
              <a:gd name="connsiteX9" fmla="*/ 4963427 w 9398949"/>
              <a:gd name="connsiteY9" fmla="*/ 658477 h 2652135"/>
              <a:gd name="connsiteX10" fmla="*/ 5522985 w 9398949"/>
              <a:gd name="connsiteY10" fmla="*/ 208101 h 2652135"/>
              <a:gd name="connsiteX11" fmla="*/ 6082543 w 9398949"/>
              <a:gd name="connsiteY11" fmla="*/ 1245331 h 2652135"/>
              <a:gd name="connsiteX12" fmla="*/ 6860466 w 9398949"/>
              <a:gd name="connsiteY12" fmla="*/ 1040615 h 2652135"/>
              <a:gd name="connsiteX13" fmla="*/ 7611093 w 9398949"/>
              <a:gd name="connsiteY13" fmla="*/ 2036901 h 2652135"/>
              <a:gd name="connsiteX14" fmla="*/ 8047821 w 9398949"/>
              <a:gd name="connsiteY14" fmla="*/ 1258979 h 2652135"/>
              <a:gd name="connsiteX15" fmla="*/ 8771152 w 9398949"/>
              <a:gd name="connsiteY15" fmla="*/ 1641116 h 2652135"/>
              <a:gd name="connsiteX16" fmla="*/ 9398949 w 9398949"/>
              <a:gd name="connsiteY16" fmla="*/ 522000 h 2652135"/>
              <a:gd name="connsiteX0" fmla="*/ 0 w 9522554"/>
              <a:gd name="connsiteY0" fmla="*/ 863195 h 2652135"/>
              <a:gd name="connsiteX1" fmla="*/ 510227 w 9522554"/>
              <a:gd name="connsiteY1" fmla="*/ 2323503 h 2652135"/>
              <a:gd name="connsiteX2" fmla="*/ 1039959 w 9522554"/>
              <a:gd name="connsiteY2" fmla="*/ 1777594 h 2652135"/>
              <a:gd name="connsiteX3" fmla="*/ 1728611 w 9522554"/>
              <a:gd name="connsiteY3" fmla="*/ 2651050 h 2652135"/>
              <a:gd name="connsiteX4" fmla="*/ 2316536 w 9522554"/>
              <a:gd name="connsiteY4" fmla="*/ 1463695 h 2652135"/>
              <a:gd name="connsiteX5" fmla="*/ 2876095 w 9522554"/>
              <a:gd name="connsiteY5" fmla="*/ 1873128 h 2652135"/>
              <a:gd name="connsiteX6" fmla="*/ 3312823 w 9522554"/>
              <a:gd name="connsiteY6" fmla="*/ 835898 h 2652135"/>
              <a:gd name="connsiteX7" fmla="*/ 4049802 w 9522554"/>
              <a:gd name="connsiteY7" fmla="*/ 999671 h 2652135"/>
              <a:gd name="connsiteX8" fmla="*/ 4486530 w 9522554"/>
              <a:gd name="connsiteY8" fmla="*/ 3385 h 2652135"/>
              <a:gd name="connsiteX9" fmla="*/ 5087032 w 9522554"/>
              <a:gd name="connsiteY9" fmla="*/ 658477 h 2652135"/>
              <a:gd name="connsiteX10" fmla="*/ 5646590 w 9522554"/>
              <a:gd name="connsiteY10" fmla="*/ 208101 h 2652135"/>
              <a:gd name="connsiteX11" fmla="*/ 6206148 w 9522554"/>
              <a:gd name="connsiteY11" fmla="*/ 1245331 h 2652135"/>
              <a:gd name="connsiteX12" fmla="*/ 6984071 w 9522554"/>
              <a:gd name="connsiteY12" fmla="*/ 1040615 h 2652135"/>
              <a:gd name="connsiteX13" fmla="*/ 7734698 w 9522554"/>
              <a:gd name="connsiteY13" fmla="*/ 2036901 h 2652135"/>
              <a:gd name="connsiteX14" fmla="*/ 8171426 w 9522554"/>
              <a:gd name="connsiteY14" fmla="*/ 1258979 h 2652135"/>
              <a:gd name="connsiteX15" fmla="*/ 8894757 w 9522554"/>
              <a:gd name="connsiteY15" fmla="*/ 1641116 h 2652135"/>
              <a:gd name="connsiteX16" fmla="*/ 9522554 w 9522554"/>
              <a:gd name="connsiteY16" fmla="*/ 522000 h 2652135"/>
              <a:gd name="connsiteX0" fmla="*/ 0 w 9012327"/>
              <a:gd name="connsiteY0" fmla="*/ 2323503 h 2652135"/>
              <a:gd name="connsiteX1" fmla="*/ 529732 w 9012327"/>
              <a:gd name="connsiteY1" fmla="*/ 1777594 h 2652135"/>
              <a:gd name="connsiteX2" fmla="*/ 1218384 w 9012327"/>
              <a:gd name="connsiteY2" fmla="*/ 2651050 h 2652135"/>
              <a:gd name="connsiteX3" fmla="*/ 1806309 w 9012327"/>
              <a:gd name="connsiteY3" fmla="*/ 1463695 h 2652135"/>
              <a:gd name="connsiteX4" fmla="*/ 2365868 w 9012327"/>
              <a:gd name="connsiteY4" fmla="*/ 1873128 h 2652135"/>
              <a:gd name="connsiteX5" fmla="*/ 2802596 w 9012327"/>
              <a:gd name="connsiteY5" fmla="*/ 835898 h 2652135"/>
              <a:gd name="connsiteX6" fmla="*/ 3539575 w 9012327"/>
              <a:gd name="connsiteY6" fmla="*/ 999671 h 2652135"/>
              <a:gd name="connsiteX7" fmla="*/ 3976303 w 9012327"/>
              <a:gd name="connsiteY7" fmla="*/ 3385 h 2652135"/>
              <a:gd name="connsiteX8" fmla="*/ 4576805 w 9012327"/>
              <a:gd name="connsiteY8" fmla="*/ 658477 h 2652135"/>
              <a:gd name="connsiteX9" fmla="*/ 5136363 w 9012327"/>
              <a:gd name="connsiteY9" fmla="*/ 208101 h 2652135"/>
              <a:gd name="connsiteX10" fmla="*/ 5695921 w 9012327"/>
              <a:gd name="connsiteY10" fmla="*/ 1245331 h 2652135"/>
              <a:gd name="connsiteX11" fmla="*/ 6473844 w 9012327"/>
              <a:gd name="connsiteY11" fmla="*/ 1040615 h 2652135"/>
              <a:gd name="connsiteX12" fmla="*/ 7224471 w 9012327"/>
              <a:gd name="connsiteY12" fmla="*/ 2036901 h 2652135"/>
              <a:gd name="connsiteX13" fmla="*/ 7661199 w 9012327"/>
              <a:gd name="connsiteY13" fmla="*/ 1258979 h 2652135"/>
              <a:gd name="connsiteX14" fmla="*/ 8384530 w 9012327"/>
              <a:gd name="connsiteY14" fmla="*/ 1641116 h 2652135"/>
              <a:gd name="connsiteX15" fmla="*/ 9012327 w 9012327"/>
              <a:gd name="connsiteY15" fmla="*/ 522000 h 2652135"/>
              <a:gd name="connsiteX0" fmla="*/ 0 w 8482595"/>
              <a:gd name="connsiteY0" fmla="*/ 1777594 h 2652135"/>
              <a:gd name="connsiteX1" fmla="*/ 688652 w 8482595"/>
              <a:gd name="connsiteY1" fmla="*/ 2651050 h 2652135"/>
              <a:gd name="connsiteX2" fmla="*/ 1276577 w 8482595"/>
              <a:gd name="connsiteY2" fmla="*/ 1463695 h 2652135"/>
              <a:gd name="connsiteX3" fmla="*/ 1836136 w 8482595"/>
              <a:gd name="connsiteY3" fmla="*/ 1873128 h 2652135"/>
              <a:gd name="connsiteX4" fmla="*/ 2272864 w 8482595"/>
              <a:gd name="connsiteY4" fmla="*/ 835898 h 2652135"/>
              <a:gd name="connsiteX5" fmla="*/ 3009843 w 8482595"/>
              <a:gd name="connsiteY5" fmla="*/ 999671 h 2652135"/>
              <a:gd name="connsiteX6" fmla="*/ 3446571 w 8482595"/>
              <a:gd name="connsiteY6" fmla="*/ 3385 h 2652135"/>
              <a:gd name="connsiteX7" fmla="*/ 4047073 w 8482595"/>
              <a:gd name="connsiteY7" fmla="*/ 658477 h 2652135"/>
              <a:gd name="connsiteX8" fmla="*/ 4606631 w 8482595"/>
              <a:gd name="connsiteY8" fmla="*/ 208101 h 2652135"/>
              <a:gd name="connsiteX9" fmla="*/ 5166189 w 8482595"/>
              <a:gd name="connsiteY9" fmla="*/ 1245331 h 2652135"/>
              <a:gd name="connsiteX10" fmla="*/ 5944112 w 8482595"/>
              <a:gd name="connsiteY10" fmla="*/ 1040615 h 2652135"/>
              <a:gd name="connsiteX11" fmla="*/ 6694739 w 8482595"/>
              <a:gd name="connsiteY11" fmla="*/ 2036901 h 2652135"/>
              <a:gd name="connsiteX12" fmla="*/ 7131467 w 8482595"/>
              <a:gd name="connsiteY12" fmla="*/ 1258979 h 2652135"/>
              <a:gd name="connsiteX13" fmla="*/ 7854798 w 8482595"/>
              <a:gd name="connsiteY13" fmla="*/ 1641116 h 2652135"/>
              <a:gd name="connsiteX14" fmla="*/ 8482595 w 8482595"/>
              <a:gd name="connsiteY14" fmla="*/ 522000 h 2652135"/>
              <a:gd name="connsiteX0" fmla="*/ 0 w 8482595"/>
              <a:gd name="connsiteY0" fmla="*/ 1777594 h 2652135"/>
              <a:gd name="connsiteX1" fmla="*/ 688652 w 8482595"/>
              <a:gd name="connsiteY1" fmla="*/ 2651050 h 2652135"/>
              <a:gd name="connsiteX2" fmla="*/ 1276577 w 8482595"/>
              <a:gd name="connsiteY2" fmla="*/ 1463695 h 2652135"/>
              <a:gd name="connsiteX3" fmla="*/ 1836136 w 8482595"/>
              <a:gd name="connsiteY3" fmla="*/ 1873128 h 2652135"/>
              <a:gd name="connsiteX4" fmla="*/ 1964511 w 8482595"/>
              <a:gd name="connsiteY4" fmla="*/ 754011 h 2652135"/>
              <a:gd name="connsiteX5" fmla="*/ 3009843 w 8482595"/>
              <a:gd name="connsiteY5" fmla="*/ 999671 h 2652135"/>
              <a:gd name="connsiteX6" fmla="*/ 3446571 w 8482595"/>
              <a:gd name="connsiteY6" fmla="*/ 3385 h 2652135"/>
              <a:gd name="connsiteX7" fmla="*/ 4047073 w 8482595"/>
              <a:gd name="connsiteY7" fmla="*/ 658477 h 2652135"/>
              <a:gd name="connsiteX8" fmla="*/ 4606631 w 8482595"/>
              <a:gd name="connsiteY8" fmla="*/ 208101 h 2652135"/>
              <a:gd name="connsiteX9" fmla="*/ 5166189 w 8482595"/>
              <a:gd name="connsiteY9" fmla="*/ 1245331 h 2652135"/>
              <a:gd name="connsiteX10" fmla="*/ 5944112 w 8482595"/>
              <a:gd name="connsiteY10" fmla="*/ 1040615 h 2652135"/>
              <a:gd name="connsiteX11" fmla="*/ 6694739 w 8482595"/>
              <a:gd name="connsiteY11" fmla="*/ 2036901 h 2652135"/>
              <a:gd name="connsiteX12" fmla="*/ 7131467 w 8482595"/>
              <a:gd name="connsiteY12" fmla="*/ 1258979 h 2652135"/>
              <a:gd name="connsiteX13" fmla="*/ 7854798 w 8482595"/>
              <a:gd name="connsiteY13" fmla="*/ 1641116 h 2652135"/>
              <a:gd name="connsiteX14" fmla="*/ 8482595 w 8482595"/>
              <a:gd name="connsiteY14" fmla="*/ 522000 h 2652135"/>
              <a:gd name="connsiteX0" fmla="*/ 0 w 8482595"/>
              <a:gd name="connsiteY0" fmla="*/ 1777594 h 2652135"/>
              <a:gd name="connsiteX1" fmla="*/ 688652 w 8482595"/>
              <a:gd name="connsiteY1" fmla="*/ 2651050 h 2652135"/>
              <a:gd name="connsiteX2" fmla="*/ 1248544 w 8482595"/>
              <a:gd name="connsiteY2" fmla="*/ 1477343 h 2652135"/>
              <a:gd name="connsiteX3" fmla="*/ 1836136 w 8482595"/>
              <a:gd name="connsiteY3" fmla="*/ 1873128 h 2652135"/>
              <a:gd name="connsiteX4" fmla="*/ 1964511 w 8482595"/>
              <a:gd name="connsiteY4" fmla="*/ 754011 h 2652135"/>
              <a:gd name="connsiteX5" fmla="*/ 3009843 w 8482595"/>
              <a:gd name="connsiteY5" fmla="*/ 999671 h 2652135"/>
              <a:gd name="connsiteX6" fmla="*/ 3446571 w 8482595"/>
              <a:gd name="connsiteY6" fmla="*/ 3385 h 2652135"/>
              <a:gd name="connsiteX7" fmla="*/ 4047073 w 8482595"/>
              <a:gd name="connsiteY7" fmla="*/ 658477 h 2652135"/>
              <a:gd name="connsiteX8" fmla="*/ 4606631 w 8482595"/>
              <a:gd name="connsiteY8" fmla="*/ 208101 h 2652135"/>
              <a:gd name="connsiteX9" fmla="*/ 5166189 w 8482595"/>
              <a:gd name="connsiteY9" fmla="*/ 1245331 h 2652135"/>
              <a:gd name="connsiteX10" fmla="*/ 5944112 w 8482595"/>
              <a:gd name="connsiteY10" fmla="*/ 1040615 h 2652135"/>
              <a:gd name="connsiteX11" fmla="*/ 6694739 w 8482595"/>
              <a:gd name="connsiteY11" fmla="*/ 2036901 h 2652135"/>
              <a:gd name="connsiteX12" fmla="*/ 7131467 w 8482595"/>
              <a:gd name="connsiteY12" fmla="*/ 1258979 h 2652135"/>
              <a:gd name="connsiteX13" fmla="*/ 7854798 w 8482595"/>
              <a:gd name="connsiteY13" fmla="*/ 1641116 h 2652135"/>
              <a:gd name="connsiteX14" fmla="*/ 8482595 w 8482595"/>
              <a:gd name="connsiteY14" fmla="*/ 522000 h 2652135"/>
              <a:gd name="connsiteX0" fmla="*/ 0 w 8482595"/>
              <a:gd name="connsiteY0" fmla="*/ 1776650 h 2651191"/>
              <a:gd name="connsiteX1" fmla="*/ 688652 w 8482595"/>
              <a:gd name="connsiteY1" fmla="*/ 2650106 h 2651191"/>
              <a:gd name="connsiteX2" fmla="*/ 1248544 w 8482595"/>
              <a:gd name="connsiteY2" fmla="*/ 1476399 h 2651191"/>
              <a:gd name="connsiteX3" fmla="*/ 1836136 w 8482595"/>
              <a:gd name="connsiteY3" fmla="*/ 1872184 h 2651191"/>
              <a:gd name="connsiteX4" fmla="*/ 1964511 w 8482595"/>
              <a:gd name="connsiteY4" fmla="*/ 753067 h 2651191"/>
              <a:gd name="connsiteX5" fmla="*/ 2673456 w 8482595"/>
              <a:gd name="connsiteY5" fmla="*/ 944136 h 2651191"/>
              <a:gd name="connsiteX6" fmla="*/ 3446571 w 8482595"/>
              <a:gd name="connsiteY6" fmla="*/ 2441 h 2651191"/>
              <a:gd name="connsiteX7" fmla="*/ 4047073 w 8482595"/>
              <a:gd name="connsiteY7" fmla="*/ 657533 h 2651191"/>
              <a:gd name="connsiteX8" fmla="*/ 4606631 w 8482595"/>
              <a:gd name="connsiteY8" fmla="*/ 207157 h 2651191"/>
              <a:gd name="connsiteX9" fmla="*/ 5166189 w 8482595"/>
              <a:gd name="connsiteY9" fmla="*/ 1244387 h 2651191"/>
              <a:gd name="connsiteX10" fmla="*/ 5944112 w 8482595"/>
              <a:gd name="connsiteY10" fmla="*/ 1039671 h 2651191"/>
              <a:gd name="connsiteX11" fmla="*/ 6694739 w 8482595"/>
              <a:gd name="connsiteY11" fmla="*/ 2035957 h 2651191"/>
              <a:gd name="connsiteX12" fmla="*/ 7131467 w 8482595"/>
              <a:gd name="connsiteY12" fmla="*/ 1258035 h 2651191"/>
              <a:gd name="connsiteX13" fmla="*/ 7854798 w 8482595"/>
              <a:gd name="connsiteY13" fmla="*/ 1640172 h 2651191"/>
              <a:gd name="connsiteX14" fmla="*/ 8482595 w 8482595"/>
              <a:gd name="connsiteY14" fmla="*/ 521056 h 2651191"/>
              <a:gd name="connsiteX0" fmla="*/ 0 w 8482595"/>
              <a:gd name="connsiteY0" fmla="*/ 1858319 h 2732860"/>
              <a:gd name="connsiteX1" fmla="*/ 688652 w 8482595"/>
              <a:gd name="connsiteY1" fmla="*/ 2731775 h 2732860"/>
              <a:gd name="connsiteX2" fmla="*/ 1248544 w 8482595"/>
              <a:gd name="connsiteY2" fmla="*/ 1558068 h 2732860"/>
              <a:gd name="connsiteX3" fmla="*/ 1836136 w 8482595"/>
              <a:gd name="connsiteY3" fmla="*/ 1953853 h 2732860"/>
              <a:gd name="connsiteX4" fmla="*/ 1964511 w 8482595"/>
              <a:gd name="connsiteY4" fmla="*/ 834736 h 2732860"/>
              <a:gd name="connsiteX5" fmla="*/ 2673456 w 8482595"/>
              <a:gd name="connsiteY5" fmla="*/ 1025805 h 2732860"/>
              <a:gd name="connsiteX6" fmla="*/ 3026088 w 8482595"/>
              <a:gd name="connsiteY6" fmla="*/ 2224 h 2732860"/>
              <a:gd name="connsiteX7" fmla="*/ 4047073 w 8482595"/>
              <a:gd name="connsiteY7" fmla="*/ 739202 h 2732860"/>
              <a:gd name="connsiteX8" fmla="*/ 4606631 w 8482595"/>
              <a:gd name="connsiteY8" fmla="*/ 288826 h 2732860"/>
              <a:gd name="connsiteX9" fmla="*/ 5166189 w 8482595"/>
              <a:gd name="connsiteY9" fmla="*/ 1326056 h 2732860"/>
              <a:gd name="connsiteX10" fmla="*/ 5944112 w 8482595"/>
              <a:gd name="connsiteY10" fmla="*/ 1121340 h 2732860"/>
              <a:gd name="connsiteX11" fmla="*/ 6694739 w 8482595"/>
              <a:gd name="connsiteY11" fmla="*/ 2117626 h 2732860"/>
              <a:gd name="connsiteX12" fmla="*/ 7131467 w 8482595"/>
              <a:gd name="connsiteY12" fmla="*/ 1339704 h 2732860"/>
              <a:gd name="connsiteX13" fmla="*/ 7854798 w 8482595"/>
              <a:gd name="connsiteY13" fmla="*/ 1721841 h 2732860"/>
              <a:gd name="connsiteX14" fmla="*/ 8482595 w 8482595"/>
              <a:gd name="connsiteY14" fmla="*/ 602725 h 2732860"/>
              <a:gd name="connsiteX0" fmla="*/ 0 w 8482595"/>
              <a:gd name="connsiteY0" fmla="*/ 1858567 h 2733108"/>
              <a:gd name="connsiteX1" fmla="*/ 688652 w 8482595"/>
              <a:gd name="connsiteY1" fmla="*/ 2732023 h 2733108"/>
              <a:gd name="connsiteX2" fmla="*/ 1248544 w 8482595"/>
              <a:gd name="connsiteY2" fmla="*/ 1558316 h 2733108"/>
              <a:gd name="connsiteX3" fmla="*/ 1836136 w 8482595"/>
              <a:gd name="connsiteY3" fmla="*/ 1954101 h 2733108"/>
              <a:gd name="connsiteX4" fmla="*/ 1964511 w 8482595"/>
              <a:gd name="connsiteY4" fmla="*/ 834984 h 2733108"/>
              <a:gd name="connsiteX5" fmla="*/ 2673456 w 8482595"/>
              <a:gd name="connsiteY5" fmla="*/ 1026053 h 2733108"/>
              <a:gd name="connsiteX6" fmla="*/ 3026088 w 8482595"/>
              <a:gd name="connsiteY6" fmla="*/ 2472 h 2733108"/>
              <a:gd name="connsiteX7" fmla="*/ 3738719 w 8482595"/>
              <a:gd name="connsiteY7" fmla="*/ 725802 h 2733108"/>
              <a:gd name="connsiteX8" fmla="*/ 4606631 w 8482595"/>
              <a:gd name="connsiteY8" fmla="*/ 289074 h 2733108"/>
              <a:gd name="connsiteX9" fmla="*/ 5166189 w 8482595"/>
              <a:gd name="connsiteY9" fmla="*/ 1326304 h 2733108"/>
              <a:gd name="connsiteX10" fmla="*/ 5944112 w 8482595"/>
              <a:gd name="connsiteY10" fmla="*/ 1121588 h 2733108"/>
              <a:gd name="connsiteX11" fmla="*/ 6694739 w 8482595"/>
              <a:gd name="connsiteY11" fmla="*/ 2117874 h 2733108"/>
              <a:gd name="connsiteX12" fmla="*/ 7131467 w 8482595"/>
              <a:gd name="connsiteY12" fmla="*/ 1339952 h 2733108"/>
              <a:gd name="connsiteX13" fmla="*/ 7854798 w 8482595"/>
              <a:gd name="connsiteY13" fmla="*/ 1722089 h 2733108"/>
              <a:gd name="connsiteX14" fmla="*/ 8482595 w 8482595"/>
              <a:gd name="connsiteY14" fmla="*/ 602973 h 2733108"/>
              <a:gd name="connsiteX0" fmla="*/ 0 w 8482595"/>
              <a:gd name="connsiteY0" fmla="*/ 1858589 h 2733130"/>
              <a:gd name="connsiteX1" fmla="*/ 688652 w 8482595"/>
              <a:gd name="connsiteY1" fmla="*/ 2732045 h 2733130"/>
              <a:gd name="connsiteX2" fmla="*/ 1248544 w 8482595"/>
              <a:gd name="connsiteY2" fmla="*/ 1558338 h 2733130"/>
              <a:gd name="connsiteX3" fmla="*/ 1836136 w 8482595"/>
              <a:gd name="connsiteY3" fmla="*/ 1954123 h 2733130"/>
              <a:gd name="connsiteX4" fmla="*/ 1964511 w 8482595"/>
              <a:gd name="connsiteY4" fmla="*/ 835006 h 2733130"/>
              <a:gd name="connsiteX5" fmla="*/ 2673456 w 8482595"/>
              <a:gd name="connsiteY5" fmla="*/ 1026075 h 2733130"/>
              <a:gd name="connsiteX6" fmla="*/ 3026088 w 8482595"/>
              <a:gd name="connsiteY6" fmla="*/ 2494 h 2733130"/>
              <a:gd name="connsiteX7" fmla="*/ 3738719 w 8482595"/>
              <a:gd name="connsiteY7" fmla="*/ 725824 h 2733130"/>
              <a:gd name="connsiteX8" fmla="*/ 4354342 w 8482595"/>
              <a:gd name="connsiteY8" fmla="*/ 330039 h 2733130"/>
              <a:gd name="connsiteX9" fmla="*/ 5166189 w 8482595"/>
              <a:gd name="connsiteY9" fmla="*/ 1326326 h 2733130"/>
              <a:gd name="connsiteX10" fmla="*/ 5944112 w 8482595"/>
              <a:gd name="connsiteY10" fmla="*/ 1121610 h 2733130"/>
              <a:gd name="connsiteX11" fmla="*/ 6694739 w 8482595"/>
              <a:gd name="connsiteY11" fmla="*/ 2117896 h 2733130"/>
              <a:gd name="connsiteX12" fmla="*/ 7131467 w 8482595"/>
              <a:gd name="connsiteY12" fmla="*/ 1339974 h 2733130"/>
              <a:gd name="connsiteX13" fmla="*/ 7854798 w 8482595"/>
              <a:gd name="connsiteY13" fmla="*/ 1722111 h 2733130"/>
              <a:gd name="connsiteX14" fmla="*/ 8482595 w 8482595"/>
              <a:gd name="connsiteY14" fmla="*/ 602995 h 2733130"/>
              <a:gd name="connsiteX0" fmla="*/ 0 w 8482595"/>
              <a:gd name="connsiteY0" fmla="*/ 1858589 h 2733130"/>
              <a:gd name="connsiteX1" fmla="*/ 688652 w 8482595"/>
              <a:gd name="connsiteY1" fmla="*/ 2732045 h 2733130"/>
              <a:gd name="connsiteX2" fmla="*/ 1248544 w 8482595"/>
              <a:gd name="connsiteY2" fmla="*/ 1558338 h 2733130"/>
              <a:gd name="connsiteX3" fmla="*/ 1836136 w 8482595"/>
              <a:gd name="connsiteY3" fmla="*/ 1954123 h 2733130"/>
              <a:gd name="connsiteX4" fmla="*/ 1964511 w 8482595"/>
              <a:gd name="connsiteY4" fmla="*/ 835006 h 2733130"/>
              <a:gd name="connsiteX5" fmla="*/ 2673456 w 8482595"/>
              <a:gd name="connsiteY5" fmla="*/ 1026075 h 2733130"/>
              <a:gd name="connsiteX6" fmla="*/ 3026088 w 8482595"/>
              <a:gd name="connsiteY6" fmla="*/ 2494 h 2733130"/>
              <a:gd name="connsiteX7" fmla="*/ 3738719 w 8482595"/>
              <a:gd name="connsiteY7" fmla="*/ 725824 h 2733130"/>
              <a:gd name="connsiteX8" fmla="*/ 4354342 w 8482595"/>
              <a:gd name="connsiteY8" fmla="*/ 330039 h 2733130"/>
              <a:gd name="connsiteX9" fmla="*/ 4871851 w 8482595"/>
              <a:gd name="connsiteY9" fmla="*/ 1312679 h 2733130"/>
              <a:gd name="connsiteX10" fmla="*/ 5944112 w 8482595"/>
              <a:gd name="connsiteY10" fmla="*/ 1121610 h 2733130"/>
              <a:gd name="connsiteX11" fmla="*/ 6694739 w 8482595"/>
              <a:gd name="connsiteY11" fmla="*/ 2117896 h 2733130"/>
              <a:gd name="connsiteX12" fmla="*/ 7131467 w 8482595"/>
              <a:gd name="connsiteY12" fmla="*/ 1339974 h 2733130"/>
              <a:gd name="connsiteX13" fmla="*/ 7854798 w 8482595"/>
              <a:gd name="connsiteY13" fmla="*/ 1722111 h 2733130"/>
              <a:gd name="connsiteX14" fmla="*/ 8482595 w 8482595"/>
              <a:gd name="connsiteY14" fmla="*/ 602995 h 2733130"/>
              <a:gd name="connsiteX0" fmla="*/ 0 w 8482595"/>
              <a:gd name="connsiteY0" fmla="*/ 1858589 h 2733130"/>
              <a:gd name="connsiteX1" fmla="*/ 688652 w 8482595"/>
              <a:gd name="connsiteY1" fmla="*/ 2732045 h 2733130"/>
              <a:gd name="connsiteX2" fmla="*/ 1248544 w 8482595"/>
              <a:gd name="connsiteY2" fmla="*/ 1558338 h 2733130"/>
              <a:gd name="connsiteX3" fmla="*/ 1836136 w 8482595"/>
              <a:gd name="connsiteY3" fmla="*/ 1954123 h 2733130"/>
              <a:gd name="connsiteX4" fmla="*/ 1964511 w 8482595"/>
              <a:gd name="connsiteY4" fmla="*/ 835006 h 2733130"/>
              <a:gd name="connsiteX5" fmla="*/ 2673456 w 8482595"/>
              <a:gd name="connsiteY5" fmla="*/ 1026075 h 2733130"/>
              <a:gd name="connsiteX6" fmla="*/ 3026088 w 8482595"/>
              <a:gd name="connsiteY6" fmla="*/ 2494 h 2733130"/>
              <a:gd name="connsiteX7" fmla="*/ 3738719 w 8482595"/>
              <a:gd name="connsiteY7" fmla="*/ 725824 h 2733130"/>
              <a:gd name="connsiteX8" fmla="*/ 4354342 w 8482595"/>
              <a:gd name="connsiteY8" fmla="*/ 330039 h 2733130"/>
              <a:gd name="connsiteX9" fmla="*/ 4871851 w 8482595"/>
              <a:gd name="connsiteY9" fmla="*/ 1312679 h 2733130"/>
              <a:gd name="connsiteX10" fmla="*/ 5649775 w 8482595"/>
              <a:gd name="connsiteY10" fmla="*/ 1012428 h 2733130"/>
              <a:gd name="connsiteX11" fmla="*/ 6694739 w 8482595"/>
              <a:gd name="connsiteY11" fmla="*/ 2117896 h 2733130"/>
              <a:gd name="connsiteX12" fmla="*/ 7131467 w 8482595"/>
              <a:gd name="connsiteY12" fmla="*/ 1339974 h 2733130"/>
              <a:gd name="connsiteX13" fmla="*/ 7854798 w 8482595"/>
              <a:gd name="connsiteY13" fmla="*/ 1722111 h 2733130"/>
              <a:gd name="connsiteX14" fmla="*/ 8482595 w 8482595"/>
              <a:gd name="connsiteY14" fmla="*/ 602995 h 2733130"/>
              <a:gd name="connsiteX0" fmla="*/ 0 w 8482595"/>
              <a:gd name="connsiteY0" fmla="*/ 1858589 h 2733130"/>
              <a:gd name="connsiteX1" fmla="*/ 688652 w 8482595"/>
              <a:gd name="connsiteY1" fmla="*/ 2732045 h 2733130"/>
              <a:gd name="connsiteX2" fmla="*/ 1248544 w 8482595"/>
              <a:gd name="connsiteY2" fmla="*/ 1558338 h 2733130"/>
              <a:gd name="connsiteX3" fmla="*/ 1836136 w 8482595"/>
              <a:gd name="connsiteY3" fmla="*/ 1954123 h 2733130"/>
              <a:gd name="connsiteX4" fmla="*/ 1964511 w 8482595"/>
              <a:gd name="connsiteY4" fmla="*/ 835006 h 2733130"/>
              <a:gd name="connsiteX5" fmla="*/ 2673456 w 8482595"/>
              <a:gd name="connsiteY5" fmla="*/ 1026075 h 2733130"/>
              <a:gd name="connsiteX6" fmla="*/ 3026088 w 8482595"/>
              <a:gd name="connsiteY6" fmla="*/ 2494 h 2733130"/>
              <a:gd name="connsiteX7" fmla="*/ 3738719 w 8482595"/>
              <a:gd name="connsiteY7" fmla="*/ 725824 h 2733130"/>
              <a:gd name="connsiteX8" fmla="*/ 4354342 w 8482595"/>
              <a:gd name="connsiteY8" fmla="*/ 330039 h 2733130"/>
              <a:gd name="connsiteX9" fmla="*/ 4871851 w 8482595"/>
              <a:gd name="connsiteY9" fmla="*/ 1312679 h 2733130"/>
              <a:gd name="connsiteX10" fmla="*/ 5649775 w 8482595"/>
              <a:gd name="connsiteY10" fmla="*/ 1012428 h 2733130"/>
              <a:gd name="connsiteX11" fmla="*/ 6274256 w 8482595"/>
              <a:gd name="connsiteY11" fmla="*/ 2104248 h 2733130"/>
              <a:gd name="connsiteX12" fmla="*/ 7131467 w 8482595"/>
              <a:gd name="connsiteY12" fmla="*/ 1339974 h 2733130"/>
              <a:gd name="connsiteX13" fmla="*/ 7854798 w 8482595"/>
              <a:gd name="connsiteY13" fmla="*/ 1722111 h 2733130"/>
              <a:gd name="connsiteX14" fmla="*/ 8482595 w 8482595"/>
              <a:gd name="connsiteY14" fmla="*/ 602995 h 2733130"/>
              <a:gd name="connsiteX0" fmla="*/ 0 w 8482595"/>
              <a:gd name="connsiteY0" fmla="*/ 1858589 h 2733130"/>
              <a:gd name="connsiteX1" fmla="*/ 688652 w 8482595"/>
              <a:gd name="connsiteY1" fmla="*/ 2732045 h 2733130"/>
              <a:gd name="connsiteX2" fmla="*/ 1248544 w 8482595"/>
              <a:gd name="connsiteY2" fmla="*/ 1558338 h 2733130"/>
              <a:gd name="connsiteX3" fmla="*/ 1836136 w 8482595"/>
              <a:gd name="connsiteY3" fmla="*/ 1954123 h 2733130"/>
              <a:gd name="connsiteX4" fmla="*/ 1964511 w 8482595"/>
              <a:gd name="connsiteY4" fmla="*/ 835006 h 2733130"/>
              <a:gd name="connsiteX5" fmla="*/ 2673456 w 8482595"/>
              <a:gd name="connsiteY5" fmla="*/ 1026075 h 2733130"/>
              <a:gd name="connsiteX6" fmla="*/ 3026088 w 8482595"/>
              <a:gd name="connsiteY6" fmla="*/ 2494 h 2733130"/>
              <a:gd name="connsiteX7" fmla="*/ 3738719 w 8482595"/>
              <a:gd name="connsiteY7" fmla="*/ 725824 h 2733130"/>
              <a:gd name="connsiteX8" fmla="*/ 4354342 w 8482595"/>
              <a:gd name="connsiteY8" fmla="*/ 330039 h 2733130"/>
              <a:gd name="connsiteX9" fmla="*/ 4871851 w 8482595"/>
              <a:gd name="connsiteY9" fmla="*/ 1312679 h 2733130"/>
              <a:gd name="connsiteX10" fmla="*/ 5649775 w 8482595"/>
              <a:gd name="connsiteY10" fmla="*/ 1012428 h 2733130"/>
              <a:gd name="connsiteX11" fmla="*/ 6274256 w 8482595"/>
              <a:gd name="connsiteY11" fmla="*/ 2104248 h 2733130"/>
              <a:gd name="connsiteX12" fmla="*/ 6710984 w 8482595"/>
              <a:gd name="connsiteY12" fmla="*/ 1367270 h 2733130"/>
              <a:gd name="connsiteX13" fmla="*/ 7854798 w 8482595"/>
              <a:gd name="connsiteY13" fmla="*/ 1722111 h 2733130"/>
              <a:gd name="connsiteX14" fmla="*/ 8482595 w 8482595"/>
              <a:gd name="connsiteY14" fmla="*/ 602995 h 2733130"/>
              <a:gd name="connsiteX0" fmla="*/ 0 w 8482595"/>
              <a:gd name="connsiteY0" fmla="*/ 1858589 h 2733130"/>
              <a:gd name="connsiteX1" fmla="*/ 688652 w 8482595"/>
              <a:gd name="connsiteY1" fmla="*/ 2732045 h 2733130"/>
              <a:gd name="connsiteX2" fmla="*/ 1248544 w 8482595"/>
              <a:gd name="connsiteY2" fmla="*/ 1558338 h 2733130"/>
              <a:gd name="connsiteX3" fmla="*/ 1836136 w 8482595"/>
              <a:gd name="connsiteY3" fmla="*/ 1954123 h 2733130"/>
              <a:gd name="connsiteX4" fmla="*/ 1964511 w 8482595"/>
              <a:gd name="connsiteY4" fmla="*/ 835006 h 2733130"/>
              <a:gd name="connsiteX5" fmla="*/ 2673456 w 8482595"/>
              <a:gd name="connsiteY5" fmla="*/ 1026075 h 2733130"/>
              <a:gd name="connsiteX6" fmla="*/ 3026088 w 8482595"/>
              <a:gd name="connsiteY6" fmla="*/ 2494 h 2733130"/>
              <a:gd name="connsiteX7" fmla="*/ 3738719 w 8482595"/>
              <a:gd name="connsiteY7" fmla="*/ 725824 h 2733130"/>
              <a:gd name="connsiteX8" fmla="*/ 4354342 w 8482595"/>
              <a:gd name="connsiteY8" fmla="*/ 330039 h 2733130"/>
              <a:gd name="connsiteX9" fmla="*/ 4871851 w 8482595"/>
              <a:gd name="connsiteY9" fmla="*/ 1312679 h 2733130"/>
              <a:gd name="connsiteX10" fmla="*/ 5649775 w 8482595"/>
              <a:gd name="connsiteY10" fmla="*/ 1012428 h 2733130"/>
              <a:gd name="connsiteX11" fmla="*/ 6274256 w 8482595"/>
              <a:gd name="connsiteY11" fmla="*/ 2104248 h 2733130"/>
              <a:gd name="connsiteX12" fmla="*/ 6710984 w 8482595"/>
              <a:gd name="connsiteY12" fmla="*/ 1367270 h 2733130"/>
              <a:gd name="connsiteX13" fmla="*/ 7378251 w 8482595"/>
              <a:gd name="connsiteY13" fmla="*/ 1913179 h 2733130"/>
              <a:gd name="connsiteX14" fmla="*/ 8482595 w 8482595"/>
              <a:gd name="connsiteY14" fmla="*/ 602995 h 2733130"/>
              <a:gd name="connsiteX0" fmla="*/ 0 w 7823838"/>
              <a:gd name="connsiteY0" fmla="*/ 1858589 h 2733130"/>
              <a:gd name="connsiteX1" fmla="*/ 688652 w 7823838"/>
              <a:gd name="connsiteY1" fmla="*/ 2732045 h 2733130"/>
              <a:gd name="connsiteX2" fmla="*/ 1248544 w 7823838"/>
              <a:gd name="connsiteY2" fmla="*/ 1558338 h 2733130"/>
              <a:gd name="connsiteX3" fmla="*/ 1836136 w 7823838"/>
              <a:gd name="connsiteY3" fmla="*/ 1954123 h 2733130"/>
              <a:gd name="connsiteX4" fmla="*/ 1964511 w 7823838"/>
              <a:gd name="connsiteY4" fmla="*/ 835006 h 2733130"/>
              <a:gd name="connsiteX5" fmla="*/ 2673456 w 7823838"/>
              <a:gd name="connsiteY5" fmla="*/ 1026075 h 2733130"/>
              <a:gd name="connsiteX6" fmla="*/ 3026088 w 7823838"/>
              <a:gd name="connsiteY6" fmla="*/ 2494 h 2733130"/>
              <a:gd name="connsiteX7" fmla="*/ 3738719 w 7823838"/>
              <a:gd name="connsiteY7" fmla="*/ 725824 h 2733130"/>
              <a:gd name="connsiteX8" fmla="*/ 4354342 w 7823838"/>
              <a:gd name="connsiteY8" fmla="*/ 330039 h 2733130"/>
              <a:gd name="connsiteX9" fmla="*/ 4871851 w 7823838"/>
              <a:gd name="connsiteY9" fmla="*/ 1312679 h 2733130"/>
              <a:gd name="connsiteX10" fmla="*/ 5649775 w 7823838"/>
              <a:gd name="connsiteY10" fmla="*/ 1012428 h 2733130"/>
              <a:gd name="connsiteX11" fmla="*/ 6274256 w 7823838"/>
              <a:gd name="connsiteY11" fmla="*/ 2104248 h 2733130"/>
              <a:gd name="connsiteX12" fmla="*/ 6710984 w 7823838"/>
              <a:gd name="connsiteY12" fmla="*/ 1367270 h 2733130"/>
              <a:gd name="connsiteX13" fmla="*/ 7378251 w 7823838"/>
              <a:gd name="connsiteY13" fmla="*/ 1913179 h 2733130"/>
              <a:gd name="connsiteX14" fmla="*/ 7823838 w 7823838"/>
              <a:gd name="connsiteY14" fmla="*/ 602995 h 2733130"/>
              <a:gd name="connsiteX0" fmla="*/ 0 w 7823838"/>
              <a:gd name="connsiteY0" fmla="*/ 1858589 h 2733130"/>
              <a:gd name="connsiteX1" fmla="*/ 688652 w 7823838"/>
              <a:gd name="connsiteY1" fmla="*/ 2732045 h 2733130"/>
              <a:gd name="connsiteX2" fmla="*/ 1248544 w 7823838"/>
              <a:gd name="connsiteY2" fmla="*/ 1558338 h 2733130"/>
              <a:gd name="connsiteX3" fmla="*/ 1836136 w 7823838"/>
              <a:gd name="connsiteY3" fmla="*/ 1954123 h 2733130"/>
              <a:gd name="connsiteX4" fmla="*/ 1964511 w 7823838"/>
              <a:gd name="connsiteY4" fmla="*/ 835006 h 2733130"/>
              <a:gd name="connsiteX5" fmla="*/ 2673456 w 7823838"/>
              <a:gd name="connsiteY5" fmla="*/ 1026075 h 2733130"/>
              <a:gd name="connsiteX6" fmla="*/ 3026088 w 7823838"/>
              <a:gd name="connsiteY6" fmla="*/ 2494 h 2733130"/>
              <a:gd name="connsiteX7" fmla="*/ 3738719 w 7823838"/>
              <a:gd name="connsiteY7" fmla="*/ 725824 h 2733130"/>
              <a:gd name="connsiteX8" fmla="*/ 4354342 w 7823838"/>
              <a:gd name="connsiteY8" fmla="*/ 330039 h 2733130"/>
              <a:gd name="connsiteX9" fmla="*/ 4871851 w 7823838"/>
              <a:gd name="connsiteY9" fmla="*/ 1312679 h 2733130"/>
              <a:gd name="connsiteX10" fmla="*/ 5649775 w 7823838"/>
              <a:gd name="connsiteY10" fmla="*/ 1012428 h 2733130"/>
              <a:gd name="connsiteX11" fmla="*/ 6274256 w 7823838"/>
              <a:gd name="connsiteY11" fmla="*/ 2104248 h 2733130"/>
              <a:gd name="connsiteX12" fmla="*/ 6710984 w 7823838"/>
              <a:gd name="connsiteY12" fmla="*/ 1367270 h 2733130"/>
              <a:gd name="connsiteX13" fmla="*/ 7378251 w 7823838"/>
              <a:gd name="connsiteY13" fmla="*/ 1913179 h 2733130"/>
              <a:gd name="connsiteX14" fmla="*/ 7501214 w 7823838"/>
              <a:gd name="connsiteY14" fmla="*/ 1059480 h 2733130"/>
              <a:gd name="connsiteX15" fmla="*/ 7823838 w 7823838"/>
              <a:gd name="connsiteY15" fmla="*/ 602995 h 2733130"/>
              <a:gd name="connsiteX0" fmla="*/ 0 w 8468578"/>
              <a:gd name="connsiteY0" fmla="*/ 1858589 h 2733130"/>
              <a:gd name="connsiteX1" fmla="*/ 688652 w 8468578"/>
              <a:gd name="connsiteY1" fmla="*/ 2732045 h 2733130"/>
              <a:gd name="connsiteX2" fmla="*/ 1248544 w 8468578"/>
              <a:gd name="connsiteY2" fmla="*/ 1558338 h 2733130"/>
              <a:gd name="connsiteX3" fmla="*/ 1836136 w 8468578"/>
              <a:gd name="connsiteY3" fmla="*/ 1954123 h 2733130"/>
              <a:gd name="connsiteX4" fmla="*/ 1964511 w 8468578"/>
              <a:gd name="connsiteY4" fmla="*/ 835006 h 2733130"/>
              <a:gd name="connsiteX5" fmla="*/ 2673456 w 8468578"/>
              <a:gd name="connsiteY5" fmla="*/ 1026075 h 2733130"/>
              <a:gd name="connsiteX6" fmla="*/ 3026088 w 8468578"/>
              <a:gd name="connsiteY6" fmla="*/ 2494 h 2733130"/>
              <a:gd name="connsiteX7" fmla="*/ 3738719 w 8468578"/>
              <a:gd name="connsiteY7" fmla="*/ 725824 h 2733130"/>
              <a:gd name="connsiteX8" fmla="*/ 4354342 w 8468578"/>
              <a:gd name="connsiteY8" fmla="*/ 330039 h 2733130"/>
              <a:gd name="connsiteX9" fmla="*/ 4871851 w 8468578"/>
              <a:gd name="connsiteY9" fmla="*/ 1312679 h 2733130"/>
              <a:gd name="connsiteX10" fmla="*/ 5649775 w 8468578"/>
              <a:gd name="connsiteY10" fmla="*/ 1012428 h 2733130"/>
              <a:gd name="connsiteX11" fmla="*/ 6274256 w 8468578"/>
              <a:gd name="connsiteY11" fmla="*/ 2104248 h 2733130"/>
              <a:gd name="connsiteX12" fmla="*/ 6710984 w 8468578"/>
              <a:gd name="connsiteY12" fmla="*/ 1367270 h 2733130"/>
              <a:gd name="connsiteX13" fmla="*/ 7378251 w 8468578"/>
              <a:gd name="connsiteY13" fmla="*/ 1913179 h 2733130"/>
              <a:gd name="connsiteX14" fmla="*/ 7501214 w 8468578"/>
              <a:gd name="connsiteY14" fmla="*/ 1059480 h 2733130"/>
              <a:gd name="connsiteX15" fmla="*/ 8468578 w 8468578"/>
              <a:gd name="connsiteY15" fmla="*/ 1476452 h 2733130"/>
              <a:gd name="connsiteX0" fmla="*/ 0 w 8468578"/>
              <a:gd name="connsiteY0" fmla="*/ 1858589 h 2733130"/>
              <a:gd name="connsiteX1" fmla="*/ 688652 w 8468578"/>
              <a:gd name="connsiteY1" fmla="*/ 2732045 h 2733130"/>
              <a:gd name="connsiteX2" fmla="*/ 1248544 w 8468578"/>
              <a:gd name="connsiteY2" fmla="*/ 1558338 h 2733130"/>
              <a:gd name="connsiteX3" fmla="*/ 1836136 w 8468578"/>
              <a:gd name="connsiteY3" fmla="*/ 1954123 h 2733130"/>
              <a:gd name="connsiteX4" fmla="*/ 1964511 w 8468578"/>
              <a:gd name="connsiteY4" fmla="*/ 835006 h 2733130"/>
              <a:gd name="connsiteX5" fmla="*/ 2673456 w 8468578"/>
              <a:gd name="connsiteY5" fmla="*/ 1026075 h 2733130"/>
              <a:gd name="connsiteX6" fmla="*/ 3026088 w 8468578"/>
              <a:gd name="connsiteY6" fmla="*/ 2494 h 2733130"/>
              <a:gd name="connsiteX7" fmla="*/ 3738719 w 8468578"/>
              <a:gd name="connsiteY7" fmla="*/ 725824 h 2733130"/>
              <a:gd name="connsiteX8" fmla="*/ 4354342 w 8468578"/>
              <a:gd name="connsiteY8" fmla="*/ 330039 h 2733130"/>
              <a:gd name="connsiteX9" fmla="*/ 4871851 w 8468578"/>
              <a:gd name="connsiteY9" fmla="*/ 1312679 h 2733130"/>
              <a:gd name="connsiteX10" fmla="*/ 5649775 w 8468578"/>
              <a:gd name="connsiteY10" fmla="*/ 1012428 h 2733130"/>
              <a:gd name="connsiteX11" fmla="*/ 6274256 w 8468578"/>
              <a:gd name="connsiteY11" fmla="*/ 2104248 h 2733130"/>
              <a:gd name="connsiteX12" fmla="*/ 6710984 w 8468578"/>
              <a:gd name="connsiteY12" fmla="*/ 1367270 h 2733130"/>
              <a:gd name="connsiteX13" fmla="*/ 7378251 w 8468578"/>
              <a:gd name="connsiteY13" fmla="*/ 1913179 h 2733130"/>
              <a:gd name="connsiteX14" fmla="*/ 7501214 w 8468578"/>
              <a:gd name="connsiteY14" fmla="*/ 1059480 h 2733130"/>
              <a:gd name="connsiteX15" fmla="*/ 8075872 w 8468578"/>
              <a:gd name="connsiteY15" fmla="*/ 1441618 h 2733130"/>
              <a:gd name="connsiteX16" fmla="*/ 8468578 w 8468578"/>
              <a:gd name="connsiteY16" fmla="*/ 1476452 h 2733130"/>
              <a:gd name="connsiteX0" fmla="*/ 0 w 8664804"/>
              <a:gd name="connsiteY0" fmla="*/ 1858589 h 2733130"/>
              <a:gd name="connsiteX1" fmla="*/ 688652 w 8664804"/>
              <a:gd name="connsiteY1" fmla="*/ 2732045 h 2733130"/>
              <a:gd name="connsiteX2" fmla="*/ 1248544 w 8664804"/>
              <a:gd name="connsiteY2" fmla="*/ 1558338 h 2733130"/>
              <a:gd name="connsiteX3" fmla="*/ 1836136 w 8664804"/>
              <a:gd name="connsiteY3" fmla="*/ 1954123 h 2733130"/>
              <a:gd name="connsiteX4" fmla="*/ 1964511 w 8664804"/>
              <a:gd name="connsiteY4" fmla="*/ 835006 h 2733130"/>
              <a:gd name="connsiteX5" fmla="*/ 2673456 w 8664804"/>
              <a:gd name="connsiteY5" fmla="*/ 1026075 h 2733130"/>
              <a:gd name="connsiteX6" fmla="*/ 3026088 w 8664804"/>
              <a:gd name="connsiteY6" fmla="*/ 2494 h 2733130"/>
              <a:gd name="connsiteX7" fmla="*/ 3738719 w 8664804"/>
              <a:gd name="connsiteY7" fmla="*/ 725824 h 2733130"/>
              <a:gd name="connsiteX8" fmla="*/ 4354342 w 8664804"/>
              <a:gd name="connsiteY8" fmla="*/ 330039 h 2733130"/>
              <a:gd name="connsiteX9" fmla="*/ 4871851 w 8664804"/>
              <a:gd name="connsiteY9" fmla="*/ 1312679 h 2733130"/>
              <a:gd name="connsiteX10" fmla="*/ 5649775 w 8664804"/>
              <a:gd name="connsiteY10" fmla="*/ 1012428 h 2733130"/>
              <a:gd name="connsiteX11" fmla="*/ 6274256 w 8664804"/>
              <a:gd name="connsiteY11" fmla="*/ 2104248 h 2733130"/>
              <a:gd name="connsiteX12" fmla="*/ 6710984 w 8664804"/>
              <a:gd name="connsiteY12" fmla="*/ 1367270 h 2733130"/>
              <a:gd name="connsiteX13" fmla="*/ 7378251 w 8664804"/>
              <a:gd name="connsiteY13" fmla="*/ 1913179 h 2733130"/>
              <a:gd name="connsiteX14" fmla="*/ 7501214 w 8664804"/>
              <a:gd name="connsiteY14" fmla="*/ 1059480 h 2733130"/>
              <a:gd name="connsiteX15" fmla="*/ 8075872 w 8664804"/>
              <a:gd name="connsiteY15" fmla="*/ 1441618 h 2733130"/>
              <a:gd name="connsiteX16" fmla="*/ 8664804 w 8664804"/>
              <a:gd name="connsiteY16" fmla="*/ 493814 h 2733130"/>
              <a:gd name="connsiteX0" fmla="*/ 0 w 8664804"/>
              <a:gd name="connsiteY0" fmla="*/ 1858589 h 2733130"/>
              <a:gd name="connsiteX1" fmla="*/ 688652 w 8664804"/>
              <a:gd name="connsiteY1" fmla="*/ 2732045 h 2733130"/>
              <a:gd name="connsiteX2" fmla="*/ 1248544 w 8664804"/>
              <a:gd name="connsiteY2" fmla="*/ 1558338 h 2733130"/>
              <a:gd name="connsiteX3" fmla="*/ 1836136 w 8664804"/>
              <a:gd name="connsiteY3" fmla="*/ 1954123 h 2733130"/>
              <a:gd name="connsiteX4" fmla="*/ 1964511 w 8664804"/>
              <a:gd name="connsiteY4" fmla="*/ 835006 h 2733130"/>
              <a:gd name="connsiteX5" fmla="*/ 2673456 w 8664804"/>
              <a:gd name="connsiteY5" fmla="*/ 1026075 h 2733130"/>
              <a:gd name="connsiteX6" fmla="*/ 3026088 w 8664804"/>
              <a:gd name="connsiteY6" fmla="*/ 2494 h 2733130"/>
              <a:gd name="connsiteX7" fmla="*/ 3738719 w 8664804"/>
              <a:gd name="connsiteY7" fmla="*/ 725824 h 2733130"/>
              <a:gd name="connsiteX8" fmla="*/ 4354342 w 8664804"/>
              <a:gd name="connsiteY8" fmla="*/ 330039 h 2733130"/>
              <a:gd name="connsiteX9" fmla="*/ 4871851 w 8664804"/>
              <a:gd name="connsiteY9" fmla="*/ 1312679 h 2733130"/>
              <a:gd name="connsiteX10" fmla="*/ 5649775 w 8664804"/>
              <a:gd name="connsiteY10" fmla="*/ 1012428 h 2733130"/>
              <a:gd name="connsiteX11" fmla="*/ 6274256 w 8664804"/>
              <a:gd name="connsiteY11" fmla="*/ 2104248 h 2733130"/>
              <a:gd name="connsiteX12" fmla="*/ 6710984 w 8664804"/>
              <a:gd name="connsiteY12" fmla="*/ 1367270 h 2733130"/>
              <a:gd name="connsiteX13" fmla="*/ 7378251 w 8664804"/>
              <a:gd name="connsiteY13" fmla="*/ 1913179 h 2733130"/>
              <a:gd name="connsiteX14" fmla="*/ 7501214 w 8664804"/>
              <a:gd name="connsiteY14" fmla="*/ 1059480 h 2733130"/>
              <a:gd name="connsiteX15" fmla="*/ 8384227 w 8664804"/>
              <a:gd name="connsiteY15" fmla="*/ 1578095 h 2733130"/>
              <a:gd name="connsiteX16" fmla="*/ 8664804 w 8664804"/>
              <a:gd name="connsiteY16" fmla="*/ 493814 h 2733130"/>
              <a:gd name="connsiteX0" fmla="*/ 0 w 8664804"/>
              <a:gd name="connsiteY0" fmla="*/ 1858589 h 2733130"/>
              <a:gd name="connsiteX1" fmla="*/ 688652 w 8664804"/>
              <a:gd name="connsiteY1" fmla="*/ 2732045 h 2733130"/>
              <a:gd name="connsiteX2" fmla="*/ 1248544 w 8664804"/>
              <a:gd name="connsiteY2" fmla="*/ 1558338 h 2733130"/>
              <a:gd name="connsiteX3" fmla="*/ 1836136 w 8664804"/>
              <a:gd name="connsiteY3" fmla="*/ 1954123 h 2733130"/>
              <a:gd name="connsiteX4" fmla="*/ 1964511 w 8664804"/>
              <a:gd name="connsiteY4" fmla="*/ 835006 h 2733130"/>
              <a:gd name="connsiteX5" fmla="*/ 2673456 w 8664804"/>
              <a:gd name="connsiteY5" fmla="*/ 1026075 h 2733130"/>
              <a:gd name="connsiteX6" fmla="*/ 3026088 w 8664804"/>
              <a:gd name="connsiteY6" fmla="*/ 2494 h 2733130"/>
              <a:gd name="connsiteX7" fmla="*/ 3738719 w 8664804"/>
              <a:gd name="connsiteY7" fmla="*/ 725824 h 2733130"/>
              <a:gd name="connsiteX8" fmla="*/ 4354342 w 8664804"/>
              <a:gd name="connsiteY8" fmla="*/ 330039 h 2733130"/>
              <a:gd name="connsiteX9" fmla="*/ 4871851 w 8664804"/>
              <a:gd name="connsiteY9" fmla="*/ 1312679 h 2733130"/>
              <a:gd name="connsiteX10" fmla="*/ 5649775 w 8664804"/>
              <a:gd name="connsiteY10" fmla="*/ 1012428 h 2733130"/>
              <a:gd name="connsiteX11" fmla="*/ 6274256 w 8664804"/>
              <a:gd name="connsiteY11" fmla="*/ 2104248 h 2733130"/>
              <a:gd name="connsiteX12" fmla="*/ 6710984 w 8664804"/>
              <a:gd name="connsiteY12" fmla="*/ 1367270 h 2733130"/>
              <a:gd name="connsiteX13" fmla="*/ 7378251 w 8664804"/>
              <a:gd name="connsiteY13" fmla="*/ 1913179 h 2733130"/>
              <a:gd name="connsiteX14" fmla="*/ 7753503 w 8664804"/>
              <a:gd name="connsiteY14" fmla="*/ 936650 h 2733130"/>
              <a:gd name="connsiteX15" fmla="*/ 8384227 w 8664804"/>
              <a:gd name="connsiteY15" fmla="*/ 1578095 h 2733130"/>
              <a:gd name="connsiteX16" fmla="*/ 8664804 w 8664804"/>
              <a:gd name="connsiteY16" fmla="*/ 493814 h 2733130"/>
              <a:gd name="connsiteX0" fmla="*/ 0 w 8664804"/>
              <a:gd name="connsiteY0" fmla="*/ 1858589 h 2733130"/>
              <a:gd name="connsiteX1" fmla="*/ 688652 w 8664804"/>
              <a:gd name="connsiteY1" fmla="*/ 2732045 h 2733130"/>
              <a:gd name="connsiteX2" fmla="*/ 1248544 w 8664804"/>
              <a:gd name="connsiteY2" fmla="*/ 1558338 h 2733130"/>
              <a:gd name="connsiteX3" fmla="*/ 1836136 w 8664804"/>
              <a:gd name="connsiteY3" fmla="*/ 1954123 h 2733130"/>
              <a:gd name="connsiteX4" fmla="*/ 1964511 w 8664804"/>
              <a:gd name="connsiteY4" fmla="*/ 835006 h 2733130"/>
              <a:gd name="connsiteX5" fmla="*/ 2673456 w 8664804"/>
              <a:gd name="connsiteY5" fmla="*/ 1026075 h 2733130"/>
              <a:gd name="connsiteX6" fmla="*/ 3026088 w 8664804"/>
              <a:gd name="connsiteY6" fmla="*/ 2494 h 2733130"/>
              <a:gd name="connsiteX7" fmla="*/ 3738719 w 8664804"/>
              <a:gd name="connsiteY7" fmla="*/ 725824 h 2733130"/>
              <a:gd name="connsiteX8" fmla="*/ 4354342 w 8664804"/>
              <a:gd name="connsiteY8" fmla="*/ 330039 h 2733130"/>
              <a:gd name="connsiteX9" fmla="*/ 4871851 w 8664804"/>
              <a:gd name="connsiteY9" fmla="*/ 1312679 h 2733130"/>
              <a:gd name="connsiteX10" fmla="*/ 5649775 w 8664804"/>
              <a:gd name="connsiteY10" fmla="*/ 1012428 h 2733130"/>
              <a:gd name="connsiteX11" fmla="*/ 6274256 w 8664804"/>
              <a:gd name="connsiteY11" fmla="*/ 2104248 h 2733130"/>
              <a:gd name="connsiteX12" fmla="*/ 6710984 w 8664804"/>
              <a:gd name="connsiteY12" fmla="*/ 1367270 h 2733130"/>
              <a:gd name="connsiteX13" fmla="*/ 7378251 w 8664804"/>
              <a:gd name="connsiteY13" fmla="*/ 1913179 h 2733130"/>
              <a:gd name="connsiteX14" fmla="*/ 7753503 w 8664804"/>
              <a:gd name="connsiteY14" fmla="*/ 936650 h 2733130"/>
              <a:gd name="connsiteX15" fmla="*/ 8468325 w 8664804"/>
              <a:gd name="connsiteY15" fmla="*/ 1468913 h 2733130"/>
              <a:gd name="connsiteX16" fmla="*/ 8664804 w 8664804"/>
              <a:gd name="connsiteY16" fmla="*/ 493814 h 2733130"/>
              <a:gd name="connsiteX0" fmla="*/ 0 w 8664804"/>
              <a:gd name="connsiteY0" fmla="*/ 1858589 h 2733130"/>
              <a:gd name="connsiteX1" fmla="*/ 688652 w 8664804"/>
              <a:gd name="connsiteY1" fmla="*/ 2732045 h 2733130"/>
              <a:gd name="connsiteX2" fmla="*/ 1248544 w 8664804"/>
              <a:gd name="connsiteY2" fmla="*/ 1558338 h 2733130"/>
              <a:gd name="connsiteX3" fmla="*/ 1836136 w 8664804"/>
              <a:gd name="connsiteY3" fmla="*/ 1954123 h 2733130"/>
              <a:gd name="connsiteX4" fmla="*/ 1964511 w 8664804"/>
              <a:gd name="connsiteY4" fmla="*/ 835006 h 2733130"/>
              <a:gd name="connsiteX5" fmla="*/ 2673456 w 8664804"/>
              <a:gd name="connsiteY5" fmla="*/ 1026075 h 2733130"/>
              <a:gd name="connsiteX6" fmla="*/ 3026088 w 8664804"/>
              <a:gd name="connsiteY6" fmla="*/ 2494 h 2733130"/>
              <a:gd name="connsiteX7" fmla="*/ 3738719 w 8664804"/>
              <a:gd name="connsiteY7" fmla="*/ 725824 h 2733130"/>
              <a:gd name="connsiteX8" fmla="*/ 4354342 w 8664804"/>
              <a:gd name="connsiteY8" fmla="*/ 330039 h 2733130"/>
              <a:gd name="connsiteX9" fmla="*/ 4871851 w 8664804"/>
              <a:gd name="connsiteY9" fmla="*/ 1312679 h 2733130"/>
              <a:gd name="connsiteX10" fmla="*/ 5649775 w 8664804"/>
              <a:gd name="connsiteY10" fmla="*/ 1012428 h 2733130"/>
              <a:gd name="connsiteX11" fmla="*/ 6274256 w 8664804"/>
              <a:gd name="connsiteY11" fmla="*/ 2104248 h 2733130"/>
              <a:gd name="connsiteX12" fmla="*/ 6710984 w 8664804"/>
              <a:gd name="connsiteY12" fmla="*/ 1367270 h 2733130"/>
              <a:gd name="connsiteX13" fmla="*/ 7378251 w 8664804"/>
              <a:gd name="connsiteY13" fmla="*/ 1913179 h 2733130"/>
              <a:gd name="connsiteX14" fmla="*/ 7753503 w 8664804"/>
              <a:gd name="connsiteY14" fmla="*/ 936650 h 2733130"/>
              <a:gd name="connsiteX15" fmla="*/ 8398245 w 8664804"/>
              <a:gd name="connsiteY15" fmla="*/ 1441617 h 2733130"/>
              <a:gd name="connsiteX16" fmla="*/ 8664804 w 8664804"/>
              <a:gd name="connsiteY16" fmla="*/ 493814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274256 w 8847012"/>
              <a:gd name="connsiteY11" fmla="*/ 2104248 h 2733130"/>
              <a:gd name="connsiteX12" fmla="*/ 6710984 w 8847012"/>
              <a:gd name="connsiteY12" fmla="*/ 1367270 h 2733130"/>
              <a:gd name="connsiteX13" fmla="*/ 7378251 w 8847012"/>
              <a:gd name="connsiteY13" fmla="*/ 1913179 h 2733130"/>
              <a:gd name="connsiteX14" fmla="*/ 7753503 w 8847012"/>
              <a:gd name="connsiteY14" fmla="*/ 936650 h 2733130"/>
              <a:gd name="connsiteX15" fmla="*/ 8398245 w 8847012"/>
              <a:gd name="connsiteY15" fmla="*/ 1441617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274256 w 8847012"/>
              <a:gd name="connsiteY11" fmla="*/ 2104248 h 2733130"/>
              <a:gd name="connsiteX12" fmla="*/ 6710984 w 8847012"/>
              <a:gd name="connsiteY12" fmla="*/ 1367270 h 2733130"/>
              <a:gd name="connsiteX13" fmla="*/ 7378251 w 8847012"/>
              <a:gd name="connsiteY13" fmla="*/ 1913179 h 2733130"/>
              <a:gd name="connsiteX14" fmla="*/ 7753503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274256 w 8847012"/>
              <a:gd name="connsiteY11" fmla="*/ 2104248 h 2733130"/>
              <a:gd name="connsiteX12" fmla="*/ 6710984 w 8847012"/>
              <a:gd name="connsiteY12" fmla="*/ 1367270 h 2733130"/>
              <a:gd name="connsiteX13" fmla="*/ 7378251 w 8847012"/>
              <a:gd name="connsiteY13" fmla="*/ 1913179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274256 w 8847012"/>
              <a:gd name="connsiteY11" fmla="*/ 2104248 h 2733130"/>
              <a:gd name="connsiteX12" fmla="*/ 6710984 w 8847012"/>
              <a:gd name="connsiteY12" fmla="*/ 1367270 h 2733130"/>
              <a:gd name="connsiteX13" fmla="*/ 7462347 w 8847012"/>
              <a:gd name="connsiteY13" fmla="*/ 1967770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274256 w 8847012"/>
              <a:gd name="connsiteY11" fmla="*/ 2104248 h 2733130"/>
              <a:gd name="connsiteX12" fmla="*/ 6893194 w 8847012"/>
              <a:gd name="connsiteY12" fmla="*/ 1312679 h 2733130"/>
              <a:gd name="connsiteX13" fmla="*/ 7462347 w 8847012"/>
              <a:gd name="connsiteY13" fmla="*/ 1967770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484497 w 8847012"/>
              <a:gd name="connsiteY11" fmla="*/ 2117895 h 2733130"/>
              <a:gd name="connsiteX12" fmla="*/ 6893194 w 8847012"/>
              <a:gd name="connsiteY12" fmla="*/ 1312679 h 2733130"/>
              <a:gd name="connsiteX13" fmla="*/ 7462347 w 8847012"/>
              <a:gd name="connsiteY13" fmla="*/ 1967770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428433 w 8847012"/>
              <a:gd name="connsiteY11" fmla="*/ 2104247 h 2733130"/>
              <a:gd name="connsiteX12" fmla="*/ 6893194 w 8847012"/>
              <a:gd name="connsiteY12" fmla="*/ 1312679 h 2733130"/>
              <a:gd name="connsiteX13" fmla="*/ 7462347 w 8847012"/>
              <a:gd name="connsiteY13" fmla="*/ 1967770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428433 w 8847012"/>
              <a:gd name="connsiteY11" fmla="*/ 2104247 h 2733130"/>
              <a:gd name="connsiteX12" fmla="*/ 6949258 w 8847012"/>
              <a:gd name="connsiteY12" fmla="*/ 1285384 h 2733130"/>
              <a:gd name="connsiteX13" fmla="*/ 7462347 w 8847012"/>
              <a:gd name="connsiteY13" fmla="*/ 1967770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428433 w 8847012"/>
              <a:gd name="connsiteY11" fmla="*/ 2104247 h 2733130"/>
              <a:gd name="connsiteX12" fmla="*/ 6949258 w 8847012"/>
              <a:gd name="connsiteY12" fmla="*/ 1285384 h 2733130"/>
              <a:gd name="connsiteX13" fmla="*/ 7476362 w 8847012"/>
              <a:gd name="connsiteY13" fmla="*/ 1885883 h 2733130"/>
              <a:gd name="connsiteX14" fmla="*/ 7809567 w 8847012"/>
              <a:gd name="connsiteY14" fmla="*/ 936650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428433 w 8847012"/>
              <a:gd name="connsiteY11" fmla="*/ 2104247 h 2733130"/>
              <a:gd name="connsiteX12" fmla="*/ 6949258 w 8847012"/>
              <a:gd name="connsiteY12" fmla="*/ 1285384 h 2733130"/>
              <a:gd name="connsiteX13" fmla="*/ 7476362 w 8847012"/>
              <a:gd name="connsiteY13" fmla="*/ 1885883 h 2733130"/>
              <a:gd name="connsiteX14" fmla="*/ 7879648 w 8847012"/>
              <a:gd name="connsiteY14" fmla="*/ 895707 h 2733130"/>
              <a:gd name="connsiteX15" fmla="*/ 8342180 w 8847012"/>
              <a:gd name="connsiteY15" fmla="*/ 1305139 h 2733130"/>
              <a:gd name="connsiteX16" fmla="*/ 8847012 w 8847012"/>
              <a:gd name="connsiteY16" fmla="*/ 84381 h 2733130"/>
              <a:gd name="connsiteX0" fmla="*/ 0 w 8847012"/>
              <a:gd name="connsiteY0" fmla="*/ 1858589 h 2733130"/>
              <a:gd name="connsiteX1" fmla="*/ 688652 w 8847012"/>
              <a:gd name="connsiteY1" fmla="*/ 2732045 h 2733130"/>
              <a:gd name="connsiteX2" fmla="*/ 1248544 w 8847012"/>
              <a:gd name="connsiteY2" fmla="*/ 1558338 h 2733130"/>
              <a:gd name="connsiteX3" fmla="*/ 1836136 w 8847012"/>
              <a:gd name="connsiteY3" fmla="*/ 1954123 h 2733130"/>
              <a:gd name="connsiteX4" fmla="*/ 1964511 w 8847012"/>
              <a:gd name="connsiteY4" fmla="*/ 835006 h 2733130"/>
              <a:gd name="connsiteX5" fmla="*/ 2673456 w 8847012"/>
              <a:gd name="connsiteY5" fmla="*/ 1026075 h 2733130"/>
              <a:gd name="connsiteX6" fmla="*/ 3026088 w 8847012"/>
              <a:gd name="connsiteY6" fmla="*/ 2494 h 2733130"/>
              <a:gd name="connsiteX7" fmla="*/ 3738719 w 8847012"/>
              <a:gd name="connsiteY7" fmla="*/ 725824 h 2733130"/>
              <a:gd name="connsiteX8" fmla="*/ 4354342 w 8847012"/>
              <a:gd name="connsiteY8" fmla="*/ 330039 h 2733130"/>
              <a:gd name="connsiteX9" fmla="*/ 4871851 w 8847012"/>
              <a:gd name="connsiteY9" fmla="*/ 1312679 h 2733130"/>
              <a:gd name="connsiteX10" fmla="*/ 5649775 w 8847012"/>
              <a:gd name="connsiteY10" fmla="*/ 1012428 h 2733130"/>
              <a:gd name="connsiteX11" fmla="*/ 6428433 w 8847012"/>
              <a:gd name="connsiteY11" fmla="*/ 2104247 h 2733130"/>
              <a:gd name="connsiteX12" fmla="*/ 6949258 w 8847012"/>
              <a:gd name="connsiteY12" fmla="*/ 1285384 h 2733130"/>
              <a:gd name="connsiteX13" fmla="*/ 7476362 w 8847012"/>
              <a:gd name="connsiteY13" fmla="*/ 1885883 h 2733130"/>
              <a:gd name="connsiteX14" fmla="*/ 7879648 w 8847012"/>
              <a:gd name="connsiteY14" fmla="*/ 895707 h 2733130"/>
              <a:gd name="connsiteX15" fmla="*/ 8398245 w 8847012"/>
              <a:gd name="connsiteY15" fmla="*/ 1223253 h 2733130"/>
              <a:gd name="connsiteX16" fmla="*/ 8847012 w 8847012"/>
              <a:gd name="connsiteY16" fmla="*/ 84381 h 2733130"/>
              <a:gd name="connsiteX0" fmla="*/ 0 w 8762915"/>
              <a:gd name="connsiteY0" fmla="*/ 1924838 h 2799379"/>
              <a:gd name="connsiteX1" fmla="*/ 688652 w 8762915"/>
              <a:gd name="connsiteY1" fmla="*/ 2798294 h 2799379"/>
              <a:gd name="connsiteX2" fmla="*/ 1248544 w 8762915"/>
              <a:gd name="connsiteY2" fmla="*/ 1624587 h 2799379"/>
              <a:gd name="connsiteX3" fmla="*/ 1836136 w 8762915"/>
              <a:gd name="connsiteY3" fmla="*/ 2020372 h 2799379"/>
              <a:gd name="connsiteX4" fmla="*/ 1964511 w 8762915"/>
              <a:gd name="connsiteY4" fmla="*/ 901255 h 2799379"/>
              <a:gd name="connsiteX5" fmla="*/ 2673456 w 8762915"/>
              <a:gd name="connsiteY5" fmla="*/ 1092324 h 2799379"/>
              <a:gd name="connsiteX6" fmla="*/ 3026088 w 8762915"/>
              <a:gd name="connsiteY6" fmla="*/ 68743 h 2799379"/>
              <a:gd name="connsiteX7" fmla="*/ 3738719 w 8762915"/>
              <a:gd name="connsiteY7" fmla="*/ 792073 h 2799379"/>
              <a:gd name="connsiteX8" fmla="*/ 4354342 w 8762915"/>
              <a:gd name="connsiteY8" fmla="*/ 396288 h 2799379"/>
              <a:gd name="connsiteX9" fmla="*/ 4871851 w 8762915"/>
              <a:gd name="connsiteY9" fmla="*/ 1378928 h 2799379"/>
              <a:gd name="connsiteX10" fmla="*/ 5649775 w 8762915"/>
              <a:gd name="connsiteY10" fmla="*/ 1078677 h 2799379"/>
              <a:gd name="connsiteX11" fmla="*/ 6428433 w 8762915"/>
              <a:gd name="connsiteY11" fmla="*/ 2170496 h 2799379"/>
              <a:gd name="connsiteX12" fmla="*/ 6949258 w 8762915"/>
              <a:gd name="connsiteY12" fmla="*/ 1351633 h 2799379"/>
              <a:gd name="connsiteX13" fmla="*/ 7476362 w 8762915"/>
              <a:gd name="connsiteY13" fmla="*/ 1952132 h 2799379"/>
              <a:gd name="connsiteX14" fmla="*/ 7879648 w 8762915"/>
              <a:gd name="connsiteY14" fmla="*/ 961956 h 2799379"/>
              <a:gd name="connsiteX15" fmla="*/ 8398245 w 8762915"/>
              <a:gd name="connsiteY15" fmla="*/ 1289502 h 2799379"/>
              <a:gd name="connsiteX16" fmla="*/ 8762915 w 8762915"/>
              <a:gd name="connsiteY16" fmla="*/ 505 h 2799379"/>
              <a:gd name="connsiteX0" fmla="*/ 0 w 8762915"/>
              <a:gd name="connsiteY0" fmla="*/ 1924838 h 2799379"/>
              <a:gd name="connsiteX1" fmla="*/ 688652 w 8762915"/>
              <a:gd name="connsiteY1" fmla="*/ 2798294 h 2799379"/>
              <a:gd name="connsiteX2" fmla="*/ 875336 w 8762915"/>
              <a:gd name="connsiteY2" fmla="*/ 2088611 h 2799379"/>
              <a:gd name="connsiteX3" fmla="*/ 1836136 w 8762915"/>
              <a:gd name="connsiteY3" fmla="*/ 2020372 h 2799379"/>
              <a:gd name="connsiteX4" fmla="*/ 1964511 w 8762915"/>
              <a:gd name="connsiteY4" fmla="*/ 901255 h 2799379"/>
              <a:gd name="connsiteX5" fmla="*/ 2673456 w 8762915"/>
              <a:gd name="connsiteY5" fmla="*/ 1092324 h 2799379"/>
              <a:gd name="connsiteX6" fmla="*/ 3026088 w 8762915"/>
              <a:gd name="connsiteY6" fmla="*/ 68743 h 2799379"/>
              <a:gd name="connsiteX7" fmla="*/ 3738719 w 8762915"/>
              <a:gd name="connsiteY7" fmla="*/ 792073 h 2799379"/>
              <a:gd name="connsiteX8" fmla="*/ 4354342 w 8762915"/>
              <a:gd name="connsiteY8" fmla="*/ 396288 h 2799379"/>
              <a:gd name="connsiteX9" fmla="*/ 4871851 w 8762915"/>
              <a:gd name="connsiteY9" fmla="*/ 1378928 h 2799379"/>
              <a:gd name="connsiteX10" fmla="*/ 5649775 w 8762915"/>
              <a:gd name="connsiteY10" fmla="*/ 1078677 h 2799379"/>
              <a:gd name="connsiteX11" fmla="*/ 6428433 w 8762915"/>
              <a:gd name="connsiteY11" fmla="*/ 2170496 h 2799379"/>
              <a:gd name="connsiteX12" fmla="*/ 6949258 w 8762915"/>
              <a:gd name="connsiteY12" fmla="*/ 1351633 h 2799379"/>
              <a:gd name="connsiteX13" fmla="*/ 7476362 w 8762915"/>
              <a:gd name="connsiteY13" fmla="*/ 1952132 h 2799379"/>
              <a:gd name="connsiteX14" fmla="*/ 7879648 w 8762915"/>
              <a:gd name="connsiteY14" fmla="*/ 961956 h 2799379"/>
              <a:gd name="connsiteX15" fmla="*/ 8398245 w 8762915"/>
              <a:gd name="connsiteY15" fmla="*/ 1289502 h 2799379"/>
              <a:gd name="connsiteX16" fmla="*/ 8762915 w 8762915"/>
              <a:gd name="connsiteY16" fmla="*/ 505 h 2799379"/>
              <a:gd name="connsiteX0" fmla="*/ 0 w 8762915"/>
              <a:gd name="connsiteY0" fmla="*/ 1924838 h 2799379"/>
              <a:gd name="connsiteX1" fmla="*/ 688652 w 8762915"/>
              <a:gd name="connsiteY1" fmla="*/ 2798294 h 2799379"/>
              <a:gd name="connsiteX2" fmla="*/ 875336 w 8762915"/>
              <a:gd name="connsiteY2" fmla="*/ 2088611 h 2799379"/>
              <a:gd name="connsiteX3" fmla="*/ 1491637 w 8762915"/>
              <a:gd name="connsiteY3" fmla="*/ 2252384 h 2799379"/>
              <a:gd name="connsiteX4" fmla="*/ 1964511 w 8762915"/>
              <a:gd name="connsiteY4" fmla="*/ 901255 h 2799379"/>
              <a:gd name="connsiteX5" fmla="*/ 2673456 w 8762915"/>
              <a:gd name="connsiteY5" fmla="*/ 1092324 h 2799379"/>
              <a:gd name="connsiteX6" fmla="*/ 3026088 w 8762915"/>
              <a:gd name="connsiteY6" fmla="*/ 68743 h 2799379"/>
              <a:gd name="connsiteX7" fmla="*/ 3738719 w 8762915"/>
              <a:gd name="connsiteY7" fmla="*/ 792073 h 2799379"/>
              <a:gd name="connsiteX8" fmla="*/ 4354342 w 8762915"/>
              <a:gd name="connsiteY8" fmla="*/ 396288 h 2799379"/>
              <a:gd name="connsiteX9" fmla="*/ 4871851 w 8762915"/>
              <a:gd name="connsiteY9" fmla="*/ 1378928 h 2799379"/>
              <a:gd name="connsiteX10" fmla="*/ 5649775 w 8762915"/>
              <a:gd name="connsiteY10" fmla="*/ 1078677 h 2799379"/>
              <a:gd name="connsiteX11" fmla="*/ 6428433 w 8762915"/>
              <a:gd name="connsiteY11" fmla="*/ 2170496 h 2799379"/>
              <a:gd name="connsiteX12" fmla="*/ 6949258 w 8762915"/>
              <a:gd name="connsiteY12" fmla="*/ 1351633 h 2799379"/>
              <a:gd name="connsiteX13" fmla="*/ 7476362 w 8762915"/>
              <a:gd name="connsiteY13" fmla="*/ 1952132 h 2799379"/>
              <a:gd name="connsiteX14" fmla="*/ 7879648 w 8762915"/>
              <a:gd name="connsiteY14" fmla="*/ 961956 h 2799379"/>
              <a:gd name="connsiteX15" fmla="*/ 8398245 w 8762915"/>
              <a:gd name="connsiteY15" fmla="*/ 1289502 h 2799379"/>
              <a:gd name="connsiteX16" fmla="*/ 8762915 w 8762915"/>
              <a:gd name="connsiteY16" fmla="*/ 505 h 2799379"/>
              <a:gd name="connsiteX0" fmla="*/ 0 w 8762915"/>
              <a:gd name="connsiteY0" fmla="*/ 1924838 h 2799379"/>
              <a:gd name="connsiteX1" fmla="*/ 688652 w 8762915"/>
              <a:gd name="connsiteY1" fmla="*/ 2798294 h 2799379"/>
              <a:gd name="connsiteX2" fmla="*/ 875336 w 8762915"/>
              <a:gd name="connsiteY2" fmla="*/ 2088611 h 2799379"/>
              <a:gd name="connsiteX3" fmla="*/ 1491637 w 8762915"/>
              <a:gd name="connsiteY3" fmla="*/ 2252384 h 2799379"/>
              <a:gd name="connsiteX4" fmla="*/ 1691783 w 8762915"/>
              <a:gd name="connsiteY4" fmla="*/ 1283392 h 2799379"/>
              <a:gd name="connsiteX5" fmla="*/ 2673456 w 8762915"/>
              <a:gd name="connsiteY5" fmla="*/ 1092324 h 2799379"/>
              <a:gd name="connsiteX6" fmla="*/ 3026088 w 8762915"/>
              <a:gd name="connsiteY6" fmla="*/ 68743 h 2799379"/>
              <a:gd name="connsiteX7" fmla="*/ 3738719 w 8762915"/>
              <a:gd name="connsiteY7" fmla="*/ 792073 h 2799379"/>
              <a:gd name="connsiteX8" fmla="*/ 4354342 w 8762915"/>
              <a:gd name="connsiteY8" fmla="*/ 396288 h 2799379"/>
              <a:gd name="connsiteX9" fmla="*/ 4871851 w 8762915"/>
              <a:gd name="connsiteY9" fmla="*/ 1378928 h 2799379"/>
              <a:gd name="connsiteX10" fmla="*/ 5649775 w 8762915"/>
              <a:gd name="connsiteY10" fmla="*/ 1078677 h 2799379"/>
              <a:gd name="connsiteX11" fmla="*/ 6428433 w 8762915"/>
              <a:gd name="connsiteY11" fmla="*/ 2170496 h 2799379"/>
              <a:gd name="connsiteX12" fmla="*/ 6949258 w 8762915"/>
              <a:gd name="connsiteY12" fmla="*/ 1351633 h 2799379"/>
              <a:gd name="connsiteX13" fmla="*/ 7476362 w 8762915"/>
              <a:gd name="connsiteY13" fmla="*/ 1952132 h 2799379"/>
              <a:gd name="connsiteX14" fmla="*/ 7879648 w 8762915"/>
              <a:gd name="connsiteY14" fmla="*/ 961956 h 2799379"/>
              <a:gd name="connsiteX15" fmla="*/ 8398245 w 8762915"/>
              <a:gd name="connsiteY15" fmla="*/ 1289502 h 2799379"/>
              <a:gd name="connsiteX16" fmla="*/ 8762915 w 8762915"/>
              <a:gd name="connsiteY16" fmla="*/ 505 h 2799379"/>
              <a:gd name="connsiteX0" fmla="*/ 0 w 8762915"/>
              <a:gd name="connsiteY0" fmla="*/ 1924838 h 2799379"/>
              <a:gd name="connsiteX1" fmla="*/ 688652 w 8762915"/>
              <a:gd name="connsiteY1" fmla="*/ 2798294 h 2799379"/>
              <a:gd name="connsiteX2" fmla="*/ 1018877 w 8762915"/>
              <a:gd name="connsiteY2" fmla="*/ 1924838 h 2799379"/>
              <a:gd name="connsiteX3" fmla="*/ 1491637 w 8762915"/>
              <a:gd name="connsiteY3" fmla="*/ 2252384 h 2799379"/>
              <a:gd name="connsiteX4" fmla="*/ 1691783 w 8762915"/>
              <a:gd name="connsiteY4" fmla="*/ 1283392 h 2799379"/>
              <a:gd name="connsiteX5" fmla="*/ 2673456 w 8762915"/>
              <a:gd name="connsiteY5" fmla="*/ 1092324 h 2799379"/>
              <a:gd name="connsiteX6" fmla="*/ 3026088 w 8762915"/>
              <a:gd name="connsiteY6" fmla="*/ 68743 h 2799379"/>
              <a:gd name="connsiteX7" fmla="*/ 3738719 w 8762915"/>
              <a:gd name="connsiteY7" fmla="*/ 792073 h 2799379"/>
              <a:gd name="connsiteX8" fmla="*/ 4354342 w 8762915"/>
              <a:gd name="connsiteY8" fmla="*/ 396288 h 2799379"/>
              <a:gd name="connsiteX9" fmla="*/ 4871851 w 8762915"/>
              <a:gd name="connsiteY9" fmla="*/ 1378928 h 2799379"/>
              <a:gd name="connsiteX10" fmla="*/ 5649775 w 8762915"/>
              <a:gd name="connsiteY10" fmla="*/ 1078677 h 2799379"/>
              <a:gd name="connsiteX11" fmla="*/ 6428433 w 8762915"/>
              <a:gd name="connsiteY11" fmla="*/ 2170496 h 2799379"/>
              <a:gd name="connsiteX12" fmla="*/ 6949258 w 8762915"/>
              <a:gd name="connsiteY12" fmla="*/ 1351633 h 2799379"/>
              <a:gd name="connsiteX13" fmla="*/ 7476362 w 8762915"/>
              <a:gd name="connsiteY13" fmla="*/ 1952132 h 2799379"/>
              <a:gd name="connsiteX14" fmla="*/ 7879648 w 8762915"/>
              <a:gd name="connsiteY14" fmla="*/ 961956 h 2799379"/>
              <a:gd name="connsiteX15" fmla="*/ 8398245 w 8762915"/>
              <a:gd name="connsiteY15" fmla="*/ 1289502 h 2799379"/>
              <a:gd name="connsiteX16" fmla="*/ 8762915 w 8762915"/>
              <a:gd name="connsiteY16" fmla="*/ 505 h 2799379"/>
              <a:gd name="connsiteX0" fmla="*/ 0 w 8762915"/>
              <a:gd name="connsiteY0" fmla="*/ 1924838 h 2758503"/>
              <a:gd name="connsiteX1" fmla="*/ 545111 w 8762915"/>
              <a:gd name="connsiteY1" fmla="*/ 2757351 h 2758503"/>
              <a:gd name="connsiteX2" fmla="*/ 1018877 w 8762915"/>
              <a:gd name="connsiteY2" fmla="*/ 1924838 h 2758503"/>
              <a:gd name="connsiteX3" fmla="*/ 1491637 w 8762915"/>
              <a:gd name="connsiteY3" fmla="*/ 2252384 h 2758503"/>
              <a:gd name="connsiteX4" fmla="*/ 1691783 w 8762915"/>
              <a:gd name="connsiteY4" fmla="*/ 1283392 h 2758503"/>
              <a:gd name="connsiteX5" fmla="*/ 2673456 w 8762915"/>
              <a:gd name="connsiteY5" fmla="*/ 1092324 h 2758503"/>
              <a:gd name="connsiteX6" fmla="*/ 3026088 w 8762915"/>
              <a:gd name="connsiteY6" fmla="*/ 68743 h 2758503"/>
              <a:gd name="connsiteX7" fmla="*/ 3738719 w 8762915"/>
              <a:gd name="connsiteY7" fmla="*/ 792073 h 2758503"/>
              <a:gd name="connsiteX8" fmla="*/ 4354342 w 8762915"/>
              <a:gd name="connsiteY8" fmla="*/ 396288 h 2758503"/>
              <a:gd name="connsiteX9" fmla="*/ 4871851 w 8762915"/>
              <a:gd name="connsiteY9" fmla="*/ 1378928 h 2758503"/>
              <a:gd name="connsiteX10" fmla="*/ 5649775 w 8762915"/>
              <a:gd name="connsiteY10" fmla="*/ 1078677 h 2758503"/>
              <a:gd name="connsiteX11" fmla="*/ 6428433 w 8762915"/>
              <a:gd name="connsiteY11" fmla="*/ 2170496 h 2758503"/>
              <a:gd name="connsiteX12" fmla="*/ 6949258 w 8762915"/>
              <a:gd name="connsiteY12" fmla="*/ 1351633 h 2758503"/>
              <a:gd name="connsiteX13" fmla="*/ 7476362 w 8762915"/>
              <a:gd name="connsiteY13" fmla="*/ 1952132 h 2758503"/>
              <a:gd name="connsiteX14" fmla="*/ 7879648 w 8762915"/>
              <a:gd name="connsiteY14" fmla="*/ 961956 h 2758503"/>
              <a:gd name="connsiteX15" fmla="*/ 8398245 w 8762915"/>
              <a:gd name="connsiteY15" fmla="*/ 1289502 h 2758503"/>
              <a:gd name="connsiteX16" fmla="*/ 8762915 w 8762915"/>
              <a:gd name="connsiteY16" fmla="*/ 505 h 2758503"/>
              <a:gd name="connsiteX0" fmla="*/ 0 w 8762915"/>
              <a:gd name="connsiteY0" fmla="*/ 1924838 h 2758503"/>
              <a:gd name="connsiteX1" fmla="*/ 545111 w 8762915"/>
              <a:gd name="connsiteY1" fmla="*/ 2757351 h 2758503"/>
              <a:gd name="connsiteX2" fmla="*/ 1018877 w 8762915"/>
              <a:gd name="connsiteY2" fmla="*/ 1924838 h 2758503"/>
              <a:gd name="connsiteX3" fmla="*/ 1491637 w 8762915"/>
              <a:gd name="connsiteY3" fmla="*/ 2252384 h 2758503"/>
              <a:gd name="connsiteX4" fmla="*/ 1691783 w 8762915"/>
              <a:gd name="connsiteY4" fmla="*/ 1283392 h 2758503"/>
              <a:gd name="connsiteX5" fmla="*/ 2429436 w 8762915"/>
              <a:gd name="connsiteY5" fmla="*/ 1310688 h 2758503"/>
              <a:gd name="connsiteX6" fmla="*/ 3026088 w 8762915"/>
              <a:gd name="connsiteY6" fmla="*/ 68743 h 2758503"/>
              <a:gd name="connsiteX7" fmla="*/ 3738719 w 8762915"/>
              <a:gd name="connsiteY7" fmla="*/ 792073 h 2758503"/>
              <a:gd name="connsiteX8" fmla="*/ 4354342 w 8762915"/>
              <a:gd name="connsiteY8" fmla="*/ 396288 h 2758503"/>
              <a:gd name="connsiteX9" fmla="*/ 4871851 w 8762915"/>
              <a:gd name="connsiteY9" fmla="*/ 1378928 h 2758503"/>
              <a:gd name="connsiteX10" fmla="*/ 5649775 w 8762915"/>
              <a:gd name="connsiteY10" fmla="*/ 1078677 h 2758503"/>
              <a:gd name="connsiteX11" fmla="*/ 6428433 w 8762915"/>
              <a:gd name="connsiteY11" fmla="*/ 2170496 h 2758503"/>
              <a:gd name="connsiteX12" fmla="*/ 6949258 w 8762915"/>
              <a:gd name="connsiteY12" fmla="*/ 1351633 h 2758503"/>
              <a:gd name="connsiteX13" fmla="*/ 7476362 w 8762915"/>
              <a:gd name="connsiteY13" fmla="*/ 1952132 h 2758503"/>
              <a:gd name="connsiteX14" fmla="*/ 7879648 w 8762915"/>
              <a:gd name="connsiteY14" fmla="*/ 961956 h 2758503"/>
              <a:gd name="connsiteX15" fmla="*/ 8398245 w 8762915"/>
              <a:gd name="connsiteY15" fmla="*/ 1289502 h 2758503"/>
              <a:gd name="connsiteX16" fmla="*/ 8762915 w 8762915"/>
              <a:gd name="connsiteY16" fmla="*/ 505 h 2758503"/>
              <a:gd name="connsiteX0" fmla="*/ 0 w 8762915"/>
              <a:gd name="connsiteY0" fmla="*/ 1924838 h 2758503"/>
              <a:gd name="connsiteX1" fmla="*/ 545111 w 8762915"/>
              <a:gd name="connsiteY1" fmla="*/ 2757351 h 2758503"/>
              <a:gd name="connsiteX2" fmla="*/ 1018877 w 8762915"/>
              <a:gd name="connsiteY2" fmla="*/ 1924838 h 2758503"/>
              <a:gd name="connsiteX3" fmla="*/ 1491637 w 8762915"/>
              <a:gd name="connsiteY3" fmla="*/ 2252384 h 2758503"/>
              <a:gd name="connsiteX4" fmla="*/ 1720492 w 8762915"/>
              <a:gd name="connsiteY4" fmla="*/ 996789 h 2758503"/>
              <a:gd name="connsiteX5" fmla="*/ 2429436 w 8762915"/>
              <a:gd name="connsiteY5" fmla="*/ 1310688 h 2758503"/>
              <a:gd name="connsiteX6" fmla="*/ 3026088 w 8762915"/>
              <a:gd name="connsiteY6" fmla="*/ 68743 h 2758503"/>
              <a:gd name="connsiteX7" fmla="*/ 3738719 w 8762915"/>
              <a:gd name="connsiteY7" fmla="*/ 792073 h 2758503"/>
              <a:gd name="connsiteX8" fmla="*/ 4354342 w 8762915"/>
              <a:gd name="connsiteY8" fmla="*/ 396288 h 2758503"/>
              <a:gd name="connsiteX9" fmla="*/ 4871851 w 8762915"/>
              <a:gd name="connsiteY9" fmla="*/ 1378928 h 2758503"/>
              <a:gd name="connsiteX10" fmla="*/ 5649775 w 8762915"/>
              <a:gd name="connsiteY10" fmla="*/ 1078677 h 2758503"/>
              <a:gd name="connsiteX11" fmla="*/ 6428433 w 8762915"/>
              <a:gd name="connsiteY11" fmla="*/ 2170496 h 2758503"/>
              <a:gd name="connsiteX12" fmla="*/ 6949258 w 8762915"/>
              <a:gd name="connsiteY12" fmla="*/ 1351633 h 2758503"/>
              <a:gd name="connsiteX13" fmla="*/ 7476362 w 8762915"/>
              <a:gd name="connsiteY13" fmla="*/ 1952132 h 2758503"/>
              <a:gd name="connsiteX14" fmla="*/ 7879648 w 8762915"/>
              <a:gd name="connsiteY14" fmla="*/ 961956 h 2758503"/>
              <a:gd name="connsiteX15" fmla="*/ 8398245 w 8762915"/>
              <a:gd name="connsiteY15" fmla="*/ 1289502 h 2758503"/>
              <a:gd name="connsiteX16" fmla="*/ 8762915 w 8762915"/>
              <a:gd name="connsiteY16" fmla="*/ 505 h 2758503"/>
              <a:gd name="connsiteX0" fmla="*/ 0 w 8762915"/>
              <a:gd name="connsiteY0" fmla="*/ 1924838 h 2758503"/>
              <a:gd name="connsiteX1" fmla="*/ 545111 w 8762915"/>
              <a:gd name="connsiteY1" fmla="*/ 2757351 h 2758503"/>
              <a:gd name="connsiteX2" fmla="*/ 1018877 w 8762915"/>
              <a:gd name="connsiteY2" fmla="*/ 1924838 h 2758503"/>
              <a:gd name="connsiteX3" fmla="*/ 1549053 w 8762915"/>
              <a:gd name="connsiteY3" fmla="*/ 2006724 h 2758503"/>
              <a:gd name="connsiteX4" fmla="*/ 1720492 w 8762915"/>
              <a:gd name="connsiteY4" fmla="*/ 996789 h 2758503"/>
              <a:gd name="connsiteX5" fmla="*/ 2429436 w 8762915"/>
              <a:gd name="connsiteY5" fmla="*/ 1310688 h 2758503"/>
              <a:gd name="connsiteX6" fmla="*/ 3026088 w 8762915"/>
              <a:gd name="connsiteY6" fmla="*/ 68743 h 2758503"/>
              <a:gd name="connsiteX7" fmla="*/ 3738719 w 8762915"/>
              <a:gd name="connsiteY7" fmla="*/ 792073 h 2758503"/>
              <a:gd name="connsiteX8" fmla="*/ 4354342 w 8762915"/>
              <a:gd name="connsiteY8" fmla="*/ 396288 h 2758503"/>
              <a:gd name="connsiteX9" fmla="*/ 4871851 w 8762915"/>
              <a:gd name="connsiteY9" fmla="*/ 1378928 h 2758503"/>
              <a:gd name="connsiteX10" fmla="*/ 5649775 w 8762915"/>
              <a:gd name="connsiteY10" fmla="*/ 1078677 h 2758503"/>
              <a:gd name="connsiteX11" fmla="*/ 6428433 w 8762915"/>
              <a:gd name="connsiteY11" fmla="*/ 2170496 h 2758503"/>
              <a:gd name="connsiteX12" fmla="*/ 6949258 w 8762915"/>
              <a:gd name="connsiteY12" fmla="*/ 1351633 h 2758503"/>
              <a:gd name="connsiteX13" fmla="*/ 7476362 w 8762915"/>
              <a:gd name="connsiteY13" fmla="*/ 1952132 h 2758503"/>
              <a:gd name="connsiteX14" fmla="*/ 7879648 w 8762915"/>
              <a:gd name="connsiteY14" fmla="*/ 961956 h 2758503"/>
              <a:gd name="connsiteX15" fmla="*/ 8398245 w 8762915"/>
              <a:gd name="connsiteY15" fmla="*/ 1289502 h 2758503"/>
              <a:gd name="connsiteX16" fmla="*/ 8762915 w 8762915"/>
              <a:gd name="connsiteY16" fmla="*/ 505 h 2758503"/>
              <a:gd name="connsiteX0" fmla="*/ 0 w 8762915"/>
              <a:gd name="connsiteY0" fmla="*/ 1924838 h 2758503"/>
              <a:gd name="connsiteX1" fmla="*/ 545111 w 8762915"/>
              <a:gd name="connsiteY1" fmla="*/ 2757351 h 2758503"/>
              <a:gd name="connsiteX2" fmla="*/ 817920 w 8762915"/>
              <a:gd name="connsiteY2" fmla="*/ 1965781 h 2758503"/>
              <a:gd name="connsiteX3" fmla="*/ 1549053 w 8762915"/>
              <a:gd name="connsiteY3" fmla="*/ 2006724 h 2758503"/>
              <a:gd name="connsiteX4" fmla="*/ 1720492 w 8762915"/>
              <a:gd name="connsiteY4" fmla="*/ 996789 h 2758503"/>
              <a:gd name="connsiteX5" fmla="*/ 2429436 w 8762915"/>
              <a:gd name="connsiteY5" fmla="*/ 1310688 h 2758503"/>
              <a:gd name="connsiteX6" fmla="*/ 3026088 w 8762915"/>
              <a:gd name="connsiteY6" fmla="*/ 68743 h 2758503"/>
              <a:gd name="connsiteX7" fmla="*/ 3738719 w 8762915"/>
              <a:gd name="connsiteY7" fmla="*/ 792073 h 2758503"/>
              <a:gd name="connsiteX8" fmla="*/ 4354342 w 8762915"/>
              <a:gd name="connsiteY8" fmla="*/ 396288 h 2758503"/>
              <a:gd name="connsiteX9" fmla="*/ 4871851 w 8762915"/>
              <a:gd name="connsiteY9" fmla="*/ 1378928 h 2758503"/>
              <a:gd name="connsiteX10" fmla="*/ 5649775 w 8762915"/>
              <a:gd name="connsiteY10" fmla="*/ 1078677 h 2758503"/>
              <a:gd name="connsiteX11" fmla="*/ 6428433 w 8762915"/>
              <a:gd name="connsiteY11" fmla="*/ 2170496 h 2758503"/>
              <a:gd name="connsiteX12" fmla="*/ 6949258 w 8762915"/>
              <a:gd name="connsiteY12" fmla="*/ 1351633 h 2758503"/>
              <a:gd name="connsiteX13" fmla="*/ 7476362 w 8762915"/>
              <a:gd name="connsiteY13" fmla="*/ 1952132 h 2758503"/>
              <a:gd name="connsiteX14" fmla="*/ 7879648 w 8762915"/>
              <a:gd name="connsiteY14" fmla="*/ 961956 h 2758503"/>
              <a:gd name="connsiteX15" fmla="*/ 8398245 w 8762915"/>
              <a:gd name="connsiteY15" fmla="*/ 1289502 h 2758503"/>
              <a:gd name="connsiteX16" fmla="*/ 8762915 w 8762915"/>
              <a:gd name="connsiteY16" fmla="*/ 505 h 2758503"/>
              <a:gd name="connsiteX0" fmla="*/ 0 w 8762915"/>
              <a:gd name="connsiteY0" fmla="*/ 1924838 h 2758503"/>
              <a:gd name="connsiteX1" fmla="*/ 545111 w 8762915"/>
              <a:gd name="connsiteY1" fmla="*/ 2757351 h 2758503"/>
              <a:gd name="connsiteX2" fmla="*/ 817920 w 8762915"/>
              <a:gd name="connsiteY2" fmla="*/ 1965781 h 2758503"/>
              <a:gd name="connsiteX3" fmla="*/ 1333741 w 8762915"/>
              <a:gd name="connsiteY3" fmla="*/ 2102258 h 2758503"/>
              <a:gd name="connsiteX4" fmla="*/ 1720492 w 8762915"/>
              <a:gd name="connsiteY4" fmla="*/ 996789 h 2758503"/>
              <a:gd name="connsiteX5" fmla="*/ 2429436 w 8762915"/>
              <a:gd name="connsiteY5" fmla="*/ 1310688 h 2758503"/>
              <a:gd name="connsiteX6" fmla="*/ 3026088 w 8762915"/>
              <a:gd name="connsiteY6" fmla="*/ 68743 h 2758503"/>
              <a:gd name="connsiteX7" fmla="*/ 3738719 w 8762915"/>
              <a:gd name="connsiteY7" fmla="*/ 792073 h 2758503"/>
              <a:gd name="connsiteX8" fmla="*/ 4354342 w 8762915"/>
              <a:gd name="connsiteY8" fmla="*/ 396288 h 2758503"/>
              <a:gd name="connsiteX9" fmla="*/ 4871851 w 8762915"/>
              <a:gd name="connsiteY9" fmla="*/ 1378928 h 2758503"/>
              <a:gd name="connsiteX10" fmla="*/ 5649775 w 8762915"/>
              <a:gd name="connsiteY10" fmla="*/ 1078677 h 2758503"/>
              <a:gd name="connsiteX11" fmla="*/ 6428433 w 8762915"/>
              <a:gd name="connsiteY11" fmla="*/ 2170496 h 2758503"/>
              <a:gd name="connsiteX12" fmla="*/ 6949258 w 8762915"/>
              <a:gd name="connsiteY12" fmla="*/ 1351633 h 2758503"/>
              <a:gd name="connsiteX13" fmla="*/ 7476362 w 8762915"/>
              <a:gd name="connsiteY13" fmla="*/ 1952132 h 2758503"/>
              <a:gd name="connsiteX14" fmla="*/ 7879648 w 8762915"/>
              <a:gd name="connsiteY14" fmla="*/ 961956 h 2758503"/>
              <a:gd name="connsiteX15" fmla="*/ 8398245 w 8762915"/>
              <a:gd name="connsiteY15" fmla="*/ 1289502 h 2758503"/>
              <a:gd name="connsiteX16" fmla="*/ 8762915 w 8762915"/>
              <a:gd name="connsiteY16" fmla="*/ 505 h 2758503"/>
              <a:gd name="connsiteX0" fmla="*/ 0 w 8762915"/>
              <a:gd name="connsiteY0" fmla="*/ 1924838 h 2717635"/>
              <a:gd name="connsiteX1" fmla="*/ 387216 w 8762915"/>
              <a:gd name="connsiteY1" fmla="*/ 2716407 h 2717635"/>
              <a:gd name="connsiteX2" fmla="*/ 817920 w 8762915"/>
              <a:gd name="connsiteY2" fmla="*/ 1965781 h 2717635"/>
              <a:gd name="connsiteX3" fmla="*/ 1333741 w 8762915"/>
              <a:gd name="connsiteY3" fmla="*/ 2102258 h 2717635"/>
              <a:gd name="connsiteX4" fmla="*/ 1720492 w 8762915"/>
              <a:gd name="connsiteY4" fmla="*/ 996789 h 2717635"/>
              <a:gd name="connsiteX5" fmla="*/ 2429436 w 8762915"/>
              <a:gd name="connsiteY5" fmla="*/ 1310688 h 2717635"/>
              <a:gd name="connsiteX6" fmla="*/ 3026088 w 8762915"/>
              <a:gd name="connsiteY6" fmla="*/ 68743 h 2717635"/>
              <a:gd name="connsiteX7" fmla="*/ 3738719 w 8762915"/>
              <a:gd name="connsiteY7" fmla="*/ 792073 h 2717635"/>
              <a:gd name="connsiteX8" fmla="*/ 4354342 w 8762915"/>
              <a:gd name="connsiteY8" fmla="*/ 396288 h 2717635"/>
              <a:gd name="connsiteX9" fmla="*/ 4871851 w 8762915"/>
              <a:gd name="connsiteY9" fmla="*/ 1378928 h 2717635"/>
              <a:gd name="connsiteX10" fmla="*/ 5649775 w 8762915"/>
              <a:gd name="connsiteY10" fmla="*/ 1078677 h 2717635"/>
              <a:gd name="connsiteX11" fmla="*/ 6428433 w 8762915"/>
              <a:gd name="connsiteY11" fmla="*/ 2170496 h 2717635"/>
              <a:gd name="connsiteX12" fmla="*/ 6949258 w 8762915"/>
              <a:gd name="connsiteY12" fmla="*/ 1351633 h 2717635"/>
              <a:gd name="connsiteX13" fmla="*/ 7476362 w 8762915"/>
              <a:gd name="connsiteY13" fmla="*/ 1952132 h 2717635"/>
              <a:gd name="connsiteX14" fmla="*/ 7879648 w 8762915"/>
              <a:gd name="connsiteY14" fmla="*/ 961956 h 2717635"/>
              <a:gd name="connsiteX15" fmla="*/ 8398245 w 8762915"/>
              <a:gd name="connsiteY15" fmla="*/ 1289502 h 2717635"/>
              <a:gd name="connsiteX16" fmla="*/ 8762915 w 8762915"/>
              <a:gd name="connsiteY16" fmla="*/ 505 h 2717635"/>
              <a:gd name="connsiteX0" fmla="*/ 0 w 8906456"/>
              <a:gd name="connsiteY0" fmla="*/ 1774713 h 2717396"/>
              <a:gd name="connsiteX1" fmla="*/ 530757 w 8906456"/>
              <a:gd name="connsiteY1" fmla="*/ 2716407 h 2717396"/>
              <a:gd name="connsiteX2" fmla="*/ 961461 w 8906456"/>
              <a:gd name="connsiteY2" fmla="*/ 1965781 h 2717396"/>
              <a:gd name="connsiteX3" fmla="*/ 1477282 w 8906456"/>
              <a:gd name="connsiteY3" fmla="*/ 2102258 h 2717396"/>
              <a:gd name="connsiteX4" fmla="*/ 1864033 w 8906456"/>
              <a:gd name="connsiteY4" fmla="*/ 996789 h 2717396"/>
              <a:gd name="connsiteX5" fmla="*/ 2572977 w 8906456"/>
              <a:gd name="connsiteY5" fmla="*/ 1310688 h 2717396"/>
              <a:gd name="connsiteX6" fmla="*/ 3169629 w 8906456"/>
              <a:gd name="connsiteY6" fmla="*/ 68743 h 2717396"/>
              <a:gd name="connsiteX7" fmla="*/ 3882260 w 8906456"/>
              <a:gd name="connsiteY7" fmla="*/ 792073 h 2717396"/>
              <a:gd name="connsiteX8" fmla="*/ 4497883 w 8906456"/>
              <a:gd name="connsiteY8" fmla="*/ 396288 h 2717396"/>
              <a:gd name="connsiteX9" fmla="*/ 5015392 w 8906456"/>
              <a:gd name="connsiteY9" fmla="*/ 1378928 h 2717396"/>
              <a:gd name="connsiteX10" fmla="*/ 5793316 w 8906456"/>
              <a:gd name="connsiteY10" fmla="*/ 1078677 h 2717396"/>
              <a:gd name="connsiteX11" fmla="*/ 6571974 w 8906456"/>
              <a:gd name="connsiteY11" fmla="*/ 2170496 h 2717396"/>
              <a:gd name="connsiteX12" fmla="*/ 7092799 w 8906456"/>
              <a:gd name="connsiteY12" fmla="*/ 1351633 h 2717396"/>
              <a:gd name="connsiteX13" fmla="*/ 7619903 w 8906456"/>
              <a:gd name="connsiteY13" fmla="*/ 1952132 h 2717396"/>
              <a:gd name="connsiteX14" fmla="*/ 8023189 w 8906456"/>
              <a:gd name="connsiteY14" fmla="*/ 961956 h 2717396"/>
              <a:gd name="connsiteX15" fmla="*/ 8541786 w 8906456"/>
              <a:gd name="connsiteY15" fmla="*/ 1289502 h 2717396"/>
              <a:gd name="connsiteX16" fmla="*/ 8906456 w 8906456"/>
              <a:gd name="connsiteY16" fmla="*/ 505 h 2717396"/>
              <a:gd name="connsiteX0" fmla="*/ 0 w 8906456"/>
              <a:gd name="connsiteY0" fmla="*/ 1774713 h 2717632"/>
              <a:gd name="connsiteX1" fmla="*/ 530757 w 8906456"/>
              <a:gd name="connsiteY1" fmla="*/ 2716407 h 2717632"/>
              <a:gd name="connsiteX2" fmla="*/ 961461 w 8906456"/>
              <a:gd name="connsiteY2" fmla="*/ 1965781 h 2717632"/>
              <a:gd name="connsiteX3" fmla="*/ 1477282 w 8906456"/>
              <a:gd name="connsiteY3" fmla="*/ 2102258 h 2717632"/>
              <a:gd name="connsiteX4" fmla="*/ 1864033 w 8906456"/>
              <a:gd name="connsiteY4" fmla="*/ 996789 h 2717632"/>
              <a:gd name="connsiteX5" fmla="*/ 2572977 w 8906456"/>
              <a:gd name="connsiteY5" fmla="*/ 1310688 h 2717632"/>
              <a:gd name="connsiteX6" fmla="*/ 3169629 w 8906456"/>
              <a:gd name="connsiteY6" fmla="*/ 68743 h 2717632"/>
              <a:gd name="connsiteX7" fmla="*/ 3882260 w 8906456"/>
              <a:gd name="connsiteY7" fmla="*/ 792073 h 2717632"/>
              <a:gd name="connsiteX8" fmla="*/ 4497883 w 8906456"/>
              <a:gd name="connsiteY8" fmla="*/ 396288 h 2717632"/>
              <a:gd name="connsiteX9" fmla="*/ 5015392 w 8906456"/>
              <a:gd name="connsiteY9" fmla="*/ 1378928 h 2717632"/>
              <a:gd name="connsiteX10" fmla="*/ 5793316 w 8906456"/>
              <a:gd name="connsiteY10" fmla="*/ 1078677 h 2717632"/>
              <a:gd name="connsiteX11" fmla="*/ 6571974 w 8906456"/>
              <a:gd name="connsiteY11" fmla="*/ 2170496 h 2717632"/>
              <a:gd name="connsiteX12" fmla="*/ 7092799 w 8906456"/>
              <a:gd name="connsiteY12" fmla="*/ 1351633 h 2717632"/>
              <a:gd name="connsiteX13" fmla="*/ 7619903 w 8906456"/>
              <a:gd name="connsiteY13" fmla="*/ 1952132 h 2717632"/>
              <a:gd name="connsiteX14" fmla="*/ 8023189 w 8906456"/>
              <a:gd name="connsiteY14" fmla="*/ 961956 h 2717632"/>
              <a:gd name="connsiteX15" fmla="*/ 8541786 w 8906456"/>
              <a:gd name="connsiteY15" fmla="*/ 1289502 h 2717632"/>
              <a:gd name="connsiteX16" fmla="*/ 8906456 w 8906456"/>
              <a:gd name="connsiteY16" fmla="*/ 505 h 2717632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61461 w 8906456"/>
              <a:gd name="connsiteY2" fmla="*/ 1965781 h 2704013"/>
              <a:gd name="connsiteX3" fmla="*/ 1477282 w 8906456"/>
              <a:gd name="connsiteY3" fmla="*/ 2102258 h 2704013"/>
              <a:gd name="connsiteX4" fmla="*/ 1864033 w 8906456"/>
              <a:gd name="connsiteY4" fmla="*/ 996789 h 2704013"/>
              <a:gd name="connsiteX5" fmla="*/ 2572977 w 8906456"/>
              <a:gd name="connsiteY5" fmla="*/ 1310688 h 2704013"/>
              <a:gd name="connsiteX6" fmla="*/ 3169629 w 8906456"/>
              <a:gd name="connsiteY6" fmla="*/ 68743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61461 w 8906456"/>
              <a:gd name="connsiteY2" fmla="*/ 1965781 h 2704013"/>
              <a:gd name="connsiteX3" fmla="*/ 1348095 w 8906456"/>
              <a:gd name="connsiteY3" fmla="*/ 2225088 h 2704013"/>
              <a:gd name="connsiteX4" fmla="*/ 1864033 w 8906456"/>
              <a:gd name="connsiteY4" fmla="*/ 996789 h 2704013"/>
              <a:gd name="connsiteX5" fmla="*/ 2572977 w 8906456"/>
              <a:gd name="connsiteY5" fmla="*/ 1310688 h 2704013"/>
              <a:gd name="connsiteX6" fmla="*/ 3169629 w 8906456"/>
              <a:gd name="connsiteY6" fmla="*/ 68743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90170 w 8906456"/>
              <a:gd name="connsiteY2" fmla="*/ 2020372 h 2704013"/>
              <a:gd name="connsiteX3" fmla="*/ 1348095 w 8906456"/>
              <a:gd name="connsiteY3" fmla="*/ 2225088 h 2704013"/>
              <a:gd name="connsiteX4" fmla="*/ 1864033 w 8906456"/>
              <a:gd name="connsiteY4" fmla="*/ 996789 h 2704013"/>
              <a:gd name="connsiteX5" fmla="*/ 2572977 w 8906456"/>
              <a:gd name="connsiteY5" fmla="*/ 1310688 h 2704013"/>
              <a:gd name="connsiteX6" fmla="*/ 3169629 w 8906456"/>
              <a:gd name="connsiteY6" fmla="*/ 68743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90170 w 8906456"/>
              <a:gd name="connsiteY2" fmla="*/ 2020372 h 2704013"/>
              <a:gd name="connsiteX3" fmla="*/ 1491637 w 8906456"/>
              <a:gd name="connsiteY3" fmla="*/ 2293327 h 2704013"/>
              <a:gd name="connsiteX4" fmla="*/ 1864033 w 8906456"/>
              <a:gd name="connsiteY4" fmla="*/ 996789 h 2704013"/>
              <a:gd name="connsiteX5" fmla="*/ 2572977 w 8906456"/>
              <a:gd name="connsiteY5" fmla="*/ 1310688 h 2704013"/>
              <a:gd name="connsiteX6" fmla="*/ 3169629 w 8906456"/>
              <a:gd name="connsiteY6" fmla="*/ 68743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90170 w 8906456"/>
              <a:gd name="connsiteY2" fmla="*/ 2020372 h 2704013"/>
              <a:gd name="connsiteX3" fmla="*/ 1491637 w 8906456"/>
              <a:gd name="connsiteY3" fmla="*/ 2293327 h 2704013"/>
              <a:gd name="connsiteX4" fmla="*/ 1935804 w 8906456"/>
              <a:gd name="connsiteY4" fmla="*/ 1283392 h 2704013"/>
              <a:gd name="connsiteX5" fmla="*/ 2572977 w 8906456"/>
              <a:gd name="connsiteY5" fmla="*/ 1310688 h 2704013"/>
              <a:gd name="connsiteX6" fmla="*/ 3169629 w 8906456"/>
              <a:gd name="connsiteY6" fmla="*/ 68743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90170 w 8906456"/>
              <a:gd name="connsiteY2" fmla="*/ 2020372 h 2704013"/>
              <a:gd name="connsiteX3" fmla="*/ 1491637 w 8906456"/>
              <a:gd name="connsiteY3" fmla="*/ 2293327 h 2704013"/>
              <a:gd name="connsiteX4" fmla="*/ 1935804 w 8906456"/>
              <a:gd name="connsiteY4" fmla="*/ 1283392 h 2704013"/>
              <a:gd name="connsiteX5" fmla="*/ 2458145 w 8906456"/>
              <a:gd name="connsiteY5" fmla="*/ 1556348 h 2704013"/>
              <a:gd name="connsiteX6" fmla="*/ 3169629 w 8906456"/>
              <a:gd name="connsiteY6" fmla="*/ 68743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774713 h 2704013"/>
              <a:gd name="connsiteX1" fmla="*/ 473341 w 8906456"/>
              <a:gd name="connsiteY1" fmla="*/ 2702760 h 2704013"/>
              <a:gd name="connsiteX2" fmla="*/ 990170 w 8906456"/>
              <a:gd name="connsiteY2" fmla="*/ 2020372 h 2704013"/>
              <a:gd name="connsiteX3" fmla="*/ 1491637 w 8906456"/>
              <a:gd name="connsiteY3" fmla="*/ 2293327 h 2704013"/>
              <a:gd name="connsiteX4" fmla="*/ 1935804 w 8906456"/>
              <a:gd name="connsiteY4" fmla="*/ 1283392 h 2704013"/>
              <a:gd name="connsiteX5" fmla="*/ 2458145 w 8906456"/>
              <a:gd name="connsiteY5" fmla="*/ 1556348 h 2704013"/>
              <a:gd name="connsiteX6" fmla="*/ 2997380 w 8906456"/>
              <a:gd name="connsiteY6" fmla="*/ 314402 h 2704013"/>
              <a:gd name="connsiteX7" fmla="*/ 3882260 w 8906456"/>
              <a:gd name="connsiteY7" fmla="*/ 792073 h 2704013"/>
              <a:gd name="connsiteX8" fmla="*/ 4497883 w 8906456"/>
              <a:gd name="connsiteY8" fmla="*/ 396288 h 2704013"/>
              <a:gd name="connsiteX9" fmla="*/ 5015392 w 8906456"/>
              <a:gd name="connsiteY9" fmla="*/ 1378928 h 2704013"/>
              <a:gd name="connsiteX10" fmla="*/ 5793316 w 8906456"/>
              <a:gd name="connsiteY10" fmla="*/ 1078677 h 2704013"/>
              <a:gd name="connsiteX11" fmla="*/ 6571974 w 8906456"/>
              <a:gd name="connsiteY11" fmla="*/ 2170496 h 2704013"/>
              <a:gd name="connsiteX12" fmla="*/ 7092799 w 8906456"/>
              <a:gd name="connsiteY12" fmla="*/ 1351633 h 2704013"/>
              <a:gd name="connsiteX13" fmla="*/ 7619903 w 8906456"/>
              <a:gd name="connsiteY13" fmla="*/ 1952132 h 2704013"/>
              <a:gd name="connsiteX14" fmla="*/ 8023189 w 8906456"/>
              <a:gd name="connsiteY14" fmla="*/ 961956 h 2704013"/>
              <a:gd name="connsiteX15" fmla="*/ 8541786 w 8906456"/>
              <a:gd name="connsiteY15" fmla="*/ 1289502 h 2704013"/>
              <a:gd name="connsiteX16" fmla="*/ 8906456 w 8906456"/>
              <a:gd name="connsiteY16" fmla="*/ 505 h 2704013"/>
              <a:gd name="connsiteX0" fmla="*/ 0 w 8906456"/>
              <a:gd name="connsiteY0" fmla="*/ 1800647 h 2729947"/>
              <a:gd name="connsiteX1" fmla="*/ 473341 w 8906456"/>
              <a:gd name="connsiteY1" fmla="*/ 2728694 h 2729947"/>
              <a:gd name="connsiteX2" fmla="*/ 990170 w 8906456"/>
              <a:gd name="connsiteY2" fmla="*/ 2046306 h 2729947"/>
              <a:gd name="connsiteX3" fmla="*/ 1491637 w 8906456"/>
              <a:gd name="connsiteY3" fmla="*/ 2319261 h 2729947"/>
              <a:gd name="connsiteX4" fmla="*/ 1935804 w 8906456"/>
              <a:gd name="connsiteY4" fmla="*/ 1309326 h 2729947"/>
              <a:gd name="connsiteX5" fmla="*/ 2458145 w 8906456"/>
              <a:gd name="connsiteY5" fmla="*/ 1582282 h 2729947"/>
              <a:gd name="connsiteX6" fmla="*/ 3054796 w 8906456"/>
              <a:gd name="connsiteY6" fmla="*/ 12790 h 2729947"/>
              <a:gd name="connsiteX7" fmla="*/ 3882260 w 8906456"/>
              <a:gd name="connsiteY7" fmla="*/ 818007 h 2729947"/>
              <a:gd name="connsiteX8" fmla="*/ 4497883 w 8906456"/>
              <a:gd name="connsiteY8" fmla="*/ 422222 h 2729947"/>
              <a:gd name="connsiteX9" fmla="*/ 5015392 w 8906456"/>
              <a:gd name="connsiteY9" fmla="*/ 1404862 h 2729947"/>
              <a:gd name="connsiteX10" fmla="*/ 5793316 w 8906456"/>
              <a:gd name="connsiteY10" fmla="*/ 1104611 h 2729947"/>
              <a:gd name="connsiteX11" fmla="*/ 6571974 w 8906456"/>
              <a:gd name="connsiteY11" fmla="*/ 2196430 h 2729947"/>
              <a:gd name="connsiteX12" fmla="*/ 7092799 w 8906456"/>
              <a:gd name="connsiteY12" fmla="*/ 1377567 h 2729947"/>
              <a:gd name="connsiteX13" fmla="*/ 7619903 w 8906456"/>
              <a:gd name="connsiteY13" fmla="*/ 1978066 h 2729947"/>
              <a:gd name="connsiteX14" fmla="*/ 8023189 w 8906456"/>
              <a:gd name="connsiteY14" fmla="*/ 987890 h 2729947"/>
              <a:gd name="connsiteX15" fmla="*/ 8541786 w 8906456"/>
              <a:gd name="connsiteY15" fmla="*/ 1315436 h 2729947"/>
              <a:gd name="connsiteX16" fmla="*/ 8906456 w 8906456"/>
              <a:gd name="connsiteY16" fmla="*/ 26439 h 2729947"/>
              <a:gd name="connsiteX0" fmla="*/ 0 w 8906456"/>
              <a:gd name="connsiteY0" fmla="*/ 1798971 h 2728271"/>
              <a:gd name="connsiteX1" fmla="*/ 473341 w 8906456"/>
              <a:gd name="connsiteY1" fmla="*/ 2727018 h 2728271"/>
              <a:gd name="connsiteX2" fmla="*/ 990170 w 8906456"/>
              <a:gd name="connsiteY2" fmla="*/ 2044630 h 2728271"/>
              <a:gd name="connsiteX3" fmla="*/ 1491637 w 8906456"/>
              <a:gd name="connsiteY3" fmla="*/ 2317585 h 2728271"/>
              <a:gd name="connsiteX4" fmla="*/ 1935804 w 8906456"/>
              <a:gd name="connsiteY4" fmla="*/ 1307650 h 2728271"/>
              <a:gd name="connsiteX5" fmla="*/ 2458145 w 8906456"/>
              <a:gd name="connsiteY5" fmla="*/ 1580606 h 2728271"/>
              <a:gd name="connsiteX6" fmla="*/ 3054796 w 8906456"/>
              <a:gd name="connsiteY6" fmla="*/ 11114 h 2728271"/>
              <a:gd name="connsiteX7" fmla="*/ 3724365 w 8906456"/>
              <a:gd name="connsiteY7" fmla="*/ 857274 h 2728271"/>
              <a:gd name="connsiteX8" fmla="*/ 4497883 w 8906456"/>
              <a:gd name="connsiteY8" fmla="*/ 420546 h 2728271"/>
              <a:gd name="connsiteX9" fmla="*/ 5015392 w 8906456"/>
              <a:gd name="connsiteY9" fmla="*/ 1403186 h 2728271"/>
              <a:gd name="connsiteX10" fmla="*/ 5793316 w 8906456"/>
              <a:gd name="connsiteY10" fmla="*/ 1102935 h 2728271"/>
              <a:gd name="connsiteX11" fmla="*/ 6571974 w 8906456"/>
              <a:gd name="connsiteY11" fmla="*/ 2194754 h 2728271"/>
              <a:gd name="connsiteX12" fmla="*/ 7092799 w 8906456"/>
              <a:gd name="connsiteY12" fmla="*/ 1375891 h 2728271"/>
              <a:gd name="connsiteX13" fmla="*/ 7619903 w 8906456"/>
              <a:gd name="connsiteY13" fmla="*/ 1976390 h 2728271"/>
              <a:gd name="connsiteX14" fmla="*/ 8023189 w 8906456"/>
              <a:gd name="connsiteY14" fmla="*/ 986214 h 2728271"/>
              <a:gd name="connsiteX15" fmla="*/ 8541786 w 8906456"/>
              <a:gd name="connsiteY15" fmla="*/ 1313760 h 2728271"/>
              <a:gd name="connsiteX16" fmla="*/ 8906456 w 8906456"/>
              <a:gd name="connsiteY16" fmla="*/ 24763 h 2728271"/>
              <a:gd name="connsiteX0" fmla="*/ 0 w 8906456"/>
              <a:gd name="connsiteY0" fmla="*/ 1799123 h 2728423"/>
              <a:gd name="connsiteX1" fmla="*/ 473341 w 8906456"/>
              <a:gd name="connsiteY1" fmla="*/ 2727170 h 2728423"/>
              <a:gd name="connsiteX2" fmla="*/ 990170 w 8906456"/>
              <a:gd name="connsiteY2" fmla="*/ 2044782 h 2728423"/>
              <a:gd name="connsiteX3" fmla="*/ 1491637 w 8906456"/>
              <a:gd name="connsiteY3" fmla="*/ 2317737 h 2728423"/>
              <a:gd name="connsiteX4" fmla="*/ 1935804 w 8906456"/>
              <a:gd name="connsiteY4" fmla="*/ 1307802 h 2728423"/>
              <a:gd name="connsiteX5" fmla="*/ 2458145 w 8906456"/>
              <a:gd name="connsiteY5" fmla="*/ 1580758 h 2728423"/>
              <a:gd name="connsiteX6" fmla="*/ 3054796 w 8906456"/>
              <a:gd name="connsiteY6" fmla="*/ 11266 h 2728423"/>
              <a:gd name="connsiteX7" fmla="*/ 3724365 w 8906456"/>
              <a:gd name="connsiteY7" fmla="*/ 857426 h 2728423"/>
              <a:gd name="connsiteX8" fmla="*/ 4368696 w 8906456"/>
              <a:gd name="connsiteY8" fmla="*/ 502585 h 2728423"/>
              <a:gd name="connsiteX9" fmla="*/ 5015392 w 8906456"/>
              <a:gd name="connsiteY9" fmla="*/ 1403338 h 2728423"/>
              <a:gd name="connsiteX10" fmla="*/ 5793316 w 8906456"/>
              <a:gd name="connsiteY10" fmla="*/ 1103087 h 2728423"/>
              <a:gd name="connsiteX11" fmla="*/ 6571974 w 8906456"/>
              <a:gd name="connsiteY11" fmla="*/ 2194906 h 2728423"/>
              <a:gd name="connsiteX12" fmla="*/ 7092799 w 8906456"/>
              <a:gd name="connsiteY12" fmla="*/ 1376043 h 2728423"/>
              <a:gd name="connsiteX13" fmla="*/ 7619903 w 8906456"/>
              <a:gd name="connsiteY13" fmla="*/ 1976542 h 2728423"/>
              <a:gd name="connsiteX14" fmla="*/ 8023189 w 8906456"/>
              <a:gd name="connsiteY14" fmla="*/ 986366 h 2728423"/>
              <a:gd name="connsiteX15" fmla="*/ 8541786 w 8906456"/>
              <a:gd name="connsiteY15" fmla="*/ 1313912 h 2728423"/>
              <a:gd name="connsiteX16" fmla="*/ 8906456 w 8906456"/>
              <a:gd name="connsiteY16" fmla="*/ 24915 h 2728423"/>
              <a:gd name="connsiteX0" fmla="*/ 0 w 8906456"/>
              <a:gd name="connsiteY0" fmla="*/ 1793431 h 2722731"/>
              <a:gd name="connsiteX1" fmla="*/ 473341 w 8906456"/>
              <a:gd name="connsiteY1" fmla="*/ 2721478 h 2722731"/>
              <a:gd name="connsiteX2" fmla="*/ 990170 w 8906456"/>
              <a:gd name="connsiteY2" fmla="*/ 2039090 h 2722731"/>
              <a:gd name="connsiteX3" fmla="*/ 1491637 w 8906456"/>
              <a:gd name="connsiteY3" fmla="*/ 2312045 h 2722731"/>
              <a:gd name="connsiteX4" fmla="*/ 1935804 w 8906456"/>
              <a:gd name="connsiteY4" fmla="*/ 1302110 h 2722731"/>
              <a:gd name="connsiteX5" fmla="*/ 2687812 w 8906456"/>
              <a:gd name="connsiteY5" fmla="*/ 1343054 h 2722731"/>
              <a:gd name="connsiteX6" fmla="*/ 3054796 w 8906456"/>
              <a:gd name="connsiteY6" fmla="*/ 5574 h 2722731"/>
              <a:gd name="connsiteX7" fmla="*/ 3724365 w 8906456"/>
              <a:gd name="connsiteY7" fmla="*/ 851734 h 2722731"/>
              <a:gd name="connsiteX8" fmla="*/ 4368696 w 8906456"/>
              <a:gd name="connsiteY8" fmla="*/ 496893 h 2722731"/>
              <a:gd name="connsiteX9" fmla="*/ 5015392 w 8906456"/>
              <a:gd name="connsiteY9" fmla="*/ 1397646 h 2722731"/>
              <a:gd name="connsiteX10" fmla="*/ 5793316 w 8906456"/>
              <a:gd name="connsiteY10" fmla="*/ 1097395 h 2722731"/>
              <a:gd name="connsiteX11" fmla="*/ 6571974 w 8906456"/>
              <a:gd name="connsiteY11" fmla="*/ 2189214 h 2722731"/>
              <a:gd name="connsiteX12" fmla="*/ 7092799 w 8906456"/>
              <a:gd name="connsiteY12" fmla="*/ 1370351 h 2722731"/>
              <a:gd name="connsiteX13" fmla="*/ 7619903 w 8906456"/>
              <a:gd name="connsiteY13" fmla="*/ 1970850 h 2722731"/>
              <a:gd name="connsiteX14" fmla="*/ 8023189 w 8906456"/>
              <a:gd name="connsiteY14" fmla="*/ 980674 h 2722731"/>
              <a:gd name="connsiteX15" fmla="*/ 8541786 w 8906456"/>
              <a:gd name="connsiteY15" fmla="*/ 1308220 h 2722731"/>
              <a:gd name="connsiteX16" fmla="*/ 8906456 w 8906456"/>
              <a:gd name="connsiteY16" fmla="*/ 19223 h 2722731"/>
              <a:gd name="connsiteX0" fmla="*/ 0 w 8906456"/>
              <a:gd name="connsiteY0" fmla="*/ 1793431 h 2722731"/>
              <a:gd name="connsiteX1" fmla="*/ 473341 w 8906456"/>
              <a:gd name="connsiteY1" fmla="*/ 2721478 h 2722731"/>
              <a:gd name="connsiteX2" fmla="*/ 990170 w 8906456"/>
              <a:gd name="connsiteY2" fmla="*/ 2039090 h 2722731"/>
              <a:gd name="connsiteX3" fmla="*/ 1491637 w 8906456"/>
              <a:gd name="connsiteY3" fmla="*/ 2312045 h 2722731"/>
              <a:gd name="connsiteX4" fmla="*/ 1964512 w 8906456"/>
              <a:gd name="connsiteY4" fmla="*/ 988212 h 2722731"/>
              <a:gd name="connsiteX5" fmla="*/ 2687812 w 8906456"/>
              <a:gd name="connsiteY5" fmla="*/ 1343054 h 2722731"/>
              <a:gd name="connsiteX6" fmla="*/ 3054796 w 8906456"/>
              <a:gd name="connsiteY6" fmla="*/ 5574 h 2722731"/>
              <a:gd name="connsiteX7" fmla="*/ 3724365 w 8906456"/>
              <a:gd name="connsiteY7" fmla="*/ 851734 h 2722731"/>
              <a:gd name="connsiteX8" fmla="*/ 4368696 w 8906456"/>
              <a:gd name="connsiteY8" fmla="*/ 496893 h 2722731"/>
              <a:gd name="connsiteX9" fmla="*/ 5015392 w 8906456"/>
              <a:gd name="connsiteY9" fmla="*/ 1397646 h 2722731"/>
              <a:gd name="connsiteX10" fmla="*/ 5793316 w 8906456"/>
              <a:gd name="connsiteY10" fmla="*/ 1097395 h 2722731"/>
              <a:gd name="connsiteX11" fmla="*/ 6571974 w 8906456"/>
              <a:gd name="connsiteY11" fmla="*/ 2189214 h 2722731"/>
              <a:gd name="connsiteX12" fmla="*/ 7092799 w 8906456"/>
              <a:gd name="connsiteY12" fmla="*/ 1370351 h 2722731"/>
              <a:gd name="connsiteX13" fmla="*/ 7619903 w 8906456"/>
              <a:gd name="connsiteY13" fmla="*/ 1970850 h 2722731"/>
              <a:gd name="connsiteX14" fmla="*/ 8023189 w 8906456"/>
              <a:gd name="connsiteY14" fmla="*/ 980674 h 2722731"/>
              <a:gd name="connsiteX15" fmla="*/ 8541786 w 8906456"/>
              <a:gd name="connsiteY15" fmla="*/ 1308220 h 2722731"/>
              <a:gd name="connsiteX16" fmla="*/ 8906456 w 8906456"/>
              <a:gd name="connsiteY16" fmla="*/ 19223 h 2722731"/>
              <a:gd name="connsiteX0" fmla="*/ 0 w 8906456"/>
              <a:gd name="connsiteY0" fmla="*/ 1793431 h 2722731"/>
              <a:gd name="connsiteX1" fmla="*/ 473341 w 8906456"/>
              <a:gd name="connsiteY1" fmla="*/ 2721478 h 2722731"/>
              <a:gd name="connsiteX2" fmla="*/ 990170 w 8906456"/>
              <a:gd name="connsiteY2" fmla="*/ 2039090 h 2722731"/>
              <a:gd name="connsiteX3" fmla="*/ 1520345 w 8906456"/>
              <a:gd name="connsiteY3" fmla="*/ 1902612 h 2722731"/>
              <a:gd name="connsiteX4" fmla="*/ 1964512 w 8906456"/>
              <a:gd name="connsiteY4" fmla="*/ 988212 h 2722731"/>
              <a:gd name="connsiteX5" fmla="*/ 2687812 w 8906456"/>
              <a:gd name="connsiteY5" fmla="*/ 1343054 h 2722731"/>
              <a:gd name="connsiteX6" fmla="*/ 3054796 w 8906456"/>
              <a:gd name="connsiteY6" fmla="*/ 5574 h 2722731"/>
              <a:gd name="connsiteX7" fmla="*/ 3724365 w 8906456"/>
              <a:gd name="connsiteY7" fmla="*/ 851734 h 2722731"/>
              <a:gd name="connsiteX8" fmla="*/ 4368696 w 8906456"/>
              <a:gd name="connsiteY8" fmla="*/ 496893 h 2722731"/>
              <a:gd name="connsiteX9" fmla="*/ 5015392 w 8906456"/>
              <a:gd name="connsiteY9" fmla="*/ 1397646 h 2722731"/>
              <a:gd name="connsiteX10" fmla="*/ 5793316 w 8906456"/>
              <a:gd name="connsiteY10" fmla="*/ 1097395 h 2722731"/>
              <a:gd name="connsiteX11" fmla="*/ 6571974 w 8906456"/>
              <a:gd name="connsiteY11" fmla="*/ 2189214 h 2722731"/>
              <a:gd name="connsiteX12" fmla="*/ 7092799 w 8906456"/>
              <a:gd name="connsiteY12" fmla="*/ 1370351 h 2722731"/>
              <a:gd name="connsiteX13" fmla="*/ 7619903 w 8906456"/>
              <a:gd name="connsiteY13" fmla="*/ 1970850 h 2722731"/>
              <a:gd name="connsiteX14" fmla="*/ 8023189 w 8906456"/>
              <a:gd name="connsiteY14" fmla="*/ 980674 h 2722731"/>
              <a:gd name="connsiteX15" fmla="*/ 8541786 w 8906456"/>
              <a:gd name="connsiteY15" fmla="*/ 1308220 h 2722731"/>
              <a:gd name="connsiteX16" fmla="*/ 8906456 w 8906456"/>
              <a:gd name="connsiteY16" fmla="*/ 19223 h 2722731"/>
              <a:gd name="connsiteX0" fmla="*/ 0 w 8906456"/>
              <a:gd name="connsiteY0" fmla="*/ 1793431 h 2722731"/>
              <a:gd name="connsiteX1" fmla="*/ 473341 w 8906456"/>
              <a:gd name="connsiteY1" fmla="*/ 2721478 h 2722731"/>
              <a:gd name="connsiteX2" fmla="*/ 990170 w 8906456"/>
              <a:gd name="connsiteY2" fmla="*/ 1643305 h 2722731"/>
              <a:gd name="connsiteX3" fmla="*/ 1520345 w 8906456"/>
              <a:gd name="connsiteY3" fmla="*/ 1902612 h 2722731"/>
              <a:gd name="connsiteX4" fmla="*/ 1964512 w 8906456"/>
              <a:gd name="connsiteY4" fmla="*/ 988212 h 2722731"/>
              <a:gd name="connsiteX5" fmla="*/ 2687812 w 8906456"/>
              <a:gd name="connsiteY5" fmla="*/ 1343054 h 2722731"/>
              <a:gd name="connsiteX6" fmla="*/ 3054796 w 8906456"/>
              <a:gd name="connsiteY6" fmla="*/ 5574 h 2722731"/>
              <a:gd name="connsiteX7" fmla="*/ 3724365 w 8906456"/>
              <a:gd name="connsiteY7" fmla="*/ 851734 h 2722731"/>
              <a:gd name="connsiteX8" fmla="*/ 4368696 w 8906456"/>
              <a:gd name="connsiteY8" fmla="*/ 496893 h 2722731"/>
              <a:gd name="connsiteX9" fmla="*/ 5015392 w 8906456"/>
              <a:gd name="connsiteY9" fmla="*/ 1397646 h 2722731"/>
              <a:gd name="connsiteX10" fmla="*/ 5793316 w 8906456"/>
              <a:gd name="connsiteY10" fmla="*/ 1097395 h 2722731"/>
              <a:gd name="connsiteX11" fmla="*/ 6571974 w 8906456"/>
              <a:gd name="connsiteY11" fmla="*/ 2189214 h 2722731"/>
              <a:gd name="connsiteX12" fmla="*/ 7092799 w 8906456"/>
              <a:gd name="connsiteY12" fmla="*/ 1370351 h 2722731"/>
              <a:gd name="connsiteX13" fmla="*/ 7619903 w 8906456"/>
              <a:gd name="connsiteY13" fmla="*/ 1970850 h 2722731"/>
              <a:gd name="connsiteX14" fmla="*/ 8023189 w 8906456"/>
              <a:gd name="connsiteY14" fmla="*/ 980674 h 2722731"/>
              <a:gd name="connsiteX15" fmla="*/ 8541786 w 8906456"/>
              <a:gd name="connsiteY15" fmla="*/ 1308220 h 2722731"/>
              <a:gd name="connsiteX16" fmla="*/ 8906456 w 8906456"/>
              <a:gd name="connsiteY16" fmla="*/ 19223 h 2722731"/>
              <a:gd name="connsiteX0" fmla="*/ 0 w 8906456"/>
              <a:gd name="connsiteY0" fmla="*/ 1793431 h 2722731"/>
              <a:gd name="connsiteX1" fmla="*/ 473341 w 8906456"/>
              <a:gd name="connsiteY1" fmla="*/ 2721478 h 2722731"/>
              <a:gd name="connsiteX2" fmla="*/ 990170 w 8906456"/>
              <a:gd name="connsiteY2" fmla="*/ 1643305 h 2722731"/>
              <a:gd name="connsiteX3" fmla="*/ 1563408 w 8906456"/>
              <a:gd name="connsiteY3" fmla="*/ 2025442 h 2722731"/>
              <a:gd name="connsiteX4" fmla="*/ 1964512 w 8906456"/>
              <a:gd name="connsiteY4" fmla="*/ 988212 h 2722731"/>
              <a:gd name="connsiteX5" fmla="*/ 2687812 w 8906456"/>
              <a:gd name="connsiteY5" fmla="*/ 1343054 h 2722731"/>
              <a:gd name="connsiteX6" fmla="*/ 3054796 w 8906456"/>
              <a:gd name="connsiteY6" fmla="*/ 5574 h 2722731"/>
              <a:gd name="connsiteX7" fmla="*/ 3724365 w 8906456"/>
              <a:gd name="connsiteY7" fmla="*/ 851734 h 2722731"/>
              <a:gd name="connsiteX8" fmla="*/ 4368696 w 8906456"/>
              <a:gd name="connsiteY8" fmla="*/ 496893 h 2722731"/>
              <a:gd name="connsiteX9" fmla="*/ 5015392 w 8906456"/>
              <a:gd name="connsiteY9" fmla="*/ 1397646 h 2722731"/>
              <a:gd name="connsiteX10" fmla="*/ 5793316 w 8906456"/>
              <a:gd name="connsiteY10" fmla="*/ 1097395 h 2722731"/>
              <a:gd name="connsiteX11" fmla="*/ 6571974 w 8906456"/>
              <a:gd name="connsiteY11" fmla="*/ 2189214 h 2722731"/>
              <a:gd name="connsiteX12" fmla="*/ 7092799 w 8906456"/>
              <a:gd name="connsiteY12" fmla="*/ 1370351 h 2722731"/>
              <a:gd name="connsiteX13" fmla="*/ 7619903 w 8906456"/>
              <a:gd name="connsiteY13" fmla="*/ 1970850 h 2722731"/>
              <a:gd name="connsiteX14" fmla="*/ 8023189 w 8906456"/>
              <a:gd name="connsiteY14" fmla="*/ 980674 h 2722731"/>
              <a:gd name="connsiteX15" fmla="*/ 8541786 w 8906456"/>
              <a:gd name="connsiteY15" fmla="*/ 1308220 h 2722731"/>
              <a:gd name="connsiteX16" fmla="*/ 8906456 w 8906456"/>
              <a:gd name="connsiteY16" fmla="*/ 19223 h 2722731"/>
              <a:gd name="connsiteX0" fmla="*/ 0 w 8949518"/>
              <a:gd name="connsiteY0" fmla="*/ 1738840 h 2722628"/>
              <a:gd name="connsiteX1" fmla="*/ 516403 w 8949518"/>
              <a:gd name="connsiteY1" fmla="*/ 2721478 h 2722628"/>
              <a:gd name="connsiteX2" fmla="*/ 1033232 w 8949518"/>
              <a:gd name="connsiteY2" fmla="*/ 1643305 h 2722628"/>
              <a:gd name="connsiteX3" fmla="*/ 1606470 w 8949518"/>
              <a:gd name="connsiteY3" fmla="*/ 2025442 h 2722628"/>
              <a:gd name="connsiteX4" fmla="*/ 2007574 w 8949518"/>
              <a:gd name="connsiteY4" fmla="*/ 988212 h 2722628"/>
              <a:gd name="connsiteX5" fmla="*/ 2730874 w 8949518"/>
              <a:gd name="connsiteY5" fmla="*/ 1343054 h 2722628"/>
              <a:gd name="connsiteX6" fmla="*/ 3097858 w 8949518"/>
              <a:gd name="connsiteY6" fmla="*/ 5574 h 2722628"/>
              <a:gd name="connsiteX7" fmla="*/ 3767427 w 8949518"/>
              <a:gd name="connsiteY7" fmla="*/ 851734 h 2722628"/>
              <a:gd name="connsiteX8" fmla="*/ 4411758 w 8949518"/>
              <a:gd name="connsiteY8" fmla="*/ 496893 h 2722628"/>
              <a:gd name="connsiteX9" fmla="*/ 5058454 w 8949518"/>
              <a:gd name="connsiteY9" fmla="*/ 1397646 h 2722628"/>
              <a:gd name="connsiteX10" fmla="*/ 5836378 w 8949518"/>
              <a:gd name="connsiteY10" fmla="*/ 1097395 h 2722628"/>
              <a:gd name="connsiteX11" fmla="*/ 6615036 w 8949518"/>
              <a:gd name="connsiteY11" fmla="*/ 2189214 h 2722628"/>
              <a:gd name="connsiteX12" fmla="*/ 7135861 w 8949518"/>
              <a:gd name="connsiteY12" fmla="*/ 1370351 h 2722628"/>
              <a:gd name="connsiteX13" fmla="*/ 7662965 w 8949518"/>
              <a:gd name="connsiteY13" fmla="*/ 1970850 h 2722628"/>
              <a:gd name="connsiteX14" fmla="*/ 8066251 w 8949518"/>
              <a:gd name="connsiteY14" fmla="*/ 980674 h 2722628"/>
              <a:gd name="connsiteX15" fmla="*/ 8584848 w 8949518"/>
              <a:gd name="connsiteY15" fmla="*/ 1308220 h 2722628"/>
              <a:gd name="connsiteX16" fmla="*/ 8949518 w 8949518"/>
              <a:gd name="connsiteY16" fmla="*/ 19223 h 2722628"/>
              <a:gd name="connsiteX0" fmla="*/ 0 w 8949518"/>
              <a:gd name="connsiteY0" fmla="*/ 1738840 h 2722628"/>
              <a:gd name="connsiteX1" fmla="*/ 516403 w 8949518"/>
              <a:gd name="connsiteY1" fmla="*/ 2721478 h 2722628"/>
              <a:gd name="connsiteX2" fmla="*/ 947108 w 8949518"/>
              <a:gd name="connsiteY2" fmla="*/ 1766135 h 2722628"/>
              <a:gd name="connsiteX3" fmla="*/ 1606470 w 8949518"/>
              <a:gd name="connsiteY3" fmla="*/ 2025442 h 2722628"/>
              <a:gd name="connsiteX4" fmla="*/ 2007574 w 8949518"/>
              <a:gd name="connsiteY4" fmla="*/ 988212 h 2722628"/>
              <a:gd name="connsiteX5" fmla="*/ 2730874 w 8949518"/>
              <a:gd name="connsiteY5" fmla="*/ 1343054 h 2722628"/>
              <a:gd name="connsiteX6" fmla="*/ 3097858 w 8949518"/>
              <a:gd name="connsiteY6" fmla="*/ 5574 h 2722628"/>
              <a:gd name="connsiteX7" fmla="*/ 3767427 w 8949518"/>
              <a:gd name="connsiteY7" fmla="*/ 851734 h 2722628"/>
              <a:gd name="connsiteX8" fmla="*/ 4411758 w 8949518"/>
              <a:gd name="connsiteY8" fmla="*/ 496893 h 2722628"/>
              <a:gd name="connsiteX9" fmla="*/ 5058454 w 8949518"/>
              <a:gd name="connsiteY9" fmla="*/ 1397646 h 2722628"/>
              <a:gd name="connsiteX10" fmla="*/ 5836378 w 8949518"/>
              <a:gd name="connsiteY10" fmla="*/ 1097395 h 2722628"/>
              <a:gd name="connsiteX11" fmla="*/ 6615036 w 8949518"/>
              <a:gd name="connsiteY11" fmla="*/ 2189214 h 2722628"/>
              <a:gd name="connsiteX12" fmla="*/ 7135861 w 8949518"/>
              <a:gd name="connsiteY12" fmla="*/ 1370351 h 2722628"/>
              <a:gd name="connsiteX13" fmla="*/ 7662965 w 8949518"/>
              <a:gd name="connsiteY13" fmla="*/ 1970850 h 2722628"/>
              <a:gd name="connsiteX14" fmla="*/ 8066251 w 8949518"/>
              <a:gd name="connsiteY14" fmla="*/ 980674 h 2722628"/>
              <a:gd name="connsiteX15" fmla="*/ 8584848 w 8949518"/>
              <a:gd name="connsiteY15" fmla="*/ 1308220 h 2722628"/>
              <a:gd name="connsiteX16" fmla="*/ 8949518 w 8949518"/>
              <a:gd name="connsiteY16" fmla="*/ 19223 h 2722628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2007574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615036 w 8949518"/>
              <a:gd name="connsiteY11" fmla="*/ 2188121 h 2721535"/>
              <a:gd name="connsiteX12" fmla="*/ 7135861 w 8949518"/>
              <a:gd name="connsiteY12" fmla="*/ 1369258 h 2721535"/>
              <a:gd name="connsiteX13" fmla="*/ 7662965 w 8949518"/>
              <a:gd name="connsiteY13" fmla="*/ 1969757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1978866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615036 w 8949518"/>
              <a:gd name="connsiteY11" fmla="*/ 2188121 h 2721535"/>
              <a:gd name="connsiteX12" fmla="*/ 7135861 w 8949518"/>
              <a:gd name="connsiteY12" fmla="*/ 1369258 h 2721535"/>
              <a:gd name="connsiteX13" fmla="*/ 7662965 w 8949518"/>
              <a:gd name="connsiteY13" fmla="*/ 1969757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1978866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615036 w 8949518"/>
              <a:gd name="connsiteY11" fmla="*/ 2188121 h 2721535"/>
              <a:gd name="connsiteX12" fmla="*/ 7135861 w 8949518"/>
              <a:gd name="connsiteY12" fmla="*/ 1369258 h 2721535"/>
              <a:gd name="connsiteX13" fmla="*/ 7662965 w 8949518"/>
              <a:gd name="connsiteY13" fmla="*/ 1969757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1978866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615036 w 8949518"/>
              <a:gd name="connsiteY11" fmla="*/ 2188121 h 2721535"/>
              <a:gd name="connsiteX12" fmla="*/ 7135861 w 8949518"/>
              <a:gd name="connsiteY12" fmla="*/ 1369258 h 2721535"/>
              <a:gd name="connsiteX13" fmla="*/ 7662965 w 8949518"/>
              <a:gd name="connsiteY13" fmla="*/ 1969757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1978866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988244 w 8949518"/>
              <a:gd name="connsiteY11" fmla="*/ 2570259 h 2721535"/>
              <a:gd name="connsiteX12" fmla="*/ 7135861 w 8949518"/>
              <a:gd name="connsiteY12" fmla="*/ 1369258 h 2721535"/>
              <a:gd name="connsiteX13" fmla="*/ 7662965 w 8949518"/>
              <a:gd name="connsiteY13" fmla="*/ 1969757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1978866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988244 w 8949518"/>
              <a:gd name="connsiteY11" fmla="*/ 2570259 h 2721535"/>
              <a:gd name="connsiteX12" fmla="*/ 7595193 w 8949518"/>
              <a:gd name="connsiteY12" fmla="*/ 1533031 h 2721535"/>
              <a:gd name="connsiteX13" fmla="*/ 7662965 w 8949518"/>
              <a:gd name="connsiteY13" fmla="*/ 1969757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8949518"/>
              <a:gd name="connsiteY0" fmla="*/ 1737747 h 2721535"/>
              <a:gd name="connsiteX1" fmla="*/ 516403 w 8949518"/>
              <a:gd name="connsiteY1" fmla="*/ 2720385 h 2721535"/>
              <a:gd name="connsiteX2" fmla="*/ 947108 w 8949518"/>
              <a:gd name="connsiteY2" fmla="*/ 1765042 h 2721535"/>
              <a:gd name="connsiteX3" fmla="*/ 1606470 w 8949518"/>
              <a:gd name="connsiteY3" fmla="*/ 2024349 h 2721535"/>
              <a:gd name="connsiteX4" fmla="*/ 1978866 w 8949518"/>
              <a:gd name="connsiteY4" fmla="*/ 987119 h 2721535"/>
              <a:gd name="connsiteX5" fmla="*/ 2630395 w 8949518"/>
              <a:gd name="connsiteY5" fmla="*/ 1287370 h 2721535"/>
              <a:gd name="connsiteX6" fmla="*/ 3097858 w 8949518"/>
              <a:gd name="connsiteY6" fmla="*/ 4481 h 2721535"/>
              <a:gd name="connsiteX7" fmla="*/ 3767427 w 8949518"/>
              <a:gd name="connsiteY7" fmla="*/ 850641 h 2721535"/>
              <a:gd name="connsiteX8" fmla="*/ 4411758 w 8949518"/>
              <a:gd name="connsiteY8" fmla="*/ 495800 h 2721535"/>
              <a:gd name="connsiteX9" fmla="*/ 5058454 w 8949518"/>
              <a:gd name="connsiteY9" fmla="*/ 1396553 h 2721535"/>
              <a:gd name="connsiteX10" fmla="*/ 5836378 w 8949518"/>
              <a:gd name="connsiteY10" fmla="*/ 1096302 h 2721535"/>
              <a:gd name="connsiteX11" fmla="*/ 6988244 w 8949518"/>
              <a:gd name="connsiteY11" fmla="*/ 2570259 h 2721535"/>
              <a:gd name="connsiteX12" fmla="*/ 7595193 w 8949518"/>
              <a:gd name="connsiteY12" fmla="*/ 1533031 h 2721535"/>
              <a:gd name="connsiteX13" fmla="*/ 8151007 w 8949518"/>
              <a:gd name="connsiteY13" fmla="*/ 2201769 h 2721535"/>
              <a:gd name="connsiteX14" fmla="*/ 8066251 w 8949518"/>
              <a:gd name="connsiteY14" fmla="*/ 979581 h 2721535"/>
              <a:gd name="connsiteX15" fmla="*/ 8584848 w 8949518"/>
              <a:gd name="connsiteY15" fmla="*/ 1307127 h 2721535"/>
              <a:gd name="connsiteX16" fmla="*/ 8949518 w 8949518"/>
              <a:gd name="connsiteY16" fmla="*/ 18130 h 2721535"/>
              <a:gd name="connsiteX0" fmla="*/ 0 w 9077247"/>
              <a:gd name="connsiteY0" fmla="*/ 1737747 h 2721535"/>
              <a:gd name="connsiteX1" fmla="*/ 516403 w 9077247"/>
              <a:gd name="connsiteY1" fmla="*/ 2720385 h 2721535"/>
              <a:gd name="connsiteX2" fmla="*/ 947108 w 9077247"/>
              <a:gd name="connsiteY2" fmla="*/ 1765042 h 2721535"/>
              <a:gd name="connsiteX3" fmla="*/ 1606470 w 9077247"/>
              <a:gd name="connsiteY3" fmla="*/ 2024349 h 2721535"/>
              <a:gd name="connsiteX4" fmla="*/ 1978866 w 9077247"/>
              <a:gd name="connsiteY4" fmla="*/ 987119 h 2721535"/>
              <a:gd name="connsiteX5" fmla="*/ 2630395 w 9077247"/>
              <a:gd name="connsiteY5" fmla="*/ 1287370 h 2721535"/>
              <a:gd name="connsiteX6" fmla="*/ 3097858 w 9077247"/>
              <a:gd name="connsiteY6" fmla="*/ 4481 h 2721535"/>
              <a:gd name="connsiteX7" fmla="*/ 3767427 w 9077247"/>
              <a:gd name="connsiteY7" fmla="*/ 850641 h 2721535"/>
              <a:gd name="connsiteX8" fmla="*/ 4411758 w 9077247"/>
              <a:gd name="connsiteY8" fmla="*/ 495800 h 2721535"/>
              <a:gd name="connsiteX9" fmla="*/ 5058454 w 9077247"/>
              <a:gd name="connsiteY9" fmla="*/ 1396553 h 2721535"/>
              <a:gd name="connsiteX10" fmla="*/ 5836378 w 9077247"/>
              <a:gd name="connsiteY10" fmla="*/ 1096302 h 2721535"/>
              <a:gd name="connsiteX11" fmla="*/ 6988244 w 9077247"/>
              <a:gd name="connsiteY11" fmla="*/ 2570259 h 2721535"/>
              <a:gd name="connsiteX12" fmla="*/ 7595193 w 9077247"/>
              <a:gd name="connsiteY12" fmla="*/ 1533031 h 2721535"/>
              <a:gd name="connsiteX13" fmla="*/ 8151007 w 9077247"/>
              <a:gd name="connsiteY13" fmla="*/ 2201769 h 2721535"/>
              <a:gd name="connsiteX14" fmla="*/ 8066251 w 9077247"/>
              <a:gd name="connsiteY14" fmla="*/ 979581 h 2721535"/>
              <a:gd name="connsiteX15" fmla="*/ 9029827 w 9077247"/>
              <a:gd name="connsiteY15" fmla="*/ 1361718 h 2721535"/>
              <a:gd name="connsiteX16" fmla="*/ 8949518 w 9077247"/>
              <a:gd name="connsiteY16" fmla="*/ 18130 h 2721535"/>
              <a:gd name="connsiteX0" fmla="*/ 0 w 9077247"/>
              <a:gd name="connsiteY0" fmla="*/ 1737747 h 2721535"/>
              <a:gd name="connsiteX1" fmla="*/ 516403 w 9077247"/>
              <a:gd name="connsiteY1" fmla="*/ 2720385 h 2721535"/>
              <a:gd name="connsiteX2" fmla="*/ 947108 w 9077247"/>
              <a:gd name="connsiteY2" fmla="*/ 1765042 h 2721535"/>
              <a:gd name="connsiteX3" fmla="*/ 1606470 w 9077247"/>
              <a:gd name="connsiteY3" fmla="*/ 2024349 h 2721535"/>
              <a:gd name="connsiteX4" fmla="*/ 1978866 w 9077247"/>
              <a:gd name="connsiteY4" fmla="*/ 987119 h 2721535"/>
              <a:gd name="connsiteX5" fmla="*/ 2630395 w 9077247"/>
              <a:gd name="connsiteY5" fmla="*/ 1287370 h 2721535"/>
              <a:gd name="connsiteX6" fmla="*/ 3097858 w 9077247"/>
              <a:gd name="connsiteY6" fmla="*/ 4481 h 2721535"/>
              <a:gd name="connsiteX7" fmla="*/ 3767427 w 9077247"/>
              <a:gd name="connsiteY7" fmla="*/ 850641 h 2721535"/>
              <a:gd name="connsiteX8" fmla="*/ 4411758 w 9077247"/>
              <a:gd name="connsiteY8" fmla="*/ 495800 h 2721535"/>
              <a:gd name="connsiteX9" fmla="*/ 5058454 w 9077247"/>
              <a:gd name="connsiteY9" fmla="*/ 1396553 h 2721535"/>
              <a:gd name="connsiteX10" fmla="*/ 5836378 w 9077247"/>
              <a:gd name="connsiteY10" fmla="*/ 1096302 h 2721535"/>
              <a:gd name="connsiteX11" fmla="*/ 6988244 w 9077247"/>
              <a:gd name="connsiteY11" fmla="*/ 2570259 h 2721535"/>
              <a:gd name="connsiteX12" fmla="*/ 7595193 w 9077247"/>
              <a:gd name="connsiteY12" fmla="*/ 1533031 h 2721535"/>
              <a:gd name="connsiteX13" fmla="*/ 8151007 w 9077247"/>
              <a:gd name="connsiteY13" fmla="*/ 2201769 h 2721535"/>
              <a:gd name="connsiteX14" fmla="*/ 8597354 w 9077247"/>
              <a:gd name="connsiteY14" fmla="*/ 1006877 h 2721535"/>
              <a:gd name="connsiteX15" fmla="*/ 9029827 w 9077247"/>
              <a:gd name="connsiteY15" fmla="*/ 1361718 h 2721535"/>
              <a:gd name="connsiteX16" fmla="*/ 8949518 w 9077247"/>
              <a:gd name="connsiteY16" fmla="*/ 18130 h 2721535"/>
              <a:gd name="connsiteX0" fmla="*/ 0 w 9029827"/>
              <a:gd name="connsiteY0" fmla="*/ 1737747 h 2721535"/>
              <a:gd name="connsiteX1" fmla="*/ 516403 w 9029827"/>
              <a:gd name="connsiteY1" fmla="*/ 2720385 h 2721535"/>
              <a:gd name="connsiteX2" fmla="*/ 947108 w 9029827"/>
              <a:gd name="connsiteY2" fmla="*/ 1765042 h 2721535"/>
              <a:gd name="connsiteX3" fmla="*/ 1606470 w 9029827"/>
              <a:gd name="connsiteY3" fmla="*/ 2024349 h 2721535"/>
              <a:gd name="connsiteX4" fmla="*/ 1978866 w 9029827"/>
              <a:gd name="connsiteY4" fmla="*/ 987119 h 2721535"/>
              <a:gd name="connsiteX5" fmla="*/ 2630395 w 9029827"/>
              <a:gd name="connsiteY5" fmla="*/ 1287370 h 2721535"/>
              <a:gd name="connsiteX6" fmla="*/ 3097858 w 9029827"/>
              <a:gd name="connsiteY6" fmla="*/ 4481 h 2721535"/>
              <a:gd name="connsiteX7" fmla="*/ 3767427 w 9029827"/>
              <a:gd name="connsiteY7" fmla="*/ 850641 h 2721535"/>
              <a:gd name="connsiteX8" fmla="*/ 4411758 w 9029827"/>
              <a:gd name="connsiteY8" fmla="*/ 495800 h 2721535"/>
              <a:gd name="connsiteX9" fmla="*/ 5058454 w 9029827"/>
              <a:gd name="connsiteY9" fmla="*/ 1396553 h 2721535"/>
              <a:gd name="connsiteX10" fmla="*/ 5836378 w 9029827"/>
              <a:gd name="connsiteY10" fmla="*/ 1096302 h 2721535"/>
              <a:gd name="connsiteX11" fmla="*/ 6988244 w 9029827"/>
              <a:gd name="connsiteY11" fmla="*/ 2570259 h 2721535"/>
              <a:gd name="connsiteX12" fmla="*/ 7595193 w 9029827"/>
              <a:gd name="connsiteY12" fmla="*/ 1533031 h 2721535"/>
              <a:gd name="connsiteX13" fmla="*/ 8151007 w 9029827"/>
              <a:gd name="connsiteY13" fmla="*/ 2201769 h 2721535"/>
              <a:gd name="connsiteX14" fmla="*/ 8597354 w 9029827"/>
              <a:gd name="connsiteY14" fmla="*/ 1006877 h 2721535"/>
              <a:gd name="connsiteX15" fmla="*/ 9029827 w 9029827"/>
              <a:gd name="connsiteY15" fmla="*/ 1361718 h 2721535"/>
              <a:gd name="connsiteX0" fmla="*/ 0 w 8597354"/>
              <a:gd name="connsiteY0" fmla="*/ 1737747 h 2721535"/>
              <a:gd name="connsiteX1" fmla="*/ 516403 w 8597354"/>
              <a:gd name="connsiteY1" fmla="*/ 2720385 h 2721535"/>
              <a:gd name="connsiteX2" fmla="*/ 947108 w 8597354"/>
              <a:gd name="connsiteY2" fmla="*/ 1765042 h 2721535"/>
              <a:gd name="connsiteX3" fmla="*/ 1606470 w 8597354"/>
              <a:gd name="connsiteY3" fmla="*/ 2024349 h 2721535"/>
              <a:gd name="connsiteX4" fmla="*/ 1978866 w 8597354"/>
              <a:gd name="connsiteY4" fmla="*/ 987119 h 2721535"/>
              <a:gd name="connsiteX5" fmla="*/ 2630395 w 8597354"/>
              <a:gd name="connsiteY5" fmla="*/ 1287370 h 2721535"/>
              <a:gd name="connsiteX6" fmla="*/ 3097858 w 8597354"/>
              <a:gd name="connsiteY6" fmla="*/ 4481 h 2721535"/>
              <a:gd name="connsiteX7" fmla="*/ 3767427 w 8597354"/>
              <a:gd name="connsiteY7" fmla="*/ 850641 h 2721535"/>
              <a:gd name="connsiteX8" fmla="*/ 4411758 w 8597354"/>
              <a:gd name="connsiteY8" fmla="*/ 495800 h 2721535"/>
              <a:gd name="connsiteX9" fmla="*/ 5058454 w 8597354"/>
              <a:gd name="connsiteY9" fmla="*/ 1396553 h 2721535"/>
              <a:gd name="connsiteX10" fmla="*/ 5836378 w 8597354"/>
              <a:gd name="connsiteY10" fmla="*/ 1096302 h 2721535"/>
              <a:gd name="connsiteX11" fmla="*/ 6988244 w 8597354"/>
              <a:gd name="connsiteY11" fmla="*/ 2570259 h 2721535"/>
              <a:gd name="connsiteX12" fmla="*/ 7595193 w 8597354"/>
              <a:gd name="connsiteY12" fmla="*/ 1533031 h 2721535"/>
              <a:gd name="connsiteX13" fmla="*/ 8151007 w 8597354"/>
              <a:gd name="connsiteY13" fmla="*/ 2201769 h 2721535"/>
              <a:gd name="connsiteX14" fmla="*/ 8597354 w 8597354"/>
              <a:gd name="connsiteY14" fmla="*/ 1006877 h 2721535"/>
              <a:gd name="connsiteX0" fmla="*/ 0 w 8597354"/>
              <a:gd name="connsiteY0" fmla="*/ 1737747 h 2721535"/>
              <a:gd name="connsiteX1" fmla="*/ 516403 w 8597354"/>
              <a:gd name="connsiteY1" fmla="*/ 2720385 h 2721535"/>
              <a:gd name="connsiteX2" fmla="*/ 947108 w 8597354"/>
              <a:gd name="connsiteY2" fmla="*/ 1765042 h 2721535"/>
              <a:gd name="connsiteX3" fmla="*/ 1606470 w 8597354"/>
              <a:gd name="connsiteY3" fmla="*/ 2024349 h 2721535"/>
              <a:gd name="connsiteX4" fmla="*/ 1978866 w 8597354"/>
              <a:gd name="connsiteY4" fmla="*/ 987119 h 2721535"/>
              <a:gd name="connsiteX5" fmla="*/ 2630395 w 8597354"/>
              <a:gd name="connsiteY5" fmla="*/ 1287370 h 2721535"/>
              <a:gd name="connsiteX6" fmla="*/ 3097858 w 8597354"/>
              <a:gd name="connsiteY6" fmla="*/ 4481 h 2721535"/>
              <a:gd name="connsiteX7" fmla="*/ 3767427 w 8597354"/>
              <a:gd name="connsiteY7" fmla="*/ 850641 h 2721535"/>
              <a:gd name="connsiteX8" fmla="*/ 4411758 w 8597354"/>
              <a:gd name="connsiteY8" fmla="*/ 495800 h 2721535"/>
              <a:gd name="connsiteX9" fmla="*/ 5058454 w 8597354"/>
              <a:gd name="connsiteY9" fmla="*/ 1396553 h 2721535"/>
              <a:gd name="connsiteX10" fmla="*/ 5836378 w 8597354"/>
              <a:gd name="connsiteY10" fmla="*/ 1096302 h 2721535"/>
              <a:gd name="connsiteX11" fmla="*/ 6988244 w 8597354"/>
              <a:gd name="connsiteY11" fmla="*/ 2570259 h 2721535"/>
              <a:gd name="connsiteX12" fmla="*/ 7595193 w 8597354"/>
              <a:gd name="connsiteY12" fmla="*/ 1533031 h 2721535"/>
              <a:gd name="connsiteX13" fmla="*/ 8251485 w 8597354"/>
              <a:gd name="connsiteY13" fmla="*/ 2215416 h 2721535"/>
              <a:gd name="connsiteX14" fmla="*/ 8597354 w 8597354"/>
              <a:gd name="connsiteY14" fmla="*/ 1006877 h 2721535"/>
              <a:gd name="connsiteX0" fmla="*/ 0 w 8597354"/>
              <a:gd name="connsiteY0" fmla="*/ 1737747 h 2721535"/>
              <a:gd name="connsiteX1" fmla="*/ 516403 w 8597354"/>
              <a:gd name="connsiteY1" fmla="*/ 2720385 h 2721535"/>
              <a:gd name="connsiteX2" fmla="*/ 947108 w 8597354"/>
              <a:gd name="connsiteY2" fmla="*/ 1765042 h 2721535"/>
              <a:gd name="connsiteX3" fmla="*/ 1606470 w 8597354"/>
              <a:gd name="connsiteY3" fmla="*/ 2024349 h 2721535"/>
              <a:gd name="connsiteX4" fmla="*/ 1978866 w 8597354"/>
              <a:gd name="connsiteY4" fmla="*/ 987119 h 2721535"/>
              <a:gd name="connsiteX5" fmla="*/ 2630395 w 8597354"/>
              <a:gd name="connsiteY5" fmla="*/ 1287370 h 2721535"/>
              <a:gd name="connsiteX6" fmla="*/ 3097858 w 8597354"/>
              <a:gd name="connsiteY6" fmla="*/ 4481 h 2721535"/>
              <a:gd name="connsiteX7" fmla="*/ 3767427 w 8597354"/>
              <a:gd name="connsiteY7" fmla="*/ 850641 h 2721535"/>
              <a:gd name="connsiteX8" fmla="*/ 4411758 w 8597354"/>
              <a:gd name="connsiteY8" fmla="*/ 495800 h 2721535"/>
              <a:gd name="connsiteX9" fmla="*/ 5058454 w 8597354"/>
              <a:gd name="connsiteY9" fmla="*/ 1396553 h 2721535"/>
              <a:gd name="connsiteX10" fmla="*/ 5836378 w 8597354"/>
              <a:gd name="connsiteY10" fmla="*/ 1096302 h 2721535"/>
              <a:gd name="connsiteX11" fmla="*/ 6959536 w 8597354"/>
              <a:gd name="connsiteY11" fmla="*/ 2379191 h 2721535"/>
              <a:gd name="connsiteX12" fmla="*/ 7595193 w 8597354"/>
              <a:gd name="connsiteY12" fmla="*/ 1533031 h 2721535"/>
              <a:gd name="connsiteX13" fmla="*/ 8251485 w 8597354"/>
              <a:gd name="connsiteY13" fmla="*/ 2215416 h 2721535"/>
              <a:gd name="connsiteX14" fmla="*/ 8597354 w 8597354"/>
              <a:gd name="connsiteY14" fmla="*/ 1006877 h 2721535"/>
              <a:gd name="connsiteX0" fmla="*/ 0 w 8597354"/>
              <a:gd name="connsiteY0" fmla="*/ 1737747 h 2721535"/>
              <a:gd name="connsiteX1" fmla="*/ 516403 w 8597354"/>
              <a:gd name="connsiteY1" fmla="*/ 2720385 h 2721535"/>
              <a:gd name="connsiteX2" fmla="*/ 947108 w 8597354"/>
              <a:gd name="connsiteY2" fmla="*/ 1765042 h 2721535"/>
              <a:gd name="connsiteX3" fmla="*/ 1606470 w 8597354"/>
              <a:gd name="connsiteY3" fmla="*/ 2024349 h 2721535"/>
              <a:gd name="connsiteX4" fmla="*/ 1978866 w 8597354"/>
              <a:gd name="connsiteY4" fmla="*/ 987119 h 2721535"/>
              <a:gd name="connsiteX5" fmla="*/ 2630395 w 8597354"/>
              <a:gd name="connsiteY5" fmla="*/ 1287370 h 2721535"/>
              <a:gd name="connsiteX6" fmla="*/ 3097858 w 8597354"/>
              <a:gd name="connsiteY6" fmla="*/ 4481 h 2721535"/>
              <a:gd name="connsiteX7" fmla="*/ 3767427 w 8597354"/>
              <a:gd name="connsiteY7" fmla="*/ 850641 h 2721535"/>
              <a:gd name="connsiteX8" fmla="*/ 4411758 w 8597354"/>
              <a:gd name="connsiteY8" fmla="*/ 495800 h 2721535"/>
              <a:gd name="connsiteX9" fmla="*/ 5058454 w 8597354"/>
              <a:gd name="connsiteY9" fmla="*/ 1396553 h 2721535"/>
              <a:gd name="connsiteX10" fmla="*/ 6066044 w 8597354"/>
              <a:gd name="connsiteY10" fmla="*/ 1109949 h 2721535"/>
              <a:gd name="connsiteX11" fmla="*/ 6959536 w 8597354"/>
              <a:gd name="connsiteY11" fmla="*/ 2379191 h 2721535"/>
              <a:gd name="connsiteX12" fmla="*/ 7595193 w 8597354"/>
              <a:gd name="connsiteY12" fmla="*/ 1533031 h 2721535"/>
              <a:gd name="connsiteX13" fmla="*/ 8251485 w 8597354"/>
              <a:gd name="connsiteY13" fmla="*/ 2215416 h 2721535"/>
              <a:gd name="connsiteX14" fmla="*/ 8597354 w 8597354"/>
              <a:gd name="connsiteY14" fmla="*/ 1006877 h 2721535"/>
              <a:gd name="connsiteX0" fmla="*/ 0 w 8597354"/>
              <a:gd name="connsiteY0" fmla="*/ 1737747 h 2721535"/>
              <a:gd name="connsiteX1" fmla="*/ 516403 w 8597354"/>
              <a:gd name="connsiteY1" fmla="*/ 2720385 h 2721535"/>
              <a:gd name="connsiteX2" fmla="*/ 947108 w 8597354"/>
              <a:gd name="connsiteY2" fmla="*/ 1765042 h 2721535"/>
              <a:gd name="connsiteX3" fmla="*/ 1606470 w 8597354"/>
              <a:gd name="connsiteY3" fmla="*/ 2024349 h 2721535"/>
              <a:gd name="connsiteX4" fmla="*/ 1978866 w 8597354"/>
              <a:gd name="connsiteY4" fmla="*/ 987119 h 2721535"/>
              <a:gd name="connsiteX5" fmla="*/ 2630395 w 8597354"/>
              <a:gd name="connsiteY5" fmla="*/ 1287370 h 2721535"/>
              <a:gd name="connsiteX6" fmla="*/ 3097858 w 8597354"/>
              <a:gd name="connsiteY6" fmla="*/ 4481 h 2721535"/>
              <a:gd name="connsiteX7" fmla="*/ 3767427 w 8597354"/>
              <a:gd name="connsiteY7" fmla="*/ 850641 h 2721535"/>
              <a:gd name="connsiteX8" fmla="*/ 4411758 w 8597354"/>
              <a:gd name="connsiteY8" fmla="*/ 495800 h 2721535"/>
              <a:gd name="connsiteX9" fmla="*/ 5273766 w 8597354"/>
              <a:gd name="connsiteY9" fmla="*/ 1573974 h 2721535"/>
              <a:gd name="connsiteX10" fmla="*/ 6066044 w 8597354"/>
              <a:gd name="connsiteY10" fmla="*/ 1109949 h 2721535"/>
              <a:gd name="connsiteX11" fmla="*/ 6959536 w 8597354"/>
              <a:gd name="connsiteY11" fmla="*/ 2379191 h 2721535"/>
              <a:gd name="connsiteX12" fmla="*/ 7595193 w 8597354"/>
              <a:gd name="connsiteY12" fmla="*/ 1533031 h 2721535"/>
              <a:gd name="connsiteX13" fmla="*/ 8251485 w 8597354"/>
              <a:gd name="connsiteY13" fmla="*/ 2215416 h 2721535"/>
              <a:gd name="connsiteX14" fmla="*/ 8597354 w 8597354"/>
              <a:gd name="connsiteY14" fmla="*/ 1006877 h 2721535"/>
              <a:gd name="connsiteX0" fmla="*/ 0 w 8597354"/>
              <a:gd name="connsiteY0" fmla="*/ 1737838 h 2721626"/>
              <a:gd name="connsiteX1" fmla="*/ 516403 w 8597354"/>
              <a:gd name="connsiteY1" fmla="*/ 2720476 h 2721626"/>
              <a:gd name="connsiteX2" fmla="*/ 947108 w 8597354"/>
              <a:gd name="connsiteY2" fmla="*/ 1765133 h 2721626"/>
              <a:gd name="connsiteX3" fmla="*/ 1606470 w 8597354"/>
              <a:gd name="connsiteY3" fmla="*/ 2024440 h 2721626"/>
              <a:gd name="connsiteX4" fmla="*/ 1978866 w 8597354"/>
              <a:gd name="connsiteY4" fmla="*/ 987210 h 2721626"/>
              <a:gd name="connsiteX5" fmla="*/ 2630395 w 8597354"/>
              <a:gd name="connsiteY5" fmla="*/ 1287461 h 2721626"/>
              <a:gd name="connsiteX6" fmla="*/ 3097858 w 8597354"/>
              <a:gd name="connsiteY6" fmla="*/ 4572 h 2721626"/>
              <a:gd name="connsiteX7" fmla="*/ 3767427 w 8597354"/>
              <a:gd name="connsiteY7" fmla="*/ 850732 h 2721626"/>
              <a:gd name="connsiteX8" fmla="*/ 4627071 w 8597354"/>
              <a:gd name="connsiteY8" fmla="*/ 605073 h 2721626"/>
              <a:gd name="connsiteX9" fmla="*/ 5273766 w 8597354"/>
              <a:gd name="connsiteY9" fmla="*/ 1574065 h 2721626"/>
              <a:gd name="connsiteX10" fmla="*/ 6066044 w 8597354"/>
              <a:gd name="connsiteY10" fmla="*/ 1110040 h 2721626"/>
              <a:gd name="connsiteX11" fmla="*/ 6959536 w 8597354"/>
              <a:gd name="connsiteY11" fmla="*/ 2379282 h 2721626"/>
              <a:gd name="connsiteX12" fmla="*/ 7595193 w 8597354"/>
              <a:gd name="connsiteY12" fmla="*/ 1533122 h 2721626"/>
              <a:gd name="connsiteX13" fmla="*/ 8251485 w 8597354"/>
              <a:gd name="connsiteY13" fmla="*/ 2215507 h 2721626"/>
              <a:gd name="connsiteX14" fmla="*/ 8597354 w 8597354"/>
              <a:gd name="connsiteY14" fmla="*/ 1006968 h 2721626"/>
              <a:gd name="connsiteX0" fmla="*/ 0 w 8597354"/>
              <a:gd name="connsiteY0" fmla="*/ 1735626 h 2719414"/>
              <a:gd name="connsiteX1" fmla="*/ 516403 w 8597354"/>
              <a:gd name="connsiteY1" fmla="*/ 2718264 h 2719414"/>
              <a:gd name="connsiteX2" fmla="*/ 947108 w 8597354"/>
              <a:gd name="connsiteY2" fmla="*/ 1762921 h 2719414"/>
              <a:gd name="connsiteX3" fmla="*/ 1606470 w 8597354"/>
              <a:gd name="connsiteY3" fmla="*/ 2022228 h 2719414"/>
              <a:gd name="connsiteX4" fmla="*/ 1978866 w 8597354"/>
              <a:gd name="connsiteY4" fmla="*/ 984998 h 2719414"/>
              <a:gd name="connsiteX5" fmla="*/ 2630395 w 8597354"/>
              <a:gd name="connsiteY5" fmla="*/ 1285249 h 2719414"/>
              <a:gd name="connsiteX6" fmla="*/ 3097858 w 8597354"/>
              <a:gd name="connsiteY6" fmla="*/ 2360 h 2719414"/>
              <a:gd name="connsiteX7" fmla="*/ 3968385 w 8597354"/>
              <a:gd name="connsiteY7" fmla="*/ 957702 h 2719414"/>
              <a:gd name="connsiteX8" fmla="*/ 4627071 w 8597354"/>
              <a:gd name="connsiteY8" fmla="*/ 602861 h 2719414"/>
              <a:gd name="connsiteX9" fmla="*/ 5273766 w 8597354"/>
              <a:gd name="connsiteY9" fmla="*/ 1571853 h 2719414"/>
              <a:gd name="connsiteX10" fmla="*/ 6066044 w 8597354"/>
              <a:gd name="connsiteY10" fmla="*/ 1107828 h 2719414"/>
              <a:gd name="connsiteX11" fmla="*/ 6959536 w 8597354"/>
              <a:gd name="connsiteY11" fmla="*/ 2377070 h 2719414"/>
              <a:gd name="connsiteX12" fmla="*/ 7595193 w 8597354"/>
              <a:gd name="connsiteY12" fmla="*/ 1530910 h 2719414"/>
              <a:gd name="connsiteX13" fmla="*/ 8251485 w 8597354"/>
              <a:gd name="connsiteY13" fmla="*/ 2213295 h 2719414"/>
              <a:gd name="connsiteX14" fmla="*/ 8597354 w 8597354"/>
              <a:gd name="connsiteY14" fmla="*/ 1004756 h 2719414"/>
              <a:gd name="connsiteX0" fmla="*/ 0 w 8597354"/>
              <a:gd name="connsiteY0" fmla="*/ 1735593 h 2719381"/>
              <a:gd name="connsiteX1" fmla="*/ 516403 w 8597354"/>
              <a:gd name="connsiteY1" fmla="*/ 2718231 h 2719381"/>
              <a:gd name="connsiteX2" fmla="*/ 947108 w 8597354"/>
              <a:gd name="connsiteY2" fmla="*/ 1762888 h 2719381"/>
              <a:gd name="connsiteX3" fmla="*/ 1606470 w 8597354"/>
              <a:gd name="connsiteY3" fmla="*/ 2022195 h 2719381"/>
              <a:gd name="connsiteX4" fmla="*/ 1978866 w 8597354"/>
              <a:gd name="connsiteY4" fmla="*/ 984965 h 2719381"/>
              <a:gd name="connsiteX5" fmla="*/ 2630395 w 8597354"/>
              <a:gd name="connsiteY5" fmla="*/ 1285216 h 2719381"/>
              <a:gd name="connsiteX6" fmla="*/ 3097858 w 8597354"/>
              <a:gd name="connsiteY6" fmla="*/ 2327 h 2719381"/>
              <a:gd name="connsiteX7" fmla="*/ 3968385 w 8597354"/>
              <a:gd name="connsiteY7" fmla="*/ 957669 h 2719381"/>
              <a:gd name="connsiteX8" fmla="*/ 4684488 w 8597354"/>
              <a:gd name="connsiteY8" fmla="*/ 520941 h 2719381"/>
              <a:gd name="connsiteX9" fmla="*/ 5273766 w 8597354"/>
              <a:gd name="connsiteY9" fmla="*/ 1571820 h 2719381"/>
              <a:gd name="connsiteX10" fmla="*/ 6066044 w 8597354"/>
              <a:gd name="connsiteY10" fmla="*/ 1107795 h 2719381"/>
              <a:gd name="connsiteX11" fmla="*/ 6959536 w 8597354"/>
              <a:gd name="connsiteY11" fmla="*/ 2377037 h 2719381"/>
              <a:gd name="connsiteX12" fmla="*/ 7595193 w 8597354"/>
              <a:gd name="connsiteY12" fmla="*/ 1530877 h 2719381"/>
              <a:gd name="connsiteX13" fmla="*/ 8251485 w 8597354"/>
              <a:gd name="connsiteY13" fmla="*/ 2213262 h 2719381"/>
              <a:gd name="connsiteX14" fmla="*/ 8597354 w 8597354"/>
              <a:gd name="connsiteY14" fmla="*/ 1004723 h 2719381"/>
              <a:gd name="connsiteX0" fmla="*/ 0 w 8812667"/>
              <a:gd name="connsiteY0" fmla="*/ 1735593 h 2719381"/>
              <a:gd name="connsiteX1" fmla="*/ 516403 w 8812667"/>
              <a:gd name="connsiteY1" fmla="*/ 2718231 h 2719381"/>
              <a:gd name="connsiteX2" fmla="*/ 947108 w 8812667"/>
              <a:gd name="connsiteY2" fmla="*/ 1762888 h 2719381"/>
              <a:gd name="connsiteX3" fmla="*/ 1606470 w 8812667"/>
              <a:gd name="connsiteY3" fmla="*/ 2022195 h 2719381"/>
              <a:gd name="connsiteX4" fmla="*/ 1978866 w 8812667"/>
              <a:gd name="connsiteY4" fmla="*/ 984965 h 2719381"/>
              <a:gd name="connsiteX5" fmla="*/ 2630395 w 8812667"/>
              <a:gd name="connsiteY5" fmla="*/ 1285216 h 2719381"/>
              <a:gd name="connsiteX6" fmla="*/ 3097858 w 8812667"/>
              <a:gd name="connsiteY6" fmla="*/ 2327 h 2719381"/>
              <a:gd name="connsiteX7" fmla="*/ 3968385 w 8812667"/>
              <a:gd name="connsiteY7" fmla="*/ 957669 h 2719381"/>
              <a:gd name="connsiteX8" fmla="*/ 4684488 w 8812667"/>
              <a:gd name="connsiteY8" fmla="*/ 520941 h 2719381"/>
              <a:gd name="connsiteX9" fmla="*/ 5273766 w 8812667"/>
              <a:gd name="connsiteY9" fmla="*/ 1571820 h 2719381"/>
              <a:gd name="connsiteX10" fmla="*/ 6066044 w 8812667"/>
              <a:gd name="connsiteY10" fmla="*/ 1107795 h 2719381"/>
              <a:gd name="connsiteX11" fmla="*/ 6959536 w 8812667"/>
              <a:gd name="connsiteY11" fmla="*/ 2377037 h 2719381"/>
              <a:gd name="connsiteX12" fmla="*/ 7595193 w 8812667"/>
              <a:gd name="connsiteY12" fmla="*/ 1530877 h 2719381"/>
              <a:gd name="connsiteX13" fmla="*/ 8251485 w 8812667"/>
              <a:gd name="connsiteY13" fmla="*/ 2213262 h 2719381"/>
              <a:gd name="connsiteX14" fmla="*/ 8812667 w 8812667"/>
              <a:gd name="connsiteY14" fmla="*/ 1018371 h 2719381"/>
              <a:gd name="connsiteX0" fmla="*/ 0 w 8812667"/>
              <a:gd name="connsiteY0" fmla="*/ 1735593 h 2719381"/>
              <a:gd name="connsiteX1" fmla="*/ 516403 w 8812667"/>
              <a:gd name="connsiteY1" fmla="*/ 2718231 h 2719381"/>
              <a:gd name="connsiteX2" fmla="*/ 947108 w 8812667"/>
              <a:gd name="connsiteY2" fmla="*/ 1762888 h 2719381"/>
              <a:gd name="connsiteX3" fmla="*/ 1606470 w 8812667"/>
              <a:gd name="connsiteY3" fmla="*/ 2022195 h 2719381"/>
              <a:gd name="connsiteX4" fmla="*/ 1978866 w 8812667"/>
              <a:gd name="connsiteY4" fmla="*/ 984965 h 2719381"/>
              <a:gd name="connsiteX5" fmla="*/ 2630395 w 8812667"/>
              <a:gd name="connsiteY5" fmla="*/ 1285216 h 2719381"/>
              <a:gd name="connsiteX6" fmla="*/ 3097858 w 8812667"/>
              <a:gd name="connsiteY6" fmla="*/ 2327 h 2719381"/>
              <a:gd name="connsiteX7" fmla="*/ 3968385 w 8812667"/>
              <a:gd name="connsiteY7" fmla="*/ 957669 h 2719381"/>
              <a:gd name="connsiteX8" fmla="*/ 4684488 w 8812667"/>
              <a:gd name="connsiteY8" fmla="*/ 520941 h 2719381"/>
              <a:gd name="connsiteX9" fmla="*/ 5273766 w 8812667"/>
              <a:gd name="connsiteY9" fmla="*/ 1571820 h 2719381"/>
              <a:gd name="connsiteX10" fmla="*/ 6066044 w 8812667"/>
              <a:gd name="connsiteY10" fmla="*/ 1107795 h 2719381"/>
              <a:gd name="connsiteX11" fmla="*/ 6959536 w 8812667"/>
              <a:gd name="connsiteY11" fmla="*/ 2377037 h 2719381"/>
              <a:gd name="connsiteX12" fmla="*/ 7595193 w 8812667"/>
              <a:gd name="connsiteY12" fmla="*/ 1530877 h 2719381"/>
              <a:gd name="connsiteX13" fmla="*/ 8251485 w 8812667"/>
              <a:gd name="connsiteY13" fmla="*/ 2213262 h 2719381"/>
              <a:gd name="connsiteX14" fmla="*/ 8812667 w 8812667"/>
              <a:gd name="connsiteY14" fmla="*/ 1018371 h 2719381"/>
              <a:gd name="connsiteX0" fmla="*/ 0 w 8812667"/>
              <a:gd name="connsiteY0" fmla="*/ 1735550 h 2719338"/>
              <a:gd name="connsiteX1" fmla="*/ 516403 w 8812667"/>
              <a:gd name="connsiteY1" fmla="*/ 2718188 h 2719338"/>
              <a:gd name="connsiteX2" fmla="*/ 947108 w 8812667"/>
              <a:gd name="connsiteY2" fmla="*/ 1762845 h 2719338"/>
              <a:gd name="connsiteX3" fmla="*/ 1606470 w 8812667"/>
              <a:gd name="connsiteY3" fmla="*/ 2022152 h 2719338"/>
              <a:gd name="connsiteX4" fmla="*/ 1978866 w 8812667"/>
              <a:gd name="connsiteY4" fmla="*/ 984922 h 2719338"/>
              <a:gd name="connsiteX5" fmla="*/ 2630395 w 8812667"/>
              <a:gd name="connsiteY5" fmla="*/ 1285173 h 2719338"/>
              <a:gd name="connsiteX6" fmla="*/ 3097858 w 8812667"/>
              <a:gd name="connsiteY6" fmla="*/ 2284 h 2719338"/>
              <a:gd name="connsiteX7" fmla="*/ 3968385 w 8812667"/>
              <a:gd name="connsiteY7" fmla="*/ 957626 h 2719338"/>
              <a:gd name="connsiteX8" fmla="*/ 4296927 w 8812667"/>
              <a:gd name="connsiteY8" fmla="*/ 411716 h 2719338"/>
              <a:gd name="connsiteX9" fmla="*/ 5273766 w 8812667"/>
              <a:gd name="connsiteY9" fmla="*/ 1571777 h 2719338"/>
              <a:gd name="connsiteX10" fmla="*/ 6066044 w 8812667"/>
              <a:gd name="connsiteY10" fmla="*/ 1107752 h 2719338"/>
              <a:gd name="connsiteX11" fmla="*/ 6959536 w 8812667"/>
              <a:gd name="connsiteY11" fmla="*/ 2376994 h 2719338"/>
              <a:gd name="connsiteX12" fmla="*/ 7595193 w 8812667"/>
              <a:gd name="connsiteY12" fmla="*/ 1530834 h 2719338"/>
              <a:gd name="connsiteX13" fmla="*/ 8251485 w 8812667"/>
              <a:gd name="connsiteY13" fmla="*/ 2213219 h 2719338"/>
              <a:gd name="connsiteX14" fmla="*/ 8812667 w 8812667"/>
              <a:gd name="connsiteY14" fmla="*/ 1018328 h 2719338"/>
              <a:gd name="connsiteX0" fmla="*/ 0 w 8812667"/>
              <a:gd name="connsiteY0" fmla="*/ 1737679 h 2721467"/>
              <a:gd name="connsiteX1" fmla="*/ 516403 w 8812667"/>
              <a:gd name="connsiteY1" fmla="*/ 2720317 h 2721467"/>
              <a:gd name="connsiteX2" fmla="*/ 947108 w 8812667"/>
              <a:gd name="connsiteY2" fmla="*/ 1764974 h 2721467"/>
              <a:gd name="connsiteX3" fmla="*/ 1606470 w 8812667"/>
              <a:gd name="connsiteY3" fmla="*/ 2024281 h 2721467"/>
              <a:gd name="connsiteX4" fmla="*/ 1978866 w 8812667"/>
              <a:gd name="connsiteY4" fmla="*/ 987051 h 2721467"/>
              <a:gd name="connsiteX5" fmla="*/ 2630395 w 8812667"/>
              <a:gd name="connsiteY5" fmla="*/ 1287302 h 2721467"/>
              <a:gd name="connsiteX6" fmla="*/ 3097858 w 8812667"/>
              <a:gd name="connsiteY6" fmla="*/ 4413 h 2721467"/>
              <a:gd name="connsiteX7" fmla="*/ 3810490 w 8812667"/>
              <a:gd name="connsiteY7" fmla="*/ 850573 h 2721467"/>
              <a:gd name="connsiteX8" fmla="*/ 4296927 w 8812667"/>
              <a:gd name="connsiteY8" fmla="*/ 413845 h 2721467"/>
              <a:gd name="connsiteX9" fmla="*/ 5273766 w 8812667"/>
              <a:gd name="connsiteY9" fmla="*/ 1573906 h 2721467"/>
              <a:gd name="connsiteX10" fmla="*/ 6066044 w 8812667"/>
              <a:gd name="connsiteY10" fmla="*/ 1109881 h 2721467"/>
              <a:gd name="connsiteX11" fmla="*/ 6959536 w 8812667"/>
              <a:gd name="connsiteY11" fmla="*/ 2379123 h 2721467"/>
              <a:gd name="connsiteX12" fmla="*/ 7595193 w 8812667"/>
              <a:gd name="connsiteY12" fmla="*/ 1532963 h 2721467"/>
              <a:gd name="connsiteX13" fmla="*/ 8251485 w 8812667"/>
              <a:gd name="connsiteY13" fmla="*/ 2215348 h 2721467"/>
              <a:gd name="connsiteX14" fmla="*/ 8812667 w 8812667"/>
              <a:gd name="connsiteY14" fmla="*/ 1020457 h 2721467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810490 w 8812667"/>
              <a:gd name="connsiteY7" fmla="*/ 850498 h 2721392"/>
              <a:gd name="connsiteX8" fmla="*/ 4296927 w 8812667"/>
              <a:gd name="connsiteY8" fmla="*/ 318236 h 2721392"/>
              <a:gd name="connsiteX9" fmla="*/ 5273766 w 8812667"/>
              <a:gd name="connsiteY9" fmla="*/ 1573831 h 2721392"/>
              <a:gd name="connsiteX10" fmla="*/ 6066044 w 8812667"/>
              <a:gd name="connsiteY10" fmla="*/ 1109806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296927 w 8812667"/>
              <a:gd name="connsiteY8" fmla="*/ 318236 h 2721392"/>
              <a:gd name="connsiteX9" fmla="*/ 5273766 w 8812667"/>
              <a:gd name="connsiteY9" fmla="*/ 1573831 h 2721392"/>
              <a:gd name="connsiteX10" fmla="*/ 6066044 w 8812667"/>
              <a:gd name="connsiteY10" fmla="*/ 1109806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239510 w 8812667"/>
              <a:gd name="connsiteY8" fmla="*/ 318236 h 2721392"/>
              <a:gd name="connsiteX9" fmla="*/ 5273766 w 8812667"/>
              <a:gd name="connsiteY9" fmla="*/ 1573831 h 2721392"/>
              <a:gd name="connsiteX10" fmla="*/ 6066044 w 8812667"/>
              <a:gd name="connsiteY10" fmla="*/ 1109806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239510 w 8812667"/>
              <a:gd name="connsiteY8" fmla="*/ 318236 h 2721392"/>
              <a:gd name="connsiteX9" fmla="*/ 4943620 w 8812667"/>
              <a:gd name="connsiteY9" fmla="*/ 1410057 h 2721392"/>
              <a:gd name="connsiteX10" fmla="*/ 6066044 w 8812667"/>
              <a:gd name="connsiteY10" fmla="*/ 1109806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239510 w 8812667"/>
              <a:gd name="connsiteY8" fmla="*/ 318236 h 2721392"/>
              <a:gd name="connsiteX9" fmla="*/ 4943620 w 8812667"/>
              <a:gd name="connsiteY9" fmla="*/ 1410057 h 2721392"/>
              <a:gd name="connsiteX10" fmla="*/ 5649774 w 8812667"/>
              <a:gd name="connsiteY10" fmla="*/ 1014272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239510 w 8812667"/>
              <a:gd name="connsiteY8" fmla="*/ 318236 h 2721392"/>
              <a:gd name="connsiteX9" fmla="*/ 5115870 w 8812667"/>
              <a:gd name="connsiteY9" fmla="*/ 1614774 h 2721392"/>
              <a:gd name="connsiteX10" fmla="*/ 5649774 w 8812667"/>
              <a:gd name="connsiteY10" fmla="*/ 1014272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239510 w 8812667"/>
              <a:gd name="connsiteY8" fmla="*/ 318236 h 2721392"/>
              <a:gd name="connsiteX9" fmla="*/ 5115870 w 8812667"/>
              <a:gd name="connsiteY9" fmla="*/ 1614774 h 2721392"/>
              <a:gd name="connsiteX10" fmla="*/ 5908149 w 8812667"/>
              <a:gd name="connsiteY10" fmla="*/ 1109806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04 h 2721392"/>
              <a:gd name="connsiteX1" fmla="*/ 516403 w 8812667"/>
              <a:gd name="connsiteY1" fmla="*/ 2720242 h 2721392"/>
              <a:gd name="connsiteX2" fmla="*/ 947108 w 8812667"/>
              <a:gd name="connsiteY2" fmla="*/ 1764899 h 2721392"/>
              <a:gd name="connsiteX3" fmla="*/ 1606470 w 8812667"/>
              <a:gd name="connsiteY3" fmla="*/ 2024206 h 2721392"/>
              <a:gd name="connsiteX4" fmla="*/ 1978866 w 8812667"/>
              <a:gd name="connsiteY4" fmla="*/ 986976 h 2721392"/>
              <a:gd name="connsiteX5" fmla="*/ 2630395 w 8812667"/>
              <a:gd name="connsiteY5" fmla="*/ 1287227 h 2721392"/>
              <a:gd name="connsiteX6" fmla="*/ 3097858 w 8812667"/>
              <a:gd name="connsiteY6" fmla="*/ 4338 h 2721392"/>
              <a:gd name="connsiteX7" fmla="*/ 3724365 w 8812667"/>
              <a:gd name="connsiteY7" fmla="*/ 850498 h 2721392"/>
              <a:gd name="connsiteX8" fmla="*/ 4339989 w 8812667"/>
              <a:gd name="connsiteY8" fmla="*/ 318236 h 2721392"/>
              <a:gd name="connsiteX9" fmla="*/ 5115870 w 8812667"/>
              <a:gd name="connsiteY9" fmla="*/ 1614774 h 2721392"/>
              <a:gd name="connsiteX10" fmla="*/ 5908149 w 8812667"/>
              <a:gd name="connsiteY10" fmla="*/ 1109806 h 2721392"/>
              <a:gd name="connsiteX11" fmla="*/ 6959536 w 8812667"/>
              <a:gd name="connsiteY11" fmla="*/ 2379048 h 2721392"/>
              <a:gd name="connsiteX12" fmla="*/ 7595193 w 8812667"/>
              <a:gd name="connsiteY12" fmla="*/ 1532888 h 2721392"/>
              <a:gd name="connsiteX13" fmla="*/ 8251485 w 8812667"/>
              <a:gd name="connsiteY13" fmla="*/ 2215273 h 2721392"/>
              <a:gd name="connsiteX14" fmla="*/ 8812667 w 8812667"/>
              <a:gd name="connsiteY14" fmla="*/ 1020382 h 2721392"/>
              <a:gd name="connsiteX0" fmla="*/ 0 w 8812667"/>
              <a:gd name="connsiteY0" fmla="*/ 1737635 h 2721423"/>
              <a:gd name="connsiteX1" fmla="*/ 516403 w 8812667"/>
              <a:gd name="connsiteY1" fmla="*/ 2720273 h 2721423"/>
              <a:gd name="connsiteX2" fmla="*/ 947108 w 8812667"/>
              <a:gd name="connsiteY2" fmla="*/ 1764930 h 2721423"/>
              <a:gd name="connsiteX3" fmla="*/ 1606470 w 8812667"/>
              <a:gd name="connsiteY3" fmla="*/ 2024237 h 2721423"/>
              <a:gd name="connsiteX4" fmla="*/ 1978866 w 8812667"/>
              <a:gd name="connsiteY4" fmla="*/ 987007 h 2721423"/>
              <a:gd name="connsiteX5" fmla="*/ 2630395 w 8812667"/>
              <a:gd name="connsiteY5" fmla="*/ 1287258 h 2721423"/>
              <a:gd name="connsiteX6" fmla="*/ 3097858 w 8812667"/>
              <a:gd name="connsiteY6" fmla="*/ 4369 h 2721423"/>
              <a:gd name="connsiteX7" fmla="*/ 3724365 w 8812667"/>
              <a:gd name="connsiteY7" fmla="*/ 850529 h 2721423"/>
              <a:gd name="connsiteX8" fmla="*/ 4426113 w 8812667"/>
              <a:gd name="connsiteY8" fmla="*/ 359210 h 2721423"/>
              <a:gd name="connsiteX9" fmla="*/ 5115870 w 8812667"/>
              <a:gd name="connsiteY9" fmla="*/ 1614805 h 2721423"/>
              <a:gd name="connsiteX10" fmla="*/ 5908149 w 8812667"/>
              <a:gd name="connsiteY10" fmla="*/ 1109837 h 2721423"/>
              <a:gd name="connsiteX11" fmla="*/ 6959536 w 8812667"/>
              <a:gd name="connsiteY11" fmla="*/ 2379079 h 2721423"/>
              <a:gd name="connsiteX12" fmla="*/ 7595193 w 8812667"/>
              <a:gd name="connsiteY12" fmla="*/ 1532919 h 2721423"/>
              <a:gd name="connsiteX13" fmla="*/ 8251485 w 8812667"/>
              <a:gd name="connsiteY13" fmla="*/ 2215304 h 2721423"/>
              <a:gd name="connsiteX14" fmla="*/ 8812667 w 8812667"/>
              <a:gd name="connsiteY14" fmla="*/ 1020413 h 2721423"/>
              <a:gd name="connsiteX0" fmla="*/ 0 w 8812667"/>
              <a:gd name="connsiteY0" fmla="*/ 1737635 h 2721423"/>
              <a:gd name="connsiteX1" fmla="*/ 516403 w 8812667"/>
              <a:gd name="connsiteY1" fmla="*/ 2720273 h 2721423"/>
              <a:gd name="connsiteX2" fmla="*/ 947108 w 8812667"/>
              <a:gd name="connsiteY2" fmla="*/ 1764930 h 2721423"/>
              <a:gd name="connsiteX3" fmla="*/ 1606470 w 8812667"/>
              <a:gd name="connsiteY3" fmla="*/ 2024237 h 2721423"/>
              <a:gd name="connsiteX4" fmla="*/ 1978866 w 8812667"/>
              <a:gd name="connsiteY4" fmla="*/ 987007 h 2721423"/>
              <a:gd name="connsiteX5" fmla="*/ 2630395 w 8812667"/>
              <a:gd name="connsiteY5" fmla="*/ 1287258 h 2721423"/>
              <a:gd name="connsiteX6" fmla="*/ 3097858 w 8812667"/>
              <a:gd name="connsiteY6" fmla="*/ 4369 h 2721423"/>
              <a:gd name="connsiteX7" fmla="*/ 3724365 w 8812667"/>
              <a:gd name="connsiteY7" fmla="*/ 850529 h 2721423"/>
              <a:gd name="connsiteX8" fmla="*/ 4426113 w 8812667"/>
              <a:gd name="connsiteY8" fmla="*/ 359210 h 2721423"/>
              <a:gd name="connsiteX9" fmla="*/ 5115870 w 8812667"/>
              <a:gd name="connsiteY9" fmla="*/ 1560213 h 2721423"/>
              <a:gd name="connsiteX10" fmla="*/ 5908149 w 8812667"/>
              <a:gd name="connsiteY10" fmla="*/ 1109837 h 2721423"/>
              <a:gd name="connsiteX11" fmla="*/ 6959536 w 8812667"/>
              <a:gd name="connsiteY11" fmla="*/ 2379079 h 2721423"/>
              <a:gd name="connsiteX12" fmla="*/ 7595193 w 8812667"/>
              <a:gd name="connsiteY12" fmla="*/ 1532919 h 2721423"/>
              <a:gd name="connsiteX13" fmla="*/ 8251485 w 8812667"/>
              <a:gd name="connsiteY13" fmla="*/ 2215304 h 2721423"/>
              <a:gd name="connsiteX14" fmla="*/ 8812667 w 8812667"/>
              <a:gd name="connsiteY14" fmla="*/ 1020413 h 272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2667" h="2721423">
                <a:moveTo>
                  <a:pt x="0" y="1737635"/>
                </a:moveTo>
                <a:cubicBezTo>
                  <a:pt x="172135" y="2115223"/>
                  <a:pt x="350787" y="2752118"/>
                  <a:pt x="516403" y="2720273"/>
                </a:cubicBezTo>
                <a:cubicBezTo>
                  <a:pt x="682019" y="2688428"/>
                  <a:pt x="765430" y="1880936"/>
                  <a:pt x="947108" y="1764930"/>
                </a:cubicBezTo>
                <a:cubicBezTo>
                  <a:pt x="1128786" y="1648924"/>
                  <a:pt x="1434510" y="2153891"/>
                  <a:pt x="1606470" y="2024237"/>
                </a:cubicBezTo>
                <a:cubicBezTo>
                  <a:pt x="1778430" y="1894583"/>
                  <a:pt x="1808212" y="1109837"/>
                  <a:pt x="1978866" y="987007"/>
                </a:cubicBezTo>
                <a:cubicBezTo>
                  <a:pt x="2149520" y="864177"/>
                  <a:pt x="2443896" y="1451031"/>
                  <a:pt x="2630395" y="1287258"/>
                </a:cubicBezTo>
                <a:cubicBezTo>
                  <a:pt x="2816894" y="1123485"/>
                  <a:pt x="2915530" y="77157"/>
                  <a:pt x="3097858" y="4369"/>
                </a:cubicBezTo>
                <a:cubicBezTo>
                  <a:pt x="3280186" y="-68419"/>
                  <a:pt x="3502989" y="791389"/>
                  <a:pt x="3724365" y="850529"/>
                </a:cubicBezTo>
                <a:cubicBezTo>
                  <a:pt x="3945741" y="909669"/>
                  <a:pt x="4194196" y="240929"/>
                  <a:pt x="4426113" y="359210"/>
                </a:cubicBezTo>
                <a:cubicBezTo>
                  <a:pt x="4658031" y="477491"/>
                  <a:pt x="4868864" y="1435109"/>
                  <a:pt x="5115870" y="1560213"/>
                </a:cubicBezTo>
                <a:cubicBezTo>
                  <a:pt x="5362876" y="1685318"/>
                  <a:pt x="5600871" y="973359"/>
                  <a:pt x="5908149" y="1109837"/>
                </a:cubicBezTo>
                <a:cubicBezTo>
                  <a:pt x="6215427" y="1246315"/>
                  <a:pt x="6678362" y="2308565"/>
                  <a:pt x="6959536" y="2379079"/>
                </a:cubicBezTo>
                <a:cubicBezTo>
                  <a:pt x="7240710" y="2449593"/>
                  <a:pt x="7379868" y="1560215"/>
                  <a:pt x="7595193" y="1532919"/>
                </a:cubicBezTo>
                <a:cubicBezTo>
                  <a:pt x="7810518" y="1505623"/>
                  <a:pt x="8048573" y="2300722"/>
                  <a:pt x="8251485" y="2215304"/>
                </a:cubicBezTo>
                <a:cubicBezTo>
                  <a:pt x="8454397" y="2129886"/>
                  <a:pt x="8768168" y="1219562"/>
                  <a:pt x="8812667" y="1020413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68438" y="1347788"/>
            <a:ext cx="6507162" cy="2806700"/>
          </a:xfrm>
          <a:custGeom>
            <a:avLst/>
            <a:gdLst>
              <a:gd name="connsiteX0" fmla="*/ 0 w 4763069"/>
              <a:gd name="connsiteY0" fmla="*/ 1492298 h 2761862"/>
              <a:gd name="connsiteX1" fmla="*/ 914400 w 4763069"/>
              <a:gd name="connsiteY1" fmla="*/ 31987 h 2761862"/>
              <a:gd name="connsiteX2" fmla="*/ 3193576 w 4763069"/>
              <a:gd name="connsiteY2" fmla="*/ 2734244 h 2761862"/>
              <a:gd name="connsiteX3" fmla="*/ 4408227 w 4763069"/>
              <a:gd name="connsiteY3" fmla="*/ 1505945 h 2761862"/>
              <a:gd name="connsiteX4" fmla="*/ 4408227 w 4763069"/>
              <a:gd name="connsiteY4" fmla="*/ 1505945 h 2761862"/>
              <a:gd name="connsiteX5" fmla="*/ 4763069 w 4763069"/>
              <a:gd name="connsiteY5" fmla="*/ 1697014 h 2761862"/>
              <a:gd name="connsiteX6" fmla="*/ 4763069 w 4763069"/>
              <a:gd name="connsiteY6" fmla="*/ 1697014 h 2761862"/>
              <a:gd name="connsiteX0" fmla="*/ 0 w 4763069"/>
              <a:gd name="connsiteY0" fmla="*/ 1492298 h 2761862"/>
              <a:gd name="connsiteX1" fmla="*/ 914400 w 4763069"/>
              <a:gd name="connsiteY1" fmla="*/ 31987 h 2761862"/>
              <a:gd name="connsiteX2" fmla="*/ 3193576 w 4763069"/>
              <a:gd name="connsiteY2" fmla="*/ 2734244 h 2761862"/>
              <a:gd name="connsiteX3" fmla="*/ 4408227 w 4763069"/>
              <a:gd name="connsiteY3" fmla="*/ 1505945 h 2761862"/>
              <a:gd name="connsiteX4" fmla="*/ 4408227 w 4763069"/>
              <a:gd name="connsiteY4" fmla="*/ 1505945 h 2761862"/>
              <a:gd name="connsiteX5" fmla="*/ 4763069 w 4763069"/>
              <a:gd name="connsiteY5" fmla="*/ 1697014 h 2761862"/>
              <a:gd name="connsiteX0" fmla="*/ 0 w 4408227"/>
              <a:gd name="connsiteY0" fmla="*/ 1492298 h 2761862"/>
              <a:gd name="connsiteX1" fmla="*/ 914400 w 4408227"/>
              <a:gd name="connsiteY1" fmla="*/ 31987 h 2761862"/>
              <a:gd name="connsiteX2" fmla="*/ 3193576 w 4408227"/>
              <a:gd name="connsiteY2" fmla="*/ 2734244 h 2761862"/>
              <a:gd name="connsiteX3" fmla="*/ 4408227 w 4408227"/>
              <a:gd name="connsiteY3" fmla="*/ 1505945 h 2761862"/>
              <a:gd name="connsiteX4" fmla="*/ 4408227 w 4408227"/>
              <a:gd name="connsiteY4" fmla="*/ 1505945 h 2761862"/>
              <a:gd name="connsiteX0" fmla="*/ 0 w 4408227"/>
              <a:gd name="connsiteY0" fmla="*/ 1492298 h 2761862"/>
              <a:gd name="connsiteX1" fmla="*/ 1178776 w 4408227"/>
              <a:gd name="connsiteY1" fmla="*/ 31987 h 2761862"/>
              <a:gd name="connsiteX2" fmla="*/ 3193576 w 4408227"/>
              <a:gd name="connsiteY2" fmla="*/ 2734244 h 2761862"/>
              <a:gd name="connsiteX3" fmla="*/ 4408227 w 4408227"/>
              <a:gd name="connsiteY3" fmla="*/ 1505945 h 2761862"/>
              <a:gd name="connsiteX4" fmla="*/ 4408227 w 4408227"/>
              <a:gd name="connsiteY4" fmla="*/ 1505945 h 2761862"/>
              <a:gd name="connsiteX0" fmla="*/ 0 w 4408227"/>
              <a:gd name="connsiteY0" fmla="*/ 1494033 h 2807614"/>
              <a:gd name="connsiteX1" fmla="*/ 1178776 w 4408227"/>
              <a:gd name="connsiteY1" fmla="*/ 33722 h 2807614"/>
              <a:gd name="connsiteX2" fmla="*/ 3344648 w 4408227"/>
              <a:gd name="connsiteY2" fmla="*/ 2776923 h 2807614"/>
              <a:gd name="connsiteX3" fmla="*/ 4408227 w 4408227"/>
              <a:gd name="connsiteY3" fmla="*/ 1507680 h 2807614"/>
              <a:gd name="connsiteX4" fmla="*/ 4408227 w 4408227"/>
              <a:gd name="connsiteY4" fmla="*/ 1507680 h 2807614"/>
              <a:gd name="connsiteX0" fmla="*/ 0 w 4469786"/>
              <a:gd name="connsiteY0" fmla="*/ 1494033 h 2807659"/>
              <a:gd name="connsiteX1" fmla="*/ 1178776 w 4469786"/>
              <a:gd name="connsiteY1" fmla="*/ 33722 h 2807659"/>
              <a:gd name="connsiteX2" fmla="*/ 3344648 w 4469786"/>
              <a:gd name="connsiteY2" fmla="*/ 2776923 h 2807659"/>
              <a:gd name="connsiteX3" fmla="*/ 4408227 w 4469786"/>
              <a:gd name="connsiteY3" fmla="*/ 1507680 h 2807659"/>
              <a:gd name="connsiteX4" fmla="*/ 4332691 w 4469786"/>
              <a:gd name="connsiteY4" fmla="*/ 1494033 h 2807659"/>
              <a:gd name="connsiteX0" fmla="*/ 0 w 4408227"/>
              <a:gd name="connsiteY0" fmla="*/ 1494033 h 2807659"/>
              <a:gd name="connsiteX1" fmla="*/ 1178776 w 4408227"/>
              <a:gd name="connsiteY1" fmla="*/ 33722 h 2807659"/>
              <a:gd name="connsiteX2" fmla="*/ 3344648 w 4408227"/>
              <a:gd name="connsiteY2" fmla="*/ 2776923 h 2807659"/>
              <a:gd name="connsiteX3" fmla="*/ 4408227 w 4408227"/>
              <a:gd name="connsiteY3" fmla="*/ 1507680 h 2807659"/>
              <a:gd name="connsiteX0" fmla="*/ 0 w 4332691"/>
              <a:gd name="connsiteY0" fmla="*/ 1494033 h 2808439"/>
              <a:gd name="connsiteX1" fmla="*/ 1178776 w 4332691"/>
              <a:gd name="connsiteY1" fmla="*/ 33722 h 2808439"/>
              <a:gd name="connsiteX2" fmla="*/ 3344648 w 4332691"/>
              <a:gd name="connsiteY2" fmla="*/ 2776923 h 2808439"/>
              <a:gd name="connsiteX3" fmla="*/ 4332691 w 4332691"/>
              <a:gd name="connsiteY3" fmla="*/ 1521327 h 2808439"/>
              <a:gd name="connsiteX0" fmla="*/ 0 w 4313807"/>
              <a:gd name="connsiteY0" fmla="*/ 1506675 h 2807433"/>
              <a:gd name="connsiteX1" fmla="*/ 1159892 w 4313807"/>
              <a:gd name="connsiteY1" fmla="*/ 32716 h 2807433"/>
              <a:gd name="connsiteX2" fmla="*/ 3325764 w 4313807"/>
              <a:gd name="connsiteY2" fmla="*/ 2775917 h 2807433"/>
              <a:gd name="connsiteX3" fmla="*/ 4313807 w 4313807"/>
              <a:gd name="connsiteY3" fmla="*/ 1520321 h 2807433"/>
              <a:gd name="connsiteX0" fmla="*/ 0 w 4313807"/>
              <a:gd name="connsiteY0" fmla="*/ 1505884 h 2806642"/>
              <a:gd name="connsiteX1" fmla="*/ 1159892 w 4313807"/>
              <a:gd name="connsiteY1" fmla="*/ 31925 h 2806642"/>
              <a:gd name="connsiteX2" fmla="*/ 3325764 w 4313807"/>
              <a:gd name="connsiteY2" fmla="*/ 2775126 h 2806642"/>
              <a:gd name="connsiteX3" fmla="*/ 4313807 w 4313807"/>
              <a:gd name="connsiteY3" fmla="*/ 1519530 h 2806642"/>
              <a:gd name="connsiteX0" fmla="*/ 0 w 4323248"/>
              <a:gd name="connsiteY0" fmla="*/ 1505884 h 2804349"/>
              <a:gd name="connsiteX1" fmla="*/ 1159892 w 4323248"/>
              <a:gd name="connsiteY1" fmla="*/ 31925 h 2804349"/>
              <a:gd name="connsiteX2" fmla="*/ 3325764 w 4323248"/>
              <a:gd name="connsiteY2" fmla="*/ 2775126 h 2804349"/>
              <a:gd name="connsiteX3" fmla="*/ 4323248 w 4323248"/>
              <a:gd name="connsiteY3" fmla="*/ 1478586 h 2804349"/>
              <a:gd name="connsiteX0" fmla="*/ 0 w 4323248"/>
              <a:gd name="connsiteY0" fmla="*/ 1505884 h 2807168"/>
              <a:gd name="connsiteX1" fmla="*/ 1159892 w 4323248"/>
              <a:gd name="connsiteY1" fmla="*/ 31925 h 2807168"/>
              <a:gd name="connsiteX2" fmla="*/ 3325764 w 4323248"/>
              <a:gd name="connsiteY2" fmla="*/ 2775126 h 2807168"/>
              <a:gd name="connsiteX3" fmla="*/ 4323248 w 4323248"/>
              <a:gd name="connsiteY3" fmla="*/ 1478586 h 28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248" h="2807168">
                <a:moveTo>
                  <a:pt x="0" y="1505884"/>
                </a:moveTo>
                <a:cubicBezTo>
                  <a:pt x="332698" y="699529"/>
                  <a:pt x="605598" y="-179615"/>
                  <a:pt x="1159892" y="31925"/>
                </a:cubicBezTo>
                <a:cubicBezTo>
                  <a:pt x="1714186" y="243465"/>
                  <a:pt x="2798538" y="2534016"/>
                  <a:pt x="3325764" y="2775126"/>
                </a:cubicBezTo>
                <a:cubicBezTo>
                  <a:pt x="3852990" y="3016236"/>
                  <a:pt x="4215226" y="1828878"/>
                  <a:pt x="4323248" y="147858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251" name="标题 1"/>
          <p:cNvSpPr>
            <a:spLocks noGrp="1"/>
          </p:cNvSpPr>
          <p:nvPr>
            <p:ph type="title" idx="4294967295"/>
          </p:nvPr>
        </p:nvSpPr>
        <p:spPr>
          <a:xfrm>
            <a:off x="265113" y="144463"/>
            <a:ext cx="8229600" cy="4889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价格变化与交易者心理变化</a:t>
            </a:r>
          </a:p>
        </p:txBody>
      </p:sp>
      <p:sp>
        <p:nvSpPr>
          <p:cNvPr id="95252" name="TextBox 40"/>
          <p:cNvSpPr txBox="1">
            <a:spLocks noChangeArrowheads="1"/>
          </p:cNvSpPr>
          <p:nvPr/>
        </p:nvSpPr>
        <p:spPr bwMode="auto">
          <a:xfrm>
            <a:off x="484188" y="6323013"/>
            <a:ext cx="64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底部</a:t>
            </a:r>
          </a:p>
        </p:txBody>
      </p:sp>
      <p:sp>
        <p:nvSpPr>
          <p:cNvPr id="95253" name="TextBox 41"/>
          <p:cNvSpPr txBox="1">
            <a:spLocks noChangeArrowheads="1"/>
          </p:cNvSpPr>
          <p:nvPr/>
        </p:nvSpPr>
        <p:spPr bwMode="auto">
          <a:xfrm>
            <a:off x="1768475" y="4156075"/>
            <a:ext cx="646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发展</a:t>
            </a:r>
          </a:p>
        </p:txBody>
      </p:sp>
      <p:sp>
        <p:nvSpPr>
          <p:cNvPr id="95254" name="TextBox 42"/>
          <p:cNvSpPr txBox="1">
            <a:spLocks noChangeArrowheads="1"/>
          </p:cNvSpPr>
          <p:nvPr/>
        </p:nvSpPr>
        <p:spPr bwMode="auto">
          <a:xfrm>
            <a:off x="3040063" y="308292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顶部</a:t>
            </a:r>
          </a:p>
        </p:txBody>
      </p:sp>
      <p:sp>
        <p:nvSpPr>
          <p:cNvPr id="95255" name="TextBox 43"/>
          <p:cNvSpPr txBox="1">
            <a:spLocks noChangeArrowheads="1"/>
          </p:cNvSpPr>
          <p:nvPr/>
        </p:nvSpPr>
        <p:spPr bwMode="auto">
          <a:xfrm>
            <a:off x="4279900" y="48355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下跌</a:t>
            </a:r>
          </a:p>
        </p:txBody>
      </p:sp>
      <p:sp>
        <p:nvSpPr>
          <p:cNvPr id="95256" name="TextBox 44"/>
          <p:cNvSpPr txBox="1">
            <a:spLocks noChangeArrowheads="1"/>
          </p:cNvSpPr>
          <p:nvPr/>
        </p:nvSpPr>
        <p:spPr bwMode="auto">
          <a:xfrm>
            <a:off x="6648450" y="6138863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底部</a:t>
            </a:r>
          </a:p>
        </p:txBody>
      </p:sp>
      <p:sp>
        <p:nvSpPr>
          <p:cNvPr id="47" name="椭圆 46"/>
          <p:cNvSpPr/>
          <p:nvPr/>
        </p:nvSpPr>
        <p:spPr>
          <a:xfrm>
            <a:off x="1320800" y="2681288"/>
            <a:ext cx="295275" cy="293687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00238" y="1784350"/>
            <a:ext cx="295275" cy="29527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36863" y="1200150"/>
            <a:ext cx="295275" cy="29527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205288" y="2070100"/>
            <a:ext cx="295275" cy="29527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57738" y="2687638"/>
            <a:ext cx="295275" cy="293687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651500" y="3494088"/>
            <a:ext cx="295275" cy="29527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513513" y="3992563"/>
            <a:ext cx="293687" cy="29527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794625" y="2751138"/>
            <a:ext cx="293688" cy="29527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云形标注 54"/>
          <p:cNvSpPr/>
          <p:nvPr/>
        </p:nvSpPr>
        <p:spPr>
          <a:xfrm>
            <a:off x="4279900" y="841375"/>
            <a:ext cx="1666875" cy="874713"/>
          </a:xfrm>
          <a:prstGeom prst="cloudCallout">
            <a:avLst>
              <a:gd name="adj1" fmla="val -75558"/>
              <a:gd name="adj2" fmla="val 55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认为是回调</a:t>
            </a:r>
          </a:p>
        </p:txBody>
      </p:sp>
      <p:sp>
        <p:nvSpPr>
          <p:cNvPr id="56" name="云形标注 55"/>
          <p:cNvSpPr/>
          <p:nvPr/>
        </p:nvSpPr>
        <p:spPr>
          <a:xfrm>
            <a:off x="5894388" y="1931988"/>
            <a:ext cx="1401762" cy="1135062"/>
          </a:xfrm>
          <a:prstGeom prst="cloudCallout">
            <a:avLst>
              <a:gd name="adj1" fmla="val -83664"/>
              <a:gd name="adj2" fmla="val 66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不应该之前买入</a:t>
            </a:r>
          </a:p>
        </p:txBody>
      </p:sp>
      <p:sp>
        <p:nvSpPr>
          <p:cNvPr id="57" name="云形标注 56"/>
          <p:cNvSpPr/>
          <p:nvPr/>
        </p:nvSpPr>
        <p:spPr>
          <a:xfrm>
            <a:off x="7727950" y="3702050"/>
            <a:ext cx="1368425" cy="1171575"/>
          </a:xfrm>
          <a:prstGeom prst="cloudCallout">
            <a:avLst>
              <a:gd name="adj1" fmla="val -67671"/>
              <a:gd name="adj2" fmla="val -5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大多数等待，不敢买入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3627438" y="4495800"/>
            <a:ext cx="172561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06450" y="5364163"/>
            <a:ext cx="182086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172325" y="5180013"/>
            <a:ext cx="172561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5559425" y="3759200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09650" y="5732463"/>
            <a:ext cx="346075" cy="347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057400" y="4841875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672263" y="4781550"/>
            <a:ext cx="346075" cy="34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2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分界点</a:t>
            </a:r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zh-CN" altLang="en-US" sz="36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262" name="TextBox 4"/>
          <p:cNvSpPr txBox="1">
            <a:spLocks noChangeArrowheads="1"/>
          </p:cNvSpPr>
          <p:nvPr/>
        </p:nvSpPr>
        <p:spPr bwMode="auto">
          <a:xfrm>
            <a:off x="468313" y="1196975"/>
            <a:ext cx="8207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上升趋势：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价格突破通道线或趋势线之后，之前的最后一个调整浪的低点。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下降趋势：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价格突破通道线或趋势线之后，之前的最后一个调整浪的高点。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0200" y="3700463"/>
            <a:ext cx="3409950" cy="2471737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82472 h 2482472"/>
              <a:gd name="connsiteX1" fmla="*/ 395785 w 4804012"/>
              <a:gd name="connsiteY1" fmla="*/ 1772788 h 2482472"/>
              <a:gd name="connsiteX2" fmla="*/ 1091821 w 4804012"/>
              <a:gd name="connsiteY2" fmla="*/ 2223165 h 2482472"/>
              <a:gd name="connsiteX3" fmla="*/ 1569492 w 4804012"/>
              <a:gd name="connsiteY3" fmla="*/ 1008514 h 2482472"/>
              <a:gd name="connsiteX4" fmla="*/ 2374710 w 4804012"/>
              <a:gd name="connsiteY4" fmla="*/ 1267821 h 2482472"/>
              <a:gd name="connsiteX5" fmla="*/ 3070746 w 4804012"/>
              <a:gd name="connsiteY5" fmla="*/ 12227 h 2482472"/>
              <a:gd name="connsiteX6" fmla="*/ 3829874 w 4804012"/>
              <a:gd name="connsiteY6" fmla="*/ 599081 h 2482472"/>
              <a:gd name="connsiteX7" fmla="*/ 4026089 w 4804012"/>
              <a:gd name="connsiteY7" fmla="*/ 80466 h 2482472"/>
              <a:gd name="connsiteX8" fmla="*/ 4804012 w 4804012"/>
              <a:gd name="connsiteY8" fmla="*/ 885684 h 2482472"/>
              <a:gd name="connsiteX0" fmla="*/ 0 w 4804012"/>
              <a:gd name="connsiteY0" fmla="*/ 2482725 h 2482725"/>
              <a:gd name="connsiteX1" fmla="*/ 395785 w 4804012"/>
              <a:gd name="connsiteY1" fmla="*/ 1773041 h 2482725"/>
              <a:gd name="connsiteX2" fmla="*/ 1091821 w 4804012"/>
              <a:gd name="connsiteY2" fmla="*/ 2223418 h 2482725"/>
              <a:gd name="connsiteX3" fmla="*/ 1569492 w 4804012"/>
              <a:gd name="connsiteY3" fmla="*/ 1008767 h 2482725"/>
              <a:gd name="connsiteX4" fmla="*/ 2374710 w 4804012"/>
              <a:gd name="connsiteY4" fmla="*/ 1268074 h 2482725"/>
              <a:gd name="connsiteX5" fmla="*/ 3070746 w 4804012"/>
              <a:gd name="connsiteY5" fmla="*/ 12480 h 2482725"/>
              <a:gd name="connsiteX6" fmla="*/ 3829874 w 4804012"/>
              <a:gd name="connsiteY6" fmla="*/ 599334 h 2482725"/>
              <a:gd name="connsiteX7" fmla="*/ 4335319 w 4804012"/>
              <a:gd name="connsiteY7" fmla="*/ 176253 h 2482725"/>
              <a:gd name="connsiteX8" fmla="*/ 4804012 w 4804012"/>
              <a:gd name="connsiteY8" fmla="*/ 885937 h 2482725"/>
              <a:gd name="connsiteX0" fmla="*/ 0 w 5370933"/>
              <a:gd name="connsiteY0" fmla="*/ 2482725 h 2482725"/>
              <a:gd name="connsiteX1" fmla="*/ 395785 w 5370933"/>
              <a:gd name="connsiteY1" fmla="*/ 1773041 h 2482725"/>
              <a:gd name="connsiteX2" fmla="*/ 1091821 w 5370933"/>
              <a:gd name="connsiteY2" fmla="*/ 2223418 h 2482725"/>
              <a:gd name="connsiteX3" fmla="*/ 1569492 w 5370933"/>
              <a:gd name="connsiteY3" fmla="*/ 1008767 h 2482725"/>
              <a:gd name="connsiteX4" fmla="*/ 2374710 w 5370933"/>
              <a:gd name="connsiteY4" fmla="*/ 1268074 h 2482725"/>
              <a:gd name="connsiteX5" fmla="*/ 3070746 w 5370933"/>
              <a:gd name="connsiteY5" fmla="*/ 12480 h 2482725"/>
              <a:gd name="connsiteX6" fmla="*/ 3829874 w 5370933"/>
              <a:gd name="connsiteY6" fmla="*/ 599334 h 2482725"/>
              <a:gd name="connsiteX7" fmla="*/ 4335319 w 5370933"/>
              <a:gd name="connsiteY7" fmla="*/ 176253 h 2482725"/>
              <a:gd name="connsiteX8" fmla="*/ 5370933 w 5370933"/>
              <a:gd name="connsiteY8" fmla="*/ 1022414 h 2482725"/>
              <a:gd name="connsiteX0" fmla="*/ 0 w 4335319"/>
              <a:gd name="connsiteY0" fmla="*/ 2482725 h 2482725"/>
              <a:gd name="connsiteX1" fmla="*/ 395785 w 4335319"/>
              <a:gd name="connsiteY1" fmla="*/ 1773041 h 2482725"/>
              <a:gd name="connsiteX2" fmla="*/ 1091821 w 4335319"/>
              <a:gd name="connsiteY2" fmla="*/ 2223418 h 2482725"/>
              <a:gd name="connsiteX3" fmla="*/ 1569492 w 4335319"/>
              <a:gd name="connsiteY3" fmla="*/ 1008767 h 2482725"/>
              <a:gd name="connsiteX4" fmla="*/ 2374710 w 4335319"/>
              <a:gd name="connsiteY4" fmla="*/ 1268074 h 2482725"/>
              <a:gd name="connsiteX5" fmla="*/ 3070746 w 4335319"/>
              <a:gd name="connsiteY5" fmla="*/ 12480 h 2482725"/>
              <a:gd name="connsiteX6" fmla="*/ 3829874 w 4335319"/>
              <a:gd name="connsiteY6" fmla="*/ 599334 h 2482725"/>
              <a:gd name="connsiteX7" fmla="*/ 4335319 w 4335319"/>
              <a:gd name="connsiteY7" fmla="*/ 176253 h 2482725"/>
              <a:gd name="connsiteX0" fmla="*/ 0 w 3829874"/>
              <a:gd name="connsiteY0" fmla="*/ 2482725 h 2482725"/>
              <a:gd name="connsiteX1" fmla="*/ 395785 w 3829874"/>
              <a:gd name="connsiteY1" fmla="*/ 1773041 h 2482725"/>
              <a:gd name="connsiteX2" fmla="*/ 1091821 w 3829874"/>
              <a:gd name="connsiteY2" fmla="*/ 2223418 h 2482725"/>
              <a:gd name="connsiteX3" fmla="*/ 1569492 w 3829874"/>
              <a:gd name="connsiteY3" fmla="*/ 1008767 h 2482725"/>
              <a:gd name="connsiteX4" fmla="*/ 2374710 w 3829874"/>
              <a:gd name="connsiteY4" fmla="*/ 1268074 h 2482725"/>
              <a:gd name="connsiteX5" fmla="*/ 3070746 w 3829874"/>
              <a:gd name="connsiteY5" fmla="*/ 12480 h 2482725"/>
              <a:gd name="connsiteX6" fmla="*/ 3829874 w 3829874"/>
              <a:gd name="connsiteY6" fmla="*/ 599334 h 2482725"/>
              <a:gd name="connsiteX0" fmla="*/ 0 w 4293718"/>
              <a:gd name="connsiteY0" fmla="*/ 2470943 h 2470943"/>
              <a:gd name="connsiteX1" fmla="*/ 395785 w 4293718"/>
              <a:gd name="connsiteY1" fmla="*/ 1761259 h 2470943"/>
              <a:gd name="connsiteX2" fmla="*/ 1091821 w 4293718"/>
              <a:gd name="connsiteY2" fmla="*/ 2211636 h 2470943"/>
              <a:gd name="connsiteX3" fmla="*/ 1569492 w 4293718"/>
              <a:gd name="connsiteY3" fmla="*/ 996985 h 2470943"/>
              <a:gd name="connsiteX4" fmla="*/ 2374710 w 4293718"/>
              <a:gd name="connsiteY4" fmla="*/ 1256292 h 2470943"/>
              <a:gd name="connsiteX5" fmla="*/ 3070746 w 4293718"/>
              <a:gd name="connsiteY5" fmla="*/ 698 h 2470943"/>
              <a:gd name="connsiteX6" fmla="*/ 4293718 w 4293718"/>
              <a:gd name="connsiteY6" fmla="*/ 1065224 h 2470943"/>
              <a:gd name="connsiteX0" fmla="*/ 0 w 4293718"/>
              <a:gd name="connsiteY0" fmla="*/ 2471089 h 2471089"/>
              <a:gd name="connsiteX1" fmla="*/ 395785 w 4293718"/>
              <a:gd name="connsiteY1" fmla="*/ 1761405 h 2471089"/>
              <a:gd name="connsiteX2" fmla="*/ 1091821 w 4293718"/>
              <a:gd name="connsiteY2" fmla="*/ 2211782 h 2471089"/>
              <a:gd name="connsiteX3" fmla="*/ 1569492 w 4293718"/>
              <a:gd name="connsiteY3" fmla="*/ 997131 h 2471089"/>
              <a:gd name="connsiteX4" fmla="*/ 2374710 w 4293718"/>
              <a:gd name="connsiteY4" fmla="*/ 1256438 h 2471089"/>
              <a:gd name="connsiteX5" fmla="*/ 3070746 w 4293718"/>
              <a:gd name="connsiteY5" fmla="*/ 844 h 2471089"/>
              <a:gd name="connsiteX6" fmla="*/ 4293718 w 4293718"/>
              <a:gd name="connsiteY6" fmla="*/ 1065370 h 247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3718" h="2471089">
                <a:moveTo>
                  <a:pt x="0" y="2471089"/>
                </a:moveTo>
                <a:cubicBezTo>
                  <a:pt x="106907" y="2137856"/>
                  <a:pt x="213815" y="1804623"/>
                  <a:pt x="395785" y="1761405"/>
                </a:cubicBezTo>
                <a:cubicBezTo>
                  <a:pt x="577755" y="1718187"/>
                  <a:pt x="896203" y="2339161"/>
                  <a:pt x="1091821" y="2211782"/>
                </a:cubicBezTo>
                <a:cubicBezTo>
                  <a:pt x="1287439" y="2084403"/>
                  <a:pt x="1355677" y="1156355"/>
                  <a:pt x="1569492" y="997131"/>
                </a:cubicBezTo>
                <a:cubicBezTo>
                  <a:pt x="1783307" y="837907"/>
                  <a:pt x="2124501" y="1422486"/>
                  <a:pt x="2374710" y="1256438"/>
                </a:cubicBezTo>
                <a:cubicBezTo>
                  <a:pt x="2624919" y="1090390"/>
                  <a:pt x="2750911" y="32689"/>
                  <a:pt x="3070746" y="844"/>
                </a:cubicBezTo>
                <a:cubicBezTo>
                  <a:pt x="3390581" y="-31001"/>
                  <a:pt x="4100136" y="847006"/>
                  <a:pt x="4293718" y="10653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V="1">
            <a:off x="4937125" y="3659188"/>
            <a:ext cx="3260725" cy="2579687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78947 h 2478947"/>
              <a:gd name="connsiteX1" fmla="*/ 395785 w 4804012"/>
              <a:gd name="connsiteY1" fmla="*/ 1769263 h 2478947"/>
              <a:gd name="connsiteX2" fmla="*/ 1091821 w 4804012"/>
              <a:gd name="connsiteY2" fmla="*/ 2219640 h 2478947"/>
              <a:gd name="connsiteX3" fmla="*/ 1569492 w 4804012"/>
              <a:gd name="connsiteY3" fmla="*/ 1004989 h 2478947"/>
              <a:gd name="connsiteX4" fmla="*/ 2374710 w 4804012"/>
              <a:gd name="connsiteY4" fmla="*/ 1264296 h 2478947"/>
              <a:gd name="connsiteX5" fmla="*/ 3070746 w 4804012"/>
              <a:gd name="connsiteY5" fmla="*/ 8702 h 2478947"/>
              <a:gd name="connsiteX6" fmla="*/ 3675258 w 4804012"/>
              <a:gd name="connsiteY6" fmla="*/ 678467 h 2478947"/>
              <a:gd name="connsiteX7" fmla="*/ 4026089 w 4804012"/>
              <a:gd name="connsiteY7" fmla="*/ 76941 h 2478947"/>
              <a:gd name="connsiteX8" fmla="*/ 4804012 w 4804012"/>
              <a:gd name="connsiteY8" fmla="*/ 882159 h 2478947"/>
              <a:gd name="connsiteX0" fmla="*/ 0 w 4804012"/>
              <a:gd name="connsiteY0" fmla="*/ 2478991 h 2478991"/>
              <a:gd name="connsiteX1" fmla="*/ 395785 w 4804012"/>
              <a:gd name="connsiteY1" fmla="*/ 1769307 h 2478991"/>
              <a:gd name="connsiteX2" fmla="*/ 1091821 w 4804012"/>
              <a:gd name="connsiteY2" fmla="*/ 2219684 h 2478991"/>
              <a:gd name="connsiteX3" fmla="*/ 1569492 w 4804012"/>
              <a:gd name="connsiteY3" fmla="*/ 1005033 h 2478991"/>
              <a:gd name="connsiteX4" fmla="*/ 2374710 w 4804012"/>
              <a:gd name="connsiteY4" fmla="*/ 1264340 h 2478991"/>
              <a:gd name="connsiteX5" fmla="*/ 3070746 w 4804012"/>
              <a:gd name="connsiteY5" fmla="*/ 8746 h 2478991"/>
              <a:gd name="connsiteX6" fmla="*/ 3675258 w 4804012"/>
              <a:gd name="connsiteY6" fmla="*/ 678511 h 2478991"/>
              <a:gd name="connsiteX7" fmla="*/ 4352499 w 4804012"/>
              <a:gd name="connsiteY7" fmla="*/ 103132 h 2478991"/>
              <a:gd name="connsiteX8" fmla="*/ 4804012 w 4804012"/>
              <a:gd name="connsiteY8" fmla="*/ 882203 h 2478991"/>
              <a:gd name="connsiteX0" fmla="*/ 0 w 4958627"/>
              <a:gd name="connsiteY0" fmla="*/ 2478991 h 2478991"/>
              <a:gd name="connsiteX1" fmla="*/ 395785 w 4958627"/>
              <a:gd name="connsiteY1" fmla="*/ 1769307 h 2478991"/>
              <a:gd name="connsiteX2" fmla="*/ 1091821 w 4958627"/>
              <a:gd name="connsiteY2" fmla="*/ 2219684 h 2478991"/>
              <a:gd name="connsiteX3" fmla="*/ 1569492 w 4958627"/>
              <a:gd name="connsiteY3" fmla="*/ 1005033 h 2478991"/>
              <a:gd name="connsiteX4" fmla="*/ 2374710 w 4958627"/>
              <a:gd name="connsiteY4" fmla="*/ 1264340 h 2478991"/>
              <a:gd name="connsiteX5" fmla="*/ 3070746 w 4958627"/>
              <a:gd name="connsiteY5" fmla="*/ 8746 h 2478991"/>
              <a:gd name="connsiteX6" fmla="*/ 3675258 w 4958627"/>
              <a:gd name="connsiteY6" fmla="*/ 678511 h 2478991"/>
              <a:gd name="connsiteX7" fmla="*/ 4352499 w 4958627"/>
              <a:gd name="connsiteY7" fmla="*/ 103132 h 2478991"/>
              <a:gd name="connsiteX8" fmla="*/ 4958627 w 4958627"/>
              <a:gd name="connsiteY8" fmla="*/ 856055 h 2478991"/>
              <a:gd name="connsiteX0" fmla="*/ 0 w 4958627"/>
              <a:gd name="connsiteY0" fmla="*/ 2478991 h 2478991"/>
              <a:gd name="connsiteX1" fmla="*/ 395785 w 4958627"/>
              <a:gd name="connsiteY1" fmla="*/ 1769307 h 2478991"/>
              <a:gd name="connsiteX2" fmla="*/ 1091821 w 4958627"/>
              <a:gd name="connsiteY2" fmla="*/ 2219684 h 2478991"/>
              <a:gd name="connsiteX3" fmla="*/ 1569492 w 4958627"/>
              <a:gd name="connsiteY3" fmla="*/ 1005033 h 2478991"/>
              <a:gd name="connsiteX4" fmla="*/ 2374710 w 4958627"/>
              <a:gd name="connsiteY4" fmla="*/ 1264340 h 2478991"/>
              <a:gd name="connsiteX5" fmla="*/ 3070746 w 4958627"/>
              <a:gd name="connsiteY5" fmla="*/ 8746 h 2478991"/>
              <a:gd name="connsiteX6" fmla="*/ 3675258 w 4958627"/>
              <a:gd name="connsiteY6" fmla="*/ 678511 h 2478991"/>
              <a:gd name="connsiteX7" fmla="*/ 4352499 w 4958627"/>
              <a:gd name="connsiteY7" fmla="*/ 103132 h 2478991"/>
              <a:gd name="connsiteX8" fmla="*/ 4958627 w 4958627"/>
              <a:gd name="connsiteY8" fmla="*/ 856055 h 2478991"/>
              <a:gd name="connsiteX0" fmla="*/ 0 w 4352499"/>
              <a:gd name="connsiteY0" fmla="*/ 2478991 h 2478991"/>
              <a:gd name="connsiteX1" fmla="*/ 395785 w 4352499"/>
              <a:gd name="connsiteY1" fmla="*/ 1769307 h 2478991"/>
              <a:gd name="connsiteX2" fmla="*/ 1091821 w 4352499"/>
              <a:gd name="connsiteY2" fmla="*/ 2219684 h 2478991"/>
              <a:gd name="connsiteX3" fmla="*/ 1569492 w 4352499"/>
              <a:gd name="connsiteY3" fmla="*/ 1005033 h 2478991"/>
              <a:gd name="connsiteX4" fmla="*/ 2374710 w 4352499"/>
              <a:gd name="connsiteY4" fmla="*/ 1264340 h 2478991"/>
              <a:gd name="connsiteX5" fmla="*/ 3070746 w 4352499"/>
              <a:gd name="connsiteY5" fmla="*/ 8746 h 2478991"/>
              <a:gd name="connsiteX6" fmla="*/ 3675258 w 4352499"/>
              <a:gd name="connsiteY6" fmla="*/ 678511 h 2478991"/>
              <a:gd name="connsiteX7" fmla="*/ 4352499 w 4352499"/>
              <a:gd name="connsiteY7" fmla="*/ 103132 h 2478991"/>
              <a:gd name="connsiteX0" fmla="*/ 0 w 3675258"/>
              <a:gd name="connsiteY0" fmla="*/ 2478991 h 2478991"/>
              <a:gd name="connsiteX1" fmla="*/ 395785 w 3675258"/>
              <a:gd name="connsiteY1" fmla="*/ 1769307 h 2478991"/>
              <a:gd name="connsiteX2" fmla="*/ 1091821 w 3675258"/>
              <a:gd name="connsiteY2" fmla="*/ 2219684 h 2478991"/>
              <a:gd name="connsiteX3" fmla="*/ 1569492 w 3675258"/>
              <a:gd name="connsiteY3" fmla="*/ 1005033 h 2478991"/>
              <a:gd name="connsiteX4" fmla="*/ 2374710 w 3675258"/>
              <a:gd name="connsiteY4" fmla="*/ 1264340 h 2478991"/>
              <a:gd name="connsiteX5" fmla="*/ 3070746 w 3675258"/>
              <a:gd name="connsiteY5" fmla="*/ 8746 h 2478991"/>
              <a:gd name="connsiteX6" fmla="*/ 3675258 w 3675258"/>
              <a:gd name="connsiteY6" fmla="*/ 678511 h 2478991"/>
              <a:gd name="connsiteX0" fmla="*/ 0 w 3847053"/>
              <a:gd name="connsiteY0" fmla="*/ 2474665 h 2474665"/>
              <a:gd name="connsiteX1" fmla="*/ 395785 w 3847053"/>
              <a:gd name="connsiteY1" fmla="*/ 1764981 h 2474665"/>
              <a:gd name="connsiteX2" fmla="*/ 1091821 w 3847053"/>
              <a:gd name="connsiteY2" fmla="*/ 2215358 h 2474665"/>
              <a:gd name="connsiteX3" fmla="*/ 1569492 w 3847053"/>
              <a:gd name="connsiteY3" fmla="*/ 1000707 h 2474665"/>
              <a:gd name="connsiteX4" fmla="*/ 2374710 w 3847053"/>
              <a:gd name="connsiteY4" fmla="*/ 1260014 h 2474665"/>
              <a:gd name="connsiteX5" fmla="*/ 3070746 w 3847053"/>
              <a:gd name="connsiteY5" fmla="*/ 4420 h 2474665"/>
              <a:gd name="connsiteX6" fmla="*/ 3847053 w 3847053"/>
              <a:gd name="connsiteY6" fmla="*/ 817998 h 2474665"/>
              <a:gd name="connsiteX0" fmla="*/ 0 w 3847053"/>
              <a:gd name="connsiteY0" fmla="*/ 2475932 h 2475932"/>
              <a:gd name="connsiteX1" fmla="*/ 395785 w 3847053"/>
              <a:gd name="connsiteY1" fmla="*/ 1766248 h 2475932"/>
              <a:gd name="connsiteX2" fmla="*/ 1091821 w 3847053"/>
              <a:gd name="connsiteY2" fmla="*/ 2216625 h 2475932"/>
              <a:gd name="connsiteX3" fmla="*/ 1569492 w 3847053"/>
              <a:gd name="connsiteY3" fmla="*/ 1001974 h 2475932"/>
              <a:gd name="connsiteX4" fmla="*/ 2374710 w 3847053"/>
              <a:gd name="connsiteY4" fmla="*/ 1261281 h 2475932"/>
              <a:gd name="connsiteX5" fmla="*/ 3070746 w 3847053"/>
              <a:gd name="connsiteY5" fmla="*/ 5687 h 2475932"/>
              <a:gd name="connsiteX6" fmla="*/ 3847053 w 3847053"/>
              <a:gd name="connsiteY6" fmla="*/ 819265 h 2475932"/>
              <a:gd name="connsiteX0" fmla="*/ 0 w 4104745"/>
              <a:gd name="connsiteY0" fmla="*/ 2471397 h 2471397"/>
              <a:gd name="connsiteX1" fmla="*/ 395785 w 4104745"/>
              <a:gd name="connsiteY1" fmla="*/ 1761713 h 2471397"/>
              <a:gd name="connsiteX2" fmla="*/ 1091821 w 4104745"/>
              <a:gd name="connsiteY2" fmla="*/ 2212090 h 2471397"/>
              <a:gd name="connsiteX3" fmla="*/ 1569492 w 4104745"/>
              <a:gd name="connsiteY3" fmla="*/ 997439 h 2471397"/>
              <a:gd name="connsiteX4" fmla="*/ 2374710 w 4104745"/>
              <a:gd name="connsiteY4" fmla="*/ 1256746 h 2471397"/>
              <a:gd name="connsiteX5" fmla="*/ 3070746 w 4104745"/>
              <a:gd name="connsiteY5" fmla="*/ 1152 h 2471397"/>
              <a:gd name="connsiteX6" fmla="*/ 4104745 w 4104745"/>
              <a:gd name="connsiteY6" fmla="*/ 1036987 h 247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745" h="2471397">
                <a:moveTo>
                  <a:pt x="0" y="2471397"/>
                </a:moveTo>
                <a:cubicBezTo>
                  <a:pt x="106907" y="2138164"/>
                  <a:pt x="213815" y="1804931"/>
                  <a:pt x="395785" y="1761713"/>
                </a:cubicBezTo>
                <a:cubicBezTo>
                  <a:pt x="577755" y="1718495"/>
                  <a:pt x="896203" y="2339469"/>
                  <a:pt x="1091821" y="2212090"/>
                </a:cubicBezTo>
                <a:cubicBezTo>
                  <a:pt x="1287439" y="2084711"/>
                  <a:pt x="1355677" y="1156663"/>
                  <a:pt x="1569492" y="997439"/>
                </a:cubicBezTo>
                <a:cubicBezTo>
                  <a:pt x="1783307" y="838215"/>
                  <a:pt x="2124501" y="1422794"/>
                  <a:pt x="2374710" y="1256746"/>
                </a:cubicBezTo>
                <a:cubicBezTo>
                  <a:pt x="2624919" y="1090698"/>
                  <a:pt x="2782407" y="37779"/>
                  <a:pt x="3070746" y="1152"/>
                </a:cubicBezTo>
                <a:cubicBezTo>
                  <a:pt x="3359085" y="-35475"/>
                  <a:pt x="3925479" y="812073"/>
                  <a:pt x="4104745" y="1036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483100" y="3759200"/>
            <a:ext cx="3151188" cy="27352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27075" y="5013325"/>
            <a:ext cx="31972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74625" y="3230563"/>
            <a:ext cx="3197225" cy="257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68" name="TextBox 10"/>
          <p:cNvSpPr txBox="1">
            <a:spLocks noChangeArrowheads="1"/>
          </p:cNvSpPr>
          <p:nvPr/>
        </p:nvSpPr>
        <p:spPr bwMode="auto">
          <a:xfrm>
            <a:off x="2387600" y="5037138"/>
            <a:ext cx="549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732463" y="4892675"/>
            <a:ext cx="31972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70" name="TextBox 37"/>
          <p:cNvSpPr txBox="1">
            <a:spLocks noChangeArrowheads="1"/>
          </p:cNvSpPr>
          <p:nvPr/>
        </p:nvSpPr>
        <p:spPr bwMode="auto">
          <a:xfrm>
            <a:off x="7056438" y="4389438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130800" y="3290888"/>
            <a:ext cx="3313113" cy="32035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17538" y="3676650"/>
            <a:ext cx="3024187" cy="27765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27075" y="3690938"/>
            <a:ext cx="3197225" cy="257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46663" y="3290888"/>
            <a:ext cx="3151187" cy="27368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分界点</a:t>
            </a:r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A-</a:t>
            </a:r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多空分水岭</a:t>
            </a:r>
          </a:p>
        </p:txBody>
      </p:sp>
      <p:sp>
        <p:nvSpPr>
          <p:cNvPr id="98306" name="TextBox 4"/>
          <p:cNvSpPr txBox="1">
            <a:spLocks noChangeArrowheads="1"/>
          </p:cNvSpPr>
          <p:nvPr/>
        </p:nvSpPr>
        <p:spPr bwMode="auto">
          <a:xfrm>
            <a:off x="468313" y="1196975"/>
            <a:ext cx="820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价格突破分界点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反转，未突破趋势延续。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2038" y="45259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109788" y="3635375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81000" y="1893888"/>
            <a:ext cx="4530725" cy="3071812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82472 h 2482472"/>
              <a:gd name="connsiteX1" fmla="*/ 395785 w 4804012"/>
              <a:gd name="connsiteY1" fmla="*/ 1772788 h 2482472"/>
              <a:gd name="connsiteX2" fmla="*/ 1091821 w 4804012"/>
              <a:gd name="connsiteY2" fmla="*/ 2223165 h 2482472"/>
              <a:gd name="connsiteX3" fmla="*/ 1569492 w 4804012"/>
              <a:gd name="connsiteY3" fmla="*/ 1008514 h 2482472"/>
              <a:gd name="connsiteX4" fmla="*/ 2374710 w 4804012"/>
              <a:gd name="connsiteY4" fmla="*/ 1267821 h 2482472"/>
              <a:gd name="connsiteX5" fmla="*/ 3070746 w 4804012"/>
              <a:gd name="connsiteY5" fmla="*/ 12227 h 2482472"/>
              <a:gd name="connsiteX6" fmla="*/ 3829874 w 4804012"/>
              <a:gd name="connsiteY6" fmla="*/ 599081 h 2482472"/>
              <a:gd name="connsiteX7" fmla="*/ 4026089 w 4804012"/>
              <a:gd name="connsiteY7" fmla="*/ 80466 h 2482472"/>
              <a:gd name="connsiteX8" fmla="*/ 4804012 w 4804012"/>
              <a:gd name="connsiteY8" fmla="*/ 885684 h 2482472"/>
              <a:gd name="connsiteX0" fmla="*/ 0 w 4804012"/>
              <a:gd name="connsiteY0" fmla="*/ 2482725 h 2482725"/>
              <a:gd name="connsiteX1" fmla="*/ 395785 w 4804012"/>
              <a:gd name="connsiteY1" fmla="*/ 1773041 h 2482725"/>
              <a:gd name="connsiteX2" fmla="*/ 1091821 w 4804012"/>
              <a:gd name="connsiteY2" fmla="*/ 2223418 h 2482725"/>
              <a:gd name="connsiteX3" fmla="*/ 1569492 w 4804012"/>
              <a:gd name="connsiteY3" fmla="*/ 1008767 h 2482725"/>
              <a:gd name="connsiteX4" fmla="*/ 2374710 w 4804012"/>
              <a:gd name="connsiteY4" fmla="*/ 1268074 h 2482725"/>
              <a:gd name="connsiteX5" fmla="*/ 3070746 w 4804012"/>
              <a:gd name="connsiteY5" fmla="*/ 12480 h 2482725"/>
              <a:gd name="connsiteX6" fmla="*/ 3829874 w 4804012"/>
              <a:gd name="connsiteY6" fmla="*/ 599334 h 2482725"/>
              <a:gd name="connsiteX7" fmla="*/ 4335319 w 4804012"/>
              <a:gd name="connsiteY7" fmla="*/ 176253 h 2482725"/>
              <a:gd name="connsiteX8" fmla="*/ 4804012 w 4804012"/>
              <a:gd name="connsiteY8" fmla="*/ 885937 h 2482725"/>
              <a:gd name="connsiteX0" fmla="*/ 0 w 5370933"/>
              <a:gd name="connsiteY0" fmla="*/ 2482725 h 2482725"/>
              <a:gd name="connsiteX1" fmla="*/ 395785 w 5370933"/>
              <a:gd name="connsiteY1" fmla="*/ 1773041 h 2482725"/>
              <a:gd name="connsiteX2" fmla="*/ 1091821 w 5370933"/>
              <a:gd name="connsiteY2" fmla="*/ 2223418 h 2482725"/>
              <a:gd name="connsiteX3" fmla="*/ 1569492 w 5370933"/>
              <a:gd name="connsiteY3" fmla="*/ 1008767 h 2482725"/>
              <a:gd name="connsiteX4" fmla="*/ 2374710 w 5370933"/>
              <a:gd name="connsiteY4" fmla="*/ 1268074 h 2482725"/>
              <a:gd name="connsiteX5" fmla="*/ 3070746 w 5370933"/>
              <a:gd name="connsiteY5" fmla="*/ 12480 h 2482725"/>
              <a:gd name="connsiteX6" fmla="*/ 3829874 w 5370933"/>
              <a:gd name="connsiteY6" fmla="*/ 599334 h 2482725"/>
              <a:gd name="connsiteX7" fmla="*/ 4335319 w 5370933"/>
              <a:gd name="connsiteY7" fmla="*/ 176253 h 2482725"/>
              <a:gd name="connsiteX8" fmla="*/ 5370933 w 5370933"/>
              <a:gd name="connsiteY8" fmla="*/ 1022414 h 2482725"/>
              <a:gd name="connsiteX0" fmla="*/ 0 w 4335319"/>
              <a:gd name="connsiteY0" fmla="*/ 2482725 h 2482725"/>
              <a:gd name="connsiteX1" fmla="*/ 395785 w 4335319"/>
              <a:gd name="connsiteY1" fmla="*/ 1773041 h 2482725"/>
              <a:gd name="connsiteX2" fmla="*/ 1091821 w 4335319"/>
              <a:gd name="connsiteY2" fmla="*/ 2223418 h 2482725"/>
              <a:gd name="connsiteX3" fmla="*/ 1569492 w 4335319"/>
              <a:gd name="connsiteY3" fmla="*/ 1008767 h 2482725"/>
              <a:gd name="connsiteX4" fmla="*/ 2374710 w 4335319"/>
              <a:gd name="connsiteY4" fmla="*/ 1268074 h 2482725"/>
              <a:gd name="connsiteX5" fmla="*/ 3070746 w 4335319"/>
              <a:gd name="connsiteY5" fmla="*/ 12480 h 2482725"/>
              <a:gd name="connsiteX6" fmla="*/ 3829874 w 4335319"/>
              <a:gd name="connsiteY6" fmla="*/ 599334 h 2482725"/>
              <a:gd name="connsiteX7" fmla="*/ 4335319 w 4335319"/>
              <a:gd name="connsiteY7" fmla="*/ 176253 h 2482725"/>
              <a:gd name="connsiteX0" fmla="*/ 0 w 3829874"/>
              <a:gd name="connsiteY0" fmla="*/ 2482725 h 2482725"/>
              <a:gd name="connsiteX1" fmla="*/ 395785 w 3829874"/>
              <a:gd name="connsiteY1" fmla="*/ 1773041 h 2482725"/>
              <a:gd name="connsiteX2" fmla="*/ 1091821 w 3829874"/>
              <a:gd name="connsiteY2" fmla="*/ 2223418 h 2482725"/>
              <a:gd name="connsiteX3" fmla="*/ 1569492 w 3829874"/>
              <a:gd name="connsiteY3" fmla="*/ 1008767 h 2482725"/>
              <a:gd name="connsiteX4" fmla="*/ 2374710 w 3829874"/>
              <a:gd name="connsiteY4" fmla="*/ 1268074 h 2482725"/>
              <a:gd name="connsiteX5" fmla="*/ 3070746 w 3829874"/>
              <a:gd name="connsiteY5" fmla="*/ 12480 h 2482725"/>
              <a:gd name="connsiteX6" fmla="*/ 3829874 w 3829874"/>
              <a:gd name="connsiteY6" fmla="*/ 599334 h 2482725"/>
              <a:gd name="connsiteX0" fmla="*/ 0 w 4293718"/>
              <a:gd name="connsiteY0" fmla="*/ 2470943 h 2470943"/>
              <a:gd name="connsiteX1" fmla="*/ 395785 w 4293718"/>
              <a:gd name="connsiteY1" fmla="*/ 1761259 h 2470943"/>
              <a:gd name="connsiteX2" fmla="*/ 1091821 w 4293718"/>
              <a:gd name="connsiteY2" fmla="*/ 2211636 h 2470943"/>
              <a:gd name="connsiteX3" fmla="*/ 1569492 w 4293718"/>
              <a:gd name="connsiteY3" fmla="*/ 996985 h 2470943"/>
              <a:gd name="connsiteX4" fmla="*/ 2374710 w 4293718"/>
              <a:gd name="connsiteY4" fmla="*/ 1256292 h 2470943"/>
              <a:gd name="connsiteX5" fmla="*/ 3070746 w 4293718"/>
              <a:gd name="connsiteY5" fmla="*/ 698 h 2470943"/>
              <a:gd name="connsiteX6" fmla="*/ 4293718 w 4293718"/>
              <a:gd name="connsiteY6" fmla="*/ 1065224 h 2470943"/>
              <a:gd name="connsiteX0" fmla="*/ 0 w 4293718"/>
              <a:gd name="connsiteY0" fmla="*/ 2471089 h 2471089"/>
              <a:gd name="connsiteX1" fmla="*/ 395785 w 4293718"/>
              <a:gd name="connsiteY1" fmla="*/ 1761405 h 2471089"/>
              <a:gd name="connsiteX2" fmla="*/ 1091821 w 4293718"/>
              <a:gd name="connsiteY2" fmla="*/ 2211782 h 2471089"/>
              <a:gd name="connsiteX3" fmla="*/ 1569492 w 4293718"/>
              <a:gd name="connsiteY3" fmla="*/ 997131 h 2471089"/>
              <a:gd name="connsiteX4" fmla="*/ 2374710 w 4293718"/>
              <a:gd name="connsiteY4" fmla="*/ 1256438 h 2471089"/>
              <a:gd name="connsiteX5" fmla="*/ 3070746 w 4293718"/>
              <a:gd name="connsiteY5" fmla="*/ 844 h 2471089"/>
              <a:gd name="connsiteX6" fmla="*/ 4293718 w 4293718"/>
              <a:gd name="connsiteY6" fmla="*/ 1065370 h 2471089"/>
              <a:gd name="connsiteX0" fmla="*/ 0 w 4293718"/>
              <a:gd name="connsiteY0" fmla="*/ 2470246 h 2470246"/>
              <a:gd name="connsiteX1" fmla="*/ 395785 w 4293718"/>
              <a:gd name="connsiteY1" fmla="*/ 1760562 h 2470246"/>
              <a:gd name="connsiteX2" fmla="*/ 1091821 w 4293718"/>
              <a:gd name="connsiteY2" fmla="*/ 2210939 h 2470246"/>
              <a:gd name="connsiteX3" fmla="*/ 1569492 w 4293718"/>
              <a:gd name="connsiteY3" fmla="*/ 996288 h 2470246"/>
              <a:gd name="connsiteX4" fmla="*/ 2374710 w 4293718"/>
              <a:gd name="connsiteY4" fmla="*/ 1255595 h 2470246"/>
              <a:gd name="connsiteX5" fmla="*/ 3070746 w 4293718"/>
              <a:gd name="connsiteY5" fmla="*/ 1 h 2470246"/>
              <a:gd name="connsiteX6" fmla="*/ 4108493 w 4293718"/>
              <a:gd name="connsiteY6" fmla="*/ 1251162 h 2470246"/>
              <a:gd name="connsiteX7" fmla="*/ 4293718 w 4293718"/>
              <a:gd name="connsiteY7" fmla="*/ 1064527 h 2470246"/>
              <a:gd name="connsiteX0" fmla="*/ 0 w 5324485"/>
              <a:gd name="connsiteY0" fmla="*/ 3521633 h 3521633"/>
              <a:gd name="connsiteX1" fmla="*/ 395785 w 5324485"/>
              <a:gd name="connsiteY1" fmla="*/ 2811949 h 3521633"/>
              <a:gd name="connsiteX2" fmla="*/ 1091821 w 5324485"/>
              <a:gd name="connsiteY2" fmla="*/ 3262326 h 3521633"/>
              <a:gd name="connsiteX3" fmla="*/ 1569492 w 5324485"/>
              <a:gd name="connsiteY3" fmla="*/ 2047675 h 3521633"/>
              <a:gd name="connsiteX4" fmla="*/ 2374710 w 5324485"/>
              <a:gd name="connsiteY4" fmla="*/ 2306982 h 3521633"/>
              <a:gd name="connsiteX5" fmla="*/ 3070746 w 5324485"/>
              <a:gd name="connsiteY5" fmla="*/ 1051388 h 3521633"/>
              <a:gd name="connsiteX6" fmla="*/ 4108493 w 5324485"/>
              <a:gd name="connsiteY6" fmla="*/ 2302549 h 3521633"/>
              <a:gd name="connsiteX7" fmla="*/ 5324485 w 5324485"/>
              <a:gd name="connsiteY7" fmla="*/ 511 h 3521633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324485 w 5324485"/>
              <a:gd name="connsiteY8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053362 w 5324485"/>
              <a:gd name="connsiteY8" fmla="*/ 1919900 h 3521122"/>
              <a:gd name="connsiteX9" fmla="*/ 5324485 w 5324485"/>
              <a:gd name="connsiteY9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190797 w 5324485"/>
              <a:gd name="connsiteY8" fmla="*/ 1619650 h 3521122"/>
              <a:gd name="connsiteX9" fmla="*/ 5324485 w 5324485"/>
              <a:gd name="connsiteY9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623876 w 5324485"/>
              <a:gd name="connsiteY7" fmla="*/ 1237513 h 3521122"/>
              <a:gd name="connsiteX8" fmla="*/ 5190797 w 5324485"/>
              <a:gd name="connsiteY8" fmla="*/ 1619650 h 3521122"/>
              <a:gd name="connsiteX9" fmla="*/ 5324485 w 5324485"/>
              <a:gd name="connsiteY9" fmla="*/ 0 h 3521122"/>
              <a:gd name="connsiteX0" fmla="*/ 0 w 5626239"/>
              <a:gd name="connsiteY0" fmla="*/ 3521122 h 3521122"/>
              <a:gd name="connsiteX1" fmla="*/ 395785 w 5626239"/>
              <a:gd name="connsiteY1" fmla="*/ 2811438 h 3521122"/>
              <a:gd name="connsiteX2" fmla="*/ 1091821 w 5626239"/>
              <a:gd name="connsiteY2" fmla="*/ 3261815 h 3521122"/>
              <a:gd name="connsiteX3" fmla="*/ 1569492 w 5626239"/>
              <a:gd name="connsiteY3" fmla="*/ 2047164 h 3521122"/>
              <a:gd name="connsiteX4" fmla="*/ 2374710 w 5626239"/>
              <a:gd name="connsiteY4" fmla="*/ 2306471 h 3521122"/>
              <a:gd name="connsiteX5" fmla="*/ 3070746 w 5626239"/>
              <a:gd name="connsiteY5" fmla="*/ 1050877 h 3521122"/>
              <a:gd name="connsiteX6" fmla="*/ 4108493 w 5626239"/>
              <a:gd name="connsiteY6" fmla="*/ 2302038 h 3521122"/>
              <a:gd name="connsiteX7" fmla="*/ 4623876 w 5626239"/>
              <a:gd name="connsiteY7" fmla="*/ 1237513 h 3521122"/>
              <a:gd name="connsiteX8" fmla="*/ 5603103 w 5626239"/>
              <a:gd name="connsiteY8" fmla="*/ 1687889 h 3521122"/>
              <a:gd name="connsiteX9" fmla="*/ 5324485 w 5626239"/>
              <a:gd name="connsiteY9" fmla="*/ 0 h 3521122"/>
              <a:gd name="connsiteX0" fmla="*/ 0 w 5344106"/>
              <a:gd name="connsiteY0" fmla="*/ 3521122 h 3521122"/>
              <a:gd name="connsiteX1" fmla="*/ 395785 w 5344106"/>
              <a:gd name="connsiteY1" fmla="*/ 2811438 h 3521122"/>
              <a:gd name="connsiteX2" fmla="*/ 1091821 w 5344106"/>
              <a:gd name="connsiteY2" fmla="*/ 3261815 h 3521122"/>
              <a:gd name="connsiteX3" fmla="*/ 1569492 w 5344106"/>
              <a:gd name="connsiteY3" fmla="*/ 2047164 h 3521122"/>
              <a:gd name="connsiteX4" fmla="*/ 2374710 w 5344106"/>
              <a:gd name="connsiteY4" fmla="*/ 2306471 h 3521122"/>
              <a:gd name="connsiteX5" fmla="*/ 3070746 w 5344106"/>
              <a:gd name="connsiteY5" fmla="*/ 1050877 h 3521122"/>
              <a:gd name="connsiteX6" fmla="*/ 4108493 w 5344106"/>
              <a:gd name="connsiteY6" fmla="*/ 2302038 h 3521122"/>
              <a:gd name="connsiteX7" fmla="*/ 4623876 w 5344106"/>
              <a:gd name="connsiteY7" fmla="*/ 1237513 h 3521122"/>
              <a:gd name="connsiteX8" fmla="*/ 5293873 w 5344106"/>
              <a:gd name="connsiteY8" fmla="*/ 1769776 h 3521122"/>
              <a:gd name="connsiteX9" fmla="*/ 5324485 w 5344106"/>
              <a:gd name="connsiteY9" fmla="*/ 0 h 3521122"/>
              <a:gd name="connsiteX0" fmla="*/ 0 w 5344106"/>
              <a:gd name="connsiteY0" fmla="*/ 3521122 h 3521122"/>
              <a:gd name="connsiteX1" fmla="*/ 395785 w 5344106"/>
              <a:gd name="connsiteY1" fmla="*/ 2811438 h 3521122"/>
              <a:gd name="connsiteX2" fmla="*/ 1091821 w 5344106"/>
              <a:gd name="connsiteY2" fmla="*/ 3261815 h 3521122"/>
              <a:gd name="connsiteX3" fmla="*/ 1569492 w 5344106"/>
              <a:gd name="connsiteY3" fmla="*/ 2047164 h 3521122"/>
              <a:gd name="connsiteX4" fmla="*/ 2374710 w 5344106"/>
              <a:gd name="connsiteY4" fmla="*/ 2306471 h 3521122"/>
              <a:gd name="connsiteX5" fmla="*/ 3070746 w 5344106"/>
              <a:gd name="connsiteY5" fmla="*/ 1050877 h 3521122"/>
              <a:gd name="connsiteX6" fmla="*/ 4108493 w 5344106"/>
              <a:gd name="connsiteY6" fmla="*/ 2302038 h 3521122"/>
              <a:gd name="connsiteX7" fmla="*/ 4520800 w 5344106"/>
              <a:gd name="connsiteY7" fmla="*/ 1346695 h 3521122"/>
              <a:gd name="connsiteX8" fmla="*/ 5293873 w 5344106"/>
              <a:gd name="connsiteY8" fmla="*/ 1769776 h 3521122"/>
              <a:gd name="connsiteX9" fmla="*/ 5324485 w 5344106"/>
              <a:gd name="connsiteY9" fmla="*/ 0 h 3521122"/>
              <a:gd name="connsiteX0" fmla="*/ 0 w 5324486"/>
              <a:gd name="connsiteY0" fmla="*/ 3521122 h 3521122"/>
              <a:gd name="connsiteX1" fmla="*/ 395785 w 5324486"/>
              <a:gd name="connsiteY1" fmla="*/ 2811438 h 3521122"/>
              <a:gd name="connsiteX2" fmla="*/ 1091821 w 5324486"/>
              <a:gd name="connsiteY2" fmla="*/ 3261815 h 3521122"/>
              <a:gd name="connsiteX3" fmla="*/ 1569492 w 5324486"/>
              <a:gd name="connsiteY3" fmla="*/ 2047164 h 3521122"/>
              <a:gd name="connsiteX4" fmla="*/ 2374710 w 5324486"/>
              <a:gd name="connsiteY4" fmla="*/ 2306471 h 3521122"/>
              <a:gd name="connsiteX5" fmla="*/ 3070746 w 5324486"/>
              <a:gd name="connsiteY5" fmla="*/ 1050877 h 3521122"/>
              <a:gd name="connsiteX6" fmla="*/ 4108493 w 5324486"/>
              <a:gd name="connsiteY6" fmla="*/ 2302038 h 3521122"/>
              <a:gd name="connsiteX7" fmla="*/ 4520800 w 5324486"/>
              <a:gd name="connsiteY7" fmla="*/ 1346695 h 3521122"/>
              <a:gd name="connsiteX8" fmla="*/ 5225154 w 5324486"/>
              <a:gd name="connsiteY8" fmla="*/ 1783424 h 3521122"/>
              <a:gd name="connsiteX9" fmla="*/ 5324485 w 5324486"/>
              <a:gd name="connsiteY9" fmla="*/ 0 h 3521122"/>
              <a:gd name="connsiteX0" fmla="*/ 0 w 5805509"/>
              <a:gd name="connsiteY0" fmla="*/ 3330053 h 3330053"/>
              <a:gd name="connsiteX1" fmla="*/ 395785 w 5805509"/>
              <a:gd name="connsiteY1" fmla="*/ 2620369 h 3330053"/>
              <a:gd name="connsiteX2" fmla="*/ 1091821 w 5805509"/>
              <a:gd name="connsiteY2" fmla="*/ 3070746 h 3330053"/>
              <a:gd name="connsiteX3" fmla="*/ 1569492 w 5805509"/>
              <a:gd name="connsiteY3" fmla="*/ 1856095 h 3330053"/>
              <a:gd name="connsiteX4" fmla="*/ 2374710 w 5805509"/>
              <a:gd name="connsiteY4" fmla="*/ 2115402 h 3330053"/>
              <a:gd name="connsiteX5" fmla="*/ 3070746 w 5805509"/>
              <a:gd name="connsiteY5" fmla="*/ 859808 h 3330053"/>
              <a:gd name="connsiteX6" fmla="*/ 4108493 w 5805509"/>
              <a:gd name="connsiteY6" fmla="*/ 2110969 h 3330053"/>
              <a:gd name="connsiteX7" fmla="*/ 4520800 w 5805509"/>
              <a:gd name="connsiteY7" fmla="*/ 1155626 h 3330053"/>
              <a:gd name="connsiteX8" fmla="*/ 5225154 w 5805509"/>
              <a:gd name="connsiteY8" fmla="*/ 1592355 h 3330053"/>
              <a:gd name="connsiteX9" fmla="*/ 5805509 w 5805509"/>
              <a:gd name="connsiteY9" fmla="*/ 0 h 3330053"/>
              <a:gd name="connsiteX0" fmla="*/ 0 w 5805509"/>
              <a:gd name="connsiteY0" fmla="*/ 3330053 h 3330053"/>
              <a:gd name="connsiteX1" fmla="*/ 395785 w 5805509"/>
              <a:gd name="connsiteY1" fmla="*/ 2620369 h 3330053"/>
              <a:gd name="connsiteX2" fmla="*/ 1091821 w 5805509"/>
              <a:gd name="connsiteY2" fmla="*/ 3070746 h 3330053"/>
              <a:gd name="connsiteX3" fmla="*/ 1569492 w 5805509"/>
              <a:gd name="connsiteY3" fmla="*/ 1856095 h 3330053"/>
              <a:gd name="connsiteX4" fmla="*/ 2374710 w 5805509"/>
              <a:gd name="connsiteY4" fmla="*/ 2115402 h 3330053"/>
              <a:gd name="connsiteX5" fmla="*/ 3070746 w 5805509"/>
              <a:gd name="connsiteY5" fmla="*/ 859808 h 3330053"/>
              <a:gd name="connsiteX6" fmla="*/ 4108493 w 5805509"/>
              <a:gd name="connsiteY6" fmla="*/ 2110969 h 3330053"/>
              <a:gd name="connsiteX7" fmla="*/ 4520800 w 5805509"/>
              <a:gd name="connsiteY7" fmla="*/ 1155626 h 3330053"/>
              <a:gd name="connsiteX8" fmla="*/ 5225154 w 5805509"/>
              <a:gd name="connsiteY8" fmla="*/ 1592355 h 3330053"/>
              <a:gd name="connsiteX9" fmla="*/ 5805509 w 5805509"/>
              <a:gd name="connsiteY9" fmla="*/ 0 h 3330053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02433" h="3070745">
                <a:moveTo>
                  <a:pt x="0" y="3070745"/>
                </a:moveTo>
                <a:cubicBezTo>
                  <a:pt x="106907" y="2737512"/>
                  <a:pt x="213815" y="2404279"/>
                  <a:pt x="395785" y="2361061"/>
                </a:cubicBezTo>
                <a:cubicBezTo>
                  <a:pt x="577755" y="2317843"/>
                  <a:pt x="896203" y="2938817"/>
                  <a:pt x="1091821" y="2811438"/>
                </a:cubicBezTo>
                <a:cubicBezTo>
                  <a:pt x="1287439" y="2684059"/>
                  <a:pt x="1355677" y="1756011"/>
                  <a:pt x="1569492" y="1596787"/>
                </a:cubicBezTo>
                <a:cubicBezTo>
                  <a:pt x="1783307" y="1437563"/>
                  <a:pt x="2124501" y="2022142"/>
                  <a:pt x="2374710" y="1856094"/>
                </a:cubicBezTo>
                <a:cubicBezTo>
                  <a:pt x="2624919" y="1690046"/>
                  <a:pt x="2781782" y="601239"/>
                  <a:pt x="3070746" y="600500"/>
                </a:cubicBezTo>
                <a:cubicBezTo>
                  <a:pt x="3359710" y="599761"/>
                  <a:pt x="3863954" y="1750042"/>
                  <a:pt x="4108493" y="1851661"/>
                </a:cubicBezTo>
                <a:cubicBezTo>
                  <a:pt x="4353032" y="1953280"/>
                  <a:pt x="4400544" y="1119231"/>
                  <a:pt x="4520800" y="896318"/>
                </a:cubicBezTo>
                <a:cubicBezTo>
                  <a:pt x="4641056" y="673405"/>
                  <a:pt x="4953771" y="1482434"/>
                  <a:pt x="5225154" y="1333047"/>
                </a:cubicBezTo>
                <a:cubicBezTo>
                  <a:pt x="5427819" y="1197308"/>
                  <a:pt x="5620025" y="215350"/>
                  <a:pt x="5702433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668338" y="2468563"/>
            <a:ext cx="3025775" cy="2778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77875" y="3806825"/>
            <a:ext cx="45085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27013" y="2024063"/>
            <a:ext cx="3197225" cy="257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77875" y="2482850"/>
            <a:ext cx="3197225" cy="257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14" name="TextBox 34"/>
          <p:cNvSpPr txBox="1">
            <a:spLocks noChangeArrowheads="1"/>
          </p:cNvSpPr>
          <p:nvPr/>
        </p:nvSpPr>
        <p:spPr bwMode="auto">
          <a:xfrm>
            <a:off x="2439988" y="3829050"/>
            <a:ext cx="547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22788" y="55800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570538" y="4689475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841750" y="3543300"/>
            <a:ext cx="4652963" cy="2476500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82472 h 2482472"/>
              <a:gd name="connsiteX1" fmla="*/ 395785 w 4804012"/>
              <a:gd name="connsiteY1" fmla="*/ 1772788 h 2482472"/>
              <a:gd name="connsiteX2" fmla="*/ 1091821 w 4804012"/>
              <a:gd name="connsiteY2" fmla="*/ 2223165 h 2482472"/>
              <a:gd name="connsiteX3" fmla="*/ 1569492 w 4804012"/>
              <a:gd name="connsiteY3" fmla="*/ 1008514 h 2482472"/>
              <a:gd name="connsiteX4" fmla="*/ 2374710 w 4804012"/>
              <a:gd name="connsiteY4" fmla="*/ 1267821 h 2482472"/>
              <a:gd name="connsiteX5" fmla="*/ 3070746 w 4804012"/>
              <a:gd name="connsiteY5" fmla="*/ 12227 h 2482472"/>
              <a:gd name="connsiteX6" fmla="*/ 3829874 w 4804012"/>
              <a:gd name="connsiteY6" fmla="*/ 599081 h 2482472"/>
              <a:gd name="connsiteX7" fmla="*/ 4026089 w 4804012"/>
              <a:gd name="connsiteY7" fmla="*/ 80466 h 2482472"/>
              <a:gd name="connsiteX8" fmla="*/ 4804012 w 4804012"/>
              <a:gd name="connsiteY8" fmla="*/ 885684 h 2482472"/>
              <a:gd name="connsiteX0" fmla="*/ 0 w 4804012"/>
              <a:gd name="connsiteY0" fmla="*/ 2482725 h 2482725"/>
              <a:gd name="connsiteX1" fmla="*/ 395785 w 4804012"/>
              <a:gd name="connsiteY1" fmla="*/ 1773041 h 2482725"/>
              <a:gd name="connsiteX2" fmla="*/ 1091821 w 4804012"/>
              <a:gd name="connsiteY2" fmla="*/ 2223418 h 2482725"/>
              <a:gd name="connsiteX3" fmla="*/ 1569492 w 4804012"/>
              <a:gd name="connsiteY3" fmla="*/ 1008767 h 2482725"/>
              <a:gd name="connsiteX4" fmla="*/ 2374710 w 4804012"/>
              <a:gd name="connsiteY4" fmla="*/ 1268074 h 2482725"/>
              <a:gd name="connsiteX5" fmla="*/ 3070746 w 4804012"/>
              <a:gd name="connsiteY5" fmla="*/ 12480 h 2482725"/>
              <a:gd name="connsiteX6" fmla="*/ 3829874 w 4804012"/>
              <a:gd name="connsiteY6" fmla="*/ 599334 h 2482725"/>
              <a:gd name="connsiteX7" fmla="*/ 4335319 w 4804012"/>
              <a:gd name="connsiteY7" fmla="*/ 176253 h 2482725"/>
              <a:gd name="connsiteX8" fmla="*/ 4804012 w 4804012"/>
              <a:gd name="connsiteY8" fmla="*/ 885937 h 2482725"/>
              <a:gd name="connsiteX0" fmla="*/ 0 w 5370933"/>
              <a:gd name="connsiteY0" fmla="*/ 2482725 h 2482725"/>
              <a:gd name="connsiteX1" fmla="*/ 395785 w 5370933"/>
              <a:gd name="connsiteY1" fmla="*/ 1773041 h 2482725"/>
              <a:gd name="connsiteX2" fmla="*/ 1091821 w 5370933"/>
              <a:gd name="connsiteY2" fmla="*/ 2223418 h 2482725"/>
              <a:gd name="connsiteX3" fmla="*/ 1569492 w 5370933"/>
              <a:gd name="connsiteY3" fmla="*/ 1008767 h 2482725"/>
              <a:gd name="connsiteX4" fmla="*/ 2374710 w 5370933"/>
              <a:gd name="connsiteY4" fmla="*/ 1268074 h 2482725"/>
              <a:gd name="connsiteX5" fmla="*/ 3070746 w 5370933"/>
              <a:gd name="connsiteY5" fmla="*/ 12480 h 2482725"/>
              <a:gd name="connsiteX6" fmla="*/ 3829874 w 5370933"/>
              <a:gd name="connsiteY6" fmla="*/ 599334 h 2482725"/>
              <a:gd name="connsiteX7" fmla="*/ 4335319 w 5370933"/>
              <a:gd name="connsiteY7" fmla="*/ 176253 h 2482725"/>
              <a:gd name="connsiteX8" fmla="*/ 5370933 w 5370933"/>
              <a:gd name="connsiteY8" fmla="*/ 1022414 h 2482725"/>
              <a:gd name="connsiteX0" fmla="*/ 0 w 4335319"/>
              <a:gd name="connsiteY0" fmla="*/ 2482725 h 2482725"/>
              <a:gd name="connsiteX1" fmla="*/ 395785 w 4335319"/>
              <a:gd name="connsiteY1" fmla="*/ 1773041 h 2482725"/>
              <a:gd name="connsiteX2" fmla="*/ 1091821 w 4335319"/>
              <a:gd name="connsiteY2" fmla="*/ 2223418 h 2482725"/>
              <a:gd name="connsiteX3" fmla="*/ 1569492 w 4335319"/>
              <a:gd name="connsiteY3" fmla="*/ 1008767 h 2482725"/>
              <a:gd name="connsiteX4" fmla="*/ 2374710 w 4335319"/>
              <a:gd name="connsiteY4" fmla="*/ 1268074 h 2482725"/>
              <a:gd name="connsiteX5" fmla="*/ 3070746 w 4335319"/>
              <a:gd name="connsiteY5" fmla="*/ 12480 h 2482725"/>
              <a:gd name="connsiteX6" fmla="*/ 3829874 w 4335319"/>
              <a:gd name="connsiteY6" fmla="*/ 599334 h 2482725"/>
              <a:gd name="connsiteX7" fmla="*/ 4335319 w 4335319"/>
              <a:gd name="connsiteY7" fmla="*/ 176253 h 2482725"/>
              <a:gd name="connsiteX0" fmla="*/ 0 w 3829874"/>
              <a:gd name="connsiteY0" fmla="*/ 2482725 h 2482725"/>
              <a:gd name="connsiteX1" fmla="*/ 395785 w 3829874"/>
              <a:gd name="connsiteY1" fmla="*/ 1773041 h 2482725"/>
              <a:gd name="connsiteX2" fmla="*/ 1091821 w 3829874"/>
              <a:gd name="connsiteY2" fmla="*/ 2223418 h 2482725"/>
              <a:gd name="connsiteX3" fmla="*/ 1569492 w 3829874"/>
              <a:gd name="connsiteY3" fmla="*/ 1008767 h 2482725"/>
              <a:gd name="connsiteX4" fmla="*/ 2374710 w 3829874"/>
              <a:gd name="connsiteY4" fmla="*/ 1268074 h 2482725"/>
              <a:gd name="connsiteX5" fmla="*/ 3070746 w 3829874"/>
              <a:gd name="connsiteY5" fmla="*/ 12480 h 2482725"/>
              <a:gd name="connsiteX6" fmla="*/ 3829874 w 3829874"/>
              <a:gd name="connsiteY6" fmla="*/ 599334 h 2482725"/>
              <a:gd name="connsiteX0" fmla="*/ 0 w 4293718"/>
              <a:gd name="connsiteY0" fmla="*/ 2470943 h 2470943"/>
              <a:gd name="connsiteX1" fmla="*/ 395785 w 4293718"/>
              <a:gd name="connsiteY1" fmla="*/ 1761259 h 2470943"/>
              <a:gd name="connsiteX2" fmla="*/ 1091821 w 4293718"/>
              <a:gd name="connsiteY2" fmla="*/ 2211636 h 2470943"/>
              <a:gd name="connsiteX3" fmla="*/ 1569492 w 4293718"/>
              <a:gd name="connsiteY3" fmla="*/ 996985 h 2470943"/>
              <a:gd name="connsiteX4" fmla="*/ 2374710 w 4293718"/>
              <a:gd name="connsiteY4" fmla="*/ 1256292 h 2470943"/>
              <a:gd name="connsiteX5" fmla="*/ 3070746 w 4293718"/>
              <a:gd name="connsiteY5" fmla="*/ 698 h 2470943"/>
              <a:gd name="connsiteX6" fmla="*/ 4293718 w 4293718"/>
              <a:gd name="connsiteY6" fmla="*/ 1065224 h 2470943"/>
              <a:gd name="connsiteX0" fmla="*/ 0 w 4293718"/>
              <a:gd name="connsiteY0" fmla="*/ 2471089 h 2471089"/>
              <a:gd name="connsiteX1" fmla="*/ 395785 w 4293718"/>
              <a:gd name="connsiteY1" fmla="*/ 1761405 h 2471089"/>
              <a:gd name="connsiteX2" fmla="*/ 1091821 w 4293718"/>
              <a:gd name="connsiteY2" fmla="*/ 2211782 h 2471089"/>
              <a:gd name="connsiteX3" fmla="*/ 1569492 w 4293718"/>
              <a:gd name="connsiteY3" fmla="*/ 997131 h 2471089"/>
              <a:gd name="connsiteX4" fmla="*/ 2374710 w 4293718"/>
              <a:gd name="connsiteY4" fmla="*/ 1256438 h 2471089"/>
              <a:gd name="connsiteX5" fmla="*/ 3070746 w 4293718"/>
              <a:gd name="connsiteY5" fmla="*/ 844 h 2471089"/>
              <a:gd name="connsiteX6" fmla="*/ 4293718 w 4293718"/>
              <a:gd name="connsiteY6" fmla="*/ 1065370 h 2471089"/>
              <a:gd name="connsiteX0" fmla="*/ 0 w 4637308"/>
              <a:gd name="connsiteY0" fmla="*/ 2478381 h 2478381"/>
              <a:gd name="connsiteX1" fmla="*/ 395785 w 4637308"/>
              <a:gd name="connsiteY1" fmla="*/ 1768697 h 2478381"/>
              <a:gd name="connsiteX2" fmla="*/ 1091821 w 4637308"/>
              <a:gd name="connsiteY2" fmla="*/ 2219074 h 2478381"/>
              <a:gd name="connsiteX3" fmla="*/ 1569492 w 4637308"/>
              <a:gd name="connsiteY3" fmla="*/ 1004423 h 2478381"/>
              <a:gd name="connsiteX4" fmla="*/ 2374710 w 4637308"/>
              <a:gd name="connsiteY4" fmla="*/ 1263730 h 2478381"/>
              <a:gd name="connsiteX5" fmla="*/ 3070746 w 4637308"/>
              <a:gd name="connsiteY5" fmla="*/ 8136 h 2478381"/>
              <a:gd name="connsiteX6" fmla="*/ 4637308 w 4637308"/>
              <a:gd name="connsiteY6" fmla="*/ 1973414 h 2478381"/>
              <a:gd name="connsiteX0" fmla="*/ 0 w 4637308"/>
              <a:gd name="connsiteY0" fmla="*/ 2475955 h 2475955"/>
              <a:gd name="connsiteX1" fmla="*/ 395785 w 4637308"/>
              <a:gd name="connsiteY1" fmla="*/ 1766271 h 2475955"/>
              <a:gd name="connsiteX2" fmla="*/ 1091821 w 4637308"/>
              <a:gd name="connsiteY2" fmla="*/ 2216648 h 2475955"/>
              <a:gd name="connsiteX3" fmla="*/ 1569492 w 4637308"/>
              <a:gd name="connsiteY3" fmla="*/ 1001997 h 2475955"/>
              <a:gd name="connsiteX4" fmla="*/ 2374710 w 4637308"/>
              <a:gd name="connsiteY4" fmla="*/ 1261304 h 2475955"/>
              <a:gd name="connsiteX5" fmla="*/ 3070746 w 4637308"/>
              <a:gd name="connsiteY5" fmla="*/ 5710 h 2475955"/>
              <a:gd name="connsiteX6" fmla="*/ 4148397 w 4637308"/>
              <a:gd name="connsiteY6" fmla="*/ 1847767 h 2475955"/>
              <a:gd name="connsiteX7" fmla="*/ 4637308 w 4637308"/>
              <a:gd name="connsiteY7" fmla="*/ 1970988 h 2475955"/>
              <a:gd name="connsiteX0" fmla="*/ 0 w 5582177"/>
              <a:gd name="connsiteY0" fmla="*/ 2475955 h 2475955"/>
              <a:gd name="connsiteX1" fmla="*/ 395785 w 5582177"/>
              <a:gd name="connsiteY1" fmla="*/ 1766271 h 2475955"/>
              <a:gd name="connsiteX2" fmla="*/ 1091821 w 5582177"/>
              <a:gd name="connsiteY2" fmla="*/ 2216648 h 2475955"/>
              <a:gd name="connsiteX3" fmla="*/ 1569492 w 5582177"/>
              <a:gd name="connsiteY3" fmla="*/ 1001997 h 2475955"/>
              <a:gd name="connsiteX4" fmla="*/ 2374710 w 5582177"/>
              <a:gd name="connsiteY4" fmla="*/ 1261304 h 2475955"/>
              <a:gd name="connsiteX5" fmla="*/ 3070746 w 5582177"/>
              <a:gd name="connsiteY5" fmla="*/ 5710 h 2475955"/>
              <a:gd name="connsiteX6" fmla="*/ 4148397 w 5582177"/>
              <a:gd name="connsiteY6" fmla="*/ 1847767 h 2475955"/>
              <a:gd name="connsiteX7" fmla="*/ 5582177 w 5582177"/>
              <a:gd name="connsiteY7" fmla="*/ 1138475 h 2475955"/>
              <a:gd name="connsiteX0" fmla="*/ 0 w 5582177"/>
              <a:gd name="connsiteY0" fmla="*/ 2475955 h 2475955"/>
              <a:gd name="connsiteX1" fmla="*/ 395785 w 5582177"/>
              <a:gd name="connsiteY1" fmla="*/ 1766271 h 2475955"/>
              <a:gd name="connsiteX2" fmla="*/ 1091821 w 5582177"/>
              <a:gd name="connsiteY2" fmla="*/ 2216648 h 2475955"/>
              <a:gd name="connsiteX3" fmla="*/ 1569492 w 5582177"/>
              <a:gd name="connsiteY3" fmla="*/ 1001997 h 2475955"/>
              <a:gd name="connsiteX4" fmla="*/ 2374710 w 5582177"/>
              <a:gd name="connsiteY4" fmla="*/ 1261304 h 2475955"/>
              <a:gd name="connsiteX5" fmla="*/ 3070746 w 5582177"/>
              <a:gd name="connsiteY5" fmla="*/ 5710 h 2475955"/>
              <a:gd name="connsiteX6" fmla="*/ 4148397 w 5582177"/>
              <a:gd name="connsiteY6" fmla="*/ 1847767 h 2475955"/>
              <a:gd name="connsiteX7" fmla="*/ 4732498 w 5582177"/>
              <a:gd name="connsiteY7" fmla="*/ 1356447 h 2475955"/>
              <a:gd name="connsiteX8" fmla="*/ 5582177 w 5582177"/>
              <a:gd name="connsiteY8" fmla="*/ 1138475 h 2475955"/>
              <a:gd name="connsiteX0" fmla="*/ 0 w 5857049"/>
              <a:gd name="connsiteY0" fmla="*/ 2475955 h 2475955"/>
              <a:gd name="connsiteX1" fmla="*/ 395785 w 5857049"/>
              <a:gd name="connsiteY1" fmla="*/ 1766271 h 2475955"/>
              <a:gd name="connsiteX2" fmla="*/ 1091821 w 5857049"/>
              <a:gd name="connsiteY2" fmla="*/ 2216648 h 2475955"/>
              <a:gd name="connsiteX3" fmla="*/ 1569492 w 5857049"/>
              <a:gd name="connsiteY3" fmla="*/ 1001997 h 2475955"/>
              <a:gd name="connsiteX4" fmla="*/ 2374710 w 5857049"/>
              <a:gd name="connsiteY4" fmla="*/ 1261304 h 2475955"/>
              <a:gd name="connsiteX5" fmla="*/ 3070746 w 5857049"/>
              <a:gd name="connsiteY5" fmla="*/ 5710 h 2475955"/>
              <a:gd name="connsiteX6" fmla="*/ 4148397 w 5857049"/>
              <a:gd name="connsiteY6" fmla="*/ 1847767 h 2475955"/>
              <a:gd name="connsiteX7" fmla="*/ 4732498 w 5857049"/>
              <a:gd name="connsiteY7" fmla="*/ 1356447 h 2475955"/>
              <a:gd name="connsiteX8" fmla="*/ 5857049 w 5857049"/>
              <a:gd name="connsiteY8" fmla="*/ 2366773 h 2475955"/>
              <a:gd name="connsiteX0" fmla="*/ 0 w 5857049"/>
              <a:gd name="connsiteY0" fmla="*/ 2475955 h 2475955"/>
              <a:gd name="connsiteX1" fmla="*/ 395785 w 5857049"/>
              <a:gd name="connsiteY1" fmla="*/ 1766271 h 2475955"/>
              <a:gd name="connsiteX2" fmla="*/ 1091821 w 5857049"/>
              <a:gd name="connsiteY2" fmla="*/ 2216648 h 2475955"/>
              <a:gd name="connsiteX3" fmla="*/ 1569492 w 5857049"/>
              <a:gd name="connsiteY3" fmla="*/ 1001997 h 2475955"/>
              <a:gd name="connsiteX4" fmla="*/ 2374710 w 5857049"/>
              <a:gd name="connsiteY4" fmla="*/ 1261304 h 2475955"/>
              <a:gd name="connsiteX5" fmla="*/ 3070746 w 5857049"/>
              <a:gd name="connsiteY5" fmla="*/ 5710 h 2475955"/>
              <a:gd name="connsiteX6" fmla="*/ 4148397 w 5857049"/>
              <a:gd name="connsiteY6" fmla="*/ 1847767 h 2475955"/>
              <a:gd name="connsiteX7" fmla="*/ 4887114 w 5857049"/>
              <a:gd name="connsiteY7" fmla="*/ 1315503 h 2475955"/>
              <a:gd name="connsiteX8" fmla="*/ 5857049 w 5857049"/>
              <a:gd name="connsiteY8" fmla="*/ 2366773 h 2475955"/>
              <a:gd name="connsiteX0" fmla="*/ 0 w 5857049"/>
              <a:gd name="connsiteY0" fmla="*/ 2475955 h 2475955"/>
              <a:gd name="connsiteX1" fmla="*/ 395785 w 5857049"/>
              <a:gd name="connsiteY1" fmla="*/ 1766271 h 2475955"/>
              <a:gd name="connsiteX2" fmla="*/ 1091821 w 5857049"/>
              <a:gd name="connsiteY2" fmla="*/ 2216648 h 2475955"/>
              <a:gd name="connsiteX3" fmla="*/ 1569492 w 5857049"/>
              <a:gd name="connsiteY3" fmla="*/ 1001997 h 2475955"/>
              <a:gd name="connsiteX4" fmla="*/ 2374710 w 5857049"/>
              <a:gd name="connsiteY4" fmla="*/ 1261304 h 2475955"/>
              <a:gd name="connsiteX5" fmla="*/ 3070746 w 5857049"/>
              <a:gd name="connsiteY5" fmla="*/ 5710 h 2475955"/>
              <a:gd name="connsiteX6" fmla="*/ 4148397 w 5857049"/>
              <a:gd name="connsiteY6" fmla="*/ 1847767 h 2475955"/>
              <a:gd name="connsiteX7" fmla="*/ 4887114 w 5857049"/>
              <a:gd name="connsiteY7" fmla="*/ 1315503 h 2475955"/>
              <a:gd name="connsiteX8" fmla="*/ 5857049 w 5857049"/>
              <a:gd name="connsiteY8" fmla="*/ 2366773 h 247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7049" h="2475955">
                <a:moveTo>
                  <a:pt x="0" y="2475955"/>
                </a:moveTo>
                <a:cubicBezTo>
                  <a:pt x="106907" y="2142722"/>
                  <a:pt x="213815" y="1809489"/>
                  <a:pt x="395785" y="1766271"/>
                </a:cubicBezTo>
                <a:cubicBezTo>
                  <a:pt x="577755" y="1723053"/>
                  <a:pt x="896203" y="2344027"/>
                  <a:pt x="1091821" y="2216648"/>
                </a:cubicBezTo>
                <a:cubicBezTo>
                  <a:pt x="1287439" y="2089269"/>
                  <a:pt x="1355677" y="1161221"/>
                  <a:pt x="1569492" y="1001997"/>
                </a:cubicBezTo>
                <a:cubicBezTo>
                  <a:pt x="1783307" y="842773"/>
                  <a:pt x="2124501" y="1427352"/>
                  <a:pt x="2374710" y="1261304"/>
                </a:cubicBezTo>
                <a:cubicBezTo>
                  <a:pt x="2624919" y="1095256"/>
                  <a:pt x="2775132" y="-92034"/>
                  <a:pt x="3070746" y="5710"/>
                </a:cubicBezTo>
                <a:cubicBezTo>
                  <a:pt x="3366360" y="103454"/>
                  <a:pt x="3831353" y="1581701"/>
                  <a:pt x="4148397" y="1847767"/>
                </a:cubicBezTo>
                <a:cubicBezTo>
                  <a:pt x="4465441" y="2113833"/>
                  <a:pt x="4648151" y="1433718"/>
                  <a:pt x="4887114" y="1315503"/>
                </a:cubicBezTo>
                <a:cubicBezTo>
                  <a:pt x="5126077" y="1197288"/>
                  <a:pt x="5841419" y="2266625"/>
                  <a:pt x="5857049" y="236677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130675" y="3522663"/>
            <a:ext cx="3024188" cy="2778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38625" y="4860925"/>
            <a:ext cx="44370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3687763" y="3078163"/>
            <a:ext cx="3197225" cy="257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238625" y="3536950"/>
            <a:ext cx="3197225" cy="257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22" name="TextBox 44"/>
          <p:cNvSpPr txBox="1">
            <a:spLocks noChangeArrowheads="1"/>
          </p:cNvSpPr>
          <p:nvPr/>
        </p:nvSpPr>
        <p:spPr bwMode="auto">
          <a:xfrm>
            <a:off x="5900738" y="4883150"/>
            <a:ext cx="547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7435850" y="5326063"/>
            <a:ext cx="649288" cy="508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4572000" y="3127375"/>
            <a:ext cx="730250" cy="60483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一调整浪需前移一个调整浪</a:t>
            </a:r>
          </a:p>
        </p:txBody>
      </p:sp>
      <p:sp>
        <p:nvSpPr>
          <p:cNvPr id="20" name="椭圆 19"/>
          <p:cNvSpPr/>
          <p:nvPr/>
        </p:nvSpPr>
        <p:spPr>
          <a:xfrm>
            <a:off x="1652588" y="53006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51200" y="41195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81000" y="1976438"/>
            <a:ext cx="7888288" cy="3829050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82472 h 2482472"/>
              <a:gd name="connsiteX1" fmla="*/ 395785 w 4804012"/>
              <a:gd name="connsiteY1" fmla="*/ 1772788 h 2482472"/>
              <a:gd name="connsiteX2" fmla="*/ 1091821 w 4804012"/>
              <a:gd name="connsiteY2" fmla="*/ 2223165 h 2482472"/>
              <a:gd name="connsiteX3" fmla="*/ 1569492 w 4804012"/>
              <a:gd name="connsiteY3" fmla="*/ 1008514 h 2482472"/>
              <a:gd name="connsiteX4" fmla="*/ 2374710 w 4804012"/>
              <a:gd name="connsiteY4" fmla="*/ 1267821 h 2482472"/>
              <a:gd name="connsiteX5" fmla="*/ 3070746 w 4804012"/>
              <a:gd name="connsiteY5" fmla="*/ 12227 h 2482472"/>
              <a:gd name="connsiteX6" fmla="*/ 3829874 w 4804012"/>
              <a:gd name="connsiteY6" fmla="*/ 599081 h 2482472"/>
              <a:gd name="connsiteX7" fmla="*/ 4026089 w 4804012"/>
              <a:gd name="connsiteY7" fmla="*/ 80466 h 2482472"/>
              <a:gd name="connsiteX8" fmla="*/ 4804012 w 4804012"/>
              <a:gd name="connsiteY8" fmla="*/ 885684 h 2482472"/>
              <a:gd name="connsiteX0" fmla="*/ 0 w 4804012"/>
              <a:gd name="connsiteY0" fmla="*/ 2482725 h 2482725"/>
              <a:gd name="connsiteX1" fmla="*/ 395785 w 4804012"/>
              <a:gd name="connsiteY1" fmla="*/ 1773041 h 2482725"/>
              <a:gd name="connsiteX2" fmla="*/ 1091821 w 4804012"/>
              <a:gd name="connsiteY2" fmla="*/ 2223418 h 2482725"/>
              <a:gd name="connsiteX3" fmla="*/ 1569492 w 4804012"/>
              <a:gd name="connsiteY3" fmla="*/ 1008767 h 2482725"/>
              <a:gd name="connsiteX4" fmla="*/ 2374710 w 4804012"/>
              <a:gd name="connsiteY4" fmla="*/ 1268074 h 2482725"/>
              <a:gd name="connsiteX5" fmla="*/ 3070746 w 4804012"/>
              <a:gd name="connsiteY5" fmla="*/ 12480 h 2482725"/>
              <a:gd name="connsiteX6" fmla="*/ 3829874 w 4804012"/>
              <a:gd name="connsiteY6" fmla="*/ 599334 h 2482725"/>
              <a:gd name="connsiteX7" fmla="*/ 4335319 w 4804012"/>
              <a:gd name="connsiteY7" fmla="*/ 176253 h 2482725"/>
              <a:gd name="connsiteX8" fmla="*/ 4804012 w 4804012"/>
              <a:gd name="connsiteY8" fmla="*/ 885937 h 2482725"/>
              <a:gd name="connsiteX0" fmla="*/ 0 w 5370933"/>
              <a:gd name="connsiteY0" fmla="*/ 2482725 h 2482725"/>
              <a:gd name="connsiteX1" fmla="*/ 395785 w 5370933"/>
              <a:gd name="connsiteY1" fmla="*/ 1773041 h 2482725"/>
              <a:gd name="connsiteX2" fmla="*/ 1091821 w 5370933"/>
              <a:gd name="connsiteY2" fmla="*/ 2223418 h 2482725"/>
              <a:gd name="connsiteX3" fmla="*/ 1569492 w 5370933"/>
              <a:gd name="connsiteY3" fmla="*/ 1008767 h 2482725"/>
              <a:gd name="connsiteX4" fmla="*/ 2374710 w 5370933"/>
              <a:gd name="connsiteY4" fmla="*/ 1268074 h 2482725"/>
              <a:gd name="connsiteX5" fmla="*/ 3070746 w 5370933"/>
              <a:gd name="connsiteY5" fmla="*/ 12480 h 2482725"/>
              <a:gd name="connsiteX6" fmla="*/ 3829874 w 5370933"/>
              <a:gd name="connsiteY6" fmla="*/ 599334 h 2482725"/>
              <a:gd name="connsiteX7" fmla="*/ 4335319 w 5370933"/>
              <a:gd name="connsiteY7" fmla="*/ 176253 h 2482725"/>
              <a:gd name="connsiteX8" fmla="*/ 5370933 w 5370933"/>
              <a:gd name="connsiteY8" fmla="*/ 1022414 h 2482725"/>
              <a:gd name="connsiteX0" fmla="*/ 0 w 4335319"/>
              <a:gd name="connsiteY0" fmla="*/ 2482725 h 2482725"/>
              <a:gd name="connsiteX1" fmla="*/ 395785 w 4335319"/>
              <a:gd name="connsiteY1" fmla="*/ 1773041 h 2482725"/>
              <a:gd name="connsiteX2" fmla="*/ 1091821 w 4335319"/>
              <a:gd name="connsiteY2" fmla="*/ 2223418 h 2482725"/>
              <a:gd name="connsiteX3" fmla="*/ 1569492 w 4335319"/>
              <a:gd name="connsiteY3" fmla="*/ 1008767 h 2482725"/>
              <a:gd name="connsiteX4" fmla="*/ 2374710 w 4335319"/>
              <a:gd name="connsiteY4" fmla="*/ 1268074 h 2482725"/>
              <a:gd name="connsiteX5" fmla="*/ 3070746 w 4335319"/>
              <a:gd name="connsiteY5" fmla="*/ 12480 h 2482725"/>
              <a:gd name="connsiteX6" fmla="*/ 3829874 w 4335319"/>
              <a:gd name="connsiteY6" fmla="*/ 599334 h 2482725"/>
              <a:gd name="connsiteX7" fmla="*/ 4335319 w 4335319"/>
              <a:gd name="connsiteY7" fmla="*/ 176253 h 2482725"/>
              <a:gd name="connsiteX0" fmla="*/ 0 w 3829874"/>
              <a:gd name="connsiteY0" fmla="*/ 2482725 h 2482725"/>
              <a:gd name="connsiteX1" fmla="*/ 395785 w 3829874"/>
              <a:gd name="connsiteY1" fmla="*/ 1773041 h 2482725"/>
              <a:gd name="connsiteX2" fmla="*/ 1091821 w 3829874"/>
              <a:gd name="connsiteY2" fmla="*/ 2223418 h 2482725"/>
              <a:gd name="connsiteX3" fmla="*/ 1569492 w 3829874"/>
              <a:gd name="connsiteY3" fmla="*/ 1008767 h 2482725"/>
              <a:gd name="connsiteX4" fmla="*/ 2374710 w 3829874"/>
              <a:gd name="connsiteY4" fmla="*/ 1268074 h 2482725"/>
              <a:gd name="connsiteX5" fmla="*/ 3070746 w 3829874"/>
              <a:gd name="connsiteY5" fmla="*/ 12480 h 2482725"/>
              <a:gd name="connsiteX6" fmla="*/ 3829874 w 3829874"/>
              <a:gd name="connsiteY6" fmla="*/ 599334 h 2482725"/>
              <a:gd name="connsiteX0" fmla="*/ 0 w 4293718"/>
              <a:gd name="connsiteY0" fmla="*/ 2470943 h 2470943"/>
              <a:gd name="connsiteX1" fmla="*/ 395785 w 4293718"/>
              <a:gd name="connsiteY1" fmla="*/ 1761259 h 2470943"/>
              <a:gd name="connsiteX2" fmla="*/ 1091821 w 4293718"/>
              <a:gd name="connsiteY2" fmla="*/ 2211636 h 2470943"/>
              <a:gd name="connsiteX3" fmla="*/ 1569492 w 4293718"/>
              <a:gd name="connsiteY3" fmla="*/ 996985 h 2470943"/>
              <a:gd name="connsiteX4" fmla="*/ 2374710 w 4293718"/>
              <a:gd name="connsiteY4" fmla="*/ 1256292 h 2470943"/>
              <a:gd name="connsiteX5" fmla="*/ 3070746 w 4293718"/>
              <a:gd name="connsiteY5" fmla="*/ 698 h 2470943"/>
              <a:gd name="connsiteX6" fmla="*/ 4293718 w 4293718"/>
              <a:gd name="connsiteY6" fmla="*/ 1065224 h 2470943"/>
              <a:gd name="connsiteX0" fmla="*/ 0 w 4293718"/>
              <a:gd name="connsiteY0" fmla="*/ 2471089 h 2471089"/>
              <a:gd name="connsiteX1" fmla="*/ 395785 w 4293718"/>
              <a:gd name="connsiteY1" fmla="*/ 1761405 h 2471089"/>
              <a:gd name="connsiteX2" fmla="*/ 1091821 w 4293718"/>
              <a:gd name="connsiteY2" fmla="*/ 2211782 h 2471089"/>
              <a:gd name="connsiteX3" fmla="*/ 1569492 w 4293718"/>
              <a:gd name="connsiteY3" fmla="*/ 997131 h 2471089"/>
              <a:gd name="connsiteX4" fmla="*/ 2374710 w 4293718"/>
              <a:gd name="connsiteY4" fmla="*/ 1256438 h 2471089"/>
              <a:gd name="connsiteX5" fmla="*/ 3070746 w 4293718"/>
              <a:gd name="connsiteY5" fmla="*/ 844 h 2471089"/>
              <a:gd name="connsiteX6" fmla="*/ 4293718 w 4293718"/>
              <a:gd name="connsiteY6" fmla="*/ 1065370 h 2471089"/>
              <a:gd name="connsiteX0" fmla="*/ 0 w 4293718"/>
              <a:gd name="connsiteY0" fmla="*/ 2470246 h 2470246"/>
              <a:gd name="connsiteX1" fmla="*/ 395785 w 4293718"/>
              <a:gd name="connsiteY1" fmla="*/ 1760562 h 2470246"/>
              <a:gd name="connsiteX2" fmla="*/ 1091821 w 4293718"/>
              <a:gd name="connsiteY2" fmla="*/ 2210939 h 2470246"/>
              <a:gd name="connsiteX3" fmla="*/ 1569492 w 4293718"/>
              <a:gd name="connsiteY3" fmla="*/ 996288 h 2470246"/>
              <a:gd name="connsiteX4" fmla="*/ 2374710 w 4293718"/>
              <a:gd name="connsiteY4" fmla="*/ 1255595 h 2470246"/>
              <a:gd name="connsiteX5" fmla="*/ 3070746 w 4293718"/>
              <a:gd name="connsiteY5" fmla="*/ 1 h 2470246"/>
              <a:gd name="connsiteX6" fmla="*/ 4108493 w 4293718"/>
              <a:gd name="connsiteY6" fmla="*/ 1251162 h 2470246"/>
              <a:gd name="connsiteX7" fmla="*/ 4293718 w 4293718"/>
              <a:gd name="connsiteY7" fmla="*/ 1064527 h 2470246"/>
              <a:gd name="connsiteX0" fmla="*/ 0 w 5324485"/>
              <a:gd name="connsiteY0" fmla="*/ 3521633 h 3521633"/>
              <a:gd name="connsiteX1" fmla="*/ 395785 w 5324485"/>
              <a:gd name="connsiteY1" fmla="*/ 2811949 h 3521633"/>
              <a:gd name="connsiteX2" fmla="*/ 1091821 w 5324485"/>
              <a:gd name="connsiteY2" fmla="*/ 3262326 h 3521633"/>
              <a:gd name="connsiteX3" fmla="*/ 1569492 w 5324485"/>
              <a:gd name="connsiteY3" fmla="*/ 2047675 h 3521633"/>
              <a:gd name="connsiteX4" fmla="*/ 2374710 w 5324485"/>
              <a:gd name="connsiteY4" fmla="*/ 2306982 h 3521633"/>
              <a:gd name="connsiteX5" fmla="*/ 3070746 w 5324485"/>
              <a:gd name="connsiteY5" fmla="*/ 1051388 h 3521633"/>
              <a:gd name="connsiteX6" fmla="*/ 4108493 w 5324485"/>
              <a:gd name="connsiteY6" fmla="*/ 2302549 h 3521633"/>
              <a:gd name="connsiteX7" fmla="*/ 5324485 w 5324485"/>
              <a:gd name="connsiteY7" fmla="*/ 511 h 3521633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324485 w 5324485"/>
              <a:gd name="connsiteY8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053362 w 5324485"/>
              <a:gd name="connsiteY8" fmla="*/ 1919900 h 3521122"/>
              <a:gd name="connsiteX9" fmla="*/ 5324485 w 5324485"/>
              <a:gd name="connsiteY9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190797 w 5324485"/>
              <a:gd name="connsiteY8" fmla="*/ 1619650 h 3521122"/>
              <a:gd name="connsiteX9" fmla="*/ 5324485 w 5324485"/>
              <a:gd name="connsiteY9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623876 w 5324485"/>
              <a:gd name="connsiteY7" fmla="*/ 1237513 h 3521122"/>
              <a:gd name="connsiteX8" fmla="*/ 5190797 w 5324485"/>
              <a:gd name="connsiteY8" fmla="*/ 1619650 h 3521122"/>
              <a:gd name="connsiteX9" fmla="*/ 5324485 w 5324485"/>
              <a:gd name="connsiteY9" fmla="*/ 0 h 3521122"/>
              <a:gd name="connsiteX0" fmla="*/ 0 w 5626239"/>
              <a:gd name="connsiteY0" fmla="*/ 3521122 h 3521122"/>
              <a:gd name="connsiteX1" fmla="*/ 395785 w 5626239"/>
              <a:gd name="connsiteY1" fmla="*/ 2811438 h 3521122"/>
              <a:gd name="connsiteX2" fmla="*/ 1091821 w 5626239"/>
              <a:gd name="connsiteY2" fmla="*/ 3261815 h 3521122"/>
              <a:gd name="connsiteX3" fmla="*/ 1569492 w 5626239"/>
              <a:gd name="connsiteY3" fmla="*/ 2047164 h 3521122"/>
              <a:gd name="connsiteX4" fmla="*/ 2374710 w 5626239"/>
              <a:gd name="connsiteY4" fmla="*/ 2306471 h 3521122"/>
              <a:gd name="connsiteX5" fmla="*/ 3070746 w 5626239"/>
              <a:gd name="connsiteY5" fmla="*/ 1050877 h 3521122"/>
              <a:gd name="connsiteX6" fmla="*/ 4108493 w 5626239"/>
              <a:gd name="connsiteY6" fmla="*/ 2302038 h 3521122"/>
              <a:gd name="connsiteX7" fmla="*/ 4623876 w 5626239"/>
              <a:gd name="connsiteY7" fmla="*/ 1237513 h 3521122"/>
              <a:gd name="connsiteX8" fmla="*/ 5603103 w 5626239"/>
              <a:gd name="connsiteY8" fmla="*/ 1687889 h 3521122"/>
              <a:gd name="connsiteX9" fmla="*/ 5324485 w 5626239"/>
              <a:gd name="connsiteY9" fmla="*/ 0 h 3521122"/>
              <a:gd name="connsiteX0" fmla="*/ 0 w 5344106"/>
              <a:gd name="connsiteY0" fmla="*/ 3521122 h 3521122"/>
              <a:gd name="connsiteX1" fmla="*/ 395785 w 5344106"/>
              <a:gd name="connsiteY1" fmla="*/ 2811438 h 3521122"/>
              <a:gd name="connsiteX2" fmla="*/ 1091821 w 5344106"/>
              <a:gd name="connsiteY2" fmla="*/ 3261815 h 3521122"/>
              <a:gd name="connsiteX3" fmla="*/ 1569492 w 5344106"/>
              <a:gd name="connsiteY3" fmla="*/ 2047164 h 3521122"/>
              <a:gd name="connsiteX4" fmla="*/ 2374710 w 5344106"/>
              <a:gd name="connsiteY4" fmla="*/ 2306471 h 3521122"/>
              <a:gd name="connsiteX5" fmla="*/ 3070746 w 5344106"/>
              <a:gd name="connsiteY5" fmla="*/ 1050877 h 3521122"/>
              <a:gd name="connsiteX6" fmla="*/ 4108493 w 5344106"/>
              <a:gd name="connsiteY6" fmla="*/ 2302038 h 3521122"/>
              <a:gd name="connsiteX7" fmla="*/ 4623876 w 5344106"/>
              <a:gd name="connsiteY7" fmla="*/ 1237513 h 3521122"/>
              <a:gd name="connsiteX8" fmla="*/ 5293873 w 5344106"/>
              <a:gd name="connsiteY8" fmla="*/ 1769776 h 3521122"/>
              <a:gd name="connsiteX9" fmla="*/ 5324485 w 5344106"/>
              <a:gd name="connsiteY9" fmla="*/ 0 h 3521122"/>
              <a:gd name="connsiteX0" fmla="*/ 0 w 5344106"/>
              <a:gd name="connsiteY0" fmla="*/ 3521122 h 3521122"/>
              <a:gd name="connsiteX1" fmla="*/ 395785 w 5344106"/>
              <a:gd name="connsiteY1" fmla="*/ 2811438 h 3521122"/>
              <a:gd name="connsiteX2" fmla="*/ 1091821 w 5344106"/>
              <a:gd name="connsiteY2" fmla="*/ 3261815 h 3521122"/>
              <a:gd name="connsiteX3" fmla="*/ 1569492 w 5344106"/>
              <a:gd name="connsiteY3" fmla="*/ 2047164 h 3521122"/>
              <a:gd name="connsiteX4" fmla="*/ 2374710 w 5344106"/>
              <a:gd name="connsiteY4" fmla="*/ 2306471 h 3521122"/>
              <a:gd name="connsiteX5" fmla="*/ 3070746 w 5344106"/>
              <a:gd name="connsiteY5" fmla="*/ 1050877 h 3521122"/>
              <a:gd name="connsiteX6" fmla="*/ 4108493 w 5344106"/>
              <a:gd name="connsiteY6" fmla="*/ 2302038 h 3521122"/>
              <a:gd name="connsiteX7" fmla="*/ 4520800 w 5344106"/>
              <a:gd name="connsiteY7" fmla="*/ 1346695 h 3521122"/>
              <a:gd name="connsiteX8" fmla="*/ 5293873 w 5344106"/>
              <a:gd name="connsiteY8" fmla="*/ 1769776 h 3521122"/>
              <a:gd name="connsiteX9" fmla="*/ 5324485 w 5344106"/>
              <a:gd name="connsiteY9" fmla="*/ 0 h 3521122"/>
              <a:gd name="connsiteX0" fmla="*/ 0 w 5324486"/>
              <a:gd name="connsiteY0" fmla="*/ 3521122 h 3521122"/>
              <a:gd name="connsiteX1" fmla="*/ 395785 w 5324486"/>
              <a:gd name="connsiteY1" fmla="*/ 2811438 h 3521122"/>
              <a:gd name="connsiteX2" fmla="*/ 1091821 w 5324486"/>
              <a:gd name="connsiteY2" fmla="*/ 3261815 h 3521122"/>
              <a:gd name="connsiteX3" fmla="*/ 1569492 w 5324486"/>
              <a:gd name="connsiteY3" fmla="*/ 2047164 h 3521122"/>
              <a:gd name="connsiteX4" fmla="*/ 2374710 w 5324486"/>
              <a:gd name="connsiteY4" fmla="*/ 2306471 h 3521122"/>
              <a:gd name="connsiteX5" fmla="*/ 3070746 w 5324486"/>
              <a:gd name="connsiteY5" fmla="*/ 1050877 h 3521122"/>
              <a:gd name="connsiteX6" fmla="*/ 4108493 w 5324486"/>
              <a:gd name="connsiteY6" fmla="*/ 2302038 h 3521122"/>
              <a:gd name="connsiteX7" fmla="*/ 4520800 w 5324486"/>
              <a:gd name="connsiteY7" fmla="*/ 1346695 h 3521122"/>
              <a:gd name="connsiteX8" fmla="*/ 5225154 w 5324486"/>
              <a:gd name="connsiteY8" fmla="*/ 1783424 h 3521122"/>
              <a:gd name="connsiteX9" fmla="*/ 5324485 w 5324486"/>
              <a:gd name="connsiteY9" fmla="*/ 0 h 3521122"/>
              <a:gd name="connsiteX0" fmla="*/ 0 w 5805509"/>
              <a:gd name="connsiteY0" fmla="*/ 3330053 h 3330053"/>
              <a:gd name="connsiteX1" fmla="*/ 395785 w 5805509"/>
              <a:gd name="connsiteY1" fmla="*/ 2620369 h 3330053"/>
              <a:gd name="connsiteX2" fmla="*/ 1091821 w 5805509"/>
              <a:gd name="connsiteY2" fmla="*/ 3070746 h 3330053"/>
              <a:gd name="connsiteX3" fmla="*/ 1569492 w 5805509"/>
              <a:gd name="connsiteY3" fmla="*/ 1856095 h 3330053"/>
              <a:gd name="connsiteX4" fmla="*/ 2374710 w 5805509"/>
              <a:gd name="connsiteY4" fmla="*/ 2115402 h 3330053"/>
              <a:gd name="connsiteX5" fmla="*/ 3070746 w 5805509"/>
              <a:gd name="connsiteY5" fmla="*/ 859808 h 3330053"/>
              <a:gd name="connsiteX6" fmla="*/ 4108493 w 5805509"/>
              <a:gd name="connsiteY6" fmla="*/ 2110969 h 3330053"/>
              <a:gd name="connsiteX7" fmla="*/ 4520800 w 5805509"/>
              <a:gd name="connsiteY7" fmla="*/ 1155626 h 3330053"/>
              <a:gd name="connsiteX8" fmla="*/ 5225154 w 5805509"/>
              <a:gd name="connsiteY8" fmla="*/ 1592355 h 3330053"/>
              <a:gd name="connsiteX9" fmla="*/ 5805509 w 5805509"/>
              <a:gd name="connsiteY9" fmla="*/ 0 h 3330053"/>
              <a:gd name="connsiteX0" fmla="*/ 0 w 5805509"/>
              <a:gd name="connsiteY0" fmla="*/ 3330053 h 3330053"/>
              <a:gd name="connsiteX1" fmla="*/ 395785 w 5805509"/>
              <a:gd name="connsiteY1" fmla="*/ 2620369 h 3330053"/>
              <a:gd name="connsiteX2" fmla="*/ 1091821 w 5805509"/>
              <a:gd name="connsiteY2" fmla="*/ 3070746 h 3330053"/>
              <a:gd name="connsiteX3" fmla="*/ 1569492 w 5805509"/>
              <a:gd name="connsiteY3" fmla="*/ 1856095 h 3330053"/>
              <a:gd name="connsiteX4" fmla="*/ 2374710 w 5805509"/>
              <a:gd name="connsiteY4" fmla="*/ 2115402 h 3330053"/>
              <a:gd name="connsiteX5" fmla="*/ 3070746 w 5805509"/>
              <a:gd name="connsiteY5" fmla="*/ 859808 h 3330053"/>
              <a:gd name="connsiteX6" fmla="*/ 4108493 w 5805509"/>
              <a:gd name="connsiteY6" fmla="*/ 2110969 h 3330053"/>
              <a:gd name="connsiteX7" fmla="*/ 4520800 w 5805509"/>
              <a:gd name="connsiteY7" fmla="*/ 1155626 h 3330053"/>
              <a:gd name="connsiteX8" fmla="*/ 5225154 w 5805509"/>
              <a:gd name="connsiteY8" fmla="*/ 1592355 h 3330053"/>
              <a:gd name="connsiteX9" fmla="*/ 5805509 w 5805509"/>
              <a:gd name="connsiteY9" fmla="*/ 0 h 3330053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134539 w 5702433"/>
              <a:gd name="connsiteY2" fmla="*/ 2832871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134539 w 5702433"/>
              <a:gd name="connsiteY2" fmla="*/ 2832871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67872 w 5702433"/>
              <a:gd name="connsiteY8" fmla="*/ 2265364 h 3070745"/>
              <a:gd name="connsiteX9" fmla="*/ 5702433 w 5702433"/>
              <a:gd name="connsiteY9" fmla="*/ 0 h 3070745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20800 w 6172332"/>
              <a:gd name="connsiteY7" fmla="*/ 832021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70314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84878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84878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84878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2332" h="3006448">
                <a:moveTo>
                  <a:pt x="0" y="3006448"/>
                </a:moveTo>
                <a:cubicBezTo>
                  <a:pt x="106907" y="2673215"/>
                  <a:pt x="206695" y="2336410"/>
                  <a:pt x="395785" y="2296764"/>
                </a:cubicBezTo>
                <a:cubicBezTo>
                  <a:pt x="584875" y="2257118"/>
                  <a:pt x="938921" y="2895953"/>
                  <a:pt x="1134539" y="2768574"/>
                </a:cubicBezTo>
                <a:cubicBezTo>
                  <a:pt x="1330157" y="2641195"/>
                  <a:pt x="1362797" y="1695286"/>
                  <a:pt x="1569492" y="1532490"/>
                </a:cubicBezTo>
                <a:cubicBezTo>
                  <a:pt x="1776187" y="1369694"/>
                  <a:pt x="2124501" y="1957845"/>
                  <a:pt x="2374710" y="1791797"/>
                </a:cubicBezTo>
                <a:cubicBezTo>
                  <a:pt x="2624919" y="1625749"/>
                  <a:pt x="2781782" y="536942"/>
                  <a:pt x="3070746" y="536203"/>
                </a:cubicBezTo>
                <a:cubicBezTo>
                  <a:pt x="3359710" y="535464"/>
                  <a:pt x="3863954" y="1685745"/>
                  <a:pt x="4108493" y="1787364"/>
                </a:cubicBezTo>
                <a:cubicBezTo>
                  <a:pt x="4353032" y="1888983"/>
                  <a:pt x="4400545" y="1312124"/>
                  <a:pt x="4584878" y="1239240"/>
                </a:cubicBezTo>
                <a:cubicBezTo>
                  <a:pt x="4854650" y="1134207"/>
                  <a:pt x="4996489" y="2350454"/>
                  <a:pt x="5267872" y="2201067"/>
                </a:cubicBezTo>
                <a:cubicBezTo>
                  <a:pt x="5470537" y="2065328"/>
                  <a:pt x="6089924" y="215350"/>
                  <a:pt x="617233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684213" y="2781300"/>
            <a:ext cx="4638675" cy="36004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76488" y="4292600"/>
            <a:ext cx="45085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54025" y="2133600"/>
            <a:ext cx="4549775" cy="30051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0" name="TextBox 34"/>
          <p:cNvSpPr txBox="1">
            <a:spLocks noChangeArrowheads="1"/>
          </p:cNvSpPr>
          <p:nvPr/>
        </p:nvSpPr>
        <p:spPr bwMode="auto">
          <a:xfrm>
            <a:off x="3767138" y="439578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76313" y="3078163"/>
            <a:ext cx="4549775" cy="30067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2" name="TextBox 26"/>
          <p:cNvSpPr txBox="1">
            <a:spLocks noChangeArrowheads="1"/>
          </p:cNvSpPr>
          <p:nvPr/>
        </p:nvSpPr>
        <p:spPr bwMode="auto">
          <a:xfrm>
            <a:off x="5322888" y="4395788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63" name="TextBox 27"/>
          <p:cNvSpPr txBox="1">
            <a:spLocks noChangeArrowheads="1"/>
          </p:cNvSpPr>
          <p:nvPr/>
        </p:nvSpPr>
        <p:spPr bwMode="auto">
          <a:xfrm>
            <a:off x="6443663" y="2770188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64" name="TextBox 28"/>
          <p:cNvSpPr txBox="1">
            <a:spLocks noChangeArrowheads="1"/>
          </p:cNvSpPr>
          <p:nvPr/>
        </p:nvSpPr>
        <p:spPr bwMode="auto">
          <a:xfrm>
            <a:off x="6667500" y="4954588"/>
            <a:ext cx="30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右弧形箭头 9"/>
          <p:cNvSpPr/>
          <p:nvPr/>
        </p:nvSpPr>
        <p:spPr>
          <a:xfrm rot="3279101">
            <a:off x="2843213" y="4433888"/>
            <a:ext cx="549275" cy="187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514475" y="5516563"/>
            <a:ext cx="450691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7" name="TextBox 31"/>
          <p:cNvSpPr txBox="1">
            <a:spLocks noChangeArrowheads="1"/>
          </p:cNvSpPr>
          <p:nvPr/>
        </p:nvSpPr>
        <p:spPr bwMode="auto">
          <a:xfrm>
            <a:off x="1819275" y="5694363"/>
            <a:ext cx="434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，形成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调整浪，分界点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移动到此</a:t>
            </a:r>
          </a:p>
        </p:txBody>
      </p:sp>
      <p:sp>
        <p:nvSpPr>
          <p:cNvPr id="100368" name="TextBox 36"/>
          <p:cNvSpPr txBox="1">
            <a:spLocks noChangeArrowheads="1"/>
          </p:cNvSpPr>
          <p:nvPr/>
        </p:nvSpPr>
        <p:spPr bwMode="auto">
          <a:xfrm>
            <a:off x="533400" y="4389438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69" name="TextBox 37"/>
          <p:cNvSpPr txBox="1">
            <a:spLocks noChangeArrowheads="1"/>
          </p:cNvSpPr>
          <p:nvPr/>
        </p:nvSpPr>
        <p:spPr bwMode="auto">
          <a:xfrm>
            <a:off x="2076450" y="3451225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70" name="TextBox 45"/>
          <p:cNvSpPr txBox="1">
            <a:spLocks noChangeArrowheads="1"/>
          </p:cNvSpPr>
          <p:nvPr/>
        </p:nvSpPr>
        <p:spPr bwMode="auto">
          <a:xfrm>
            <a:off x="3892550" y="2159000"/>
            <a:ext cx="30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892550" y="3557588"/>
            <a:ext cx="4208463" cy="166528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010025" y="2530475"/>
            <a:ext cx="4208463" cy="16652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35500" y="3500438"/>
            <a:ext cx="45085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818313" y="4562475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345363" y="3773488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518400" y="3327400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77" name="TextBox 41"/>
          <p:cNvSpPr txBox="1">
            <a:spLocks noChangeArrowheads="1"/>
          </p:cNvSpPr>
          <p:nvPr/>
        </p:nvSpPr>
        <p:spPr bwMode="auto">
          <a:xfrm>
            <a:off x="7164388" y="493236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78" name="TextBox 42"/>
          <p:cNvSpPr txBox="1">
            <a:spLocks noChangeArrowheads="1"/>
          </p:cNvSpPr>
          <p:nvPr/>
        </p:nvSpPr>
        <p:spPr bwMode="auto">
          <a:xfrm>
            <a:off x="7507288" y="4097338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79" name="TextBox 43"/>
          <p:cNvSpPr txBox="1">
            <a:spLocks noChangeArrowheads="1"/>
          </p:cNvSpPr>
          <p:nvPr/>
        </p:nvSpPr>
        <p:spPr bwMode="auto">
          <a:xfrm>
            <a:off x="7969250" y="3546475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864350" y="3789363"/>
            <a:ext cx="1196975" cy="1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0563" y="4005263"/>
            <a:ext cx="1196975" cy="1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30463" y="4076700"/>
            <a:ext cx="1095375" cy="1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788" y="3933825"/>
            <a:ext cx="931862" cy="151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调整浪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10" name="矩形 2"/>
          <p:cNvSpPr>
            <a:spLocks noChangeArrowheads="1"/>
          </p:cNvSpPr>
          <p:nvPr/>
        </p:nvSpPr>
        <p:spPr bwMode="auto">
          <a:xfrm>
            <a:off x="395288" y="996950"/>
            <a:ext cx="84978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调整浪共有四种形态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:</a:t>
            </a:r>
          </a:p>
          <a:p>
            <a:r>
              <a:rPr lang="en-US" altLang="zh-CN" sz="280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简单调整浪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﹑ABC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调整浪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﹑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三角形调整浪和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12345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调整浪。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30188" y="2665413"/>
            <a:ext cx="1722437" cy="3295650"/>
          </a:xfrm>
          <a:custGeom>
            <a:avLst/>
            <a:gdLst>
              <a:gd name="connsiteX0" fmla="*/ 69767 w 1953158"/>
              <a:gd name="connsiteY0" fmla="*/ 3070746 h 3188031"/>
              <a:gd name="connsiteX1" fmla="*/ 56120 w 1953158"/>
              <a:gd name="connsiteY1" fmla="*/ 3002507 h 3188031"/>
              <a:gd name="connsiteX2" fmla="*/ 683917 w 1953158"/>
              <a:gd name="connsiteY2" fmla="*/ 1323833 h 3188031"/>
              <a:gd name="connsiteX3" fmla="*/ 1339009 w 1953158"/>
              <a:gd name="connsiteY3" fmla="*/ 2402006 h 3188031"/>
              <a:gd name="connsiteX4" fmla="*/ 1953158 w 1953158"/>
              <a:gd name="connsiteY4" fmla="*/ 0 h 3188031"/>
              <a:gd name="connsiteX0" fmla="*/ 0 w 1897038"/>
              <a:gd name="connsiteY0" fmla="*/ 3002507 h 3002507"/>
              <a:gd name="connsiteX1" fmla="*/ 627797 w 1897038"/>
              <a:gd name="connsiteY1" fmla="*/ 1323833 h 3002507"/>
              <a:gd name="connsiteX2" fmla="*/ 1282889 w 1897038"/>
              <a:gd name="connsiteY2" fmla="*/ 2402006 h 3002507"/>
              <a:gd name="connsiteX3" fmla="*/ 1897038 w 1897038"/>
              <a:gd name="connsiteY3" fmla="*/ 0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038" h="3002507">
                <a:moveTo>
                  <a:pt x="0" y="3002507"/>
                </a:moveTo>
                <a:cubicBezTo>
                  <a:pt x="102358" y="2711355"/>
                  <a:pt x="413982" y="1423916"/>
                  <a:pt x="627797" y="1323833"/>
                </a:cubicBezTo>
                <a:cubicBezTo>
                  <a:pt x="841612" y="1223749"/>
                  <a:pt x="1071349" y="2622645"/>
                  <a:pt x="1282889" y="2402006"/>
                </a:cubicBezTo>
                <a:cubicBezTo>
                  <a:pt x="1494429" y="2181367"/>
                  <a:pt x="1695733" y="1090683"/>
                  <a:pt x="189703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124075" y="2665413"/>
            <a:ext cx="1871663" cy="3295650"/>
          </a:xfrm>
          <a:custGeom>
            <a:avLst/>
            <a:gdLst>
              <a:gd name="connsiteX0" fmla="*/ 6065 w 2476310"/>
              <a:gd name="connsiteY0" fmla="*/ 3248167 h 3255584"/>
              <a:gd name="connsiteX1" fmla="*/ 60656 w 2476310"/>
              <a:gd name="connsiteY1" fmla="*/ 3002507 h 3255584"/>
              <a:gd name="connsiteX2" fmla="*/ 442794 w 2476310"/>
              <a:gd name="connsiteY2" fmla="*/ 1583140 h 3255584"/>
              <a:gd name="connsiteX3" fmla="*/ 906818 w 2476310"/>
              <a:gd name="connsiteY3" fmla="*/ 2306471 h 3255584"/>
              <a:gd name="connsiteX4" fmla="*/ 1357194 w 2476310"/>
              <a:gd name="connsiteY4" fmla="*/ 1842447 h 3255584"/>
              <a:gd name="connsiteX5" fmla="*/ 1821218 w 2476310"/>
              <a:gd name="connsiteY5" fmla="*/ 2565779 h 3255584"/>
              <a:gd name="connsiteX6" fmla="*/ 2476310 w 2476310"/>
              <a:gd name="connsiteY6" fmla="*/ 0 h 32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310" h="3255584">
                <a:moveTo>
                  <a:pt x="6065" y="3248167"/>
                </a:moveTo>
                <a:cubicBezTo>
                  <a:pt x="-3034" y="3264089"/>
                  <a:pt x="-12132" y="3280012"/>
                  <a:pt x="60656" y="3002507"/>
                </a:cubicBezTo>
                <a:cubicBezTo>
                  <a:pt x="133444" y="2725002"/>
                  <a:pt x="301767" y="1699146"/>
                  <a:pt x="442794" y="1583140"/>
                </a:cubicBezTo>
                <a:cubicBezTo>
                  <a:pt x="583821" y="1467134"/>
                  <a:pt x="754418" y="2263253"/>
                  <a:pt x="906818" y="2306471"/>
                </a:cubicBezTo>
                <a:cubicBezTo>
                  <a:pt x="1059218" y="2349689"/>
                  <a:pt x="1204794" y="1799229"/>
                  <a:pt x="1357194" y="1842447"/>
                </a:cubicBezTo>
                <a:cubicBezTo>
                  <a:pt x="1509594" y="1885665"/>
                  <a:pt x="1634699" y="2872853"/>
                  <a:pt x="1821218" y="2565779"/>
                </a:cubicBezTo>
                <a:cubicBezTo>
                  <a:pt x="2007737" y="2258705"/>
                  <a:pt x="2242023" y="1129352"/>
                  <a:pt x="24763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140200" y="2665413"/>
            <a:ext cx="2016125" cy="3295650"/>
          </a:xfrm>
          <a:custGeom>
            <a:avLst/>
            <a:gdLst>
              <a:gd name="connsiteX0" fmla="*/ 0 w 2934268"/>
              <a:gd name="connsiteY0" fmla="*/ 2947917 h 2947917"/>
              <a:gd name="connsiteX1" fmla="*/ 573206 w 2934268"/>
              <a:gd name="connsiteY1" fmla="*/ 1323833 h 2947917"/>
              <a:gd name="connsiteX2" fmla="*/ 1105468 w 2934268"/>
              <a:gd name="connsiteY2" fmla="*/ 2265529 h 2947917"/>
              <a:gd name="connsiteX3" fmla="*/ 1364776 w 2934268"/>
              <a:gd name="connsiteY3" fmla="*/ 1637732 h 2947917"/>
              <a:gd name="connsiteX4" fmla="*/ 1719618 w 2934268"/>
              <a:gd name="connsiteY4" fmla="*/ 2197290 h 2947917"/>
              <a:gd name="connsiteX5" fmla="*/ 2033516 w 2934268"/>
              <a:gd name="connsiteY5" fmla="*/ 1815153 h 2947917"/>
              <a:gd name="connsiteX6" fmla="*/ 2306471 w 2934268"/>
              <a:gd name="connsiteY6" fmla="*/ 2088108 h 2947917"/>
              <a:gd name="connsiteX7" fmla="*/ 2934268 w 2934268"/>
              <a:gd name="connsiteY7" fmla="*/ 0 h 29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268" h="2947917">
                <a:moveTo>
                  <a:pt x="0" y="2947917"/>
                </a:moveTo>
                <a:cubicBezTo>
                  <a:pt x="194480" y="2192740"/>
                  <a:pt x="388961" y="1437564"/>
                  <a:pt x="573206" y="1323833"/>
                </a:cubicBezTo>
                <a:cubicBezTo>
                  <a:pt x="757451" y="1210102"/>
                  <a:pt x="973540" y="2213212"/>
                  <a:pt x="1105468" y="2265529"/>
                </a:cubicBezTo>
                <a:cubicBezTo>
                  <a:pt x="1237396" y="2317846"/>
                  <a:pt x="1262418" y="1649105"/>
                  <a:pt x="1364776" y="1637732"/>
                </a:cubicBezTo>
                <a:cubicBezTo>
                  <a:pt x="1467134" y="1626359"/>
                  <a:pt x="1608161" y="2167720"/>
                  <a:pt x="1719618" y="2197290"/>
                </a:cubicBezTo>
                <a:cubicBezTo>
                  <a:pt x="1831075" y="2226860"/>
                  <a:pt x="1935707" y="1833350"/>
                  <a:pt x="2033516" y="1815153"/>
                </a:cubicBezTo>
                <a:cubicBezTo>
                  <a:pt x="2131325" y="1796956"/>
                  <a:pt x="2156346" y="2390633"/>
                  <a:pt x="2306471" y="2088108"/>
                </a:cubicBezTo>
                <a:cubicBezTo>
                  <a:pt x="2456596" y="1785583"/>
                  <a:pt x="2695432" y="892791"/>
                  <a:pt x="29342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300788" y="2665413"/>
            <a:ext cx="2470150" cy="3295650"/>
          </a:xfrm>
          <a:custGeom>
            <a:avLst/>
            <a:gdLst>
              <a:gd name="connsiteX0" fmla="*/ 0 w 2470245"/>
              <a:gd name="connsiteY0" fmla="*/ 2906973 h 2906973"/>
              <a:gd name="connsiteX1" fmla="*/ 504968 w 2470245"/>
              <a:gd name="connsiteY1" fmla="*/ 1228298 h 2906973"/>
              <a:gd name="connsiteX2" fmla="*/ 723332 w 2470245"/>
              <a:gd name="connsiteY2" fmla="*/ 1665026 h 2906973"/>
              <a:gd name="connsiteX3" fmla="*/ 1037230 w 2470245"/>
              <a:gd name="connsiteY3" fmla="*/ 1419367 h 2906973"/>
              <a:gd name="connsiteX4" fmla="*/ 1269242 w 2470245"/>
              <a:gd name="connsiteY4" fmla="*/ 1910686 h 2906973"/>
              <a:gd name="connsiteX5" fmla="*/ 1487606 w 2470245"/>
              <a:gd name="connsiteY5" fmla="*/ 1624083 h 2906973"/>
              <a:gd name="connsiteX6" fmla="*/ 1760562 w 2470245"/>
              <a:gd name="connsiteY6" fmla="*/ 2088107 h 2906973"/>
              <a:gd name="connsiteX7" fmla="*/ 2470245 w 2470245"/>
              <a:gd name="connsiteY7" fmla="*/ 0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0245" h="2906973">
                <a:moveTo>
                  <a:pt x="0" y="2906973"/>
                </a:moveTo>
                <a:cubicBezTo>
                  <a:pt x="192206" y="2171131"/>
                  <a:pt x="384413" y="1435289"/>
                  <a:pt x="504968" y="1228298"/>
                </a:cubicBezTo>
                <a:cubicBezTo>
                  <a:pt x="625523" y="1021307"/>
                  <a:pt x="634622" y="1633181"/>
                  <a:pt x="723332" y="1665026"/>
                </a:cubicBezTo>
                <a:cubicBezTo>
                  <a:pt x="812042" y="1696871"/>
                  <a:pt x="946245" y="1378424"/>
                  <a:pt x="1037230" y="1419367"/>
                </a:cubicBezTo>
                <a:cubicBezTo>
                  <a:pt x="1128215" y="1460310"/>
                  <a:pt x="1194179" y="1876567"/>
                  <a:pt x="1269242" y="1910686"/>
                </a:cubicBezTo>
                <a:cubicBezTo>
                  <a:pt x="1344305" y="1944805"/>
                  <a:pt x="1405719" y="1594513"/>
                  <a:pt x="1487606" y="1624083"/>
                </a:cubicBezTo>
                <a:cubicBezTo>
                  <a:pt x="1569493" y="1653653"/>
                  <a:pt x="1596789" y="2358787"/>
                  <a:pt x="1760562" y="2088107"/>
                </a:cubicBezTo>
                <a:cubicBezTo>
                  <a:pt x="1924335" y="1817427"/>
                  <a:pt x="2197290" y="908713"/>
                  <a:pt x="2470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15" name="矩形 9"/>
          <p:cNvSpPr>
            <a:spLocks noChangeArrowheads="1"/>
          </p:cNvSpPr>
          <p:nvPr/>
        </p:nvSpPr>
        <p:spPr bwMode="auto">
          <a:xfrm>
            <a:off x="179388" y="6165850"/>
            <a:ext cx="1338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简单调整浪</a:t>
            </a:r>
          </a:p>
        </p:txBody>
      </p:sp>
      <p:sp>
        <p:nvSpPr>
          <p:cNvPr id="21516" name="矩形 11"/>
          <p:cNvSpPr>
            <a:spLocks noChangeArrowheads="1"/>
          </p:cNvSpPr>
          <p:nvPr/>
        </p:nvSpPr>
        <p:spPr bwMode="auto">
          <a:xfrm>
            <a:off x="2268538" y="6121400"/>
            <a:ext cx="125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  <p:sp>
        <p:nvSpPr>
          <p:cNvPr id="21517" name="矩形 12"/>
          <p:cNvSpPr>
            <a:spLocks noChangeArrowheads="1"/>
          </p:cNvSpPr>
          <p:nvPr/>
        </p:nvSpPr>
        <p:spPr bwMode="auto">
          <a:xfrm>
            <a:off x="4127500" y="61214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三角形调整浪</a:t>
            </a:r>
          </a:p>
        </p:txBody>
      </p:sp>
      <p:sp>
        <p:nvSpPr>
          <p:cNvPr id="21518" name="矩形 14"/>
          <p:cNvSpPr>
            <a:spLocks noChangeArrowheads="1"/>
          </p:cNvSpPr>
          <p:nvPr/>
        </p:nvSpPr>
        <p:spPr bwMode="auto">
          <a:xfrm>
            <a:off x="6732588" y="6121400"/>
            <a:ext cx="1462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12345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调整浪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4562475" y="32559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0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36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需在同级别中找</a:t>
            </a:r>
          </a:p>
        </p:txBody>
      </p:sp>
      <p:sp>
        <p:nvSpPr>
          <p:cNvPr id="20" name="椭圆 19"/>
          <p:cNvSpPr/>
          <p:nvPr/>
        </p:nvSpPr>
        <p:spPr>
          <a:xfrm>
            <a:off x="1652588" y="53006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51200" y="4119563"/>
            <a:ext cx="346075" cy="34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81000" y="1525588"/>
            <a:ext cx="7027863" cy="4279900"/>
          </a:xfrm>
          <a:custGeom>
            <a:avLst/>
            <a:gdLst>
              <a:gd name="connsiteX0" fmla="*/ 0 w 4804012"/>
              <a:gd name="connsiteY0" fmla="*/ 2496091 h 2496091"/>
              <a:gd name="connsiteX1" fmla="*/ 395785 w 4804012"/>
              <a:gd name="connsiteY1" fmla="*/ 1786407 h 2496091"/>
              <a:gd name="connsiteX2" fmla="*/ 1091821 w 4804012"/>
              <a:gd name="connsiteY2" fmla="*/ 2236784 h 2496091"/>
              <a:gd name="connsiteX3" fmla="*/ 1569492 w 4804012"/>
              <a:gd name="connsiteY3" fmla="*/ 1022133 h 2496091"/>
              <a:gd name="connsiteX4" fmla="*/ 2374710 w 4804012"/>
              <a:gd name="connsiteY4" fmla="*/ 1281440 h 2496091"/>
              <a:gd name="connsiteX5" fmla="*/ 3070746 w 4804012"/>
              <a:gd name="connsiteY5" fmla="*/ 25846 h 2496091"/>
              <a:gd name="connsiteX6" fmla="*/ 3589361 w 4804012"/>
              <a:gd name="connsiteY6" fmla="*/ 407984 h 2496091"/>
              <a:gd name="connsiteX7" fmla="*/ 4026089 w 4804012"/>
              <a:gd name="connsiteY7" fmla="*/ 94085 h 2496091"/>
              <a:gd name="connsiteX8" fmla="*/ 4804012 w 4804012"/>
              <a:gd name="connsiteY8" fmla="*/ 899303 h 2496091"/>
              <a:gd name="connsiteX0" fmla="*/ 0 w 4804012"/>
              <a:gd name="connsiteY0" fmla="*/ 2482472 h 2482472"/>
              <a:gd name="connsiteX1" fmla="*/ 395785 w 4804012"/>
              <a:gd name="connsiteY1" fmla="*/ 1772788 h 2482472"/>
              <a:gd name="connsiteX2" fmla="*/ 1091821 w 4804012"/>
              <a:gd name="connsiteY2" fmla="*/ 2223165 h 2482472"/>
              <a:gd name="connsiteX3" fmla="*/ 1569492 w 4804012"/>
              <a:gd name="connsiteY3" fmla="*/ 1008514 h 2482472"/>
              <a:gd name="connsiteX4" fmla="*/ 2374710 w 4804012"/>
              <a:gd name="connsiteY4" fmla="*/ 1267821 h 2482472"/>
              <a:gd name="connsiteX5" fmla="*/ 3070746 w 4804012"/>
              <a:gd name="connsiteY5" fmla="*/ 12227 h 2482472"/>
              <a:gd name="connsiteX6" fmla="*/ 3829874 w 4804012"/>
              <a:gd name="connsiteY6" fmla="*/ 599081 h 2482472"/>
              <a:gd name="connsiteX7" fmla="*/ 4026089 w 4804012"/>
              <a:gd name="connsiteY7" fmla="*/ 80466 h 2482472"/>
              <a:gd name="connsiteX8" fmla="*/ 4804012 w 4804012"/>
              <a:gd name="connsiteY8" fmla="*/ 885684 h 2482472"/>
              <a:gd name="connsiteX0" fmla="*/ 0 w 4804012"/>
              <a:gd name="connsiteY0" fmla="*/ 2482725 h 2482725"/>
              <a:gd name="connsiteX1" fmla="*/ 395785 w 4804012"/>
              <a:gd name="connsiteY1" fmla="*/ 1773041 h 2482725"/>
              <a:gd name="connsiteX2" fmla="*/ 1091821 w 4804012"/>
              <a:gd name="connsiteY2" fmla="*/ 2223418 h 2482725"/>
              <a:gd name="connsiteX3" fmla="*/ 1569492 w 4804012"/>
              <a:gd name="connsiteY3" fmla="*/ 1008767 h 2482725"/>
              <a:gd name="connsiteX4" fmla="*/ 2374710 w 4804012"/>
              <a:gd name="connsiteY4" fmla="*/ 1268074 h 2482725"/>
              <a:gd name="connsiteX5" fmla="*/ 3070746 w 4804012"/>
              <a:gd name="connsiteY5" fmla="*/ 12480 h 2482725"/>
              <a:gd name="connsiteX6" fmla="*/ 3829874 w 4804012"/>
              <a:gd name="connsiteY6" fmla="*/ 599334 h 2482725"/>
              <a:gd name="connsiteX7" fmla="*/ 4335319 w 4804012"/>
              <a:gd name="connsiteY7" fmla="*/ 176253 h 2482725"/>
              <a:gd name="connsiteX8" fmla="*/ 4804012 w 4804012"/>
              <a:gd name="connsiteY8" fmla="*/ 885937 h 2482725"/>
              <a:gd name="connsiteX0" fmla="*/ 0 w 5370933"/>
              <a:gd name="connsiteY0" fmla="*/ 2482725 h 2482725"/>
              <a:gd name="connsiteX1" fmla="*/ 395785 w 5370933"/>
              <a:gd name="connsiteY1" fmla="*/ 1773041 h 2482725"/>
              <a:gd name="connsiteX2" fmla="*/ 1091821 w 5370933"/>
              <a:gd name="connsiteY2" fmla="*/ 2223418 h 2482725"/>
              <a:gd name="connsiteX3" fmla="*/ 1569492 w 5370933"/>
              <a:gd name="connsiteY3" fmla="*/ 1008767 h 2482725"/>
              <a:gd name="connsiteX4" fmla="*/ 2374710 w 5370933"/>
              <a:gd name="connsiteY4" fmla="*/ 1268074 h 2482725"/>
              <a:gd name="connsiteX5" fmla="*/ 3070746 w 5370933"/>
              <a:gd name="connsiteY5" fmla="*/ 12480 h 2482725"/>
              <a:gd name="connsiteX6" fmla="*/ 3829874 w 5370933"/>
              <a:gd name="connsiteY6" fmla="*/ 599334 h 2482725"/>
              <a:gd name="connsiteX7" fmla="*/ 4335319 w 5370933"/>
              <a:gd name="connsiteY7" fmla="*/ 176253 h 2482725"/>
              <a:gd name="connsiteX8" fmla="*/ 5370933 w 5370933"/>
              <a:gd name="connsiteY8" fmla="*/ 1022414 h 2482725"/>
              <a:gd name="connsiteX0" fmla="*/ 0 w 4335319"/>
              <a:gd name="connsiteY0" fmla="*/ 2482725 h 2482725"/>
              <a:gd name="connsiteX1" fmla="*/ 395785 w 4335319"/>
              <a:gd name="connsiteY1" fmla="*/ 1773041 h 2482725"/>
              <a:gd name="connsiteX2" fmla="*/ 1091821 w 4335319"/>
              <a:gd name="connsiteY2" fmla="*/ 2223418 h 2482725"/>
              <a:gd name="connsiteX3" fmla="*/ 1569492 w 4335319"/>
              <a:gd name="connsiteY3" fmla="*/ 1008767 h 2482725"/>
              <a:gd name="connsiteX4" fmla="*/ 2374710 w 4335319"/>
              <a:gd name="connsiteY4" fmla="*/ 1268074 h 2482725"/>
              <a:gd name="connsiteX5" fmla="*/ 3070746 w 4335319"/>
              <a:gd name="connsiteY5" fmla="*/ 12480 h 2482725"/>
              <a:gd name="connsiteX6" fmla="*/ 3829874 w 4335319"/>
              <a:gd name="connsiteY6" fmla="*/ 599334 h 2482725"/>
              <a:gd name="connsiteX7" fmla="*/ 4335319 w 4335319"/>
              <a:gd name="connsiteY7" fmla="*/ 176253 h 2482725"/>
              <a:gd name="connsiteX0" fmla="*/ 0 w 3829874"/>
              <a:gd name="connsiteY0" fmla="*/ 2482725 h 2482725"/>
              <a:gd name="connsiteX1" fmla="*/ 395785 w 3829874"/>
              <a:gd name="connsiteY1" fmla="*/ 1773041 h 2482725"/>
              <a:gd name="connsiteX2" fmla="*/ 1091821 w 3829874"/>
              <a:gd name="connsiteY2" fmla="*/ 2223418 h 2482725"/>
              <a:gd name="connsiteX3" fmla="*/ 1569492 w 3829874"/>
              <a:gd name="connsiteY3" fmla="*/ 1008767 h 2482725"/>
              <a:gd name="connsiteX4" fmla="*/ 2374710 w 3829874"/>
              <a:gd name="connsiteY4" fmla="*/ 1268074 h 2482725"/>
              <a:gd name="connsiteX5" fmla="*/ 3070746 w 3829874"/>
              <a:gd name="connsiteY5" fmla="*/ 12480 h 2482725"/>
              <a:gd name="connsiteX6" fmla="*/ 3829874 w 3829874"/>
              <a:gd name="connsiteY6" fmla="*/ 599334 h 2482725"/>
              <a:gd name="connsiteX0" fmla="*/ 0 w 4293718"/>
              <a:gd name="connsiteY0" fmla="*/ 2470943 h 2470943"/>
              <a:gd name="connsiteX1" fmla="*/ 395785 w 4293718"/>
              <a:gd name="connsiteY1" fmla="*/ 1761259 h 2470943"/>
              <a:gd name="connsiteX2" fmla="*/ 1091821 w 4293718"/>
              <a:gd name="connsiteY2" fmla="*/ 2211636 h 2470943"/>
              <a:gd name="connsiteX3" fmla="*/ 1569492 w 4293718"/>
              <a:gd name="connsiteY3" fmla="*/ 996985 h 2470943"/>
              <a:gd name="connsiteX4" fmla="*/ 2374710 w 4293718"/>
              <a:gd name="connsiteY4" fmla="*/ 1256292 h 2470943"/>
              <a:gd name="connsiteX5" fmla="*/ 3070746 w 4293718"/>
              <a:gd name="connsiteY5" fmla="*/ 698 h 2470943"/>
              <a:gd name="connsiteX6" fmla="*/ 4293718 w 4293718"/>
              <a:gd name="connsiteY6" fmla="*/ 1065224 h 2470943"/>
              <a:gd name="connsiteX0" fmla="*/ 0 w 4293718"/>
              <a:gd name="connsiteY0" fmla="*/ 2471089 h 2471089"/>
              <a:gd name="connsiteX1" fmla="*/ 395785 w 4293718"/>
              <a:gd name="connsiteY1" fmla="*/ 1761405 h 2471089"/>
              <a:gd name="connsiteX2" fmla="*/ 1091821 w 4293718"/>
              <a:gd name="connsiteY2" fmla="*/ 2211782 h 2471089"/>
              <a:gd name="connsiteX3" fmla="*/ 1569492 w 4293718"/>
              <a:gd name="connsiteY3" fmla="*/ 997131 h 2471089"/>
              <a:gd name="connsiteX4" fmla="*/ 2374710 w 4293718"/>
              <a:gd name="connsiteY4" fmla="*/ 1256438 h 2471089"/>
              <a:gd name="connsiteX5" fmla="*/ 3070746 w 4293718"/>
              <a:gd name="connsiteY5" fmla="*/ 844 h 2471089"/>
              <a:gd name="connsiteX6" fmla="*/ 4293718 w 4293718"/>
              <a:gd name="connsiteY6" fmla="*/ 1065370 h 2471089"/>
              <a:gd name="connsiteX0" fmla="*/ 0 w 4293718"/>
              <a:gd name="connsiteY0" fmla="*/ 2470246 h 2470246"/>
              <a:gd name="connsiteX1" fmla="*/ 395785 w 4293718"/>
              <a:gd name="connsiteY1" fmla="*/ 1760562 h 2470246"/>
              <a:gd name="connsiteX2" fmla="*/ 1091821 w 4293718"/>
              <a:gd name="connsiteY2" fmla="*/ 2210939 h 2470246"/>
              <a:gd name="connsiteX3" fmla="*/ 1569492 w 4293718"/>
              <a:gd name="connsiteY3" fmla="*/ 996288 h 2470246"/>
              <a:gd name="connsiteX4" fmla="*/ 2374710 w 4293718"/>
              <a:gd name="connsiteY4" fmla="*/ 1255595 h 2470246"/>
              <a:gd name="connsiteX5" fmla="*/ 3070746 w 4293718"/>
              <a:gd name="connsiteY5" fmla="*/ 1 h 2470246"/>
              <a:gd name="connsiteX6" fmla="*/ 4108493 w 4293718"/>
              <a:gd name="connsiteY6" fmla="*/ 1251162 h 2470246"/>
              <a:gd name="connsiteX7" fmla="*/ 4293718 w 4293718"/>
              <a:gd name="connsiteY7" fmla="*/ 1064527 h 2470246"/>
              <a:gd name="connsiteX0" fmla="*/ 0 w 5324485"/>
              <a:gd name="connsiteY0" fmla="*/ 3521633 h 3521633"/>
              <a:gd name="connsiteX1" fmla="*/ 395785 w 5324485"/>
              <a:gd name="connsiteY1" fmla="*/ 2811949 h 3521633"/>
              <a:gd name="connsiteX2" fmla="*/ 1091821 w 5324485"/>
              <a:gd name="connsiteY2" fmla="*/ 3262326 h 3521633"/>
              <a:gd name="connsiteX3" fmla="*/ 1569492 w 5324485"/>
              <a:gd name="connsiteY3" fmla="*/ 2047675 h 3521633"/>
              <a:gd name="connsiteX4" fmla="*/ 2374710 w 5324485"/>
              <a:gd name="connsiteY4" fmla="*/ 2306982 h 3521633"/>
              <a:gd name="connsiteX5" fmla="*/ 3070746 w 5324485"/>
              <a:gd name="connsiteY5" fmla="*/ 1051388 h 3521633"/>
              <a:gd name="connsiteX6" fmla="*/ 4108493 w 5324485"/>
              <a:gd name="connsiteY6" fmla="*/ 2302549 h 3521633"/>
              <a:gd name="connsiteX7" fmla="*/ 5324485 w 5324485"/>
              <a:gd name="connsiteY7" fmla="*/ 511 h 3521633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324485 w 5324485"/>
              <a:gd name="connsiteY8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053362 w 5324485"/>
              <a:gd name="connsiteY8" fmla="*/ 1919900 h 3521122"/>
              <a:gd name="connsiteX9" fmla="*/ 5324485 w 5324485"/>
              <a:gd name="connsiteY9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520800 w 5324485"/>
              <a:gd name="connsiteY7" fmla="*/ 1469525 h 3521122"/>
              <a:gd name="connsiteX8" fmla="*/ 5190797 w 5324485"/>
              <a:gd name="connsiteY8" fmla="*/ 1619650 h 3521122"/>
              <a:gd name="connsiteX9" fmla="*/ 5324485 w 5324485"/>
              <a:gd name="connsiteY9" fmla="*/ 0 h 3521122"/>
              <a:gd name="connsiteX0" fmla="*/ 0 w 5324485"/>
              <a:gd name="connsiteY0" fmla="*/ 3521122 h 3521122"/>
              <a:gd name="connsiteX1" fmla="*/ 395785 w 5324485"/>
              <a:gd name="connsiteY1" fmla="*/ 2811438 h 3521122"/>
              <a:gd name="connsiteX2" fmla="*/ 1091821 w 5324485"/>
              <a:gd name="connsiteY2" fmla="*/ 3261815 h 3521122"/>
              <a:gd name="connsiteX3" fmla="*/ 1569492 w 5324485"/>
              <a:gd name="connsiteY3" fmla="*/ 2047164 h 3521122"/>
              <a:gd name="connsiteX4" fmla="*/ 2374710 w 5324485"/>
              <a:gd name="connsiteY4" fmla="*/ 2306471 h 3521122"/>
              <a:gd name="connsiteX5" fmla="*/ 3070746 w 5324485"/>
              <a:gd name="connsiteY5" fmla="*/ 1050877 h 3521122"/>
              <a:gd name="connsiteX6" fmla="*/ 4108493 w 5324485"/>
              <a:gd name="connsiteY6" fmla="*/ 2302038 h 3521122"/>
              <a:gd name="connsiteX7" fmla="*/ 4623876 w 5324485"/>
              <a:gd name="connsiteY7" fmla="*/ 1237513 h 3521122"/>
              <a:gd name="connsiteX8" fmla="*/ 5190797 w 5324485"/>
              <a:gd name="connsiteY8" fmla="*/ 1619650 h 3521122"/>
              <a:gd name="connsiteX9" fmla="*/ 5324485 w 5324485"/>
              <a:gd name="connsiteY9" fmla="*/ 0 h 3521122"/>
              <a:gd name="connsiteX0" fmla="*/ 0 w 5626239"/>
              <a:gd name="connsiteY0" fmla="*/ 3521122 h 3521122"/>
              <a:gd name="connsiteX1" fmla="*/ 395785 w 5626239"/>
              <a:gd name="connsiteY1" fmla="*/ 2811438 h 3521122"/>
              <a:gd name="connsiteX2" fmla="*/ 1091821 w 5626239"/>
              <a:gd name="connsiteY2" fmla="*/ 3261815 h 3521122"/>
              <a:gd name="connsiteX3" fmla="*/ 1569492 w 5626239"/>
              <a:gd name="connsiteY3" fmla="*/ 2047164 h 3521122"/>
              <a:gd name="connsiteX4" fmla="*/ 2374710 w 5626239"/>
              <a:gd name="connsiteY4" fmla="*/ 2306471 h 3521122"/>
              <a:gd name="connsiteX5" fmla="*/ 3070746 w 5626239"/>
              <a:gd name="connsiteY5" fmla="*/ 1050877 h 3521122"/>
              <a:gd name="connsiteX6" fmla="*/ 4108493 w 5626239"/>
              <a:gd name="connsiteY6" fmla="*/ 2302038 h 3521122"/>
              <a:gd name="connsiteX7" fmla="*/ 4623876 w 5626239"/>
              <a:gd name="connsiteY7" fmla="*/ 1237513 h 3521122"/>
              <a:gd name="connsiteX8" fmla="*/ 5603103 w 5626239"/>
              <a:gd name="connsiteY8" fmla="*/ 1687889 h 3521122"/>
              <a:gd name="connsiteX9" fmla="*/ 5324485 w 5626239"/>
              <a:gd name="connsiteY9" fmla="*/ 0 h 3521122"/>
              <a:gd name="connsiteX0" fmla="*/ 0 w 5344106"/>
              <a:gd name="connsiteY0" fmla="*/ 3521122 h 3521122"/>
              <a:gd name="connsiteX1" fmla="*/ 395785 w 5344106"/>
              <a:gd name="connsiteY1" fmla="*/ 2811438 h 3521122"/>
              <a:gd name="connsiteX2" fmla="*/ 1091821 w 5344106"/>
              <a:gd name="connsiteY2" fmla="*/ 3261815 h 3521122"/>
              <a:gd name="connsiteX3" fmla="*/ 1569492 w 5344106"/>
              <a:gd name="connsiteY3" fmla="*/ 2047164 h 3521122"/>
              <a:gd name="connsiteX4" fmla="*/ 2374710 w 5344106"/>
              <a:gd name="connsiteY4" fmla="*/ 2306471 h 3521122"/>
              <a:gd name="connsiteX5" fmla="*/ 3070746 w 5344106"/>
              <a:gd name="connsiteY5" fmla="*/ 1050877 h 3521122"/>
              <a:gd name="connsiteX6" fmla="*/ 4108493 w 5344106"/>
              <a:gd name="connsiteY6" fmla="*/ 2302038 h 3521122"/>
              <a:gd name="connsiteX7" fmla="*/ 4623876 w 5344106"/>
              <a:gd name="connsiteY7" fmla="*/ 1237513 h 3521122"/>
              <a:gd name="connsiteX8" fmla="*/ 5293873 w 5344106"/>
              <a:gd name="connsiteY8" fmla="*/ 1769776 h 3521122"/>
              <a:gd name="connsiteX9" fmla="*/ 5324485 w 5344106"/>
              <a:gd name="connsiteY9" fmla="*/ 0 h 3521122"/>
              <a:gd name="connsiteX0" fmla="*/ 0 w 5344106"/>
              <a:gd name="connsiteY0" fmla="*/ 3521122 h 3521122"/>
              <a:gd name="connsiteX1" fmla="*/ 395785 w 5344106"/>
              <a:gd name="connsiteY1" fmla="*/ 2811438 h 3521122"/>
              <a:gd name="connsiteX2" fmla="*/ 1091821 w 5344106"/>
              <a:gd name="connsiteY2" fmla="*/ 3261815 h 3521122"/>
              <a:gd name="connsiteX3" fmla="*/ 1569492 w 5344106"/>
              <a:gd name="connsiteY3" fmla="*/ 2047164 h 3521122"/>
              <a:gd name="connsiteX4" fmla="*/ 2374710 w 5344106"/>
              <a:gd name="connsiteY4" fmla="*/ 2306471 h 3521122"/>
              <a:gd name="connsiteX5" fmla="*/ 3070746 w 5344106"/>
              <a:gd name="connsiteY5" fmla="*/ 1050877 h 3521122"/>
              <a:gd name="connsiteX6" fmla="*/ 4108493 w 5344106"/>
              <a:gd name="connsiteY6" fmla="*/ 2302038 h 3521122"/>
              <a:gd name="connsiteX7" fmla="*/ 4520800 w 5344106"/>
              <a:gd name="connsiteY7" fmla="*/ 1346695 h 3521122"/>
              <a:gd name="connsiteX8" fmla="*/ 5293873 w 5344106"/>
              <a:gd name="connsiteY8" fmla="*/ 1769776 h 3521122"/>
              <a:gd name="connsiteX9" fmla="*/ 5324485 w 5344106"/>
              <a:gd name="connsiteY9" fmla="*/ 0 h 3521122"/>
              <a:gd name="connsiteX0" fmla="*/ 0 w 5324486"/>
              <a:gd name="connsiteY0" fmla="*/ 3521122 h 3521122"/>
              <a:gd name="connsiteX1" fmla="*/ 395785 w 5324486"/>
              <a:gd name="connsiteY1" fmla="*/ 2811438 h 3521122"/>
              <a:gd name="connsiteX2" fmla="*/ 1091821 w 5324486"/>
              <a:gd name="connsiteY2" fmla="*/ 3261815 h 3521122"/>
              <a:gd name="connsiteX3" fmla="*/ 1569492 w 5324486"/>
              <a:gd name="connsiteY3" fmla="*/ 2047164 h 3521122"/>
              <a:gd name="connsiteX4" fmla="*/ 2374710 w 5324486"/>
              <a:gd name="connsiteY4" fmla="*/ 2306471 h 3521122"/>
              <a:gd name="connsiteX5" fmla="*/ 3070746 w 5324486"/>
              <a:gd name="connsiteY5" fmla="*/ 1050877 h 3521122"/>
              <a:gd name="connsiteX6" fmla="*/ 4108493 w 5324486"/>
              <a:gd name="connsiteY6" fmla="*/ 2302038 h 3521122"/>
              <a:gd name="connsiteX7" fmla="*/ 4520800 w 5324486"/>
              <a:gd name="connsiteY7" fmla="*/ 1346695 h 3521122"/>
              <a:gd name="connsiteX8" fmla="*/ 5225154 w 5324486"/>
              <a:gd name="connsiteY8" fmla="*/ 1783424 h 3521122"/>
              <a:gd name="connsiteX9" fmla="*/ 5324485 w 5324486"/>
              <a:gd name="connsiteY9" fmla="*/ 0 h 3521122"/>
              <a:gd name="connsiteX0" fmla="*/ 0 w 5805509"/>
              <a:gd name="connsiteY0" fmla="*/ 3330053 h 3330053"/>
              <a:gd name="connsiteX1" fmla="*/ 395785 w 5805509"/>
              <a:gd name="connsiteY1" fmla="*/ 2620369 h 3330053"/>
              <a:gd name="connsiteX2" fmla="*/ 1091821 w 5805509"/>
              <a:gd name="connsiteY2" fmla="*/ 3070746 h 3330053"/>
              <a:gd name="connsiteX3" fmla="*/ 1569492 w 5805509"/>
              <a:gd name="connsiteY3" fmla="*/ 1856095 h 3330053"/>
              <a:gd name="connsiteX4" fmla="*/ 2374710 w 5805509"/>
              <a:gd name="connsiteY4" fmla="*/ 2115402 h 3330053"/>
              <a:gd name="connsiteX5" fmla="*/ 3070746 w 5805509"/>
              <a:gd name="connsiteY5" fmla="*/ 859808 h 3330053"/>
              <a:gd name="connsiteX6" fmla="*/ 4108493 w 5805509"/>
              <a:gd name="connsiteY6" fmla="*/ 2110969 h 3330053"/>
              <a:gd name="connsiteX7" fmla="*/ 4520800 w 5805509"/>
              <a:gd name="connsiteY7" fmla="*/ 1155626 h 3330053"/>
              <a:gd name="connsiteX8" fmla="*/ 5225154 w 5805509"/>
              <a:gd name="connsiteY8" fmla="*/ 1592355 h 3330053"/>
              <a:gd name="connsiteX9" fmla="*/ 5805509 w 5805509"/>
              <a:gd name="connsiteY9" fmla="*/ 0 h 3330053"/>
              <a:gd name="connsiteX0" fmla="*/ 0 w 5805509"/>
              <a:gd name="connsiteY0" fmla="*/ 3330053 h 3330053"/>
              <a:gd name="connsiteX1" fmla="*/ 395785 w 5805509"/>
              <a:gd name="connsiteY1" fmla="*/ 2620369 h 3330053"/>
              <a:gd name="connsiteX2" fmla="*/ 1091821 w 5805509"/>
              <a:gd name="connsiteY2" fmla="*/ 3070746 h 3330053"/>
              <a:gd name="connsiteX3" fmla="*/ 1569492 w 5805509"/>
              <a:gd name="connsiteY3" fmla="*/ 1856095 h 3330053"/>
              <a:gd name="connsiteX4" fmla="*/ 2374710 w 5805509"/>
              <a:gd name="connsiteY4" fmla="*/ 2115402 h 3330053"/>
              <a:gd name="connsiteX5" fmla="*/ 3070746 w 5805509"/>
              <a:gd name="connsiteY5" fmla="*/ 859808 h 3330053"/>
              <a:gd name="connsiteX6" fmla="*/ 4108493 w 5805509"/>
              <a:gd name="connsiteY6" fmla="*/ 2110969 h 3330053"/>
              <a:gd name="connsiteX7" fmla="*/ 4520800 w 5805509"/>
              <a:gd name="connsiteY7" fmla="*/ 1155626 h 3330053"/>
              <a:gd name="connsiteX8" fmla="*/ 5225154 w 5805509"/>
              <a:gd name="connsiteY8" fmla="*/ 1592355 h 3330053"/>
              <a:gd name="connsiteX9" fmla="*/ 5805509 w 5805509"/>
              <a:gd name="connsiteY9" fmla="*/ 0 h 3330053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091821 w 5702433"/>
              <a:gd name="connsiteY2" fmla="*/ 2811438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134539 w 5702433"/>
              <a:gd name="connsiteY2" fmla="*/ 2832871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25154 w 5702433"/>
              <a:gd name="connsiteY8" fmla="*/ 1333047 h 3070745"/>
              <a:gd name="connsiteX9" fmla="*/ 5702433 w 5702433"/>
              <a:gd name="connsiteY9" fmla="*/ 0 h 3070745"/>
              <a:gd name="connsiteX0" fmla="*/ 0 w 5702433"/>
              <a:gd name="connsiteY0" fmla="*/ 3070745 h 3070745"/>
              <a:gd name="connsiteX1" fmla="*/ 395785 w 5702433"/>
              <a:gd name="connsiteY1" fmla="*/ 2361061 h 3070745"/>
              <a:gd name="connsiteX2" fmla="*/ 1134539 w 5702433"/>
              <a:gd name="connsiteY2" fmla="*/ 2832871 h 3070745"/>
              <a:gd name="connsiteX3" fmla="*/ 1569492 w 5702433"/>
              <a:gd name="connsiteY3" fmla="*/ 1596787 h 3070745"/>
              <a:gd name="connsiteX4" fmla="*/ 2374710 w 5702433"/>
              <a:gd name="connsiteY4" fmla="*/ 1856094 h 3070745"/>
              <a:gd name="connsiteX5" fmla="*/ 3070746 w 5702433"/>
              <a:gd name="connsiteY5" fmla="*/ 600500 h 3070745"/>
              <a:gd name="connsiteX6" fmla="*/ 4108493 w 5702433"/>
              <a:gd name="connsiteY6" fmla="*/ 1851661 h 3070745"/>
              <a:gd name="connsiteX7" fmla="*/ 4520800 w 5702433"/>
              <a:gd name="connsiteY7" fmla="*/ 896318 h 3070745"/>
              <a:gd name="connsiteX8" fmla="*/ 5267872 w 5702433"/>
              <a:gd name="connsiteY8" fmla="*/ 2265364 h 3070745"/>
              <a:gd name="connsiteX9" fmla="*/ 5702433 w 5702433"/>
              <a:gd name="connsiteY9" fmla="*/ 0 h 3070745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20800 w 6172332"/>
              <a:gd name="connsiteY7" fmla="*/ 832021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734390 w 6172332"/>
              <a:gd name="connsiteY7" fmla="*/ 960617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59634 w 6172332"/>
              <a:gd name="connsiteY7" fmla="*/ 1142794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670314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84878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84878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3070746 w 6172332"/>
              <a:gd name="connsiteY5" fmla="*/ 536203 h 3006448"/>
              <a:gd name="connsiteX6" fmla="*/ 4108493 w 6172332"/>
              <a:gd name="connsiteY6" fmla="*/ 1787364 h 3006448"/>
              <a:gd name="connsiteX7" fmla="*/ 4584878 w 6172332"/>
              <a:gd name="connsiteY7" fmla="*/ 1239240 h 3006448"/>
              <a:gd name="connsiteX8" fmla="*/ 5267872 w 6172332"/>
              <a:gd name="connsiteY8" fmla="*/ 2201067 h 3006448"/>
              <a:gd name="connsiteX9" fmla="*/ 6172332 w 6172332"/>
              <a:gd name="connsiteY9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3070746 w 6172332"/>
              <a:gd name="connsiteY6" fmla="*/ 536203 h 3006448"/>
              <a:gd name="connsiteX7" fmla="*/ 4108493 w 6172332"/>
              <a:gd name="connsiteY7" fmla="*/ 1787364 h 3006448"/>
              <a:gd name="connsiteX8" fmla="*/ 4584878 w 6172332"/>
              <a:gd name="connsiteY8" fmla="*/ 1239240 h 3006448"/>
              <a:gd name="connsiteX9" fmla="*/ 5267872 w 6172332"/>
              <a:gd name="connsiteY9" fmla="*/ 2201067 h 3006448"/>
              <a:gd name="connsiteX10" fmla="*/ 6172332 w 6172332"/>
              <a:gd name="connsiteY10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3070746 w 6172332"/>
              <a:gd name="connsiteY7" fmla="*/ 536203 h 3006448"/>
              <a:gd name="connsiteX8" fmla="*/ 4108493 w 6172332"/>
              <a:gd name="connsiteY8" fmla="*/ 1787364 h 3006448"/>
              <a:gd name="connsiteX9" fmla="*/ 4584878 w 6172332"/>
              <a:gd name="connsiteY9" fmla="*/ 1239240 h 3006448"/>
              <a:gd name="connsiteX10" fmla="*/ 5267872 w 6172332"/>
              <a:gd name="connsiteY10" fmla="*/ 2201067 h 3006448"/>
              <a:gd name="connsiteX11" fmla="*/ 6172332 w 6172332"/>
              <a:gd name="connsiteY11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2830970 w 6172332"/>
              <a:gd name="connsiteY7" fmla="*/ 859291 h 3006448"/>
              <a:gd name="connsiteX8" fmla="*/ 3070746 w 6172332"/>
              <a:gd name="connsiteY8" fmla="*/ 536203 h 3006448"/>
              <a:gd name="connsiteX9" fmla="*/ 4108493 w 6172332"/>
              <a:gd name="connsiteY9" fmla="*/ 1787364 h 3006448"/>
              <a:gd name="connsiteX10" fmla="*/ 4584878 w 6172332"/>
              <a:gd name="connsiteY10" fmla="*/ 1239240 h 3006448"/>
              <a:gd name="connsiteX11" fmla="*/ 5267872 w 6172332"/>
              <a:gd name="connsiteY11" fmla="*/ 2201067 h 3006448"/>
              <a:gd name="connsiteX12" fmla="*/ 6172332 w 6172332"/>
              <a:gd name="connsiteY12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2830970 w 6172332"/>
              <a:gd name="connsiteY7" fmla="*/ 859291 h 3006448"/>
              <a:gd name="connsiteX8" fmla="*/ 3140676 w 6172332"/>
              <a:gd name="connsiteY8" fmla="*/ 1277226 h 3006448"/>
              <a:gd name="connsiteX9" fmla="*/ 3070746 w 6172332"/>
              <a:gd name="connsiteY9" fmla="*/ 536203 h 3006448"/>
              <a:gd name="connsiteX10" fmla="*/ 4108493 w 6172332"/>
              <a:gd name="connsiteY10" fmla="*/ 1787364 h 3006448"/>
              <a:gd name="connsiteX11" fmla="*/ 4584878 w 6172332"/>
              <a:gd name="connsiteY11" fmla="*/ 1239240 h 3006448"/>
              <a:gd name="connsiteX12" fmla="*/ 5267872 w 6172332"/>
              <a:gd name="connsiteY12" fmla="*/ 2201067 h 3006448"/>
              <a:gd name="connsiteX13" fmla="*/ 6172332 w 6172332"/>
              <a:gd name="connsiteY13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2830970 w 6172332"/>
              <a:gd name="connsiteY7" fmla="*/ 859291 h 3006448"/>
              <a:gd name="connsiteX8" fmla="*/ 3140676 w 6172332"/>
              <a:gd name="connsiteY8" fmla="*/ 1277226 h 3006448"/>
              <a:gd name="connsiteX9" fmla="*/ 3604722 w 6172332"/>
              <a:gd name="connsiteY9" fmla="*/ 214714 h 3006448"/>
              <a:gd name="connsiteX10" fmla="*/ 4108493 w 6172332"/>
              <a:gd name="connsiteY10" fmla="*/ 1787364 h 3006448"/>
              <a:gd name="connsiteX11" fmla="*/ 4584878 w 6172332"/>
              <a:gd name="connsiteY11" fmla="*/ 1239240 h 3006448"/>
              <a:gd name="connsiteX12" fmla="*/ 5267872 w 6172332"/>
              <a:gd name="connsiteY12" fmla="*/ 2201067 h 3006448"/>
              <a:gd name="connsiteX13" fmla="*/ 6172332 w 6172332"/>
              <a:gd name="connsiteY13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2830970 w 6172332"/>
              <a:gd name="connsiteY7" fmla="*/ 859291 h 3006448"/>
              <a:gd name="connsiteX8" fmla="*/ 3140676 w 6172332"/>
              <a:gd name="connsiteY8" fmla="*/ 1277226 h 3006448"/>
              <a:gd name="connsiteX9" fmla="*/ 3604722 w 6172332"/>
              <a:gd name="connsiteY9" fmla="*/ 214714 h 3006448"/>
              <a:gd name="connsiteX10" fmla="*/ 4247327 w 6172332"/>
              <a:gd name="connsiteY10" fmla="*/ 1347996 h 3006448"/>
              <a:gd name="connsiteX11" fmla="*/ 4584878 w 6172332"/>
              <a:gd name="connsiteY11" fmla="*/ 1239240 h 3006448"/>
              <a:gd name="connsiteX12" fmla="*/ 5267872 w 6172332"/>
              <a:gd name="connsiteY12" fmla="*/ 2201067 h 3006448"/>
              <a:gd name="connsiteX13" fmla="*/ 6172332 w 6172332"/>
              <a:gd name="connsiteY13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2830970 w 6172332"/>
              <a:gd name="connsiteY7" fmla="*/ 859291 h 3006448"/>
              <a:gd name="connsiteX8" fmla="*/ 3140676 w 6172332"/>
              <a:gd name="connsiteY8" fmla="*/ 1277226 h 3006448"/>
              <a:gd name="connsiteX9" fmla="*/ 3604722 w 6172332"/>
              <a:gd name="connsiteY9" fmla="*/ 214714 h 3006448"/>
              <a:gd name="connsiteX10" fmla="*/ 4247327 w 6172332"/>
              <a:gd name="connsiteY10" fmla="*/ 1347996 h 3006448"/>
              <a:gd name="connsiteX11" fmla="*/ 4542160 w 6172332"/>
              <a:gd name="connsiteY11" fmla="*/ 928467 h 3006448"/>
              <a:gd name="connsiteX12" fmla="*/ 5267872 w 6172332"/>
              <a:gd name="connsiteY12" fmla="*/ 2201067 h 3006448"/>
              <a:gd name="connsiteX13" fmla="*/ 6172332 w 6172332"/>
              <a:gd name="connsiteY13" fmla="*/ 0 h 3006448"/>
              <a:gd name="connsiteX0" fmla="*/ 0 w 6172332"/>
              <a:gd name="connsiteY0" fmla="*/ 3006448 h 3006448"/>
              <a:gd name="connsiteX1" fmla="*/ 395785 w 6172332"/>
              <a:gd name="connsiteY1" fmla="*/ 2296764 h 3006448"/>
              <a:gd name="connsiteX2" fmla="*/ 1134539 w 6172332"/>
              <a:gd name="connsiteY2" fmla="*/ 2768574 h 3006448"/>
              <a:gd name="connsiteX3" fmla="*/ 1569492 w 6172332"/>
              <a:gd name="connsiteY3" fmla="*/ 1532490 h 3006448"/>
              <a:gd name="connsiteX4" fmla="*/ 2374710 w 6172332"/>
              <a:gd name="connsiteY4" fmla="*/ 1791797 h 3006448"/>
              <a:gd name="connsiteX5" fmla="*/ 2563983 w 6172332"/>
              <a:gd name="connsiteY5" fmla="*/ 1330808 h 3006448"/>
              <a:gd name="connsiteX6" fmla="*/ 2830970 w 6172332"/>
              <a:gd name="connsiteY6" fmla="*/ 1566566 h 3006448"/>
              <a:gd name="connsiteX7" fmla="*/ 2830970 w 6172332"/>
              <a:gd name="connsiteY7" fmla="*/ 859291 h 3006448"/>
              <a:gd name="connsiteX8" fmla="*/ 3140676 w 6172332"/>
              <a:gd name="connsiteY8" fmla="*/ 1277226 h 3006448"/>
              <a:gd name="connsiteX9" fmla="*/ 3604722 w 6172332"/>
              <a:gd name="connsiteY9" fmla="*/ 214714 h 3006448"/>
              <a:gd name="connsiteX10" fmla="*/ 4247327 w 6172332"/>
              <a:gd name="connsiteY10" fmla="*/ 1347996 h 3006448"/>
              <a:gd name="connsiteX11" fmla="*/ 4542160 w 6172332"/>
              <a:gd name="connsiteY11" fmla="*/ 928467 h 3006448"/>
              <a:gd name="connsiteX12" fmla="*/ 5182436 w 6172332"/>
              <a:gd name="connsiteY12" fmla="*/ 1300899 h 3006448"/>
              <a:gd name="connsiteX13" fmla="*/ 6172332 w 6172332"/>
              <a:gd name="connsiteY13" fmla="*/ 0 h 3006448"/>
              <a:gd name="connsiteX0" fmla="*/ 0 w 5606317"/>
              <a:gd name="connsiteY0" fmla="*/ 3360086 h 3360086"/>
              <a:gd name="connsiteX1" fmla="*/ 395785 w 5606317"/>
              <a:gd name="connsiteY1" fmla="*/ 2650402 h 3360086"/>
              <a:gd name="connsiteX2" fmla="*/ 1134539 w 5606317"/>
              <a:gd name="connsiteY2" fmla="*/ 3122212 h 3360086"/>
              <a:gd name="connsiteX3" fmla="*/ 1569492 w 5606317"/>
              <a:gd name="connsiteY3" fmla="*/ 1886128 h 3360086"/>
              <a:gd name="connsiteX4" fmla="*/ 2374710 w 5606317"/>
              <a:gd name="connsiteY4" fmla="*/ 2145435 h 3360086"/>
              <a:gd name="connsiteX5" fmla="*/ 2563983 w 5606317"/>
              <a:gd name="connsiteY5" fmla="*/ 1684446 h 3360086"/>
              <a:gd name="connsiteX6" fmla="*/ 2830970 w 5606317"/>
              <a:gd name="connsiteY6" fmla="*/ 1920204 h 3360086"/>
              <a:gd name="connsiteX7" fmla="*/ 2830970 w 5606317"/>
              <a:gd name="connsiteY7" fmla="*/ 1212929 h 3360086"/>
              <a:gd name="connsiteX8" fmla="*/ 3140676 w 5606317"/>
              <a:gd name="connsiteY8" fmla="*/ 1630864 h 3360086"/>
              <a:gd name="connsiteX9" fmla="*/ 3604722 w 5606317"/>
              <a:gd name="connsiteY9" fmla="*/ 568352 h 3360086"/>
              <a:gd name="connsiteX10" fmla="*/ 4247327 w 5606317"/>
              <a:gd name="connsiteY10" fmla="*/ 1701634 h 3360086"/>
              <a:gd name="connsiteX11" fmla="*/ 4542160 w 5606317"/>
              <a:gd name="connsiteY11" fmla="*/ 1282105 h 3360086"/>
              <a:gd name="connsiteX12" fmla="*/ 5182436 w 5606317"/>
              <a:gd name="connsiteY12" fmla="*/ 1654537 h 3360086"/>
              <a:gd name="connsiteX13" fmla="*/ 5606317 w 5606317"/>
              <a:gd name="connsiteY13" fmla="*/ 0 h 3360086"/>
              <a:gd name="connsiteX0" fmla="*/ 0 w 5606317"/>
              <a:gd name="connsiteY0" fmla="*/ 3360086 h 3360086"/>
              <a:gd name="connsiteX1" fmla="*/ 395785 w 5606317"/>
              <a:gd name="connsiteY1" fmla="*/ 2650402 h 3360086"/>
              <a:gd name="connsiteX2" fmla="*/ 1134539 w 5606317"/>
              <a:gd name="connsiteY2" fmla="*/ 3122212 h 3360086"/>
              <a:gd name="connsiteX3" fmla="*/ 1569492 w 5606317"/>
              <a:gd name="connsiteY3" fmla="*/ 1886128 h 3360086"/>
              <a:gd name="connsiteX4" fmla="*/ 2374710 w 5606317"/>
              <a:gd name="connsiteY4" fmla="*/ 2145435 h 3360086"/>
              <a:gd name="connsiteX5" fmla="*/ 2563983 w 5606317"/>
              <a:gd name="connsiteY5" fmla="*/ 1684446 h 3360086"/>
              <a:gd name="connsiteX6" fmla="*/ 2830970 w 5606317"/>
              <a:gd name="connsiteY6" fmla="*/ 1920204 h 3360086"/>
              <a:gd name="connsiteX7" fmla="*/ 2830970 w 5606317"/>
              <a:gd name="connsiteY7" fmla="*/ 1212929 h 3360086"/>
              <a:gd name="connsiteX8" fmla="*/ 3140676 w 5606317"/>
              <a:gd name="connsiteY8" fmla="*/ 1630864 h 3360086"/>
              <a:gd name="connsiteX9" fmla="*/ 3604722 w 5606317"/>
              <a:gd name="connsiteY9" fmla="*/ 568352 h 3360086"/>
              <a:gd name="connsiteX10" fmla="*/ 4247327 w 5606317"/>
              <a:gd name="connsiteY10" fmla="*/ 1701634 h 3360086"/>
              <a:gd name="connsiteX11" fmla="*/ 4648956 w 5606317"/>
              <a:gd name="connsiteY11" fmla="*/ 853453 h 3360086"/>
              <a:gd name="connsiteX12" fmla="*/ 5182436 w 5606317"/>
              <a:gd name="connsiteY12" fmla="*/ 1654537 h 3360086"/>
              <a:gd name="connsiteX13" fmla="*/ 5606317 w 5606317"/>
              <a:gd name="connsiteY13" fmla="*/ 0 h 3360086"/>
              <a:gd name="connsiteX0" fmla="*/ 0 w 5606317"/>
              <a:gd name="connsiteY0" fmla="*/ 3360086 h 3360086"/>
              <a:gd name="connsiteX1" fmla="*/ 395785 w 5606317"/>
              <a:gd name="connsiteY1" fmla="*/ 2650402 h 3360086"/>
              <a:gd name="connsiteX2" fmla="*/ 1134539 w 5606317"/>
              <a:gd name="connsiteY2" fmla="*/ 3122212 h 3360086"/>
              <a:gd name="connsiteX3" fmla="*/ 1569492 w 5606317"/>
              <a:gd name="connsiteY3" fmla="*/ 1886128 h 3360086"/>
              <a:gd name="connsiteX4" fmla="*/ 2374710 w 5606317"/>
              <a:gd name="connsiteY4" fmla="*/ 2145435 h 3360086"/>
              <a:gd name="connsiteX5" fmla="*/ 2563983 w 5606317"/>
              <a:gd name="connsiteY5" fmla="*/ 1684446 h 3360086"/>
              <a:gd name="connsiteX6" fmla="*/ 2830970 w 5606317"/>
              <a:gd name="connsiteY6" fmla="*/ 1920204 h 3360086"/>
              <a:gd name="connsiteX7" fmla="*/ 2830970 w 5606317"/>
              <a:gd name="connsiteY7" fmla="*/ 1212929 h 3360086"/>
              <a:gd name="connsiteX8" fmla="*/ 3140676 w 5606317"/>
              <a:gd name="connsiteY8" fmla="*/ 1630864 h 3360086"/>
              <a:gd name="connsiteX9" fmla="*/ 3604722 w 5606317"/>
              <a:gd name="connsiteY9" fmla="*/ 568352 h 3360086"/>
              <a:gd name="connsiteX10" fmla="*/ 4247327 w 5606317"/>
              <a:gd name="connsiteY10" fmla="*/ 1701634 h 3360086"/>
              <a:gd name="connsiteX11" fmla="*/ 4648956 w 5606317"/>
              <a:gd name="connsiteY11" fmla="*/ 853453 h 3360086"/>
              <a:gd name="connsiteX12" fmla="*/ 5129039 w 5606317"/>
              <a:gd name="connsiteY12" fmla="*/ 1279467 h 3360086"/>
              <a:gd name="connsiteX13" fmla="*/ 5606317 w 5606317"/>
              <a:gd name="connsiteY13" fmla="*/ 0 h 3360086"/>
              <a:gd name="connsiteX0" fmla="*/ 0 w 5531561"/>
              <a:gd name="connsiteY0" fmla="*/ 3360086 h 3360086"/>
              <a:gd name="connsiteX1" fmla="*/ 395785 w 5531561"/>
              <a:gd name="connsiteY1" fmla="*/ 2650402 h 3360086"/>
              <a:gd name="connsiteX2" fmla="*/ 1134539 w 5531561"/>
              <a:gd name="connsiteY2" fmla="*/ 3122212 h 3360086"/>
              <a:gd name="connsiteX3" fmla="*/ 1569492 w 5531561"/>
              <a:gd name="connsiteY3" fmla="*/ 1886128 h 3360086"/>
              <a:gd name="connsiteX4" fmla="*/ 2374710 w 5531561"/>
              <a:gd name="connsiteY4" fmla="*/ 2145435 h 3360086"/>
              <a:gd name="connsiteX5" fmla="*/ 2563983 w 5531561"/>
              <a:gd name="connsiteY5" fmla="*/ 1684446 h 3360086"/>
              <a:gd name="connsiteX6" fmla="*/ 2830970 w 5531561"/>
              <a:gd name="connsiteY6" fmla="*/ 1920204 h 3360086"/>
              <a:gd name="connsiteX7" fmla="*/ 2830970 w 5531561"/>
              <a:gd name="connsiteY7" fmla="*/ 1212929 h 3360086"/>
              <a:gd name="connsiteX8" fmla="*/ 3140676 w 5531561"/>
              <a:gd name="connsiteY8" fmla="*/ 1630864 h 3360086"/>
              <a:gd name="connsiteX9" fmla="*/ 3604722 w 5531561"/>
              <a:gd name="connsiteY9" fmla="*/ 568352 h 3360086"/>
              <a:gd name="connsiteX10" fmla="*/ 4247327 w 5531561"/>
              <a:gd name="connsiteY10" fmla="*/ 1701634 h 3360086"/>
              <a:gd name="connsiteX11" fmla="*/ 4648956 w 5531561"/>
              <a:gd name="connsiteY11" fmla="*/ 853453 h 3360086"/>
              <a:gd name="connsiteX12" fmla="*/ 5129039 w 5531561"/>
              <a:gd name="connsiteY12" fmla="*/ 1279467 h 3360086"/>
              <a:gd name="connsiteX13" fmla="*/ 5531561 w 5531561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140676 w 5499523"/>
              <a:gd name="connsiteY8" fmla="*/ 1630864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2830970 w 5499523"/>
              <a:gd name="connsiteY7" fmla="*/ 1212929 h 3360086"/>
              <a:gd name="connsiteX8" fmla="*/ 3364946 w 5499523"/>
              <a:gd name="connsiteY8" fmla="*/ 1352240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3087279 w 5499523"/>
              <a:gd name="connsiteY7" fmla="*/ 1084334 h 3360086"/>
              <a:gd name="connsiteX8" fmla="*/ 3364946 w 5499523"/>
              <a:gd name="connsiteY8" fmla="*/ 1352240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563983 w 5499523"/>
              <a:gd name="connsiteY5" fmla="*/ 1684446 h 3360086"/>
              <a:gd name="connsiteX6" fmla="*/ 2830970 w 5499523"/>
              <a:gd name="connsiteY6" fmla="*/ 1920204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830970 w 5499523"/>
              <a:gd name="connsiteY6" fmla="*/ 1920204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69803 w 5499523"/>
              <a:gd name="connsiteY6" fmla="*/ 1738027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84710 w 5499523"/>
              <a:gd name="connsiteY6" fmla="*/ 1775422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84710 w 5499523"/>
              <a:gd name="connsiteY6" fmla="*/ 1775422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43716 w 5499523"/>
              <a:gd name="connsiteY6" fmla="*/ 1752985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43716 w 5499523"/>
              <a:gd name="connsiteY6" fmla="*/ 1752985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  <a:gd name="connsiteX0" fmla="*/ 0 w 5499523"/>
              <a:gd name="connsiteY0" fmla="*/ 3360086 h 3360086"/>
              <a:gd name="connsiteX1" fmla="*/ 395785 w 5499523"/>
              <a:gd name="connsiteY1" fmla="*/ 2650402 h 3360086"/>
              <a:gd name="connsiteX2" fmla="*/ 1134539 w 5499523"/>
              <a:gd name="connsiteY2" fmla="*/ 3122212 h 3360086"/>
              <a:gd name="connsiteX3" fmla="*/ 1569492 w 5499523"/>
              <a:gd name="connsiteY3" fmla="*/ 1886128 h 3360086"/>
              <a:gd name="connsiteX4" fmla="*/ 2374710 w 5499523"/>
              <a:gd name="connsiteY4" fmla="*/ 2145435 h 3360086"/>
              <a:gd name="connsiteX5" fmla="*/ 2628060 w 5499523"/>
              <a:gd name="connsiteY5" fmla="*/ 1437972 h 3360086"/>
              <a:gd name="connsiteX6" fmla="*/ 2943716 w 5499523"/>
              <a:gd name="connsiteY6" fmla="*/ 1752985 h 3360086"/>
              <a:gd name="connsiteX7" fmla="*/ 3087279 w 5499523"/>
              <a:gd name="connsiteY7" fmla="*/ 1084334 h 3360086"/>
              <a:gd name="connsiteX8" fmla="*/ 3407664 w 5499523"/>
              <a:gd name="connsiteY8" fmla="*/ 1502267 h 3360086"/>
              <a:gd name="connsiteX9" fmla="*/ 3604722 w 5499523"/>
              <a:gd name="connsiteY9" fmla="*/ 568352 h 3360086"/>
              <a:gd name="connsiteX10" fmla="*/ 4247327 w 5499523"/>
              <a:gd name="connsiteY10" fmla="*/ 1701634 h 3360086"/>
              <a:gd name="connsiteX11" fmla="*/ 4648956 w 5499523"/>
              <a:gd name="connsiteY11" fmla="*/ 853453 h 3360086"/>
              <a:gd name="connsiteX12" fmla="*/ 5129039 w 5499523"/>
              <a:gd name="connsiteY12" fmla="*/ 1279467 h 3360086"/>
              <a:gd name="connsiteX13" fmla="*/ 5499523 w 5499523"/>
              <a:gd name="connsiteY13" fmla="*/ 0 h 336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9523" h="3360086">
                <a:moveTo>
                  <a:pt x="0" y="3360086"/>
                </a:moveTo>
                <a:cubicBezTo>
                  <a:pt x="106907" y="3026853"/>
                  <a:pt x="206695" y="2690048"/>
                  <a:pt x="395785" y="2650402"/>
                </a:cubicBezTo>
                <a:cubicBezTo>
                  <a:pt x="584875" y="2610756"/>
                  <a:pt x="938921" y="3249591"/>
                  <a:pt x="1134539" y="3122212"/>
                </a:cubicBezTo>
                <a:cubicBezTo>
                  <a:pt x="1330157" y="2994833"/>
                  <a:pt x="1362797" y="2048924"/>
                  <a:pt x="1569492" y="1886128"/>
                </a:cubicBezTo>
                <a:cubicBezTo>
                  <a:pt x="1776187" y="1723332"/>
                  <a:pt x="2198282" y="2220128"/>
                  <a:pt x="2374710" y="2145435"/>
                </a:cubicBezTo>
                <a:cubicBezTo>
                  <a:pt x="2551138" y="2070742"/>
                  <a:pt x="2533226" y="1503380"/>
                  <a:pt x="2628060" y="1437972"/>
                </a:cubicBezTo>
                <a:cubicBezTo>
                  <a:pt x="2722894" y="1372564"/>
                  <a:pt x="2865009" y="1831961"/>
                  <a:pt x="2943716" y="1752985"/>
                </a:cubicBezTo>
                <a:cubicBezTo>
                  <a:pt x="3022423" y="1674009"/>
                  <a:pt x="3009954" y="1126120"/>
                  <a:pt x="3087279" y="1084334"/>
                </a:cubicBezTo>
                <a:cubicBezTo>
                  <a:pt x="3164604" y="1042548"/>
                  <a:pt x="3333438" y="1576041"/>
                  <a:pt x="3407664" y="1502267"/>
                </a:cubicBezTo>
                <a:cubicBezTo>
                  <a:pt x="3481890" y="1428493"/>
                  <a:pt x="3479183" y="672929"/>
                  <a:pt x="3604722" y="568352"/>
                </a:cubicBezTo>
                <a:cubicBezTo>
                  <a:pt x="3730261" y="463775"/>
                  <a:pt x="4002788" y="1600015"/>
                  <a:pt x="4247327" y="1701634"/>
                </a:cubicBezTo>
                <a:cubicBezTo>
                  <a:pt x="4395750" y="1760388"/>
                  <a:pt x="4464623" y="926337"/>
                  <a:pt x="4648956" y="853453"/>
                </a:cubicBezTo>
                <a:cubicBezTo>
                  <a:pt x="4811933" y="791285"/>
                  <a:pt x="4932413" y="1568167"/>
                  <a:pt x="5129039" y="1279467"/>
                </a:cubicBezTo>
                <a:cubicBezTo>
                  <a:pt x="5288986" y="972267"/>
                  <a:pt x="5438474" y="247499"/>
                  <a:pt x="5499523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33400" y="2852738"/>
            <a:ext cx="5072063" cy="36004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76488" y="4292600"/>
            <a:ext cx="45085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54025" y="2133600"/>
            <a:ext cx="4549775" cy="30051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09" name="TextBox 34"/>
          <p:cNvSpPr txBox="1">
            <a:spLocks noChangeArrowheads="1"/>
          </p:cNvSpPr>
          <p:nvPr/>
        </p:nvSpPr>
        <p:spPr bwMode="auto">
          <a:xfrm>
            <a:off x="3349625" y="4581525"/>
            <a:ext cx="531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76313" y="3078163"/>
            <a:ext cx="4549775" cy="30067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68638" y="3429000"/>
            <a:ext cx="45085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弧形箭头 18"/>
          <p:cNvSpPr/>
          <p:nvPr/>
        </p:nvSpPr>
        <p:spPr>
          <a:xfrm rot="3279101">
            <a:off x="4156869" y="3512344"/>
            <a:ext cx="549275" cy="14684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413" name="TextBox 21"/>
          <p:cNvSpPr txBox="1">
            <a:spLocks noChangeArrowheads="1"/>
          </p:cNvSpPr>
          <p:nvPr/>
        </p:nvSpPr>
        <p:spPr bwMode="auto">
          <a:xfrm>
            <a:off x="5151438" y="3644900"/>
            <a:ext cx="2949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此调整级别对一到五浪的调整，所分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不在此处</a:t>
            </a:r>
          </a:p>
        </p:txBody>
      </p:sp>
      <p:sp>
        <p:nvSpPr>
          <p:cNvPr id="102414" name="TextBox 23"/>
          <p:cNvSpPr txBox="1">
            <a:spLocks noChangeArrowheads="1"/>
          </p:cNvSpPr>
          <p:nvPr/>
        </p:nvSpPr>
        <p:spPr bwMode="auto">
          <a:xfrm>
            <a:off x="3419475" y="2708275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5" name="TextBox 33"/>
          <p:cNvSpPr txBox="1">
            <a:spLocks noChangeArrowheads="1"/>
          </p:cNvSpPr>
          <p:nvPr/>
        </p:nvSpPr>
        <p:spPr bwMode="auto">
          <a:xfrm>
            <a:off x="4067175" y="2276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6" name="TextBox 35"/>
          <p:cNvSpPr txBox="1">
            <a:spLocks noChangeArrowheads="1"/>
          </p:cNvSpPr>
          <p:nvPr/>
        </p:nvSpPr>
        <p:spPr bwMode="auto">
          <a:xfrm>
            <a:off x="4787900" y="183515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7" name="TextBox 36"/>
          <p:cNvSpPr txBox="1">
            <a:spLocks noChangeArrowheads="1"/>
          </p:cNvSpPr>
          <p:nvPr/>
        </p:nvSpPr>
        <p:spPr bwMode="auto">
          <a:xfrm>
            <a:off x="533400" y="43957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一</a:t>
            </a:r>
          </a:p>
        </p:txBody>
      </p:sp>
      <p:sp>
        <p:nvSpPr>
          <p:cNvPr id="102418" name="TextBox 37"/>
          <p:cNvSpPr txBox="1">
            <a:spLocks noChangeArrowheads="1"/>
          </p:cNvSpPr>
          <p:nvPr/>
        </p:nvSpPr>
        <p:spPr bwMode="auto">
          <a:xfrm>
            <a:off x="5189538" y="17922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操盘手训练（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知已</a:t>
            </a:r>
            <a:r>
              <a:rPr lang="en-US" altLang="zh-CN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1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自我认知</a:t>
            </a:r>
          </a:p>
        </p:txBody>
      </p:sp>
      <p:sp>
        <p:nvSpPr>
          <p:cNvPr id="104451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我要成功</a:t>
            </a:r>
            <a:endParaRPr lang="en-US" altLang="zh-CN" sz="3600" b="1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 algn="ctr">
              <a:buFont typeface="Arial" charset="0"/>
              <a:buNone/>
            </a:pP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我相信我一定会成功</a:t>
            </a:r>
            <a:endParaRPr lang="en-US" altLang="zh-CN" sz="3600" b="1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zh-CN" altLang="en-US" sz="28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自我分析</a:t>
            </a:r>
            <a:r>
              <a:rPr lang="en-US" altLang="zh-CN" sz="28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8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知已</a:t>
            </a:r>
          </a:p>
        </p:txBody>
      </p:sp>
      <p:sp>
        <p:nvSpPr>
          <p:cNvPr id="105475" name="内容占位符 2"/>
          <p:cNvSpPr>
            <a:spLocks noGrp="1"/>
          </p:cNvSpPr>
          <p:nvPr>
            <p:ph idx="4294967295"/>
          </p:nvPr>
        </p:nvSpPr>
        <p:spPr>
          <a:xfrm>
            <a:off x="395288" y="1052513"/>
            <a:ext cx="4105275" cy="2663825"/>
          </a:xfrm>
          <a:solidFill>
            <a:srgbClr val="FFFF00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优势（</a:t>
            </a:r>
            <a:r>
              <a:rPr lang="en-US" altLang="zh-CN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Strength</a:t>
            </a:r>
            <a:r>
              <a:rPr lang="zh-CN" altLang="en-US" sz="2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懂基本管理方法（</a:t>
            </a: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PDCA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）与统计方法</a:t>
            </a:r>
            <a:endParaRPr lang="en-US" altLang="zh-CN" sz="1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擅长计算机软件编程，熟悉</a:t>
            </a: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MQL4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指标、</a:t>
            </a: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EA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1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基本掌握波浪理论、趋势交易法</a:t>
            </a:r>
            <a:endParaRPr lang="en-US" altLang="zh-CN" sz="140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4.&gt;</a:t>
            </a:r>
            <a:r>
              <a:rPr lang="zh-CN" altLang="en-US" sz="14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懂得资金管理基本理念</a:t>
            </a:r>
          </a:p>
        </p:txBody>
      </p:sp>
      <p:sp>
        <p:nvSpPr>
          <p:cNvPr id="105476" name="内容占位符 2"/>
          <p:cNvSpPr txBox="1">
            <a:spLocks/>
          </p:cNvSpPr>
          <p:nvPr/>
        </p:nvSpPr>
        <p:spPr bwMode="auto">
          <a:xfrm>
            <a:off x="4654550" y="1052513"/>
            <a:ext cx="4103688" cy="2663825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劣势（</a:t>
            </a:r>
            <a:r>
              <a:rPr lang="en-US" altLang="zh-CN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Weakness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考虑问题不周全、决策的决心不足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大周期与小周期的关系没有掌握</a:t>
            </a:r>
            <a:endParaRPr lang="en-US" altLang="zh-CN" sz="2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入场点位不太准确、自我约束不足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入场太随意、单子持仓不能到位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5.&gt;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在上班、没有太多时间去全心研究期货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6.&gt;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缺乏专业老师现场操盘指导与训练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7.&gt;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暂时多没有多余的资金用于独立操盘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8.&gt;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缺乏稳定的交易模型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477" name="内容占位符 2"/>
          <p:cNvSpPr txBox="1">
            <a:spLocks/>
          </p:cNvSpPr>
          <p:nvPr/>
        </p:nvSpPr>
        <p:spPr bwMode="auto">
          <a:xfrm>
            <a:off x="395288" y="3860800"/>
            <a:ext cx="4105275" cy="2663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机会（</a:t>
            </a:r>
            <a:r>
              <a:rPr lang="en-US" altLang="zh-CN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Opportunity</a:t>
            </a:r>
            <a:r>
              <a:rPr lang="zh-CN" altLang="en-US" sz="2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可以借助</a:t>
            </a:r>
            <a:r>
              <a:rPr lang="en-US" altLang="zh-CN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PDCA</a:t>
            </a:r>
            <a:r>
              <a:rPr lang="zh-CN" altLang="en-US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的管理方法来提高操盘的技术</a:t>
            </a:r>
            <a:endParaRPr lang="en-US" altLang="zh-CN" sz="1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设计电脑软件统计分析成功率最高的方法，设计</a:t>
            </a:r>
            <a:r>
              <a:rPr lang="en-US" altLang="zh-CN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EA</a:t>
            </a:r>
            <a:r>
              <a:rPr lang="zh-CN" altLang="en-US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软件，以协助操提高绩效</a:t>
            </a:r>
            <a:endParaRPr lang="en-US" altLang="zh-CN" sz="14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设计资金管理公式与提示性的功能以警示不规范行为</a:t>
            </a:r>
          </a:p>
        </p:txBody>
      </p:sp>
      <p:sp>
        <p:nvSpPr>
          <p:cNvPr id="105478" name="内容占位符 2"/>
          <p:cNvSpPr txBox="1">
            <a:spLocks/>
          </p:cNvSpPr>
          <p:nvPr/>
        </p:nvSpPr>
        <p:spPr bwMode="auto">
          <a:xfrm>
            <a:off x="4654550" y="3860800"/>
            <a:ext cx="4103688" cy="26638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威胁（</a:t>
            </a:r>
            <a:r>
              <a:rPr lang="en-US" altLang="zh-CN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Threats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会失去很多入场与出场的好机会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入场点位不佳导致止损亏损较大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上班与没专业老师指导，成功时间长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4.&gt;</a:t>
            </a:r>
            <a:r>
              <a:rPr lang="zh-CN" altLang="en-US" sz="1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市场价格波动对方向、入出场等造成严重干扰</a:t>
            </a:r>
            <a:endParaRPr lang="en-US" altLang="zh-CN" sz="1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Box 27"/>
          <p:cNvSpPr txBox="1">
            <a:spLocks noChangeArrowheads="1"/>
          </p:cNvSpPr>
          <p:nvPr/>
        </p:nvSpPr>
        <p:spPr bwMode="auto">
          <a:xfrm>
            <a:off x="827088" y="836613"/>
            <a:ext cx="2016125" cy="3079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一级原因</a:t>
            </a:r>
          </a:p>
        </p:txBody>
      </p:sp>
      <p:sp>
        <p:nvSpPr>
          <p:cNvPr id="106499" name="TextBox 28"/>
          <p:cNvSpPr txBox="1">
            <a:spLocks noChangeArrowheads="1"/>
          </p:cNvSpPr>
          <p:nvPr/>
        </p:nvSpPr>
        <p:spPr bwMode="auto">
          <a:xfrm>
            <a:off x="2843213" y="836613"/>
            <a:ext cx="1944687" cy="3079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二级原因</a:t>
            </a:r>
          </a:p>
        </p:txBody>
      </p:sp>
      <p:sp>
        <p:nvSpPr>
          <p:cNvPr id="106500" name="TextBox 29"/>
          <p:cNvSpPr txBox="1">
            <a:spLocks noChangeArrowheads="1"/>
          </p:cNvSpPr>
          <p:nvPr/>
        </p:nvSpPr>
        <p:spPr bwMode="auto">
          <a:xfrm>
            <a:off x="4787900" y="836613"/>
            <a:ext cx="1584325" cy="3079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三级原因</a:t>
            </a:r>
          </a:p>
        </p:txBody>
      </p:sp>
      <p:sp>
        <p:nvSpPr>
          <p:cNvPr id="106501" name="TextBox 37"/>
          <p:cNvSpPr txBox="1">
            <a:spLocks noChangeArrowheads="1"/>
          </p:cNvSpPr>
          <p:nvPr/>
        </p:nvSpPr>
        <p:spPr bwMode="auto">
          <a:xfrm>
            <a:off x="6300788" y="836613"/>
            <a:ext cx="1584325" cy="3079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四级原因</a:t>
            </a:r>
          </a:p>
        </p:txBody>
      </p:sp>
      <p:sp>
        <p:nvSpPr>
          <p:cNvPr id="106502" name="TextBox 84"/>
          <p:cNvSpPr txBox="1">
            <a:spLocks noChangeArrowheads="1"/>
          </p:cNvSpPr>
          <p:nvPr/>
        </p:nvSpPr>
        <p:spPr bwMode="auto">
          <a:xfrm>
            <a:off x="7861300" y="836613"/>
            <a:ext cx="1174750" cy="3079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重要性</a:t>
            </a:r>
          </a:p>
        </p:txBody>
      </p:sp>
      <p:cxnSp>
        <p:nvCxnSpPr>
          <p:cNvPr id="145" name="直接连接符 144"/>
          <p:cNvCxnSpPr/>
          <p:nvPr/>
        </p:nvCxnSpPr>
        <p:spPr>
          <a:xfrm>
            <a:off x="7861300" y="836613"/>
            <a:ext cx="0" cy="58324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608513" y="836613"/>
            <a:ext cx="0" cy="46116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605088" y="836613"/>
            <a:ext cx="0" cy="58324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17512"/>
          </a:xfrm>
        </p:spPr>
        <p:txBody>
          <a:bodyPr>
            <a:normAutofit/>
          </a:bodyPr>
          <a:lstStyle/>
          <a:p>
            <a:r>
              <a:rPr lang="zh-CN" altLang="en-US" sz="29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目前不能稳盈利原因分析</a:t>
            </a:r>
          </a:p>
        </p:txBody>
      </p:sp>
      <p:sp>
        <p:nvSpPr>
          <p:cNvPr id="106507" name="内容占位符 2"/>
          <p:cNvSpPr>
            <a:spLocks noGrp="1"/>
          </p:cNvSpPr>
          <p:nvPr>
            <p:ph idx="4294967295"/>
          </p:nvPr>
        </p:nvSpPr>
        <p:spPr>
          <a:xfrm>
            <a:off x="96838" y="2740025"/>
            <a:ext cx="371475" cy="2273300"/>
          </a:xfrm>
        </p:spPr>
        <p:txBody>
          <a:bodyPr anchor="ctr"/>
          <a:lstStyle/>
          <a:p>
            <a:pPr marL="0" indent="0" algn="ctr">
              <a:buFont typeface="Arial" charset="0"/>
              <a:buNone/>
            </a:pP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不能稳盈利原因</a:t>
            </a:r>
          </a:p>
        </p:txBody>
      </p:sp>
      <p:sp>
        <p:nvSpPr>
          <p:cNvPr id="106508" name="内容占位符 2"/>
          <p:cNvSpPr txBox="1">
            <a:spLocks/>
          </p:cNvSpPr>
          <p:nvPr/>
        </p:nvSpPr>
        <p:spPr bwMode="auto">
          <a:xfrm>
            <a:off x="827088" y="1789113"/>
            <a:ext cx="17287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成功率太低</a:t>
            </a:r>
          </a:p>
        </p:txBody>
      </p:sp>
      <p:sp>
        <p:nvSpPr>
          <p:cNvPr id="106509" name="内容占位符 2"/>
          <p:cNvSpPr txBox="1">
            <a:spLocks/>
          </p:cNvSpPr>
          <p:nvPr/>
        </p:nvSpPr>
        <p:spPr bwMode="auto">
          <a:xfrm>
            <a:off x="827088" y="2984500"/>
            <a:ext cx="17287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入场点位不佳</a:t>
            </a:r>
          </a:p>
        </p:txBody>
      </p:sp>
      <p:sp>
        <p:nvSpPr>
          <p:cNvPr id="106510" name="内容占位符 2"/>
          <p:cNvSpPr txBox="1">
            <a:spLocks/>
          </p:cNvSpPr>
          <p:nvPr/>
        </p:nvSpPr>
        <p:spPr bwMode="auto">
          <a:xfrm>
            <a:off x="827088" y="4562475"/>
            <a:ext cx="158432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止损位不合理</a:t>
            </a:r>
          </a:p>
        </p:txBody>
      </p:sp>
      <p:sp>
        <p:nvSpPr>
          <p:cNvPr id="106511" name="内容占位符 2"/>
          <p:cNvSpPr txBox="1">
            <a:spLocks/>
          </p:cNvSpPr>
          <p:nvPr/>
        </p:nvSpPr>
        <p:spPr bwMode="auto">
          <a:xfrm>
            <a:off x="827088" y="5589588"/>
            <a:ext cx="1368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不能持单</a:t>
            </a:r>
          </a:p>
        </p:txBody>
      </p:sp>
      <p:cxnSp>
        <p:nvCxnSpPr>
          <p:cNvPr id="9" name="肘形连接符 8"/>
          <p:cNvCxnSpPr>
            <a:stCxn id="106507" idx="3"/>
            <a:endCxn id="106508" idx="1"/>
          </p:cNvCxnSpPr>
          <p:nvPr/>
        </p:nvCxnSpPr>
        <p:spPr>
          <a:xfrm flipV="1">
            <a:off x="468313" y="1997075"/>
            <a:ext cx="358775" cy="1879600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06507" idx="3"/>
            <a:endCxn id="106509" idx="1"/>
          </p:cNvCxnSpPr>
          <p:nvPr/>
        </p:nvCxnSpPr>
        <p:spPr>
          <a:xfrm flipV="1">
            <a:off x="468313" y="3170238"/>
            <a:ext cx="358775" cy="706437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06507" idx="3"/>
            <a:endCxn id="106510" idx="1"/>
          </p:cNvCxnSpPr>
          <p:nvPr/>
        </p:nvCxnSpPr>
        <p:spPr>
          <a:xfrm>
            <a:off x="468313" y="3876675"/>
            <a:ext cx="358775" cy="874713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6507" idx="3"/>
            <a:endCxn id="106511" idx="1"/>
          </p:cNvCxnSpPr>
          <p:nvPr/>
        </p:nvCxnSpPr>
        <p:spPr>
          <a:xfrm>
            <a:off x="468313" y="3876675"/>
            <a:ext cx="358775" cy="1928813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16" name="内容占位符 2"/>
          <p:cNvSpPr txBox="1">
            <a:spLocks/>
          </p:cNvSpPr>
          <p:nvPr/>
        </p:nvSpPr>
        <p:spPr bwMode="auto">
          <a:xfrm>
            <a:off x="2843213" y="1789113"/>
            <a:ext cx="1584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方向判断错误</a:t>
            </a:r>
          </a:p>
        </p:txBody>
      </p:sp>
      <p:cxnSp>
        <p:nvCxnSpPr>
          <p:cNvPr id="65" name="直接箭头连接符 64"/>
          <p:cNvCxnSpPr>
            <a:endCxn id="106516" idx="1"/>
          </p:cNvCxnSpPr>
          <p:nvPr/>
        </p:nvCxnSpPr>
        <p:spPr>
          <a:xfrm>
            <a:off x="2195513" y="1997075"/>
            <a:ext cx="6477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18" name="内容占位符 2"/>
          <p:cNvSpPr txBox="1">
            <a:spLocks/>
          </p:cNvSpPr>
          <p:nvPr/>
        </p:nvSpPr>
        <p:spPr bwMode="auto">
          <a:xfrm>
            <a:off x="2843213" y="2984500"/>
            <a:ext cx="1692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调整浪识别错误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195513" y="3192463"/>
            <a:ext cx="6477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20" name="内容占位符 2"/>
          <p:cNvSpPr txBox="1">
            <a:spLocks/>
          </p:cNvSpPr>
          <p:nvPr/>
        </p:nvSpPr>
        <p:spPr bwMode="auto">
          <a:xfrm>
            <a:off x="4787900" y="1284288"/>
            <a:ext cx="1584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数浪错误</a:t>
            </a:r>
          </a:p>
        </p:txBody>
      </p:sp>
      <p:sp>
        <p:nvSpPr>
          <p:cNvPr id="106521" name="内容占位符 2"/>
          <p:cNvSpPr txBox="1">
            <a:spLocks/>
          </p:cNvSpPr>
          <p:nvPr/>
        </p:nvSpPr>
        <p:spPr bwMode="auto">
          <a:xfrm>
            <a:off x="4787900" y="1789113"/>
            <a:ext cx="1584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找分</a:t>
            </a:r>
            <a:r>
              <a:rPr lang="en-US" altLang="zh-CN" sz="14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错误</a:t>
            </a:r>
          </a:p>
        </p:txBody>
      </p:sp>
      <p:sp>
        <p:nvSpPr>
          <p:cNvPr id="106522" name="内容占位符 2"/>
          <p:cNvSpPr txBox="1">
            <a:spLocks/>
          </p:cNvSpPr>
          <p:nvPr/>
        </p:nvSpPr>
        <p:spPr bwMode="auto">
          <a:xfrm>
            <a:off x="4787900" y="2292350"/>
            <a:ext cx="21431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随意入场、交易频繁</a:t>
            </a:r>
          </a:p>
        </p:txBody>
      </p:sp>
      <p:cxnSp>
        <p:nvCxnSpPr>
          <p:cNvPr id="76" name="肘形连接符 75"/>
          <p:cNvCxnSpPr>
            <a:endCxn id="106520" idx="1"/>
          </p:cNvCxnSpPr>
          <p:nvPr/>
        </p:nvCxnSpPr>
        <p:spPr>
          <a:xfrm rot="5400000" flipH="1" flipV="1">
            <a:off x="4310856" y="1608932"/>
            <a:ext cx="593725" cy="360362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endCxn id="106522" idx="1"/>
          </p:cNvCxnSpPr>
          <p:nvPr/>
        </p:nvCxnSpPr>
        <p:spPr>
          <a:xfrm rot="16200000" flipH="1">
            <a:off x="4362450" y="2074863"/>
            <a:ext cx="490538" cy="360362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106521" idx="1"/>
          </p:cNvCxnSpPr>
          <p:nvPr/>
        </p:nvCxnSpPr>
        <p:spPr>
          <a:xfrm>
            <a:off x="4284663" y="1997075"/>
            <a:ext cx="50323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26" name="内容占位符 2"/>
          <p:cNvSpPr txBox="1">
            <a:spLocks/>
          </p:cNvSpPr>
          <p:nvPr/>
        </p:nvSpPr>
        <p:spPr bwMode="auto">
          <a:xfrm>
            <a:off x="2843213" y="3465513"/>
            <a:ext cx="1692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2.&gt;K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反识别错误</a:t>
            </a:r>
          </a:p>
        </p:txBody>
      </p:sp>
      <p:sp>
        <p:nvSpPr>
          <p:cNvPr id="106527" name="内容占位符 2"/>
          <p:cNvSpPr txBox="1">
            <a:spLocks/>
          </p:cNvSpPr>
          <p:nvPr/>
        </p:nvSpPr>
        <p:spPr bwMode="auto">
          <a:xfrm>
            <a:off x="2843213" y="3998913"/>
            <a:ext cx="1692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3.&gt;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支撑阻力位错误</a:t>
            </a:r>
          </a:p>
        </p:txBody>
      </p:sp>
      <p:cxnSp>
        <p:nvCxnSpPr>
          <p:cNvPr id="92" name="肘形连接符 91"/>
          <p:cNvCxnSpPr>
            <a:endCxn id="106526" idx="1"/>
          </p:cNvCxnSpPr>
          <p:nvPr/>
        </p:nvCxnSpPr>
        <p:spPr>
          <a:xfrm rot="16200000" flipH="1">
            <a:off x="2386807" y="3217069"/>
            <a:ext cx="481012" cy="4318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endCxn id="106527" idx="1"/>
          </p:cNvCxnSpPr>
          <p:nvPr/>
        </p:nvCxnSpPr>
        <p:spPr>
          <a:xfrm rot="16200000" flipH="1">
            <a:off x="2120107" y="3483769"/>
            <a:ext cx="1014412" cy="4318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30" name="内容占位符 2"/>
          <p:cNvSpPr txBox="1">
            <a:spLocks/>
          </p:cNvSpPr>
          <p:nvPr/>
        </p:nvSpPr>
        <p:spPr bwMode="auto">
          <a:xfrm>
            <a:off x="2843213" y="4551363"/>
            <a:ext cx="1692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找分</a:t>
            </a:r>
            <a:r>
              <a:rPr lang="en-US" altLang="zh-CN" sz="140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错误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2195513" y="4759325"/>
            <a:ext cx="6477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32" name="内容占位符 2"/>
          <p:cNvSpPr txBox="1">
            <a:spLocks/>
          </p:cNvSpPr>
          <p:nvPr/>
        </p:nvSpPr>
        <p:spPr bwMode="auto">
          <a:xfrm>
            <a:off x="2843213" y="5032375"/>
            <a:ext cx="1692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趋势结束点错</a:t>
            </a:r>
          </a:p>
        </p:txBody>
      </p:sp>
      <p:cxnSp>
        <p:nvCxnSpPr>
          <p:cNvPr id="107" name="肘形连接符 106"/>
          <p:cNvCxnSpPr>
            <a:endCxn id="106532" idx="1"/>
          </p:cNvCxnSpPr>
          <p:nvPr/>
        </p:nvCxnSpPr>
        <p:spPr>
          <a:xfrm rot="16200000" flipH="1">
            <a:off x="2386806" y="4783932"/>
            <a:ext cx="481013" cy="4318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34" name="内容占位符 2"/>
          <p:cNvSpPr txBox="1">
            <a:spLocks/>
          </p:cNvSpPr>
          <p:nvPr/>
        </p:nvSpPr>
        <p:spPr bwMode="auto">
          <a:xfrm>
            <a:off x="2843213" y="5597525"/>
            <a:ext cx="29527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1.&gt;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趋势认知与结束判断不熟练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2195513" y="5805488"/>
            <a:ext cx="6477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/>
          <p:nvPr/>
        </p:nvCxnSpPr>
        <p:spPr>
          <a:xfrm rot="16200000" flipH="1">
            <a:off x="2386807" y="5830094"/>
            <a:ext cx="481012" cy="4318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37" name="内容占位符 2"/>
          <p:cNvSpPr txBox="1">
            <a:spLocks/>
          </p:cNvSpPr>
          <p:nvPr/>
        </p:nvSpPr>
        <p:spPr bwMode="auto">
          <a:xfrm>
            <a:off x="2843213" y="6078538"/>
            <a:ext cx="29527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1400">
                <a:latin typeface="黑体" pitchFamily="2" charset="-122"/>
                <a:ea typeface="黑体" pitchFamily="2" charset="-122"/>
              </a:rPr>
              <a:t>2.&gt;</a:t>
            </a:r>
            <a:r>
              <a:rPr lang="zh-CN" altLang="en-US" sz="1400">
                <a:latin typeface="黑体" pitchFamily="2" charset="-122"/>
                <a:ea typeface="黑体" pitchFamily="2" charset="-122"/>
              </a:rPr>
              <a:t>怕盈利跑了，早早了结</a:t>
            </a:r>
          </a:p>
        </p:txBody>
      </p:sp>
      <p:sp>
        <p:nvSpPr>
          <p:cNvPr id="113" name="椭圆 112"/>
          <p:cNvSpPr/>
          <p:nvPr/>
        </p:nvSpPr>
        <p:spPr>
          <a:xfrm>
            <a:off x="8528050" y="6143625"/>
            <a:ext cx="365125" cy="363538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528050" y="5648325"/>
            <a:ext cx="365125" cy="365125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5543550" y="5830888"/>
            <a:ext cx="277495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5543550" y="6335713"/>
            <a:ext cx="277495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319588" y="5240338"/>
            <a:ext cx="399891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4284663" y="4768850"/>
            <a:ext cx="403383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608513" y="4206875"/>
            <a:ext cx="37099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4608513" y="3698875"/>
            <a:ext cx="37099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4608513" y="3192463"/>
            <a:ext cx="37099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6522" idx="3"/>
          </p:cNvCxnSpPr>
          <p:nvPr/>
        </p:nvCxnSpPr>
        <p:spPr>
          <a:xfrm>
            <a:off x="6931025" y="2500313"/>
            <a:ext cx="13874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6084888" y="2009775"/>
            <a:ext cx="223361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6084888" y="1492250"/>
            <a:ext cx="223361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8562975" y="5091113"/>
            <a:ext cx="342900" cy="344487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" name="等腰三角形 136"/>
          <p:cNvSpPr/>
          <p:nvPr/>
        </p:nvSpPr>
        <p:spPr>
          <a:xfrm>
            <a:off x="8532813" y="3998913"/>
            <a:ext cx="363537" cy="315912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528050" y="1827213"/>
            <a:ext cx="365125" cy="365125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28050" y="4616450"/>
            <a:ext cx="365125" cy="365125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" name="等腰三角形 139"/>
          <p:cNvSpPr/>
          <p:nvPr/>
        </p:nvSpPr>
        <p:spPr>
          <a:xfrm>
            <a:off x="8532813" y="2984500"/>
            <a:ext cx="363537" cy="315913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" name="等腰三角形 140"/>
          <p:cNvSpPr/>
          <p:nvPr/>
        </p:nvSpPr>
        <p:spPr>
          <a:xfrm>
            <a:off x="8532813" y="3514725"/>
            <a:ext cx="363537" cy="315913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8528050" y="2317750"/>
            <a:ext cx="365125" cy="363538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62975" y="1320800"/>
            <a:ext cx="342900" cy="344488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17512"/>
          </a:xfrm>
        </p:spPr>
        <p:txBody>
          <a:bodyPr>
            <a:normAutofit/>
          </a:bodyPr>
          <a:lstStyle/>
          <a:p>
            <a:r>
              <a:rPr lang="zh-CN" altLang="en-US" sz="29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优秀操盘手的能力与素质与我的不足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3850" y="908050"/>
          <a:ext cx="8496300" cy="5616575"/>
        </p:xfrm>
        <a:graphic>
          <a:graphicData uri="http://schemas.openxmlformats.org/drawingml/2006/table">
            <a:tbl>
              <a:tblPr/>
              <a:tblGrid>
                <a:gridCol w="714375"/>
                <a:gridCol w="4397375"/>
                <a:gridCol w="865188"/>
                <a:gridCol w="25193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我的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评分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练习方法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认知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1.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快速判断主趋势、调整趋势结束的能力。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2.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盈利、止损点数等快速心算的能力。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3.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对自我优缺进分析与了解的能力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计划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1.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制定提升学习计划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2.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制定操盘计划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入场、止损出场、止盈出场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组织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将各已有资源进行分析与结合利用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控制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控制自已完全按照计划执行，看到自已不足，并及时改正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潜意识训练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执行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执行学习计划、执行操盘计划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复盘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统计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将过去操过的盘的资料进行统计分析，成功与失败原因分析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制作复盘与操盘日记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17512"/>
          </a:xfrm>
        </p:spPr>
        <p:txBody>
          <a:bodyPr>
            <a:normAutofit/>
          </a:bodyPr>
          <a:lstStyle/>
          <a:p>
            <a:r>
              <a:rPr lang="zh-CN" altLang="en-US" sz="29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我的目标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724525" y="1196975"/>
            <a:ext cx="0" cy="388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157913" y="4141788"/>
            <a:ext cx="504825" cy="952500"/>
          </a:xfrm>
          <a:prstGeom prst="rect">
            <a:avLst/>
          </a:prstGeom>
          <a:solidFill>
            <a:srgbClr val="0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5338" y="1844675"/>
            <a:ext cx="504825" cy="2287588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561013" y="4132263"/>
            <a:ext cx="316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 rot="17078463">
            <a:off x="5714206" y="2870994"/>
            <a:ext cx="1984375" cy="369888"/>
          </a:xfrm>
          <a:prstGeom prst="rightArrow">
            <a:avLst>
              <a:gd name="adj1" fmla="val 50000"/>
              <a:gd name="adj2" fmla="val 11540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552" name="TextBox 10"/>
          <p:cNvSpPr txBox="1">
            <a:spLocks noChangeArrowheads="1"/>
          </p:cNvSpPr>
          <p:nvPr/>
        </p:nvSpPr>
        <p:spPr bwMode="auto">
          <a:xfrm>
            <a:off x="5730875" y="5661025"/>
            <a:ext cx="260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个月后，每月盈利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50%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53" name="TextBox 11"/>
          <p:cNvSpPr txBox="1">
            <a:spLocks noChangeArrowheads="1"/>
          </p:cNvSpPr>
          <p:nvPr/>
        </p:nvSpPr>
        <p:spPr bwMode="auto">
          <a:xfrm>
            <a:off x="7092950" y="1484313"/>
            <a:ext cx="53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50%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54" name="TextBox 12"/>
          <p:cNvSpPr txBox="1">
            <a:spLocks noChangeArrowheads="1"/>
          </p:cNvSpPr>
          <p:nvPr/>
        </p:nvSpPr>
        <p:spPr bwMode="auto">
          <a:xfrm>
            <a:off x="6084888" y="5083175"/>
            <a:ext cx="65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-20%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71550" y="1196975"/>
            <a:ext cx="0" cy="388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06500" y="3789363"/>
            <a:ext cx="503238" cy="107950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9988" y="2341563"/>
            <a:ext cx="503237" cy="2519362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7088" y="4868863"/>
            <a:ext cx="316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 rot="18360651">
            <a:off x="1267619" y="2629694"/>
            <a:ext cx="1252538" cy="368300"/>
          </a:xfrm>
          <a:prstGeom prst="rightArrow">
            <a:avLst>
              <a:gd name="adj1" fmla="val 50000"/>
              <a:gd name="adj2" fmla="val 11540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560" name="TextBox 19"/>
          <p:cNvSpPr txBox="1">
            <a:spLocks noChangeArrowheads="1"/>
          </p:cNvSpPr>
          <p:nvPr/>
        </p:nvSpPr>
        <p:spPr bwMode="auto">
          <a:xfrm>
            <a:off x="977900" y="5661025"/>
            <a:ext cx="2262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个月后，成功率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70%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61" name="TextBox 20"/>
          <p:cNvSpPr txBox="1">
            <a:spLocks noChangeArrowheads="1"/>
          </p:cNvSpPr>
          <p:nvPr/>
        </p:nvSpPr>
        <p:spPr bwMode="auto">
          <a:xfrm>
            <a:off x="2208213" y="1979613"/>
            <a:ext cx="995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黑体" pitchFamily="2" charset="-122"/>
                <a:ea typeface="黑体" pitchFamily="2" charset="-122"/>
              </a:rPr>
              <a:t>70%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62" name="TextBox 21"/>
          <p:cNvSpPr txBox="1">
            <a:spLocks noChangeArrowheads="1"/>
          </p:cNvSpPr>
          <p:nvPr/>
        </p:nvSpPr>
        <p:spPr bwMode="auto">
          <a:xfrm>
            <a:off x="977900" y="3429000"/>
            <a:ext cx="99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黑体" pitchFamily="2" charset="-122"/>
                <a:ea typeface="黑体" pitchFamily="2" charset="-122"/>
              </a:rPr>
              <a:t>30%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17512"/>
          </a:xfrm>
        </p:spPr>
        <p:txBody>
          <a:bodyPr>
            <a:normAutofit/>
          </a:bodyPr>
          <a:lstStyle/>
          <a:p>
            <a:r>
              <a:rPr lang="zh-CN" altLang="en-US" sz="290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我的计划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388" y="809625"/>
          <a:ext cx="8785225" cy="5859463"/>
        </p:xfrm>
        <a:graphic>
          <a:graphicData uri="http://schemas.openxmlformats.org/drawingml/2006/table">
            <a:tbl>
              <a:tblPr/>
              <a:tblGrid>
                <a:gridCol w="1922462"/>
                <a:gridCol w="3135313"/>
                <a:gridCol w="187325"/>
                <a:gridCol w="185737"/>
                <a:gridCol w="185738"/>
                <a:gridCol w="187325"/>
                <a:gridCol w="185737"/>
                <a:gridCol w="187325"/>
                <a:gridCol w="185738"/>
                <a:gridCol w="185737"/>
                <a:gridCol w="187325"/>
                <a:gridCol w="185738"/>
                <a:gridCol w="187325"/>
                <a:gridCol w="185737"/>
                <a:gridCol w="185738"/>
                <a:gridCol w="187325"/>
                <a:gridCol w="185737"/>
                <a:gridCol w="185738"/>
                <a:gridCol w="187325"/>
                <a:gridCol w="185737"/>
                <a:gridCol w="187325"/>
                <a:gridCol w="185738"/>
              </a:tblGrid>
              <a:tr h="3651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方策与解决问题点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方法说明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W1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W2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W3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W4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W1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W2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W3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W4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W1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W2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W3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W4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W1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W2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W3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W4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W1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W2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W3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W4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编写操盘记录软件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在现有的复盘软中编写，升级到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2.0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版本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制作三种操作模型表单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顺势、反手、震荡操作说明与流程图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解决怕盈利跑了，早早了结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静坐法，说服自已，在趋势没有结束前，不了结单子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解决趋势认知与结束判断不熟练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练习分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、趋势线、拐点、支撑阻力位方法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解决找分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错误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练习分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、趋势线、拐点、支撑阻力位方法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解决随意入场、交易频繁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静坐法，说服自已，严格设定每天交易次数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解决数浪错误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坚持数浪训练、注意级别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解决趋势结束点错误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练习分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、趋势线、拐点、支撑阻力位方法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解决其他周期与日线的关系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练习日线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解决调整浪识别错误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坚持调整浪形态识别整理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反识别错误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坚持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反识别整理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解决支撑阻力位错误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统计在各支撑阻位上反转的概率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解决大周期与小周期的关系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大周期的通道线、分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、趋势线等对小周期的影响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解决入场点位不太准确</a:t>
                      </a:r>
                    </a:p>
                  </a:txBody>
                  <a:tcPr marL="7639" marR="7639" marT="7639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静坐法，说服自已，要等待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7639" marR="7639" marT="763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6804025" y="3779838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75250" y="4738688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上升趋势的启动点</a:t>
            </a:r>
            <a:endParaRPr lang="zh-CN" altLang="en-US" sz="32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32" name="矩形 2"/>
          <p:cNvSpPr>
            <a:spLocks noChangeArrowheads="1"/>
          </p:cNvSpPr>
          <p:nvPr/>
        </p:nvSpPr>
        <p:spPr bwMode="auto">
          <a:xfrm>
            <a:off x="395288" y="996950"/>
            <a:ext cx="84978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多空分水岭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每一次调整结束即是介入点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68313" y="2036763"/>
            <a:ext cx="7632700" cy="4056062"/>
          </a:xfrm>
          <a:custGeom>
            <a:avLst/>
            <a:gdLst>
              <a:gd name="connsiteX0" fmla="*/ 0 w 6701051"/>
              <a:gd name="connsiteY0" fmla="*/ 518615 h 3218587"/>
              <a:gd name="connsiteX1" fmla="*/ 627797 w 6701051"/>
              <a:gd name="connsiteY1" fmla="*/ 2224585 h 3218587"/>
              <a:gd name="connsiteX2" fmla="*/ 1241947 w 6701051"/>
              <a:gd name="connsiteY2" fmla="*/ 1651379 h 3218587"/>
              <a:gd name="connsiteX3" fmla="*/ 1951630 w 6701051"/>
              <a:gd name="connsiteY3" fmla="*/ 3029803 h 3218587"/>
              <a:gd name="connsiteX4" fmla="*/ 2415654 w 6701051"/>
              <a:gd name="connsiteY4" fmla="*/ 2483892 h 3218587"/>
              <a:gd name="connsiteX5" fmla="*/ 2988860 w 6701051"/>
              <a:gd name="connsiteY5" fmla="*/ 3207224 h 3218587"/>
              <a:gd name="connsiteX6" fmla="*/ 3466532 w 6701051"/>
              <a:gd name="connsiteY6" fmla="*/ 1787856 h 3218587"/>
              <a:gd name="connsiteX7" fmla="*/ 3916908 w 6701051"/>
              <a:gd name="connsiteY7" fmla="*/ 2320119 h 3218587"/>
              <a:gd name="connsiteX8" fmla="*/ 4217159 w 6701051"/>
              <a:gd name="connsiteY8" fmla="*/ 2101755 h 3218587"/>
              <a:gd name="connsiteX9" fmla="*/ 4394579 w 6701051"/>
              <a:gd name="connsiteY9" fmla="*/ 2593074 h 3218587"/>
              <a:gd name="connsiteX10" fmla="*/ 4926842 w 6701051"/>
              <a:gd name="connsiteY10" fmla="*/ 900752 h 3218587"/>
              <a:gd name="connsiteX11" fmla="*/ 5336275 w 6701051"/>
              <a:gd name="connsiteY11" fmla="*/ 1405719 h 3218587"/>
              <a:gd name="connsiteX12" fmla="*/ 5650173 w 6701051"/>
              <a:gd name="connsiteY12" fmla="*/ 1132764 h 3218587"/>
              <a:gd name="connsiteX13" fmla="*/ 5923129 w 6701051"/>
              <a:gd name="connsiteY13" fmla="*/ 1705970 h 3218587"/>
              <a:gd name="connsiteX14" fmla="*/ 6701051 w 6701051"/>
              <a:gd name="connsiteY14" fmla="*/ 0 h 3218587"/>
              <a:gd name="connsiteX0" fmla="*/ 0 w 6701051"/>
              <a:gd name="connsiteY0" fmla="*/ 518615 h 3218587"/>
              <a:gd name="connsiteX1" fmla="*/ 627797 w 6701051"/>
              <a:gd name="connsiteY1" fmla="*/ 2224585 h 3218587"/>
              <a:gd name="connsiteX2" fmla="*/ 1241947 w 6701051"/>
              <a:gd name="connsiteY2" fmla="*/ 1651379 h 3218587"/>
              <a:gd name="connsiteX3" fmla="*/ 1951630 w 6701051"/>
              <a:gd name="connsiteY3" fmla="*/ 3029803 h 3218587"/>
              <a:gd name="connsiteX4" fmla="*/ 2415654 w 6701051"/>
              <a:gd name="connsiteY4" fmla="*/ 2483892 h 3218587"/>
              <a:gd name="connsiteX5" fmla="*/ 2988860 w 6701051"/>
              <a:gd name="connsiteY5" fmla="*/ 3207224 h 3218587"/>
              <a:gd name="connsiteX6" fmla="*/ 3466532 w 6701051"/>
              <a:gd name="connsiteY6" fmla="*/ 1787856 h 3218587"/>
              <a:gd name="connsiteX7" fmla="*/ 3797091 w 6701051"/>
              <a:gd name="connsiteY7" fmla="*/ 2265987 h 3218587"/>
              <a:gd name="connsiteX8" fmla="*/ 4217159 w 6701051"/>
              <a:gd name="connsiteY8" fmla="*/ 2101755 h 3218587"/>
              <a:gd name="connsiteX9" fmla="*/ 4394579 w 6701051"/>
              <a:gd name="connsiteY9" fmla="*/ 2593074 h 3218587"/>
              <a:gd name="connsiteX10" fmla="*/ 4926842 w 6701051"/>
              <a:gd name="connsiteY10" fmla="*/ 900752 h 3218587"/>
              <a:gd name="connsiteX11" fmla="*/ 5336275 w 6701051"/>
              <a:gd name="connsiteY11" fmla="*/ 1405719 h 3218587"/>
              <a:gd name="connsiteX12" fmla="*/ 5650173 w 6701051"/>
              <a:gd name="connsiteY12" fmla="*/ 1132764 h 3218587"/>
              <a:gd name="connsiteX13" fmla="*/ 5923129 w 6701051"/>
              <a:gd name="connsiteY13" fmla="*/ 1705970 h 3218587"/>
              <a:gd name="connsiteX14" fmla="*/ 6701051 w 6701051"/>
              <a:gd name="connsiteY14" fmla="*/ 0 h 3218587"/>
              <a:gd name="connsiteX0" fmla="*/ 0 w 6701051"/>
              <a:gd name="connsiteY0" fmla="*/ 518615 h 3218587"/>
              <a:gd name="connsiteX1" fmla="*/ 627797 w 6701051"/>
              <a:gd name="connsiteY1" fmla="*/ 2224585 h 3218587"/>
              <a:gd name="connsiteX2" fmla="*/ 1241947 w 6701051"/>
              <a:gd name="connsiteY2" fmla="*/ 1651379 h 3218587"/>
              <a:gd name="connsiteX3" fmla="*/ 1951630 w 6701051"/>
              <a:gd name="connsiteY3" fmla="*/ 3029803 h 3218587"/>
              <a:gd name="connsiteX4" fmla="*/ 2415654 w 6701051"/>
              <a:gd name="connsiteY4" fmla="*/ 2483892 h 3218587"/>
              <a:gd name="connsiteX5" fmla="*/ 2988860 w 6701051"/>
              <a:gd name="connsiteY5" fmla="*/ 3207224 h 3218587"/>
              <a:gd name="connsiteX6" fmla="*/ 3466532 w 6701051"/>
              <a:gd name="connsiteY6" fmla="*/ 1787856 h 3218587"/>
              <a:gd name="connsiteX7" fmla="*/ 3797091 w 6701051"/>
              <a:gd name="connsiteY7" fmla="*/ 2265987 h 3218587"/>
              <a:gd name="connsiteX8" fmla="*/ 4217159 w 6701051"/>
              <a:gd name="connsiteY8" fmla="*/ 2101755 h 3218587"/>
              <a:gd name="connsiteX9" fmla="*/ 4454488 w 6701051"/>
              <a:gd name="connsiteY9" fmla="*/ 2582248 h 3218587"/>
              <a:gd name="connsiteX10" fmla="*/ 4926842 w 6701051"/>
              <a:gd name="connsiteY10" fmla="*/ 900752 h 3218587"/>
              <a:gd name="connsiteX11" fmla="*/ 5336275 w 6701051"/>
              <a:gd name="connsiteY11" fmla="*/ 1405719 h 3218587"/>
              <a:gd name="connsiteX12" fmla="*/ 5650173 w 6701051"/>
              <a:gd name="connsiteY12" fmla="*/ 1132764 h 3218587"/>
              <a:gd name="connsiteX13" fmla="*/ 5923129 w 6701051"/>
              <a:gd name="connsiteY13" fmla="*/ 1705970 h 3218587"/>
              <a:gd name="connsiteX14" fmla="*/ 6701051 w 6701051"/>
              <a:gd name="connsiteY14" fmla="*/ 0 h 3218587"/>
              <a:gd name="connsiteX0" fmla="*/ 0 w 6701051"/>
              <a:gd name="connsiteY0" fmla="*/ 518615 h 3218587"/>
              <a:gd name="connsiteX1" fmla="*/ 627797 w 6701051"/>
              <a:gd name="connsiteY1" fmla="*/ 2224585 h 3218587"/>
              <a:gd name="connsiteX2" fmla="*/ 1241947 w 6701051"/>
              <a:gd name="connsiteY2" fmla="*/ 1651379 h 3218587"/>
              <a:gd name="connsiteX3" fmla="*/ 1951630 w 6701051"/>
              <a:gd name="connsiteY3" fmla="*/ 3029803 h 3218587"/>
              <a:gd name="connsiteX4" fmla="*/ 2415654 w 6701051"/>
              <a:gd name="connsiteY4" fmla="*/ 2483892 h 3218587"/>
              <a:gd name="connsiteX5" fmla="*/ 2988860 w 6701051"/>
              <a:gd name="connsiteY5" fmla="*/ 3207224 h 3218587"/>
              <a:gd name="connsiteX6" fmla="*/ 3466532 w 6701051"/>
              <a:gd name="connsiteY6" fmla="*/ 1787856 h 3218587"/>
              <a:gd name="connsiteX7" fmla="*/ 3797091 w 6701051"/>
              <a:gd name="connsiteY7" fmla="*/ 2265987 h 3218587"/>
              <a:gd name="connsiteX8" fmla="*/ 4217159 w 6701051"/>
              <a:gd name="connsiteY8" fmla="*/ 2101755 h 3218587"/>
              <a:gd name="connsiteX9" fmla="*/ 4454488 w 6701051"/>
              <a:gd name="connsiteY9" fmla="*/ 2582248 h 3218587"/>
              <a:gd name="connsiteX10" fmla="*/ 4926842 w 6701051"/>
              <a:gd name="connsiteY10" fmla="*/ 900752 h 3218587"/>
              <a:gd name="connsiteX11" fmla="*/ 5336275 w 6701051"/>
              <a:gd name="connsiteY11" fmla="*/ 1405719 h 3218587"/>
              <a:gd name="connsiteX12" fmla="*/ 5650173 w 6701051"/>
              <a:gd name="connsiteY12" fmla="*/ 1132764 h 3218587"/>
              <a:gd name="connsiteX13" fmla="*/ 5923129 w 6701051"/>
              <a:gd name="connsiteY13" fmla="*/ 1705970 h 3218587"/>
              <a:gd name="connsiteX14" fmla="*/ 6701051 w 6701051"/>
              <a:gd name="connsiteY14" fmla="*/ 0 h 3218587"/>
              <a:gd name="connsiteX0" fmla="*/ 0 w 6701051"/>
              <a:gd name="connsiteY0" fmla="*/ 518615 h 3218587"/>
              <a:gd name="connsiteX1" fmla="*/ 627797 w 6701051"/>
              <a:gd name="connsiteY1" fmla="*/ 2224585 h 3218587"/>
              <a:gd name="connsiteX2" fmla="*/ 1241947 w 6701051"/>
              <a:gd name="connsiteY2" fmla="*/ 1651379 h 3218587"/>
              <a:gd name="connsiteX3" fmla="*/ 1951630 w 6701051"/>
              <a:gd name="connsiteY3" fmla="*/ 3029803 h 3218587"/>
              <a:gd name="connsiteX4" fmla="*/ 2415654 w 6701051"/>
              <a:gd name="connsiteY4" fmla="*/ 2483892 h 3218587"/>
              <a:gd name="connsiteX5" fmla="*/ 2988860 w 6701051"/>
              <a:gd name="connsiteY5" fmla="*/ 3207224 h 3218587"/>
              <a:gd name="connsiteX6" fmla="*/ 3466532 w 6701051"/>
              <a:gd name="connsiteY6" fmla="*/ 1787856 h 3218587"/>
              <a:gd name="connsiteX7" fmla="*/ 3797091 w 6701051"/>
              <a:gd name="connsiteY7" fmla="*/ 2265987 h 3218587"/>
              <a:gd name="connsiteX8" fmla="*/ 4217159 w 6701051"/>
              <a:gd name="connsiteY8" fmla="*/ 2101755 h 3218587"/>
              <a:gd name="connsiteX9" fmla="*/ 4454488 w 6701051"/>
              <a:gd name="connsiteY9" fmla="*/ 2582248 h 3218587"/>
              <a:gd name="connsiteX10" fmla="*/ 4926842 w 6701051"/>
              <a:gd name="connsiteY10" fmla="*/ 900752 h 3218587"/>
              <a:gd name="connsiteX11" fmla="*/ 5336275 w 6701051"/>
              <a:gd name="connsiteY11" fmla="*/ 1405719 h 3218587"/>
              <a:gd name="connsiteX12" fmla="*/ 5650173 w 6701051"/>
              <a:gd name="connsiteY12" fmla="*/ 1132764 h 3218587"/>
              <a:gd name="connsiteX13" fmla="*/ 5923129 w 6701051"/>
              <a:gd name="connsiteY13" fmla="*/ 1705970 h 3218587"/>
              <a:gd name="connsiteX14" fmla="*/ 6701051 w 6701051"/>
              <a:gd name="connsiteY14" fmla="*/ 0 h 3218587"/>
              <a:gd name="connsiteX0" fmla="*/ 0 w 6701051"/>
              <a:gd name="connsiteY0" fmla="*/ 518615 h 3218587"/>
              <a:gd name="connsiteX1" fmla="*/ 627797 w 6701051"/>
              <a:gd name="connsiteY1" fmla="*/ 2224585 h 3218587"/>
              <a:gd name="connsiteX2" fmla="*/ 1241947 w 6701051"/>
              <a:gd name="connsiteY2" fmla="*/ 1651379 h 3218587"/>
              <a:gd name="connsiteX3" fmla="*/ 1951630 w 6701051"/>
              <a:gd name="connsiteY3" fmla="*/ 3029803 h 3218587"/>
              <a:gd name="connsiteX4" fmla="*/ 2415654 w 6701051"/>
              <a:gd name="connsiteY4" fmla="*/ 2483892 h 3218587"/>
              <a:gd name="connsiteX5" fmla="*/ 2988860 w 6701051"/>
              <a:gd name="connsiteY5" fmla="*/ 3207224 h 3218587"/>
              <a:gd name="connsiteX6" fmla="*/ 3466532 w 6701051"/>
              <a:gd name="connsiteY6" fmla="*/ 1787856 h 3218587"/>
              <a:gd name="connsiteX7" fmla="*/ 3797091 w 6701051"/>
              <a:gd name="connsiteY7" fmla="*/ 2265987 h 3218587"/>
              <a:gd name="connsiteX8" fmla="*/ 4217159 w 6701051"/>
              <a:gd name="connsiteY8" fmla="*/ 2101755 h 3218587"/>
              <a:gd name="connsiteX9" fmla="*/ 4526377 w 6701051"/>
              <a:gd name="connsiteY9" fmla="*/ 2430676 h 3218587"/>
              <a:gd name="connsiteX10" fmla="*/ 4926842 w 6701051"/>
              <a:gd name="connsiteY10" fmla="*/ 900752 h 3218587"/>
              <a:gd name="connsiteX11" fmla="*/ 5336275 w 6701051"/>
              <a:gd name="connsiteY11" fmla="*/ 1405719 h 3218587"/>
              <a:gd name="connsiteX12" fmla="*/ 5650173 w 6701051"/>
              <a:gd name="connsiteY12" fmla="*/ 1132764 h 3218587"/>
              <a:gd name="connsiteX13" fmla="*/ 5923129 w 6701051"/>
              <a:gd name="connsiteY13" fmla="*/ 1705970 h 3218587"/>
              <a:gd name="connsiteX14" fmla="*/ 6701051 w 6701051"/>
              <a:gd name="connsiteY14" fmla="*/ 0 h 321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01051" h="3218587">
                <a:moveTo>
                  <a:pt x="0" y="518615"/>
                </a:moveTo>
                <a:cubicBezTo>
                  <a:pt x="210403" y="1277203"/>
                  <a:pt x="420806" y="2035791"/>
                  <a:pt x="627797" y="2224585"/>
                </a:cubicBezTo>
                <a:cubicBezTo>
                  <a:pt x="834788" y="2413379"/>
                  <a:pt x="1021308" y="1517176"/>
                  <a:pt x="1241947" y="1651379"/>
                </a:cubicBezTo>
                <a:cubicBezTo>
                  <a:pt x="1462586" y="1785582"/>
                  <a:pt x="1756012" y="2891051"/>
                  <a:pt x="1951630" y="3029803"/>
                </a:cubicBezTo>
                <a:cubicBezTo>
                  <a:pt x="2147248" y="3168555"/>
                  <a:pt x="2242782" y="2454322"/>
                  <a:pt x="2415654" y="2483892"/>
                </a:cubicBezTo>
                <a:cubicBezTo>
                  <a:pt x="2588526" y="2513462"/>
                  <a:pt x="2813714" y="3323230"/>
                  <a:pt x="2988860" y="3207224"/>
                </a:cubicBezTo>
                <a:cubicBezTo>
                  <a:pt x="3164006" y="3091218"/>
                  <a:pt x="3331827" y="1944729"/>
                  <a:pt x="3466532" y="1787856"/>
                </a:cubicBezTo>
                <a:cubicBezTo>
                  <a:pt x="3601237" y="1630983"/>
                  <a:pt x="3671987" y="2213671"/>
                  <a:pt x="3797091" y="2265987"/>
                </a:cubicBezTo>
                <a:cubicBezTo>
                  <a:pt x="3922195" y="2318303"/>
                  <a:pt x="4095611" y="2074307"/>
                  <a:pt x="4217159" y="2101755"/>
                </a:cubicBezTo>
                <a:cubicBezTo>
                  <a:pt x="4338707" y="2129203"/>
                  <a:pt x="4360170" y="2598363"/>
                  <a:pt x="4526377" y="2430676"/>
                </a:cubicBezTo>
                <a:cubicBezTo>
                  <a:pt x="4692584" y="2262989"/>
                  <a:pt x="4791859" y="1071578"/>
                  <a:pt x="4926842" y="900752"/>
                </a:cubicBezTo>
                <a:cubicBezTo>
                  <a:pt x="5061825" y="729926"/>
                  <a:pt x="5215720" y="1367050"/>
                  <a:pt x="5336275" y="1405719"/>
                </a:cubicBezTo>
                <a:cubicBezTo>
                  <a:pt x="5456830" y="1444388"/>
                  <a:pt x="5552364" y="1082722"/>
                  <a:pt x="5650173" y="1132764"/>
                </a:cubicBezTo>
                <a:cubicBezTo>
                  <a:pt x="5747982" y="1182806"/>
                  <a:pt x="5747983" y="1894764"/>
                  <a:pt x="5923129" y="1705970"/>
                </a:cubicBezTo>
                <a:cubicBezTo>
                  <a:pt x="6098275" y="1517176"/>
                  <a:pt x="6399663" y="758588"/>
                  <a:pt x="670105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835150" y="5157788"/>
            <a:ext cx="295275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矩形 15"/>
          <p:cNvSpPr>
            <a:spLocks noChangeArrowheads="1"/>
          </p:cNvSpPr>
          <p:nvPr/>
        </p:nvSpPr>
        <p:spPr bwMode="auto">
          <a:xfrm>
            <a:off x="2843213" y="4427538"/>
            <a:ext cx="723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分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2536" name="TextBox 18"/>
          <p:cNvSpPr txBox="1">
            <a:spLocks noChangeArrowheads="1"/>
          </p:cNvSpPr>
          <p:nvPr/>
        </p:nvSpPr>
        <p:spPr bwMode="auto">
          <a:xfrm>
            <a:off x="6764338" y="575786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介入区域</a:t>
            </a:r>
          </a:p>
        </p:txBody>
      </p:sp>
      <p:cxnSp>
        <p:nvCxnSpPr>
          <p:cNvPr id="21" name="直接箭头连接符 20"/>
          <p:cNvCxnSpPr>
            <a:stCxn id="22536" idx="0"/>
            <a:endCxn id="17" idx="5"/>
          </p:cNvCxnSpPr>
          <p:nvPr/>
        </p:nvCxnSpPr>
        <p:spPr>
          <a:xfrm flipH="1" flipV="1">
            <a:off x="5729288" y="5291138"/>
            <a:ext cx="1589087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2536" idx="0"/>
            <a:endCxn id="18" idx="4"/>
          </p:cNvCxnSpPr>
          <p:nvPr/>
        </p:nvCxnSpPr>
        <p:spPr>
          <a:xfrm flipH="1" flipV="1">
            <a:off x="7127875" y="4427538"/>
            <a:ext cx="190500" cy="1330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6739</Words>
  <Application>Microsoft Office PowerPoint</Application>
  <PresentationFormat>全屏显示(4:3)</PresentationFormat>
  <Paragraphs>1066</Paragraphs>
  <Slides>86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2" baseType="lpstr">
      <vt:lpstr>Arial</vt:lpstr>
      <vt:lpstr>宋体</vt:lpstr>
      <vt:lpstr>Calibri</vt:lpstr>
      <vt:lpstr>黑体</vt:lpstr>
      <vt:lpstr>Office 主题</vt:lpstr>
      <vt:lpstr>Microsoft Excel 图表</vt:lpstr>
      <vt:lpstr>趋势交易法培训教程（01）</vt:lpstr>
      <vt:lpstr>趋势的定义</vt:lpstr>
      <vt:lpstr>趋势的分类</vt:lpstr>
      <vt:lpstr>上升趋势</vt:lpstr>
      <vt:lpstr>主升浪</vt:lpstr>
      <vt:lpstr>各主升浪的角度之间具有相似性</vt:lpstr>
      <vt:lpstr>上升趋势分为快升慢调和慢升快调两种</vt:lpstr>
      <vt:lpstr>调整浪</vt:lpstr>
      <vt:lpstr>上升趋势的启动点</vt:lpstr>
      <vt:lpstr>下降趋势</vt:lpstr>
      <vt:lpstr>为何要顺势交易</vt:lpstr>
      <vt:lpstr>主升浪</vt:lpstr>
      <vt:lpstr>各主跌浪的角度之间具有相似性</vt:lpstr>
      <vt:lpstr>调整浪</vt:lpstr>
      <vt:lpstr>下降趋势分为快跌慢调和慢跌快调两种</vt:lpstr>
      <vt:lpstr>横向整理</vt:lpstr>
      <vt:lpstr>趋势交易法培训教程（02）</vt:lpstr>
      <vt:lpstr>大纲</vt:lpstr>
      <vt:lpstr>支阻交易法基础、支阻位</vt:lpstr>
      <vt:lpstr>支阻位分类</vt:lpstr>
      <vt:lpstr>多重支撑阻力位</vt:lpstr>
      <vt:lpstr>不同级别支撑阻力位的共同作用</vt:lpstr>
      <vt:lpstr>黄金分割和裴波那契扩展线的画线技术</vt:lpstr>
      <vt:lpstr>通道线与趋势线画线技术</vt:lpstr>
      <vt:lpstr>上升趋势线/通道线</vt:lpstr>
      <vt:lpstr>下降趋势线/通道线</vt:lpstr>
      <vt:lpstr>见位与破位入场出场法</vt:lpstr>
      <vt:lpstr>见位与破位入场出场法图解</vt:lpstr>
      <vt:lpstr>支撑阻力位的有效突破</vt:lpstr>
      <vt:lpstr>支撑阻力位的有效阻挡</vt:lpstr>
      <vt:lpstr>支撑位与阻力位的转换</vt:lpstr>
      <vt:lpstr>学习训练的步骤</vt:lpstr>
      <vt:lpstr>支阻交易法实战</vt:lpstr>
      <vt:lpstr>趋势交易法培训教程（03）</vt:lpstr>
      <vt:lpstr>艾略特波浪理论简介</vt:lpstr>
      <vt:lpstr>波浪理论的三大重要知识点</vt:lpstr>
      <vt:lpstr>形态</vt:lpstr>
      <vt:lpstr>调整形态</vt:lpstr>
      <vt:lpstr>比例</vt:lpstr>
      <vt:lpstr>时间</vt:lpstr>
      <vt:lpstr>为何波浪理论难以学习</vt:lpstr>
      <vt:lpstr>主浪和调整浪</vt:lpstr>
      <vt:lpstr>主浪和调整浪的转换</vt:lpstr>
      <vt:lpstr>数浪法则</vt:lpstr>
      <vt:lpstr>如何确定第 1 浪</vt:lpstr>
      <vt:lpstr>同级别数浪原则</vt:lpstr>
      <vt:lpstr>波浪形态</vt:lpstr>
      <vt:lpstr>主浪目标计算</vt:lpstr>
      <vt:lpstr>波浪总长计算</vt:lpstr>
      <vt:lpstr>调整浪</vt:lpstr>
      <vt:lpstr>各调整浪所占比例</vt:lpstr>
      <vt:lpstr>浪2与浪1 长度比率关系</vt:lpstr>
      <vt:lpstr>浪4与浪2 周期比率关系</vt:lpstr>
      <vt:lpstr>调整浪实战</vt:lpstr>
      <vt:lpstr>趋势交易法培训教程（04）</vt:lpstr>
      <vt:lpstr>趋势线定义</vt:lpstr>
      <vt:lpstr>画趋势线的原则</vt:lpstr>
      <vt:lpstr>趋势线的角度及应用</vt:lpstr>
      <vt:lpstr>幻灯片 59</vt:lpstr>
      <vt:lpstr>点位选择与高低点连线-上升</vt:lpstr>
      <vt:lpstr>点位选择与高低点连线-下降</vt:lpstr>
      <vt:lpstr>趋势的演变与转换</vt:lpstr>
      <vt:lpstr>趋势的演变与转换</vt:lpstr>
      <vt:lpstr>试验趋势线与有效趋势线</vt:lpstr>
      <vt:lpstr>趋势交易法培训教程（05）</vt:lpstr>
      <vt:lpstr>拐点和拐点线(即通道线)</vt:lpstr>
      <vt:lpstr>如何绘制通道线</vt:lpstr>
      <vt:lpstr>绘制通道线注意的问题</vt:lpstr>
      <vt:lpstr>绘制通道线注意的问题</vt:lpstr>
      <vt:lpstr>绘制通道线注意的问题</vt:lpstr>
      <vt:lpstr>绘制通道线注意的问题</vt:lpstr>
      <vt:lpstr>绘制通道线注意的问题</vt:lpstr>
      <vt:lpstr>绘制通道线注意的问题</vt:lpstr>
      <vt:lpstr>绘制通道线注意的问题</vt:lpstr>
      <vt:lpstr>趋势交易法培训教程（06）</vt:lpstr>
      <vt:lpstr>价格变化与交易者心理变化</vt:lpstr>
      <vt:lpstr>分界点A</vt:lpstr>
      <vt:lpstr>分界点A-多空分水岭</vt:lpstr>
      <vt:lpstr>ABC一调整浪需前移一个调整浪</vt:lpstr>
      <vt:lpstr>分A需在同级别中找</vt:lpstr>
      <vt:lpstr>操盘手训练（01） 知已-自我认知</vt:lpstr>
      <vt:lpstr>自我分析-知已</vt:lpstr>
      <vt:lpstr>目前不能稳盈利原因分析</vt:lpstr>
      <vt:lpstr>优秀操盘手的能力与素质与我的不足</vt:lpstr>
      <vt:lpstr>我的目标</vt:lpstr>
      <vt:lpstr>我的计划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操盘手训练（01）</dc:title>
  <dc:creator>Kabala</dc:creator>
  <cp:lastModifiedBy>User</cp:lastModifiedBy>
  <cp:revision>168</cp:revision>
  <dcterms:created xsi:type="dcterms:W3CDTF">2012-10-04T03:43:31Z</dcterms:created>
  <dcterms:modified xsi:type="dcterms:W3CDTF">2013-01-27T03:31:28Z</dcterms:modified>
</cp:coreProperties>
</file>