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F5F-C141-F264-7DA9-CD220A2D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888A6-81C2-44D1-627A-6679C6904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4DB1-1CB6-4AAE-386A-00A1E04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3050-DAAF-26ED-7514-C5E46F3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5774-BAD9-57EC-2AD0-EA2CFB68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8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9261-34DB-AD6D-CA21-4CD238DB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E1DA9-BED6-0E18-B0FA-9DB552E8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4FFA-5837-C6A3-AF74-FC852BE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7FF-F49B-0434-92EB-FCE1FB32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2133-E05A-7BD2-04C0-57CA7E6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DD223-1E94-11CC-CFAC-0BC8E95D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AFCC-B689-235D-EB31-13C346556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A3AD-E291-C4CE-B29E-95AC85D5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C84E-0B0D-F006-861A-5B6763CB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FD82-B83E-F286-6A1B-B7CCB974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3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1406-45D3-0103-925C-93FEEC15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638-6A46-EA21-4DCF-165A138D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DE4B-B762-A800-5CD0-98CD6433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B7F8-532A-D860-3DF2-737CE699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80A7-F802-5330-AB52-4859CB9D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1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8A2D-AA1C-BF6F-8722-26F87D6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77F6-00B0-6C22-7650-B3D1B96A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B8E0-D5EF-88D6-A70E-19C61CD1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BFA4-2987-D3BB-AD34-6B2AC7F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A882-FD59-C88A-64C1-A8B0534A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BE6C-980F-2FE4-FC4D-A5F3C1C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5D09-8958-86B8-020B-F201DCC3C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E546-26D3-9579-C337-D217A2126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17AF-A667-5FB8-0B86-F840F93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58D4-D469-3D7F-4A97-F44A49E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67DC-5848-E52E-B39B-2A2D582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6DF3-21C9-9CA1-6CB2-6FDB0B6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AF47-A64E-2D7A-BB40-CDD90E0A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CDC9-AE1F-83F1-21AA-6456730B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A8478-6C16-585D-EDDF-65093752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A27C-6764-93C9-38E0-9691C6F7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D9A11-C451-FDDE-E7AF-45B1BAE2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6038C-B742-7F95-797B-FB3E5565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C7DB-6C7D-047C-F98C-F4AB6366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FB03-F825-CC0D-C27C-CF526E6B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693FE-F7F0-00B5-E037-057977D4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123FA-48B4-FE4F-EF29-98FBE023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9BF7-E7D0-611B-EADE-D2D3B85E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39E0D-2836-A22D-C61C-A48E33F2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26478-D0F9-38ED-6240-18950F9C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417A-3003-1C19-767E-9171CAD3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CAB1-A63A-1324-19FE-CBABEBBF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D0E-EA71-D58F-4CB9-F1BF9D79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87A2D-87AB-A480-7166-4901CCF0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DE8A-061F-0F8A-69E6-7D922E3A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696B-547B-D019-80E9-1761DD21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ABC40-EE67-C128-36DB-B4C4E4E8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9660-57FF-BE35-473B-156BD3A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73DAD-B7D9-B367-95E9-A60B0E784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169AA-1D1D-3A4C-33A2-E0471693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4C7B-8254-1271-79B2-EF01C070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46CB7-8CE1-6966-9DA5-3990BD16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9A11-639D-AFF3-6A5A-E6E0F835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51D9B-EBE9-00F9-86B5-C84397DA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837B-5A9E-D1BA-A524-DBE514482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A85C-6719-53FA-B529-9D8E427F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395A-7445-48F2-A4A7-3AB60C40B75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410E-16C7-B34D-84DB-BACE4E5AC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4C46-9C4F-1F3D-9117-35445F47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ED82-2D21-4188-8333-F2BA40C33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1B4-D6DB-8602-5D33-7F0B0DC5D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Registration Management System using Blockchain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D5C88-82B1-D470-E0BB-FB3E22C1B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IBCC REVIEW-2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E495F-4D48-5E81-88AF-9470D0AE33FC}"/>
              </a:ext>
            </a:extLst>
          </p:cNvPr>
          <p:cNvSpPr txBox="1"/>
          <p:nvPr/>
        </p:nvSpPr>
        <p:spPr>
          <a:xfrm>
            <a:off x="664234" y="155275"/>
            <a:ext cx="57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A681B-0567-04A0-4EB2-615DA4219FDB}"/>
              </a:ext>
            </a:extLst>
          </p:cNvPr>
          <p:cNvSpPr txBox="1"/>
          <p:nvPr/>
        </p:nvSpPr>
        <p:spPr>
          <a:xfrm>
            <a:off x="390344" y="1214720"/>
            <a:ext cx="100217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Land Registration System is a time consuming process for the transfer of property ownership related to a land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the land is stored in a single place leading to security issues also.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 the incomplete/improper registration leads to dispute of ownership and litigations of the 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work, a land registration system using block chain is proposed to overcome the above mentioned limitations of the land registration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of data in block chain provides security and land owner data can be stored safely to avoid conflicts of land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being an important asset, the use of bock chain  technology can help improve this sector in its work implementation as well as its characteristics significantly for a seamless and hassle free work flow to achieve a reliable system.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4B9AF9-9FF6-6180-2924-03C95B7357C1}"/>
              </a:ext>
            </a:extLst>
          </p:cNvPr>
          <p:cNvSpPr/>
          <p:nvPr/>
        </p:nvSpPr>
        <p:spPr>
          <a:xfrm>
            <a:off x="299806" y="0"/>
            <a:ext cx="2181726" cy="8341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FDA709-5955-027A-7B36-145EA00C3126}"/>
              </a:ext>
            </a:extLst>
          </p:cNvPr>
          <p:cNvSpPr/>
          <p:nvPr/>
        </p:nvSpPr>
        <p:spPr>
          <a:xfrm>
            <a:off x="217930" y="1032594"/>
            <a:ext cx="3898231" cy="767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REGISTER TO THE PLATFORM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108C1-6125-3E26-32D5-1676F97F1F2E}"/>
              </a:ext>
            </a:extLst>
          </p:cNvPr>
          <p:cNvSpPr/>
          <p:nvPr/>
        </p:nvSpPr>
        <p:spPr>
          <a:xfrm>
            <a:off x="217932" y="2114154"/>
            <a:ext cx="3898230" cy="599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SELLERS UPLOAD PROPERTY SPECIFICATIONS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0FF9B-7B9A-0F28-05B4-BB8AD49144D9}"/>
              </a:ext>
            </a:extLst>
          </p:cNvPr>
          <p:cNvSpPr/>
          <p:nvPr/>
        </p:nvSpPr>
        <p:spPr>
          <a:xfrm>
            <a:off x="75141" y="3053751"/>
            <a:ext cx="4138863" cy="6745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BUYERS REQUEST TO ACCESS THE PROPERTY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26FF8B-E19A-1573-46EB-9724A31A1D56}"/>
              </a:ext>
            </a:extLst>
          </p:cNvPr>
          <p:cNvSpPr/>
          <p:nvPr/>
        </p:nvSpPr>
        <p:spPr>
          <a:xfrm>
            <a:off x="4681269" y="1065894"/>
            <a:ext cx="2264889" cy="1664518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APROVAL OF </a:t>
            </a:r>
          </a:p>
          <a:p>
            <a:pPr algn="ctr"/>
            <a:r>
              <a:rPr lang="en-US" dirty="0"/>
              <a:t>SELLERS</a:t>
            </a:r>
          </a:p>
          <a:p>
            <a:pPr algn="ctr"/>
            <a:r>
              <a:rPr lang="en-US" dirty="0"/>
              <a:t>REQUEST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4A6D1-5A0C-1E1A-DF0A-9D40067859B8}"/>
              </a:ext>
            </a:extLst>
          </p:cNvPr>
          <p:cNvSpPr/>
          <p:nvPr/>
        </p:nvSpPr>
        <p:spPr>
          <a:xfrm>
            <a:off x="7556133" y="391214"/>
            <a:ext cx="4138863" cy="674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verify land history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E2445-A07D-4EB3-2AAB-FBB0B4E09B54}"/>
              </a:ext>
            </a:extLst>
          </p:cNvPr>
          <p:cNvSpPr/>
          <p:nvPr/>
        </p:nvSpPr>
        <p:spPr>
          <a:xfrm>
            <a:off x="7466541" y="1556311"/>
            <a:ext cx="4138863" cy="674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Verfication</a:t>
            </a:r>
            <a:r>
              <a:rPr lang="en-US" dirty="0"/>
              <a:t> of details by land</a:t>
            </a:r>
            <a:endParaRPr lang="en-IN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3852934-6F80-922D-B4D6-72CC08B56B77}"/>
              </a:ext>
            </a:extLst>
          </p:cNvPr>
          <p:cNvSpPr/>
          <p:nvPr/>
        </p:nvSpPr>
        <p:spPr>
          <a:xfrm>
            <a:off x="8502808" y="2698704"/>
            <a:ext cx="2066328" cy="131484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Verified?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45A45-236A-9A98-4DFF-2465A9DE1BFC}"/>
              </a:ext>
            </a:extLst>
          </p:cNvPr>
          <p:cNvSpPr/>
          <p:nvPr/>
        </p:nvSpPr>
        <p:spPr>
          <a:xfrm>
            <a:off x="7325643" y="4289904"/>
            <a:ext cx="4138863" cy="674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Signing the transfer document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CAB69-E166-93DE-6924-75A98D10590F}"/>
              </a:ext>
            </a:extLst>
          </p:cNvPr>
          <p:cNvSpPr/>
          <p:nvPr/>
        </p:nvSpPr>
        <p:spPr>
          <a:xfrm>
            <a:off x="7325643" y="5766382"/>
            <a:ext cx="4138863" cy="674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land authentication and validation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12E028-AF1B-7068-019C-C68859A58606}"/>
              </a:ext>
            </a:extLst>
          </p:cNvPr>
          <p:cNvCxnSpPr>
            <a:stCxn id="2" idx="4"/>
          </p:cNvCxnSpPr>
          <p:nvPr/>
        </p:nvCxnSpPr>
        <p:spPr>
          <a:xfrm>
            <a:off x="1390669" y="834189"/>
            <a:ext cx="0" cy="2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853C3-01CC-A3FD-D605-25D11B739826}"/>
              </a:ext>
            </a:extLst>
          </p:cNvPr>
          <p:cNvCxnSpPr/>
          <p:nvPr/>
        </p:nvCxnSpPr>
        <p:spPr>
          <a:xfrm>
            <a:off x="1526875" y="1800346"/>
            <a:ext cx="0" cy="31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BCCE9-F696-0E93-D632-4D2A277E6F00}"/>
              </a:ext>
            </a:extLst>
          </p:cNvPr>
          <p:cNvCxnSpPr/>
          <p:nvPr/>
        </p:nvCxnSpPr>
        <p:spPr>
          <a:xfrm>
            <a:off x="1690777" y="2713311"/>
            <a:ext cx="0" cy="34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B2D228-217C-9D18-4886-A2FB2E2EE4E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626754" y="1898153"/>
            <a:ext cx="319404" cy="17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9D37B0-396A-479E-395B-1B948525F649}"/>
              </a:ext>
            </a:extLst>
          </p:cNvPr>
          <p:cNvCxnSpPr>
            <a:cxnSpLocks/>
          </p:cNvCxnSpPr>
          <p:nvPr/>
        </p:nvCxnSpPr>
        <p:spPr>
          <a:xfrm flipH="1" flipV="1">
            <a:off x="6856723" y="728476"/>
            <a:ext cx="45437" cy="116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3D07A-E246-6E4B-7D65-EF6BCD9457E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79441" y="728476"/>
            <a:ext cx="6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CBD35-DA0E-4261-3ABA-8C9014ABA730}"/>
              </a:ext>
            </a:extLst>
          </p:cNvPr>
          <p:cNvCxnSpPr>
            <a:stCxn id="7" idx="2"/>
          </p:cNvCxnSpPr>
          <p:nvPr/>
        </p:nvCxnSpPr>
        <p:spPr>
          <a:xfrm>
            <a:off x="9625565" y="1065738"/>
            <a:ext cx="1514" cy="46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94C23D-A747-3DC8-938D-5027D1D16EFC}"/>
              </a:ext>
            </a:extLst>
          </p:cNvPr>
          <p:cNvCxnSpPr>
            <a:cxnSpLocks/>
          </p:cNvCxnSpPr>
          <p:nvPr/>
        </p:nvCxnSpPr>
        <p:spPr>
          <a:xfrm>
            <a:off x="9494352" y="2247936"/>
            <a:ext cx="89592" cy="48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6DB4A-87C7-130E-FAE4-3A5938E00847}"/>
              </a:ext>
            </a:extLst>
          </p:cNvPr>
          <p:cNvCxnSpPr>
            <a:cxnSpLocks/>
          </p:cNvCxnSpPr>
          <p:nvPr/>
        </p:nvCxnSpPr>
        <p:spPr>
          <a:xfrm>
            <a:off x="9535972" y="4013142"/>
            <a:ext cx="11878" cy="3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B55AD9-876C-5D0A-E43C-4DBB10830AA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395075" y="4964428"/>
            <a:ext cx="0" cy="80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B7A641-7C3E-D35E-76FC-03F57AE5F6BA}"/>
              </a:ext>
            </a:extLst>
          </p:cNvPr>
          <p:cNvCxnSpPr>
            <a:cxnSpLocks/>
          </p:cNvCxnSpPr>
          <p:nvPr/>
        </p:nvCxnSpPr>
        <p:spPr>
          <a:xfrm flipV="1">
            <a:off x="3128576" y="3394114"/>
            <a:ext cx="1599709" cy="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A37BAF-B64C-A94A-BC66-8723CE0248F6}"/>
              </a:ext>
            </a:extLst>
          </p:cNvPr>
          <p:cNvCxnSpPr>
            <a:cxnSpLocks/>
          </p:cNvCxnSpPr>
          <p:nvPr/>
        </p:nvCxnSpPr>
        <p:spPr>
          <a:xfrm flipH="1" flipV="1">
            <a:off x="4706755" y="1898153"/>
            <a:ext cx="52527" cy="153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F4FE8A-D006-AE52-6D9E-E26505E03C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813714" y="2730412"/>
            <a:ext cx="15926" cy="46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5F3121-BBC6-2866-0B12-72272255EE90}"/>
              </a:ext>
            </a:extLst>
          </p:cNvPr>
          <p:cNvCxnSpPr>
            <a:stCxn id="9" idx="1"/>
          </p:cNvCxnSpPr>
          <p:nvPr/>
        </p:nvCxnSpPr>
        <p:spPr>
          <a:xfrm flipH="1">
            <a:off x="6592038" y="3356127"/>
            <a:ext cx="1910770" cy="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EE4EE02-327B-8A96-5FCC-03D2CA91229E}"/>
              </a:ext>
            </a:extLst>
          </p:cNvPr>
          <p:cNvSpPr/>
          <p:nvPr/>
        </p:nvSpPr>
        <p:spPr>
          <a:xfrm>
            <a:off x="5369257" y="3194794"/>
            <a:ext cx="1205037" cy="5443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813007-087F-9554-01A6-9FCB3A420E7D}"/>
              </a:ext>
            </a:extLst>
          </p:cNvPr>
          <p:cNvSpPr txBox="1"/>
          <p:nvPr/>
        </p:nvSpPr>
        <p:spPr>
          <a:xfrm>
            <a:off x="6799018" y="379261"/>
            <a:ext cx="9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6A1CEB-93AA-0E82-E5FE-381ED0A367A0}"/>
              </a:ext>
            </a:extLst>
          </p:cNvPr>
          <p:cNvSpPr txBox="1"/>
          <p:nvPr/>
        </p:nvSpPr>
        <p:spPr>
          <a:xfrm>
            <a:off x="5908567" y="2707782"/>
            <a:ext cx="9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C00529-4496-D35E-D51E-A8593F075F7D}"/>
              </a:ext>
            </a:extLst>
          </p:cNvPr>
          <p:cNvSpPr txBox="1"/>
          <p:nvPr/>
        </p:nvSpPr>
        <p:spPr>
          <a:xfrm>
            <a:off x="9763629" y="3888983"/>
            <a:ext cx="9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1864F1-B9E9-E7D0-6BC7-4B7667019AE4}"/>
              </a:ext>
            </a:extLst>
          </p:cNvPr>
          <p:cNvSpPr txBox="1"/>
          <p:nvPr/>
        </p:nvSpPr>
        <p:spPr>
          <a:xfrm>
            <a:off x="7919012" y="3016314"/>
            <a:ext cx="9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2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85F81-6EEA-467D-5486-F98D288D1763}"/>
              </a:ext>
            </a:extLst>
          </p:cNvPr>
          <p:cNvSpPr txBox="1"/>
          <p:nvPr/>
        </p:nvSpPr>
        <p:spPr>
          <a:xfrm>
            <a:off x="347212" y="1729466"/>
            <a:ext cx="78047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can automatically execute a land transaction under given conditions from the seller and buyers that can be deployed on the block chain.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a fast and reliable land registration system to increase the speed of the original process.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 and secure way to store and maintain data is required. The land owner updating can be done very fast.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forgery for the claiming of land can be kept in check with the block chain data.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faster land transaction execution, incomplete registrations can be eliminated.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scope for the improvement of this work, which can be under taken by government for implementation based upon their needs.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5F449-E98C-D7BA-B40D-F239C16CB6CA}"/>
              </a:ext>
            </a:extLst>
          </p:cNvPr>
          <p:cNvSpPr txBox="1"/>
          <p:nvPr/>
        </p:nvSpPr>
        <p:spPr>
          <a:xfrm>
            <a:off x="276045" y="431321"/>
            <a:ext cx="63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5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47DB0-9355-B629-D5E7-A5AD212D30C7}"/>
              </a:ext>
            </a:extLst>
          </p:cNvPr>
          <p:cNvSpPr txBox="1"/>
          <p:nvPr/>
        </p:nvSpPr>
        <p:spPr>
          <a:xfrm>
            <a:off x="532681" y="1462981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https://ieeexplore.ieee.org/abstract/document/9346258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C3078-340E-6B4D-F414-4DFE53AB0E43}"/>
              </a:ext>
            </a:extLst>
          </p:cNvPr>
          <p:cNvSpPr txBox="1"/>
          <p:nvPr/>
        </p:nvSpPr>
        <p:spPr>
          <a:xfrm>
            <a:off x="532681" y="2118587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https://ieeexplore.ieee.org/abstract/document/9346270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0BA59-5194-8DAF-6F00-5E7458861D83}"/>
              </a:ext>
            </a:extLst>
          </p:cNvPr>
          <p:cNvSpPr txBox="1"/>
          <p:nvPr/>
        </p:nvSpPr>
        <p:spPr>
          <a:xfrm>
            <a:off x="532681" y="2886337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https://ieeexplore.ieee.org/abstract/document/9079271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72B0A-11E9-5708-E0E7-8585503CEC95}"/>
              </a:ext>
            </a:extLst>
          </p:cNvPr>
          <p:cNvSpPr txBox="1"/>
          <p:nvPr/>
        </p:nvSpPr>
        <p:spPr>
          <a:xfrm>
            <a:off x="532681" y="3726609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https://ieeexplore.ieee.org/abstract/document/9115752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525AB-76B5-B9A2-1CB5-4CAD3C28DFCE}"/>
              </a:ext>
            </a:extLst>
          </p:cNvPr>
          <p:cNvSpPr txBox="1"/>
          <p:nvPr/>
        </p:nvSpPr>
        <p:spPr>
          <a:xfrm>
            <a:off x="532681" y="362309"/>
            <a:ext cx="723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8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Property Registration Management System using Blockchain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Registration Management System using Blockchain</dc:title>
  <dc:creator>vamshi krishna kondapaka</dc:creator>
  <cp:lastModifiedBy>vamshi krishna kondapaka</cp:lastModifiedBy>
  <cp:revision>1</cp:revision>
  <dcterms:created xsi:type="dcterms:W3CDTF">2022-09-13T05:06:15Z</dcterms:created>
  <dcterms:modified xsi:type="dcterms:W3CDTF">2022-09-13T05:06:24Z</dcterms:modified>
</cp:coreProperties>
</file>