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BE40EF7-4FDB-46DC-AD5C-7AA9927BCDC4}" type="doc">
      <dgm:prSet loTypeId="urn:microsoft.com/office/officeart/2005/8/layout/bProcess3#1" loCatId="process" qsTypeId="urn:microsoft.com/office/officeart/2005/8/quickstyle/simple1#1" qsCatId="simple" csTypeId="urn:microsoft.com/office/officeart/2005/8/colors/accent1_2#1" csCatId="accent1" phldr="0"/>
      <dgm:spPr/>
      <dgm:t>
        <a:bodyPr/>
        <a:lstStyle/>
        <a:p>
          <a:endParaRPr lang="en-US"/>
        </a:p>
      </dgm:t>
    </dgm:pt>
    <dgm:pt modelId="{1623B4C5-2499-4637-B07C-6AE8AE2BD718}" type="pres">
      <dgm:prSet presAssocID="{4BE40EF7-4FDB-46DC-AD5C-7AA9927BCDC4}" presName="Name0" presStyleCnt="0">
        <dgm:presLayoutVars>
          <dgm:dir/>
          <dgm:resizeHandles val="exact"/>
        </dgm:presLayoutVars>
      </dgm:prSet>
      <dgm:spPr/>
      <dgm:t>
        <a:bodyPr/>
        <a:lstStyle/>
        <a:p>
          <a:endParaRPr lang="en-US"/>
        </a:p>
      </dgm:t>
    </dgm:pt>
  </dgm:ptLst>
  <dgm:cxnLst>
    <dgm:cxn modelId="{7E4DF749-A6E8-47E3-A981-B624E64CC9E0}" type="presOf" srcId="{4BE40EF7-4FDB-46DC-AD5C-7AA9927BCDC4}" destId="{1623B4C5-2499-4637-B07C-6AE8AE2BD718}" srcOrd="0" destOrd="0" presId="urn:microsoft.com/office/officeart/2005/8/layout/bProcess3#1"/>
  </dgm:cxnLst>
  <dgm:bg/>
  <dgm:whole/>
  <dgm:extLst>
    <a:ext uri="http://schemas.microsoft.com/office/drawing/2008/diagram">
      <dsp:dataModelExt xmlns:dsp="http://schemas.microsoft.com/office/drawing/2008/diagram" xmlns=""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090660" cy="4921885"/>
        <a:chOff x="0" y="0"/>
        <a:chExt cx="9090660" cy="4921885"/>
      </a:xfrm>
    </dsp:grpSpPr>
    <dsp:sp modelId="{9F73252C-5345-45F1-A6FA-69E44781CCB0}">
      <dsp:nvSpPr>
        <dsp:cNvPr id="4" name="Freeform 3"/>
        <dsp:cNvSpPr/>
      </dsp:nvSpPr>
      <dsp:spPr bwMode="white">
        <a:xfrm>
          <a:off x="2637978" y="1373592"/>
          <a:ext cx="603366" cy="0"/>
        </a:xfrm>
        <a:custGeom>
          <a:avLst/>
          <a:gdLst/>
          <a:ahLst/>
          <a:cxnLst/>
          <a:pathLst>
            <a:path w="950">
              <a:moveTo>
                <a:pt x="0" y="0"/>
              </a:moveTo>
              <a:lnTo>
                <a:pt x="950" y="0"/>
              </a:lnTo>
            </a:path>
          </a:pathLst>
        </a:custGeom>
        <a:ln>
          <a:tailEnd type="arrow" w="lg" len="med"/>
        </a:ln>
      </dsp:spPr>
      <dsp:style>
        <a:lnRef idx="1">
          <a:schemeClr val="accent1"/>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en-US">
            <a:solidFill>
              <a:schemeClr val="tx1"/>
            </a:solidFill>
          </a:endParaRPr>
        </a:p>
      </dsp:txBody>
      <dsp:txXfrm>
        <a:off x="2637978" y="1373592"/>
        <a:ext cx="603366" cy="0"/>
      </dsp:txXfrm>
    </dsp:sp>
    <dsp:sp modelId="{2FBE2C1E-1D94-400F-A227-985D4DA10085}">
      <dsp:nvSpPr>
        <dsp:cNvPr id="3" name="Rectangles 2"/>
        <dsp:cNvSpPr/>
      </dsp:nvSpPr>
      <dsp:spPr bwMode="white">
        <a:xfrm>
          <a:off x="14648" y="586593"/>
          <a:ext cx="2623330" cy="1573998"/>
        </a:xfrm>
        <a:prstGeom prst="rect">
          <a:avLst/>
        </a:prstGeom>
      </dsp:spPr>
      <dsp:style>
        <a:lnRef idx="2">
          <a:schemeClr val="lt1"/>
        </a:lnRef>
        <a:fillRef idx="1">
          <a:schemeClr val="accent1"/>
        </a:fillRef>
        <a:effectRef idx="0">
          <a:scrgbClr r="0" g="0" b="0"/>
        </a:effectRef>
        <a:fontRef idx="minor">
          <a:schemeClr val="lt1"/>
        </a:fontRef>
      </dsp:style>
      <dsp:txBody>
        <a:bodyPr lIns="376936" tIns="376936" rIns="376936" bIns="376936" anchor="ctr"/>
        <a:lstStyle>
          <a:lvl1pPr algn="ctr">
            <a:defRPr sz="5300"/>
          </a:lvl1pPr>
          <a:lvl2pPr marL="285750" indent="-285750" algn="ctr">
            <a:defRPr sz="4100"/>
          </a:lvl2pPr>
          <a:lvl3pPr marL="571500" indent="-285750" algn="ctr">
            <a:defRPr sz="4100"/>
          </a:lvl3pPr>
          <a:lvl4pPr marL="857250" indent="-285750" algn="ctr">
            <a:defRPr sz="4100"/>
          </a:lvl4pPr>
          <a:lvl5pPr marL="1143000" indent="-285750" algn="ctr">
            <a:defRPr sz="4100"/>
          </a:lvl5pPr>
          <a:lvl6pPr marL="1428750" indent="-285750" algn="ctr">
            <a:defRPr sz="4100"/>
          </a:lvl6pPr>
          <a:lvl7pPr marL="1714500" indent="-285750" algn="ctr">
            <a:defRPr sz="4100"/>
          </a:lvl7pPr>
          <a:lvl8pPr marL="2000250" indent="-285750" algn="ctr">
            <a:defRPr sz="4100"/>
          </a:lvl8pPr>
          <a:lvl9pPr marL="2286000" indent="-285750" algn="ctr">
            <a:defRPr sz="4100"/>
          </a:lvl9pPr>
        </a:lstStyle>
        <a:p>
          <a:pPr lvl="0">
            <a:lnSpc>
              <a:spcPct val="100000"/>
            </a:lnSpc>
            <a:spcBef>
              <a:spcPct val="0"/>
            </a:spcBef>
            <a:spcAft>
              <a:spcPct val="35000"/>
            </a:spcAft>
          </a:pPr>
          <a:endParaRPr lang="en-US"/>
        </a:p>
      </dsp:txBody>
      <dsp:txXfrm>
        <a:off x="14648" y="586593"/>
        <a:ext cx="2623330" cy="1573998"/>
      </dsp:txXfrm>
    </dsp:sp>
    <dsp:sp modelId="{EBB69596-36AB-40F1-91C5-FC3350A00067}">
      <dsp:nvSpPr>
        <dsp:cNvPr id="6" name="Freeform 5"/>
        <dsp:cNvSpPr/>
      </dsp:nvSpPr>
      <dsp:spPr bwMode="white">
        <a:xfrm>
          <a:off x="5864674" y="1373592"/>
          <a:ext cx="603366" cy="0"/>
        </a:xfrm>
        <a:custGeom>
          <a:avLst/>
          <a:gdLst/>
          <a:ahLst/>
          <a:cxnLst/>
          <a:pathLst>
            <a:path w="950">
              <a:moveTo>
                <a:pt x="0" y="0"/>
              </a:moveTo>
              <a:lnTo>
                <a:pt x="950" y="0"/>
              </a:lnTo>
            </a:path>
          </a:pathLst>
        </a:custGeom>
        <a:ln>
          <a:tailEnd type="arrow" w="lg" len="med"/>
        </a:ln>
      </dsp:spPr>
      <dsp:style>
        <a:lnRef idx="1">
          <a:schemeClr val="accent1"/>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en-US">
            <a:solidFill>
              <a:schemeClr val="tx1"/>
            </a:solidFill>
          </a:endParaRPr>
        </a:p>
      </dsp:txBody>
      <dsp:txXfrm>
        <a:off x="5864674" y="1373592"/>
        <a:ext cx="603366" cy="0"/>
      </dsp:txXfrm>
    </dsp:sp>
    <dsp:sp modelId="{0482690C-586E-41D6-8B40-4CA7581A9CE9}">
      <dsp:nvSpPr>
        <dsp:cNvPr id="5" name="Rectangles 4"/>
        <dsp:cNvSpPr/>
      </dsp:nvSpPr>
      <dsp:spPr bwMode="white">
        <a:xfrm>
          <a:off x="3241344" y="586593"/>
          <a:ext cx="2623330" cy="1573998"/>
        </a:xfrm>
        <a:prstGeom prst="rect">
          <a:avLst/>
        </a:prstGeom>
      </dsp:spPr>
      <dsp:style>
        <a:lnRef idx="2">
          <a:schemeClr val="lt1"/>
        </a:lnRef>
        <a:fillRef idx="1">
          <a:schemeClr val="accent1"/>
        </a:fillRef>
        <a:effectRef idx="0">
          <a:scrgbClr r="0" g="0" b="0"/>
        </a:effectRef>
        <a:fontRef idx="minor">
          <a:schemeClr val="lt1"/>
        </a:fontRef>
      </dsp:style>
      <dsp:txBody>
        <a:bodyPr lIns="376936" tIns="376936" rIns="376936" bIns="376936" anchor="ctr"/>
        <a:lstStyle>
          <a:lvl1pPr algn="ctr">
            <a:defRPr sz="5300"/>
          </a:lvl1pPr>
          <a:lvl2pPr marL="285750" indent="-285750" algn="ctr">
            <a:defRPr sz="4100"/>
          </a:lvl2pPr>
          <a:lvl3pPr marL="571500" indent="-285750" algn="ctr">
            <a:defRPr sz="4100"/>
          </a:lvl3pPr>
          <a:lvl4pPr marL="857250" indent="-285750" algn="ctr">
            <a:defRPr sz="4100"/>
          </a:lvl4pPr>
          <a:lvl5pPr marL="1143000" indent="-285750" algn="ctr">
            <a:defRPr sz="4100"/>
          </a:lvl5pPr>
          <a:lvl6pPr marL="1428750" indent="-285750" algn="ctr">
            <a:defRPr sz="4100"/>
          </a:lvl6pPr>
          <a:lvl7pPr marL="1714500" indent="-285750" algn="ctr">
            <a:defRPr sz="4100"/>
          </a:lvl7pPr>
          <a:lvl8pPr marL="2000250" indent="-285750" algn="ctr">
            <a:defRPr sz="4100"/>
          </a:lvl8pPr>
          <a:lvl9pPr marL="2286000" indent="-285750" algn="ctr">
            <a:defRPr sz="4100"/>
          </a:lvl9pPr>
        </a:lstStyle>
        <a:p>
          <a:pPr lvl="0">
            <a:lnSpc>
              <a:spcPct val="100000"/>
            </a:lnSpc>
            <a:spcBef>
              <a:spcPct val="0"/>
            </a:spcBef>
            <a:spcAft>
              <a:spcPct val="35000"/>
            </a:spcAft>
          </a:pPr>
          <a:endParaRPr lang="en-US"/>
        </a:p>
      </dsp:txBody>
      <dsp:txXfrm>
        <a:off x="3241344" y="586593"/>
        <a:ext cx="2623330" cy="1573998"/>
      </dsp:txXfrm>
    </dsp:sp>
    <dsp:sp modelId="{31F3FE5F-74B2-48F8-89DC-AE29DBB498B0}">
      <dsp:nvSpPr>
        <dsp:cNvPr id="8" name="Freeform 7"/>
        <dsp:cNvSpPr/>
      </dsp:nvSpPr>
      <dsp:spPr bwMode="white">
        <a:xfrm>
          <a:off x="1326313" y="2160591"/>
          <a:ext cx="6453392" cy="600703"/>
        </a:xfrm>
        <a:custGeom>
          <a:avLst/>
          <a:gdLst/>
          <a:ahLst/>
          <a:cxnLst/>
          <a:pathLst>
            <a:path w="10163" h="946">
              <a:moveTo>
                <a:pt x="10163" y="0"/>
              </a:moveTo>
              <a:lnTo>
                <a:pt x="10163" y="473"/>
              </a:lnTo>
              <a:lnTo>
                <a:pt x="0" y="473"/>
              </a:lnTo>
              <a:lnTo>
                <a:pt x="0" y="946"/>
              </a:lnTo>
            </a:path>
          </a:pathLst>
        </a:custGeom>
        <a:ln>
          <a:tailEnd type="arrow" w="lg" len="med"/>
        </a:ln>
      </dsp:spPr>
      <dsp:style>
        <a:lnRef idx="1">
          <a:schemeClr val="accent1"/>
        </a:lnRef>
        <a:fillRef idx="0">
          <a:schemeClr val="accent1"/>
        </a:fillRef>
        <a:effectRef idx="0">
          <a:scrgbClr r="0" g="0" b="0"/>
        </a:effectRef>
        <a:fontRef idx="minor"/>
      </dsp:style>
      <dsp:txBody>
        <a:bodyPr lIns="12700" tIns="0" rIns="12700" bIns="0" anchor="ctr"/>
        <a:lstStyle>
          <a:lvl1pPr algn="ctr">
            <a:defRPr sz="3900"/>
          </a:lvl1pPr>
          <a:lvl2pPr marL="285750" indent="-285750" algn="ctr">
            <a:defRPr sz="3000"/>
          </a:lvl2pPr>
          <a:lvl3pPr marL="571500" indent="-285750" algn="ctr">
            <a:defRPr sz="3000"/>
          </a:lvl3pPr>
          <a:lvl4pPr marL="857250" indent="-285750" algn="ctr">
            <a:defRPr sz="3000"/>
          </a:lvl4pPr>
          <a:lvl5pPr marL="1143000" indent="-285750" algn="ctr">
            <a:defRPr sz="3000"/>
          </a:lvl5pPr>
          <a:lvl6pPr marL="1428750" indent="-285750" algn="ctr">
            <a:defRPr sz="3000"/>
          </a:lvl6pPr>
          <a:lvl7pPr marL="1714500" indent="-285750" algn="ctr">
            <a:defRPr sz="3000"/>
          </a:lvl7pPr>
          <a:lvl8pPr marL="2000250" indent="-285750" algn="ctr">
            <a:defRPr sz="3000"/>
          </a:lvl8pPr>
          <a:lvl9pPr marL="2286000" indent="-285750" algn="ctr">
            <a:defRPr sz="3000"/>
          </a:lvl9pPr>
        </a:lstStyle>
        <a:p>
          <a:pPr lvl="0">
            <a:lnSpc>
              <a:spcPct val="100000"/>
            </a:lnSpc>
            <a:spcBef>
              <a:spcPct val="0"/>
            </a:spcBef>
            <a:spcAft>
              <a:spcPct val="35000"/>
            </a:spcAft>
          </a:pPr>
          <a:endParaRPr lang="en-US">
            <a:solidFill>
              <a:schemeClr val="tx1"/>
            </a:solidFill>
          </a:endParaRPr>
        </a:p>
      </dsp:txBody>
      <dsp:txXfrm>
        <a:off x="1326313" y="2160591"/>
        <a:ext cx="6453392" cy="600703"/>
      </dsp:txXfrm>
    </dsp:sp>
    <dsp:sp modelId="{E5145E43-B450-47CE-B1E5-1482BCF4071D}">
      <dsp:nvSpPr>
        <dsp:cNvPr id="7" name="Rectangles 6"/>
        <dsp:cNvSpPr/>
      </dsp:nvSpPr>
      <dsp:spPr bwMode="white">
        <a:xfrm>
          <a:off x="6468040" y="586593"/>
          <a:ext cx="2623330" cy="1573998"/>
        </a:xfrm>
        <a:prstGeom prst="rect">
          <a:avLst/>
        </a:prstGeom>
      </dsp:spPr>
      <dsp:style>
        <a:lnRef idx="2">
          <a:schemeClr val="lt1"/>
        </a:lnRef>
        <a:fillRef idx="1">
          <a:schemeClr val="accent1"/>
        </a:fillRef>
        <a:effectRef idx="0">
          <a:scrgbClr r="0" g="0" b="0"/>
        </a:effectRef>
        <a:fontRef idx="minor">
          <a:schemeClr val="lt1"/>
        </a:fontRef>
      </dsp:style>
      <dsp:txBody>
        <a:bodyPr lIns="376936" tIns="376936" rIns="376936" bIns="376936" anchor="ctr"/>
        <a:lstStyle>
          <a:lvl1pPr algn="ctr">
            <a:defRPr sz="5300"/>
          </a:lvl1pPr>
          <a:lvl2pPr marL="285750" indent="-285750" algn="ctr">
            <a:defRPr sz="4100"/>
          </a:lvl2pPr>
          <a:lvl3pPr marL="571500" indent="-285750" algn="ctr">
            <a:defRPr sz="4100"/>
          </a:lvl3pPr>
          <a:lvl4pPr marL="857250" indent="-285750" algn="ctr">
            <a:defRPr sz="4100"/>
          </a:lvl4pPr>
          <a:lvl5pPr marL="1143000" indent="-285750" algn="ctr">
            <a:defRPr sz="4100"/>
          </a:lvl5pPr>
          <a:lvl6pPr marL="1428750" indent="-285750" algn="ctr">
            <a:defRPr sz="4100"/>
          </a:lvl6pPr>
          <a:lvl7pPr marL="1714500" indent="-285750" algn="ctr">
            <a:defRPr sz="4100"/>
          </a:lvl7pPr>
          <a:lvl8pPr marL="2000250" indent="-285750" algn="ctr">
            <a:defRPr sz="4100"/>
          </a:lvl8pPr>
          <a:lvl9pPr marL="2286000" indent="-285750" algn="ctr">
            <a:defRPr sz="4100"/>
          </a:lvl9pPr>
        </a:lstStyle>
        <a:p>
          <a:pPr lvl="0">
            <a:lnSpc>
              <a:spcPct val="100000"/>
            </a:lnSpc>
            <a:spcBef>
              <a:spcPct val="0"/>
            </a:spcBef>
            <a:spcAft>
              <a:spcPct val="35000"/>
            </a:spcAft>
          </a:pPr>
          <a:endParaRPr lang="en-US"/>
        </a:p>
      </dsp:txBody>
      <dsp:txXfrm>
        <a:off x="6468040" y="586593"/>
        <a:ext cx="2623330" cy="1573998"/>
      </dsp:txXfrm>
    </dsp:sp>
    <dsp:sp modelId="{E85A6953-055C-454F-835D-7FF8096CA491}">
      <dsp:nvSpPr>
        <dsp:cNvPr id="10" name="Freeform 9"/>
        <dsp:cNvSpPr/>
      </dsp:nvSpPr>
      <dsp:spPr bwMode="white">
        <a:xfrm>
          <a:off x="2637978" y="3548293"/>
          <a:ext cx="603366" cy="0"/>
        </a:xfrm>
        <a:custGeom>
          <a:avLst/>
          <a:gdLst/>
          <a:ahLst/>
          <a:cxnLst/>
          <a:pathLst>
            <a:path w="950">
              <a:moveTo>
                <a:pt x="0" y="0"/>
              </a:moveTo>
              <a:lnTo>
                <a:pt x="950" y="0"/>
              </a:lnTo>
            </a:path>
          </a:pathLst>
        </a:custGeom>
        <a:ln>
          <a:tailEnd type="arrow" w="lg" len="med"/>
        </a:ln>
      </dsp:spPr>
      <dsp:style>
        <a:lnRef idx="1">
          <a:schemeClr val="accent1"/>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en-US">
            <a:solidFill>
              <a:schemeClr val="tx1"/>
            </a:solidFill>
          </a:endParaRPr>
        </a:p>
      </dsp:txBody>
      <dsp:txXfrm>
        <a:off x="2637978" y="3548293"/>
        <a:ext cx="603366" cy="0"/>
      </dsp:txXfrm>
    </dsp:sp>
    <dsp:sp modelId="{13492D71-E670-42C9-A619-1DE9B5F887F1}">
      <dsp:nvSpPr>
        <dsp:cNvPr id="9" name="Rectangles 8"/>
        <dsp:cNvSpPr/>
      </dsp:nvSpPr>
      <dsp:spPr bwMode="white">
        <a:xfrm>
          <a:off x="14648" y="2761294"/>
          <a:ext cx="2623330" cy="1573998"/>
        </a:xfrm>
        <a:prstGeom prst="rect">
          <a:avLst/>
        </a:prstGeom>
      </dsp:spPr>
      <dsp:style>
        <a:lnRef idx="2">
          <a:schemeClr val="lt1"/>
        </a:lnRef>
        <a:fillRef idx="1">
          <a:schemeClr val="accent1"/>
        </a:fillRef>
        <a:effectRef idx="0">
          <a:scrgbClr r="0" g="0" b="0"/>
        </a:effectRef>
        <a:fontRef idx="minor">
          <a:schemeClr val="lt1"/>
        </a:fontRef>
      </dsp:style>
      <dsp:txBody>
        <a:bodyPr lIns="376936" tIns="376936" rIns="376936" bIns="376936" anchor="ctr"/>
        <a:lstStyle>
          <a:lvl1pPr algn="ctr">
            <a:defRPr sz="5300"/>
          </a:lvl1pPr>
          <a:lvl2pPr marL="285750" indent="-285750" algn="ctr">
            <a:defRPr sz="4100"/>
          </a:lvl2pPr>
          <a:lvl3pPr marL="571500" indent="-285750" algn="ctr">
            <a:defRPr sz="4100"/>
          </a:lvl3pPr>
          <a:lvl4pPr marL="857250" indent="-285750" algn="ctr">
            <a:defRPr sz="4100"/>
          </a:lvl4pPr>
          <a:lvl5pPr marL="1143000" indent="-285750" algn="ctr">
            <a:defRPr sz="4100"/>
          </a:lvl5pPr>
          <a:lvl6pPr marL="1428750" indent="-285750" algn="ctr">
            <a:defRPr sz="4100"/>
          </a:lvl6pPr>
          <a:lvl7pPr marL="1714500" indent="-285750" algn="ctr">
            <a:defRPr sz="4100"/>
          </a:lvl7pPr>
          <a:lvl8pPr marL="2000250" indent="-285750" algn="ctr">
            <a:defRPr sz="4100"/>
          </a:lvl8pPr>
          <a:lvl9pPr marL="2286000" indent="-285750" algn="ctr">
            <a:defRPr sz="4100"/>
          </a:lvl9pPr>
        </a:lstStyle>
        <a:p>
          <a:pPr lvl="0">
            <a:lnSpc>
              <a:spcPct val="100000"/>
            </a:lnSpc>
            <a:spcBef>
              <a:spcPct val="0"/>
            </a:spcBef>
            <a:spcAft>
              <a:spcPct val="35000"/>
            </a:spcAft>
          </a:pPr>
          <a:endParaRPr lang="en-US"/>
        </a:p>
      </dsp:txBody>
      <dsp:txXfrm>
        <a:off x="14648" y="2761294"/>
        <a:ext cx="2623330" cy="1573998"/>
      </dsp:txXfrm>
    </dsp:sp>
    <dsp:sp modelId="{F80816D7-392E-4741-B9A3-C73586F7EC67}">
      <dsp:nvSpPr>
        <dsp:cNvPr id="11" name="Rectangles 10"/>
        <dsp:cNvSpPr/>
      </dsp:nvSpPr>
      <dsp:spPr bwMode="white">
        <a:xfrm>
          <a:off x="3241344" y="2761294"/>
          <a:ext cx="2623330" cy="1573998"/>
        </a:xfrm>
        <a:prstGeom prst="rect">
          <a:avLst/>
        </a:prstGeom>
      </dsp:spPr>
      <dsp:style>
        <a:lnRef idx="2">
          <a:schemeClr val="lt1"/>
        </a:lnRef>
        <a:fillRef idx="1">
          <a:schemeClr val="accent1"/>
        </a:fillRef>
        <a:effectRef idx="0">
          <a:scrgbClr r="0" g="0" b="0"/>
        </a:effectRef>
        <a:fontRef idx="minor">
          <a:schemeClr val="lt1"/>
        </a:fontRef>
      </dsp:style>
      <dsp:txBody>
        <a:bodyPr lIns="376936" tIns="376936" rIns="376936" bIns="376936" anchor="ctr"/>
        <a:lstStyle>
          <a:lvl1pPr algn="ctr">
            <a:defRPr sz="5300"/>
          </a:lvl1pPr>
          <a:lvl2pPr marL="285750" indent="-285750" algn="ctr">
            <a:defRPr sz="4100"/>
          </a:lvl2pPr>
          <a:lvl3pPr marL="571500" indent="-285750" algn="ctr">
            <a:defRPr sz="4100"/>
          </a:lvl3pPr>
          <a:lvl4pPr marL="857250" indent="-285750" algn="ctr">
            <a:defRPr sz="4100"/>
          </a:lvl4pPr>
          <a:lvl5pPr marL="1143000" indent="-285750" algn="ctr">
            <a:defRPr sz="4100"/>
          </a:lvl5pPr>
          <a:lvl6pPr marL="1428750" indent="-285750" algn="ctr">
            <a:defRPr sz="4100"/>
          </a:lvl6pPr>
          <a:lvl7pPr marL="1714500" indent="-285750" algn="ctr">
            <a:defRPr sz="4100"/>
          </a:lvl7pPr>
          <a:lvl8pPr marL="2000250" indent="-285750" algn="ctr">
            <a:defRPr sz="4100"/>
          </a:lvl8pPr>
          <a:lvl9pPr marL="2286000" indent="-285750" algn="ctr">
            <a:defRPr sz="4100"/>
          </a:lvl9pPr>
        </a:lstStyle>
        <a:p>
          <a:pPr lvl="0">
            <a:lnSpc>
              <a:spcPct val="100000"/>
            </a:lnSpc>
            <a:spcBef>
              <a:spcPct val="0"/>
            </a:spcBef>
            <a:spcAft>
              <a:spcPct val="35000"/>
            </a:spcAft>
          </a:pPr>
          <a:endParaRPr lang="en-US"/>
        </a:p>
      </dsp:txBody>
      <dsp:txXfrm>
        <a:off x="3241344" y="2761294"/>
        <a:ext cx="2623330" cy="1573998"/>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1">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bkpt" val="endCnv"/>
          <dgm:param type="contDir" val="sameDir"/>
          <dgm:param type="grDir" val="tL"/>
          <dgm:param type="flowDir" val="row"/>
        </dgm:alg>
      </dgm:if>
      <dgm:else name="Name3">
        <dgm:alg type="snake">
          <dgm:param type="bkpt" val="endCnv"/>
          <dgm:param type="contDir" val="sameDir"/>
          <dgm:param type="grDir" val="tR"/>
          <dgm:param type="flowDir" val="row"/>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dim" val="1D"/>
                <dgm:param type="connRout" val="bend"/>
                <dgm:param type="begPts" val="midR bCtr"/>
                <dgm:param type="endPts" val="midL tCtr"/>
              </dgm:alg>
            </dgm:if>
            <dgm:else name="Name6">
              <dgm:alg type="conn">
                <dgm:param type="dim" val="1D"/>
                <dgm:param type="connRout" val="ben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DDBA6-2F2F-4853-93E9-5B2CEE967ECA}" type="datetimeFigureOut">
              <a:rPr lang="en-IN" smtClean="0"/>
              <a:pPr/>
              <a:t>25-02-2022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03E62A-2A52-4C42-8B16-D5E15B7426C8}"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5586B75A-687E-405C-8A0B-8D00578BA2C3}" type="datetimeFigureOut">
              <a:rPr lang="en-US" smtClean="0"/>
              <a:pPr/>
              <a:t>2/25/2022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2/25/2022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2/25/2022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2/25/2022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ln>
          <a:effectLst/>
        </p:spPr>
        <p:txBody>
          <a:bodyPr wrap="square" numCol="1" anchor="t" anchorCtr="0" compatLnSpc="1">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5586B75A-687E-405C-8A0B-8D00578BA2C3}" type="datetimeFigureOut">
              <a:rPr lang="en-US" smtClean="0"/>
              <a:pPr/>
              <a:t>2/25/2022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4FAB73BC-B049-4115-A692-8D63A059BFB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586B75A-687E-405C-8A0B-8D00578BA2C3}" type="datetimeFigureOut">
              <a:rPr lang="en-US" smtClean="0"/>
              <a:pPr/>
              <a:t>2/25/2022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4FAB73BC-B049-4115-A692-8D63A059BFB8}"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panose="05020102010507070707"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panose="05020102010507070707"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panose="05020102010507070707"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5pPr>
      <a:lvl6pPr marL="24003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6pPr>
      <a:lvl7pPr marL="27997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7pPr>
      <a:lvl8pPr marL="319976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8pPr>
      <a:lvl9pPr marL="35998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microsoft.com/office/2007/relationships/diagramDrawing" Target="../diagrams/drawing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838" y="5459888"/>
            <a:ext cx="7566833" cy="991198"/>
          </a:xfrm>
        </p:spPr>
        <p:txBody>
          <a:bodyPr>
            <a:normAutofit/>
          </a:bodyPr>
          <a:lstStyle/>
          <a:p>
            <a:r>
              <a:rPr lang="en-US" dirty="0"/>
              <a:t>CAPTURE THE PACKET</a:t>
            </a:r>
            <a:endParaRPr lang="en-IN" dirty="0"/>
          </a:p>
        </p:txBody>
      </p:sp>
      <p:sp>
        <p:nvSpPr>
          <p:cNvPr id="7" name="TextBox 6"/>
          <p:cNvSpPr txBox="1"/>
          <p:nvPr/>
        </p:nvSpPr>
        <p:spPr>
          <a:xfrm>
            <a:off x="224838" y="2817226"/>
            <a:ext cx="3924472" cy="2215991"/>
          </a:xfrm>
          <a:prstGeom prst="rect">
            <a:avLst/>
          </a:prstGeom>
          <a:noFill/>
        </p:spPr>
        <p:txBody>
          <a:bodyPr wrap="none" rtlCol="0">
            <a:spAutoFit/>
          </a:bodyPr>
          <a:lstStyle/>
          <a:p>
            <a:r>
              <a:rPr lang="en-US" sz="2400" dirty="0">
                <a:solidFill>
                  <a:schemeClr val="bg1"/>
                </a:solidFill>
              </a:rPr>
              <a:t>PRESENTER:</a:t>
            </a:r>
          </a:p>
          <a:p>
            <a:r>
              <a:rPr lang="en-US" sz="2400" dirty="0">
                <a:solidFill>
                  <a:schemeClr val="bg1"/>
                </a:solidFill>
              </a:rPr>
              <a:t>2010030323 - M. </a:t>
            </a:r>
            <a:r>
              <a:rPr lang="en-US" sz="2400" dirty="0" err="1">
                <a:solidFill>
                  <a:schemeClr val="bg1"/>
                </a:solidFill>
              </a:rPr>
              <a:t>Haneesh</a:t>
            </a:r>
            <a:endParaRPr lang="en-US" sz="2400" dirty="0">
              <a:solidFill>
                <a:schemeClr val="bg1"/>
              </a:solidFill>
            </a:endParaRPr>
          </a:p>
          <a:p>
            <a:r>
              <a:rPr lang="en-US" sz="2400" dirty="0">
                <a:solidFill>
                  <a:schemeClr val="bg1"/>
                </a:solidFill>
              </a:rPr>
              <a:t>2010030384 - Mounika</a:t>
            </a:r>
          </a:p>
          <a:p>
            <a:r>
              <a:rPr lang="en-US" sz="2400" dirty="0">
                <a:solidFill>
                  <a:schemeClr val="bg1"/>
                </a:solidFill>
              </a:rPr>
              <a:t>2010030372 - P. </a:t>
            </a:r>
            <a:r>
              <a:rPr lang="en-US" sz="2400" dirty="0" err="1">
                <a:solidFill>
                  <a:schemeClr val="bg1"/>
                </a:solidFill>
              </a:rPr>
              <a:t>Lahari</a:t>
            </a:r>
            <a:endParaRPr lang="en-US" sz="2400" dirty="0">
              <a:solidFill>
                <a:schemeClr val="bg1"/>
              </a:solidFill>
            </a:endParaRPr>
          </a:p>
          <a:p>
            <a:r>
              <a:rPr lang="en-US" sz="2400" dirty="0">
                <a:solidFill>
                  <a:schemeClr val="bg1"/>
                </a:solidFill>
              </a:rPr>
              <a:t>2010030421 - Rithvik </a:t>
            </a:r>
          </a:p>
          <a:p>
            <a:endParaRPr lang="en-US" dirty="0"/>
          </a:p>
        </p:txBody>
      </p:sp>
      <p:sp>
        <p:nvSpPr>
          <p:cNvPr id="8" name="TextBox 7"/>
          <p:cNvSpPr txBox="1"/>
          <p:nvPr/>
        </p:nvSpPr>
        <p:spPr>
          <a:xfrm>
            <a:off x="8130855" y="3925221"/>
            <a:ext cx="3836307" cy="830997"/>
          </a:xfrm>
          <a:prstGeom prst="rect">
            <a:avLst/>
          </a:prstGeom>
          <a:noFill/>
        </p:spPr>
        <p:txBody>
          <a:bodyPr wrap="none" rtlCol="0">
            <a:spAutoFit/>
          </a:bodyPr>
          <a:lstStyle/>
          <a:p>
            <a:r>
              <a:rPr lang="en-US" sz="2400" dirty="0">
                <a:solidFill>
                  <a:schemeClr val="bg1"/>
                </a:solidFill>
              </a:rPr>
              <a:t>GUIDE:</a:t>
            </a:r>
          </a:p>
          <a:p>
            <a:r>
              <a:rPr lang="en-US" sz="2400" dirty="0" err="1">
                <a:solidFill>
                  <a:schemeClr val="bg1"/>
                </a:solidFill>
              </a:rPr>
              <a:t>Dr.P</a:t>
            </a:r>
            <a:r>
              <a:rPr lang="en-US" sz="2400" dirty="0">
                <a:solidFill>
                  <a:schemeClr val="bg1"/>
                </a:solidFill>
              </a:rPr>
              <a:t> Lalitha Surya Kumari</a:t>
            </a:r>
          </a:p>
        </p:txBody>
      </p:sp>
      <p:sp>
        <p:nvSpPr>
          <p:cNvPr id="9" name="TextBox 8"/>
          <p:cNvSpPr txBox="1"/>
          <p:nvPr/>
        </p:nvSpPr>
        <p:spPr>
          <a:xfrm>
            <a:off x="553085" y="228600"/>
            <a:ext cx="11480800" cy="1753235"/>
          </a:xfrm>
          <a:prstGeom prst="rect">
            <a:avLst/>
          </a:prstGeom>
          <a:noFill/>
        </p:spPr>
        <p:txBody>
          <a:bodyPr wrap="square" rtlCol="0">
            <a:spAutoFit/>
          </a:bodyPr>
          <a:lstStyle/>
          <a:p>
            <a:r>
              <a:rPr lang="en-US" sz="5400" b="0" i="0" dirty="0">
                <a:solidFill>
                  <a:schemeClr val="bg1"/>
                </a:solidFill>
                <a:effectLst/>
                <a:latin typeface="Trebuchet MS" panose="020B0603020202020204" charset="0"/>
                <a:cs typeface="Trebuchet MS" panose="020B0603020202020204" charset="0"/>
              </a:rPr>
              <a:t>COMPUTER NETWORKS </a:t>
            </a:r>
            <a:r>
              <a:rPr lang="en-IN" altLang="en-US" sz="5400" b="0" i="0" dirty="0">
                <a:solidFill>
                  <a:schemeClr val="bg1"/>
                </a:solidFill>
                <a:effectLst/>
                <a:latin typeface="Trebuchet MS" panose="020B0603020202020204" charset="0"/>
                <a:cs typeface="Trebuchet MS" panose="020B0603020202020204" charset="0"/>
              </a:rPr>
              <a:t>	AND</a:t>
            </a:r>
            <a:r>
              <a:rPr lang="en-US" sz="5400" b="0" i="0" dirty="0">
                <a:solidFill>
                  <a:schemeClr val="bg1"/>
                </a:solidFill>
                <a:effectLst/>
                <a:latin typeface="Trebuchet MS" panose="020B0603020202020204" charset="0"/>
                <a:cs typeface="Trebuchet MS" panose="020B0603020202020204" charset="0"/>
              </a:rPr>
              <a:t> SECURITY</a:t>
            </a:r>
            <a:endParaRPr lang="en-US" sz="5400" b="1" dirty="0">
              <a:solidFill>
                <a:schemeClr val="bg1"/>
              </a:solidFill>
              <a:latin typeface="Trebuchet MS" panose="020B0603020202020204" charset="0"/>
              <a:cs typeface="Trebuchet MS" panose="020B06030202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8197" y="457199"/>
            <a:ext cx="2851688" cy="923330"/>
          </a:xfrm>
          <a:prstGeom prst="rect">
            <a:avLst/>
          </a:prstGeom>
          <a:noFill/>
        </p:spPr>
        <p:txBody>
          <a:bodyPr wrap="square" rtlCol="0">
            <a:spAutoFit/>
          </a:bodyPr>
          <a:lstStyle/>
          <a:p>
            <a:r>
              <a:rPr lang="en-US" sz="5400" dirty="0">
                <a:latin typeface="Arial Rounded MT Bold" panose="020F0704030504030204" pitchFamily="34" charset="0"/>
              </a:rPr>
              <a:t>INDEX:</a:t>
            </a:r>
            <a:endParaRPr lang="en-US" dirty="0">
              <a:latin typeface="Arial Rounded MT Bold" panose="020F0704030504030204" pitchFamily="34" charset="0"/>
            </a:endParaRPr>
          </a:p>
        </p:txBody>
      </p:sp>
      <p:sp>
        <p:nvSpPr>
          <p:cNvPr id="4" name="TextBox 3"/>
          <p:cNvSpPr txBox="1"/>
          <p:nvPr/>
        </p:nvSpPr>
        <p:spPr>
          <a:xfrm>
            <a:off x="434857" y="1193587"/>
            <a:ext cx="3365024" cy="4893647"/>
          </a:xfrm>
          <a:prstGeom prst="rect">
            <a:avLst/>
          </a:prstGeom>
          <a:noFill/>
        </p:spPr>
        <p:txBody>
          <a:bodyPr wrap="none" rtlCol="0">
            <a:spAutoFit/>
          </a:bodyPr>
          <a:lstStyle/>
          <a:p>
            <a:pPr>
              <a:lnSpc>
                <a:spcPct val="150000"/>
              </a:lnSpc>
            </a:pPr>
            <a:r>
              <a:rPr lang="en-IN" sz="2800" dirty="0"/>
              <a:t>1.Abstract</a:t>
            </a:r>
          </a:p>
          <a:p>
            <a:pPr>
              <a:lnSpc>
                <a:spcPct val="150000"/>
              </a:lnSpc>
            </a:pPr>
            <a:r>
              <a:rPr lang="en-IN" sz="2800" dirty="0"/>
              <a:t>2.Introduction</a:t>
            </a:r>
          </a:p>
          <a:p>
            <a:pPr>
              <a:lnSpc>
                <a:spcPct val="150000"/>
              </a:lnSpc>
            </a:pPr>
            <a:r>
              <a:rPr lang="en-IN" sz="2800" dirty="0"/>
              <a:t>3.Flow chart</a:t>
            </a:r>
          </a:p>
          <a:p>
            <a:pPr>
              <a:lnSpc>
                <a:spcPct val="150000"/>
              </a:lnSpc>
            </a:pPr>
            <a:r>
              <a:rPr lang="en-IN" sz="2800" dirty="0"/>
              <a:t>4.Github-commits </a:t>
            </a:r>
          </a:p>
          <a:p>
            <a:pPr>
              <a:lnSpc>
                <a:spcPct val="150000"/>
              </a:lnSpc>
            </a:pPr>
            <a:r>
              <a:rPr lang="en-IN" sz="2800" dirty="0"/>
              <a:t>5.Work progress</a:t>
            </a:r>
          </a:p>
          <a:p>
            <a:pPr>
              <a:lnSpc>
                <a:spcPct val="150000"/>
              </a:lnSpc>
            </a:pPr>
            <a:r>
              <a:rPr lang="en-IN" sz="2800" dirty="0"/>
              <a:t>6.Methodology</a:t>
            </a:r>
          </a:p>
          <a:p>
            <a:pPr>
              <a:lnSpc>
                <a:spcPct val="150000"/>
              </a:lnSpc>
            </a:pPr>
            <a:r>
              <a:rPr lang="en-IN" sz="2800" dirty="0"/>
              <a:t>7.Implementation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4063" y="188985"/>
            <a:ext cx="4653023" cy="584775"/>
          </a:xfrm>
          <a:prstGeom prst="rect">
            <a:avLst/>
          </a:prstGeom>
          <a:noFill/>
        </p:spPr>
        <p:txBody>
          <a:bodyPr wrap="square" rtlCol="0">
            <a:spAutoFit/>
          </a:bodyPr>
          <a:lstStyle/>
          <a:p>
            <a:r>
              <a:rPr lang="en-IN" sz="3200" b="1" dirty="0">
                <a:latin typeface="Arial Rounded MT Bold" panose="020F0704030504030204" pitchFamily="34" charset="0"/>
              </a:rPr>
              <a:t>ABSTRACT:</a:t>
            </a:r>
          </a:p>
        </p:txBody>
      </p:sp>
      <p:sp>
        <p:nvSpPr>
          <p:cNvPr id="4" name="TextBox 3"/>
          <p:cNvSpPr txBox="1"/>
          <p:nvPr/>
        </p:nvSpPr>
        <p:spPr>
          <a:xfrm>
            <a:off x="-165133" y="978314"/>
            <a:ext cx="12300488" cy="5323205"/>
          </a:xfrm>
          <a:prstGeom prst="rect">
            <a:avLst/>
          </a:prstGeom>
          <a:noFill/>
        </p:spPr>
        <p:txBody>
          <a:bodyPr wrap="square" rtlCol="0">
            <a:spAutoFit/>
          </a:bodyPr>
          <a:lstStyle/>
          <a:p>
            <a:pPr marL="620395" lvl="1" indent="-310515">
              <a:buFont typeface="Arial" panose="020B0604020202020204"/>
              <a:buChar char="•"/>
            </a:pPr>
            <a:r>
              <a:rPr lang="en-US" sz="2400" dirty="0">
                <a:latin typeface="Calibri" panose="020F0502020204030204" pitchFamily="34" charset="0"/>
                <a:cs typeface="Calibri" panose="020F0502020204030204" pitchFamily="34" charset="0"/>
              </a:rPr>
              <a:t>This presentation contains the detailed description of the project “Packet Capture”</a:t>
            </a:r>
          </a:p>
          <a:p>
            <a:pPr marL="620395" lvl="1" indent="-310515">
              <a:buFont typeface="Arial" panose="020B0604020202020204"/>
              <a:buChar char="•"/>
            </a:pPr>
            <a:r>
              <a:rPr lang="en-US" sz="2400" dirty="0">
                <a:latin typeface="Calibri" panose="020F0502020204030204" pitchFamily="34" charset="0"/>
                <a:cs typeface="Calibri" panose="020F0502020204030204" pitchFamily="34" charset="0"/>
              </a:rPr>
              <a:t>Packet Capture refers to the action of capturing Internet Protocol (a set of rules which says how data should be delivered) packets that travel across the network layer of the Internet Protocol layer for review or analysis.</a:t>
            </a:r>
          </a:p>
          <a:p>
            <a:pPr marL="620395" lvl="1" indent="-310515">
              <a:buFont typeface="Arial" panose="020B0604020202020204"/>
              <a:buChar char="•"/>
            </a:pPr>
            <a:r>
              <a:rPr lang="en-US" sz="2400" dirty="0">
                <a:latin typeface="Calibri" panose="020F0502020204030204" pitchFamily="34" charset="0"/>
                <a:cs typeface="Calibri" panose="020F0502020204030204" pitchFamily="34" charset="0"/>
              </a:rPr>
              <a:t>A full packet includes two things: a payload and a header. The payload is the actual contents of the packet, while the header contains metadata, including the important data such as the source, destination address, packet type and size, and related details.</a:t>
            </a:r>
          </a:p>
          <a:p>
            <a:pPr marL="620395" lvl="1" indent="-310515">
              <a:buFont typeface="Arial" panose="020B0604020202020204"/>
              <a:buChar char="•"/>
            </a:pPr>
            <a:r>
              <a:rPr lang="en-US" sz="2400" dirty="0">
                <a:latin typeface="Calibri" panose="020F0502020204030204" pitchFamily="34" charset="0"/>
                <a:cs typeface="Calibri" panose="020F0502020204030204" pitchFamily="34" charset="0"/>
              </a:rPr>
              <a:t>After packet is captured in, it is stored for a period of time so that it can be analyzed.</a:t>
            </a:r>
          </a:p>
          <a:p>
            <a:pPr marL="620395" lvl="1" indent="-310515">
              <a:buFont typeface="Arial" panose="020B0604020202020204"/>
              <a:buChar char="•"/>
            </a:pPr>
            <a:r>
              <a:rPr lang="en-US" sz="2400" dirty="0">
                <a:latin typeface="Calibri" panose="020F0502020204030204" pitchFamily="34" charset="0"/>
                <a:cs typeface="Calibri" panose="020F0502020204030204" pitchFamily="34" charset="0"/>
              </a:rPr>
              <a:t>Once the raw packet data is captured, the packet sniffer analyzes it and presents it in a readable form so that the person using the software can understand it. The person analyzing the data can view details of the interaction between two or more nodes on the network.</a:t>
            </a:r>
          </a:p>
          <a:p>
            <a:pPr marL="620395" lvl="1" indent="-310515">
              <a:buFont typeface="Arial" panose="020B0604020202020204"/>
              <a:buChar char="•"/>
            </a:pPr>
            <a:r>
              <a:rPr lang="en-US" sz="2400" dirty="0">
                <a:latin typeface="Calibri" panose="020F0502020204030204" pitchFamily="34" charset="0"/>
                <a:cs typeface="Calibri" panose="020F0502020204030204" pitchFamily="34" charset="0"/>
              </a:rPr>
              <a:t>This information is to determine where a fault lies, such as determining which device failed to respond to a network request.</a:t>
            </a:r>
          </a:p>
          <a:p>
            <a:endParaRPr lang="en-IN" sz="2800" dirty="0">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6450" y="377253"/>
            <a:ext cx="4595149" cy="1200329"/>
          </a:xfrm>
          <a:prstGeom prst="rect">
            <a:avLst/>
          </a:prstGeom>
          <a:noFill/>
        </p:spPr>
        <p:txBody>
          <a:bodyPr wrap="square" rtlCol="0">
            <a:spAutoFit/>
          </a:bodyPr>
          <a:lstStyle/>
          <a:p>
            <a:r>
              <a:rPr lang="en-US" sz="3600" dirty="0">
                <a:latin typeface="Arial Rounded MT Bold" panose="020F0704030504030204" pitchFamily="34" charset="0"/>
              </a:rPr>
              <a:t>INTRODUCTION:</a:t>
            </a:r>
          </a:p>
          <a:p>
            <a:endParaRPr lang="en-IN" sz="3600" dirty="0"/>
          </a:p>
        </p:txBody>
      </p:sp>
      <p:sp>
        <p:nvSpPr>
          <p:cNvPr id="3" name="TextBox 2"/>
          <p:cNvSpPr txBox="1"/>
          <p:nvPr/>
        </p:nvSpPr>
        <p:spPr>
          <a:xfrm>
            <a:off x="586450" y="1316031"/>
            <a:ext cx="11019099" cy="4832092"/>
          </a:xfrm>
          <a:prstGeom prst="rect">
            <a:avLst/>
          </a:prstGeom>
          <a:noFill/>
        </p:spPr>
        <p:txBody>
          <a:bodyPr wrap="square" rtlCol="0">
            <a:spAutoFit/>
          </a:bodyPr>
          <a:lstStyle/>
          <a:p>
            <a:r>
              <a:rPr lang="en-US" sz="2800" dirty="0">
                <a:latin typeface="Hammersmith One" panose="02010703030501060504"/>
              </a:rPr>
              <a:t>Nowadays, As more people communicate through Internet, network has grown tremendously and become more complex. This has lead to a challenge to protect the network from any threats and solve the network problems. Hence, It is used for network troubleshooting and communication protocol analysis. This system is useful for a network administrator who needs to identify, diagnose, and solve network problems like a company manager who wants to monitor user activities on the network and ensure that the corporation’s communications assets are safe, or a consultant who has to quickly solve network problems for clients.</a:t>
            </a:r>
          </a:p>
          <a:p>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22300" y="204470"/>
            <a:ext cx="5000625" cy="829945"/>
          </a:xfrm>
          <a:prstGeom prst="rect">
            <a:avLst/>
          </a:prstGeom>
          <a:noFill/>
        </p:spPr>
        <p:txBody>
          <a:bodyPr wrap="square" rtlCol="0">
            <a:spAutoFit/>
          </a:bodyPr>
          <a:lstStyle/>
          <a:p>
            <a:r>
              <a:rPr lang="en-IN" altLang="en-US" sz="4800"/>
              <a:t>FLOWCHART:</a:t>
            </a:r>
          </a:p>
        </p:txBody>
      </p:sp>
      <p:graphicFrame>
        <p:nvGraphicFramePr>
          <p:cNvPr id="3" name="Diagram 2"/>
          <p:cNvGraphicFramePr/>
          <p:nvPr/>
        </p:nvGraphicFramePr>
        <p:xfrm>
          <a:off x="551815" y="1216025"/>
          <a:ext cx="9090660" cy="49218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6"/>
          <a:stretch>
            <a:fillRect/>
          </a:stretch>
        </p:blipFill>
        <p:spPr>
          <a:xfrm>
            <a:off x="749935" y="1118235"/>
            <a:ext cx="7978140" cy="44049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PROGRESS:</a:t>
            </a:r>
            <a:endParaRPr lang="en-US" dirty="0"/>
          </a:p>
        </p:txBody>
      </p:sp>
      <p:sp>
        <p:nvSpPr>
          <p:cNvPr id="3" name="Content Placeholder 2"/>
          <p:cNvSpPr>
            <a:spLocks noGrp="1"/>
          </p:cNvSpPr>
          <p:nvPr>
            <p:ph sz="half" idx="1"/>
          </p:nvPr>
        </p:nvSpPr>
        <p:spPr>
          <a:xfrm>
            <a:off x="810086" y="2291298"/>
            <a:ext cx="5185873" cy="3638763"/>
          </a:xfrm>
        </p:spPr>
        <p:txBody>
          <a:bodyPr>
            <a:normAutofit/>
          </a:bodyPr>
          <a:lstStyle/>
          <a:p>
            <a:r>
              <a:rPr lang="en-US" sz="4000" b="1" dirty="0" smtClean="0"/>
              <a:t>FINISHED</a:t>
            </a:r>
          </a:p>
          <a:p>
            <a:pPr>
              <a:buNone/>
            </a:pPr>
            <a:endParaRPr lang="en-US" sz="4000" b="1" dirty="0" smtClean="0"/>
          </a:p>
          <a:p>
            <a:r>
              <a:rPr lang="en-US" sz="2000" dirty="0" smtClean="0"/>
              <a:t>1. Code </a:t>
            </a:r>
            <a:r>
              <a:rPr lang="en-US" sz="2000" dirty="0" smtClean="0"/>
              <a:t>Completion</a:t>
            </a:r>
            <a:endParaRPr lang="en-US" sz="2000" dirty="0" smtClean="0"/>
          </a:p>
          <a:p>
            <a:r>
              <a:rPr lang="en-US" sz="2000" dirty="0" smtClean="0"/>
              <a:t>2. Electron setup (framework for building a desktop application using </a:t>
            </a:r>
            <a:r>
              <a:rPr lang="en-US" sz="2000" dirty="0" err="1" smtClean="0"/>
              <a:t>javascript</a:t>
            </a:r>
            <a:r>
              <a:rPr lang="en-US" sz="2000" dirty="0" smtClean="0"/>
              <a:t> )</a:t>
            </a:r>
            <a:endParaRPr lang="en-US" sz="2000" dirty="0" smtClean="0"/>
          </a:p>
          <a:p>
            <a:pPr>
              <a:buNone/>
            </a:pPr>
            <a:endParaRPr lang="en-US" sz="2000" b="1" dirty="0" smtClean="0"/>
          </a:p>
        </p:txBody>
      </p:sp>
      <p:sp>
        <p:nvSpPr>
          <p:cNvPr id="4" name="Content Placeholder 3"/>
          <p:cNvSpPr>
            <a:spLocks noGrp="1"/>
          </p:cNvSpPr>
          <p:nvPr>
            <p:ph sz="half" idx="2"/>
          </p:nvPr>
        </p:nvSpPr>
        <p:spPr>
          <a:xfrm>
            <a:off x="6170163" y="2179155"/>
            <a:ext cx="5194583" cy="3638764"/>
          </a:xfrm>
        </p:spPr>
        <p:txBody>
          <a:bodyPr>
            <a:normAutofit/>
          </a:bodyPr>
          <a:lstStyle/>
          <a:p>
            <a:r>
              <a:rPr lang="en-US" sz="4000" b="1" dirty="0" smtClean="0"/>
              <a:t>TO DO</a:t>
            </a:r>
          </a:p>
          <a:p>
            <a:pPr>
              <a:buNone/>
            </a:pPr>
            <a:endParaRPr lang="en-US" sz="4000" b="1" dirty="0" smtClean="0"/>
          </a:p>
          <a:p>
            <a:pPr>
              <a:buNone/>
            </a:pPr>
            <a:r>
              <a:rPr lang="en-US" sz="2000" dirty="0" smtClean="0"/>
              <a:t>      Embedding </a:t>
            </a:r>
            <a:r>
              <a:rPr lang="en-US" sz="2000" dirty="0" smtClean="0"/>
              <a:t>python code in electron </a:t>
            </a:r>
            <a:r>
              <a:rPr lang="en-US" sz="2000" dirty="0" smtClean="0"/>
              <a:t>   framework</a:t>
            </a:r>
            <a:r>
              <a:rPr lang="en-US" sz="2000" dirty="0" smtClean="0"/>
              <a:t>.</a:t>
            </a:r>
          </a:p>
          <a:p>
            <a:pPr>
              <a:buNone/>
            </a:pPr>
            <a:endParaRPr lang="en-US" sz="40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6450" y="377253"/>
            <a:ext cx="4595149" cy="646331"/>
          </a:xfrm>
          <a:prstGeom prst="rect">
            <a:avLst/>
          </a:prstGeom>
          <a:noFill/>
        </p:spPr>
        <p:txBody>
          <a:bodyPr wrap="square" rtlCol="0">
            <a:spAutoFit/>
          </a:bodyPr>
          <a:lstStyle/>
          <a:p>
            <a:endParaRPr lang="en-IN" sz="3600" dirty="0"/>
          </a:p>
        </p:txBody>
      </p:sp>
      <p:sp>
        <p:nvSpPr>
          <p:cNvPr id="3" name="TextBox 2"/>
          <p:cNvSpPr txBox="1"/>
          <p:nvPr/>
        </p:nvSpPr>
        <p:spPr>
          <a:xfrm>
            <a:off x="431175" y="0"/>
            <a:ext cx="11019099" cy="6494085"/>
          </a:xfrm>
          <a:prstGeom prst="rect">
            <a:avLst/>
          </a:prstGeom>
          <a:noFill/>
        </p:spPr>
        <p:txBody>
          <a:bodyPr wrap="square" rtlCol="0">
            <a:spAutoFit/>
          </a:bodyPr>
          <a:lstStyle/>
          <a:p>
            <a:r>
              <a:rPr lang="en-US" sz="4400" b="1" dirty="0" smtClean="0">
                <a:solidFill>
                  <a:schemeClr val="accent1">
                    <a:lumMod val="60000"/>
                    <a:lumOff val="40000"/>
                  </a:schemeClr>
                </a:solidFill>
                <a:latin typeface="Hammersmith One" panose="02010703030501060504"/>
              </a:rPr>
              <a:t>Prerequisite:-</a:t>
            </a:r>
          </a:p>
          <a:p>
            <a:endParaRPr lang="en-US" sz="2800" dirty="0" smtClean="0">
              <a:latin typeface="Hammersmith One" panose="02010703030501060504"/>
            </a:endParaRPr>
          </a:p>
          <a:p>
            <a:r>
              <a:rPr lang="en-US" sz="2800" dirty="0" smtClean="0">
                <a:latin typeface="Hammersmith One" panose="02010703030501060504"/>
              </a:rPr>
              <a:t>install python</a:t>
            </a:r>
          </a:p>
          <a:p>
            <a:r>
              <a:rPr lang="en-US" sz="2800" dirty="0" smtClean="0">
                <a:latin typeface="Hammersmith One" panose="02010703030501060504"/>
              </a:rPr>
              <a:t>install node </a:t>
            </a:r>
            <a:r>
              <a:rPr lang="en-US" sz="2800" dirty="0" err="1" smtClean="0">
                <a:latin typeface="Hammersmith One" panose="02010703030501060504"/>
              </a:rPr>
              <a:t>js</a:t>
            </a:r>
            <a:endParaRPr lang="en-US" sz="2800" dirty="0" smtClean="0">
              <a:latin typeface="Hammersmith One" panose="02010703030501060504"/>
            </a:endParaRPr>
          </a:p>
          <a:p>
            <a:endParaRPr lang="en-US" sz="2800" dirty="0" smtClean="0">
              <a:latin typeface="Hammersmith One" panose="02010703030501060504"/>
            </a:endParaRPr>
          </a:p>
          <a:p>
            <a:r>
              <a:rPr lang="en-US" sz="4000" b="1" dirty="0" smtClean="0">
                <a:solidFill>
                  <a:schemeClr val="accent1">
                    <a:lumMod val="60000"/>
                    <a:lumOff val="40000"/>
                  </a:schemeClr>
                </a:solidFill>
                <a:latin typeface="Hammersmith One" panose="02010703030501060504"/>
              </a:rPr>
              <a:t>Methodology</a:t>
            </a:r>
            <a:r>
              <a:rPr lang="en-US" sz="4000" b="1" dirty="0" smtClean="0">
                <a:solidFill>
                  <a:schemeClr val="accent1">
                    <a:lumMod val="60000"/>
                    <a:lumOff val="40000"/>
                  </a:schemeClr>
                </a:solidFill>
                <a:latin typeface="Hammersmith One" panose="02010703030501060504"/>
              </a:rPr>
              <a:t>:-</a:t>
            </a:r>
            <a:endParaRPr lang="en-US" sz="2800" dirty="0" smtClean="0">
              <a:latin typeface="Hammersmith One" panose="02010703030501060504"/>
            </a:endParaRPr>
          </a:p>
          <a:p>
            <a:r>
              <a:rPr lang="en-US" sz="2800" b="1" dirty="0" smtClean="0">
                <a:latin typeface="Hammersmith One" panose="02010703030501060504"/>
              </a:rPr>
              <a:t>Capturing Packets</a:t>
            </a:r>
            <a:r>
              <a:rPr lang="en-US" sz="2800" dirty="0" smtClean="0">
                <a:latin typeface="Hammersmith One" panose="02010703030501060504"/>
              </a:rPr>
              <a:t>:-</a:t>
            </a:r>
          </a:p>
          <a:p>
            <a:r>
              <a:rPr lang="en-US" sz="2800" dirty="0" smtClean="0">
                <a:latin typeface="Hammersmith One" panose="02010703030501060504"/>
              </a:rPr>
              <a:t>Writing a python code to make the network interface into monitoring mode and capturing packets with the given interface</a:t>
            </a:r>
          </a:p>
          <a:p>
            <a:endParaRPr lang="en-US" sz="2800" dirty="0" smtClean="0">
              <a:latin typeface="Hammersmith One" panose="02010703030501060504"/>
            </a:endParaRPr>
          </a:p>
          <a:p>
            <a:r>
              <a:rPr lang="en-US" sz="2800" b="1" dirty="0" smtClean="0">
                <a:latin typeface="Hammersmith One" panose="02010703030501060504"/>
              </a:rPr>
              <a:t>User Interface:-</a:t>
            </a:r>
          </a:p>
          <a:p>
            <a:r>
              <a:rPr lang="en-US" sz="2800" dirty="0" smtClean="0">
                <a:latin typeface="Hammersmith One" panose="02010703030501060504"/>
              </a:rPr>
              <a:t>Create a react app with electron which is used to create Desktop applications where we can select from which network interface we can capture</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6066" y="2817027"/>
            <a:ext cx="11019099" cy="1200329"/>
          </a:xfrm>
          <a:prstGeom prst="rect">
            <a:avLst/>
          </a:prstGeom>
          <a:noFill/>
        </p:spPr>
        <p:txBody>
          <a:bodyPr wrap="square" rtlCol="0">
            <a:spAutoFit/>
          </a:bodyPr>
          <a:lstStyle/>
          <a:p>
            <a:r>
              <a:rPr lang="en-IN" sz="7200" b="1" dirty="0" smtClean="0"/>
              <a:t>         THANK YOU.</a:t>
            </a:r>
            <a:endParaRPr lang="en-IN" sz="7200"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166</TotalTime>
  <Words>443</Words>
  <Application>WPS Presentation</Application>
  <PresentationFormat>Custom</PresentationFormat>
  <Paragraphs>47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Quotable</vt:lpstr>
      <vt:lpstr>CAPTURE THE PACKET</vt:lpstr>
      <vt:lpstr>Slide 2</vt:lpstr>
      <vt:lpstr>Slide 3</vt:lpstr>
      <vt:lpstr>Slide 4</vt:lpstr>
      <vt:lpstr>Slide 5</vt:lpstr>
      <vt:lpstr>WORK PROGRESS:</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GESTURE RECOGNITION IN MEDICAL APPLICATION</dc:title>
  <dc:creator>ADMIN</dc:creator>
  <cp:lastModifiedBy>Lahari</cp:lastModifiedBy>
  <cp:revision>27</cp:revision>
  <dcterms:created xsi:type="dcterms:W3CDTF">2022-01-27T06:36:00Z</dcterms:created>
  <dcterms:modified xsi:type="dcterms:W3CDTF">2022-02-25T08:06:42Z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675720A749C849A0A4382C5E9B7CC0CB</vt:lpwstr>
  </property>
  <property fmtid="{D5CDD505-2E9C-101B-9397-08002B2CF9AE}" pid="3" name="KSOProductBuildVer">
    <vt:lpwstr>1033-11.2.0.10463</vt:lpwstr>
  </property>
</Properties>
</file>