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1" r:id="rId3"/>
    <p:sldId id="272" r:id="rId4"/>
    <p:sldId id="273" r:id="rId5"/>
    <p:sldId id="257" r:id="rId6"/>
    <p:sldId id="277" r:id="rId7"/>
    <p:sldId id="278" r:id="rId8"/>
    <p:sldId id="274" r:id="rId9"/>
    <p:sldId id="276" r:id="rId10"/>
    <p:sldId id="27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3" autoAdjust="0"/>
    <p:restoredTop sz="95122" autoAdjust="0"/>
  </p:normalViewPr>
  <p:slideViewPr>
    <p:cSldViewPr snapToGrid="0">
      <p:cViewPr varScale="1">
        <p:scale>
          <a:sx n="86" d="100"/>
          <a:sy n="86" d="100"/>
        </p:scale>
        <p:origin x="59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047B1-7C6D-4BC7-AE87-C1B8BA23AE15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7690F-077D-4ACA-A5C0-67B311356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899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81B28-3468-4672-BF06-A82F62113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E5861-82DB-43FD-8D43-072408BFB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A8E38-5596-4324-ABC2-1296CE54E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4F38-C9A5-439D-887D-1F6BDB28E207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96EB1-3AF6-4D98-ABE9-736D3A9B4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B0FB7-1D62-4168-A319-B589D4AB0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25BB-7944-4864-B19C-2A1F1A9C2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014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83B7-B824-4BD7-B2C9-85BBE52EF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E556E3-5294-40C4-B23A-7E2FCF0EA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D9A92-251E-437A-8259-B36F49E02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4F38-C9A5-439D-887D-1F6BDB28E207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F8077-A176-439C-AA98-93530FF93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4C285-53DD-4099-B47F-4D7D89E68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25BB-7944-4864-B19C-2A1F1A9C2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496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863601-1A7B-4A5C-BCF6-C2DC380B4B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D376DB-55CC-485B-B22C-7D1538BB8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B7827-88AC-4F52-B4D0-5A1E67510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4F38-C9A5-439D-887D-1F6BDB28E207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1A9F2-2CBB-4928-A975-43A10DF2C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8D267-4457-4AF8-87D9-8BD051527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25BB-7944-4864-B19C-2A1F1A9C2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67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F5CB2-DE92-4B37-8147-287C0CAB8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6C91D-8E5B-400B-B535-942BA124D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76C54-7288-4789-A7B8-D9DDE3F8A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4F38-C9A5-439D-887D-1F6BDB28E207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C9DEE-3728-4FFC-B1BF-BD9CFD34B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2B519-0203-4650-BF1E-899CD7BAB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25BB-7944-4864-B19C-2A1F1A9C2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012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616F8-D483-4AA8-B7BF-1F26B6C4F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496E6-FC52-4FF6-A007-D0DB7EA7F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FBAFB-E84D-4D11-A7F3-F08A736DE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4F38-C9A5-439D-887D-1F6BDB28E207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F44E0-C99C-4C32-9EAB-E1E9B51C5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48823-2B43-44F8-881C-CCDBE870A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25BB-7944-4864-B19C-2A1F1A9C2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376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46644-EE1C-467F-A602-0231833A0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01B87-EDDC-4918-82C6-D4D229D8EE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5C9CBD-784B-4129-B3C0-EAD8BFA90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C225B-6D9B-407C-92B9-F3CC72666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4F38-C9A5-439D-887D-1F6BDB28E207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B06CB-201D-4D57-A3A5-4ED165899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27DA2-D448-4CF2-9FAD-95D41B239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25BB-7944-4864-B19C-2A1F1A9C2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283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4CF45-C7C8-4109-BF1A-95A58A445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535C7-9CC6-473B-B8B0-25844B2B1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333679-7D10-49D2-9E15-835C3D34D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68409E-5D51-4AE0-A34A-16F7A4BC7B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017BB3-7588-4BBF-B965-EFC192DA5D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9E1EEF-01AF-4EBE-8B01-5AF99F884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4F38-C9A5-439D-887D-1F6BDB28E207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8CB445-1273-444A-A70C-36740C3D5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4FB11A-AB68-4066-A403-4FAE2E71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25BB-7944-4864-B19C-2A1F1A9C2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538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0E8C3-1B18-41DE-9ACA-6207E686D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4D57D0-4883-425C-8F54-2E67448C2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4F38-C9A5-439D-887D-1F6BDB28E207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E6379-E31C-443F-93E6-BA8427844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3FDB06-0868-4309-BDC0-6923AD0DD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25BB-7944-4864-B19C-2A1F1A9C2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895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04CB62-0B0B-40E9-9CD3-4866D6C3E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4F38-C9A5-439D-887D-1F6BDB28E207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C5904-A913-4BB5-A7B2-EBD03F4A1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77101-6BA8-4A7B-A926-0913FDD4C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25BB-7944-4864-B19C-2A1F1A9C2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341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88C84-ABE9-469E-9CDB-6C0556F2B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0695D-F723-4F29-BEB5-1C614B198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A7535-E5F3-4CF9-A536-1AC5ECC5C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CB56B-731F-45B6-BF84-7C6E4F48D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4F38-C9A5-439D-887D-1F6BDB28E207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27DFC-6FEB-40AD-B01C-E600191E6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7D798-D1A4-48E9-9B96-75A24B2DC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25BB-7944-4864-B19C-2A1F1A9C2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292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8479D-35F6-40BA-8C60-C85510CC5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D64CA2-C949-440D-8974-DD272A4833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D76F48-BD46-45B9-BD6D-AA5115D92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2B507-DAFD-4AD0-9E13-65D75823B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4F38-C9A5-439D-887D-1F6BDB28E207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271D4-F21B-4149-9410-BEBBEB5A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4AB19-14CF-4E40-B724-6E02A1362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25BB-7944-4864-B19C-2A1F1A9C2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469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35226C-17F4-44E1-9268-25DF38557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AE28C-A11C-4467-AB6E-E288FAF28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7129E-495D-4386-8098-926717A997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44F38-C9A5-439D-887D-1F6BDB28E207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3B35C-7C89-4DF5-8952-70F4525E4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6FFE0-C529-4758-AA24-17051546D3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925BB-7944-4864-B19C-2A1F1A9C2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998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ka-trip.medium.com/otp-verification-using-python-598959e84f7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quora.com/How-do-I-send-an-OTP-using-Python" TargetMode="External"/><Relationship Id="rId4" Type="http://schemas.openxmlformats.org/officeDocument/2006/relationships/hyperlink" Target="https://thecleverprogrammer.com/2021/04/14/otp-verification-using-python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ata-flair.training/blogs/wp-content/uploads/sites/2/2019/12/Python-chatbot-project.gif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40B372-2C0F-4C12-8075-7CCE23A02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15" y="715937"/>
            <a:ext cx="5430362" cy="25019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 i="1" kern="1200" dirty="0">
                <a:solidFill>
                  <a:srgbClr val="FFFFFF"/>
                </a:solidFill>
                <a:effectLst/>
                <a:latin typeface="CiscoSans"/>
                <a:ea typeface="+mj-ea"/>
                <a:cs typeface="+mj-cs"/>
              </a:rPr>
              <a:t>OTP VERIFICATION SYSTEM USING PYTHON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CF2D2F-EB17-4548-8188-016FA11EB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6580" y="2376345"/>
            <a:ext cx="4862447" cy="4481655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l"/>
            <a:endParaRPr lang="en-US" sz="4000" dirty="0"/>
          </a:p>
          <a:p>
            <a:pPr algn="l"/>
            <a:endParaRPr lang="en-US" sz="4000" dirty="0"/>
          </a:p>
          <a:p>
            <a:pPr algn="l"/>
            <a:endParaRPr lang="en-US" sz="4000" dirty="0"/>
          </a:p>
          <a:p>
            <a:pPr algn="l"/>
            <a:endParaRPr lang="en-US" sz="4000" dirty="0"/>
          </a:p>
          <a:p>
            <a:pPr algn="l"/>
            <a:r>
              <a:rPr lang="en-US" sz="4000" dirty="0"/>
              <a:t>TEAM MEMBERS: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1" dirty="0"/>
              <a:t>U Bharath (2010030391)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1" dirty="0"/>
              <a:t>B Mani Teja (2010030422)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1" dirty="0"/>
              <a:t>M Roshan (2010030441)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1" dirty="0"/>
              <a:t>B Varshith (2010030370)</a:t>
            </a:r>
          </a:p>
          <a:p>
            <a:pPr algn="l"/>
            <a:endParaRPr lang="en-US" sz="2000" b="1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FE338777-1F9A-4FAE-B56C-53DA24B22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408" y="-2"/>
            <a:ext cx="2274740" cy="108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23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731BE0-72DD-4852-B493-A5221CBFC7C9}"/>
              </a:ext>
            </a:extLst>
          </p:cNvPr>
          <p:cNvSpPr txBox="1"/>
          <p:nvPr/>
        </p:nvSpPr>
        <p:spPr>
          <a:xfrm>
            <a:off x="4830471" y="598988"/>
            <a:ext cx="7094696" cy="5680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sz="2800" b="1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0AD328-9F96-4EF0-A67B-C2F4E11F7AC0}"/>
              </a:ext>
            </a:extLst>
          </p:cNvPr>
          <p:cNvSpPr txBox="1"/>
          <p:nvPr/>
        </p:nvSpPr>
        <p:spPr>
          <a:xfrm>
            <a:off x="0" y="2579629"/>
            <a:ext cx="6165272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bg2">
                    <a:lumMod val="90000"/>
                  </a:schemeClr>
                </a:solidFill>
                <a:effectLst/>
              </a:rPr>
              <a:t>REFERENCES:</a:t>
            </a:r>
          </a:p>
        </p:txBody>
      </p:sp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E3E0D16B-0365-4D09-8572-B2693F747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285"/>
            <a:ext cx="2274740" cy="108154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119262D-ECD3-4DFE-A54D-D36750351C16}"/>
              </a:ext>
            </a:extLst>
          </p:cNvPr>
          <p:cNvSpPr txBox="1"/>
          <p:nvPr/>
        </p:nvSpPr>
        <p:spPr>
          <a:xfrm>
            <a:off x="4251865" y="1710700"/>
            <a:ext cx="7938611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https://prataplyf.medium.com/send-otp-on-mobile-using-python-491a472853a9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https://aka-trip.medium.com/otp-verification-using-python-598959e84f78</a:t>
            </a:r>
            <a:endParaRPr lang="en-IN" sz="2000" dirty="0"/>
          </a:p>
          <a:p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https://thecleverprogrammer.com/2021/04/14/otp-verification-using-python/</a:t>
            </a: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https://www.quora.com/How-do-I-send-an-OTP-using-Python</a:t>
            </a: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9354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D06A0B-88F2-4B46-B9A0-2F7DC76EC4A9}"/>
              </a:ext>
            </a:extLst>
          </p:cNvPr>
          <p:cNvSpPr txBox="1"/>
          <p:nvPr/>
        </p:nvSpPr>
        <p:spPr>
          <a:xfrm>
            <a:off x="2555631" y="1441938"/>
            <a:ext cx="7080738" cy="3974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THANKS </a:t>
            </a:r>
          </a:p>
        </p:txBody>
      </p:sp>
    </p:spTree>
    <p:extLst>
      <p:ext uri="{BB962C8B-B14F-4D97-AF65-F5344CB8AC3E}">
        <p14:creationId xmlns:p14="http://schemas.microsoft.com/office/powerpoint/2010/main" val="3385823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731BE0-72DD-4852-B493-A5221CBFC7C9}"/>
              </a:ext>
            </a:extLst>
          </p:cNvPr>
          <p:cNvSpPr txBox="1"/>
          <p:nvPr/>
        </p:nvSpPr>
        <p:spPr>
          <a:xfrm>
            <a:off x="4830471" y="598988"/>
            <a:ext cx="7094696" cy="5680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>
              <a:lnSpc>
                <a:spcPct val="90000"/>
              </a:lnSpc>
              <a:spcAft>
                <a:spcPts val="600"/>
              </a:spcAft>
            </a:pPr>
            <a:endParaRPr lang="en-US" sz="1400" dirty="0"/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i="0" dirty="0">
              <a:effectLst/>
            </a:endParaRP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0" i="0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br>
              <a:rPr lang="en-US" sz="1400" b="0" i="0" u="sng" dirty="0">
                <a:effectLst/>
                <a:hlinkClick r:id="rId2"/>
              </a:rPr>
            </a:br>
            <a:endParaRPr 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0AD328-9F96-4EF0-A67B-C2F4E11F7AC0}"/>
              </a:ext>
            </a:extLst>
          </p:cNvPr>
          <p:cNvSpPr txBox="1"/>
          <p:nvPr/>
        </p:nvSpPr>
        <p:spPr>
          <a:xfrm>
            <a:off x="0" y="2562426"/>
            <a:ext cx="6165272" cy="1388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b="0" i="0" dirty="0">
                <a:solidFill>
                  <a:schemeClr val="bg2">
                    <a:lumMod val="75000"/>
                  </a:schemeClr>
                </a:solidFill>
                <a:effectLst/>
              </a:rPr>
              <a:t>TABLE OF</a:t>
            </a:r>
          </a:p>
          <a:p>
            <a:pPr fontAlgn="base">
              <a:lnSpc>
                <a:spcPct val="90000"/>
              </a:lnSpc>
              <a:spcAft>
                <a:spcPts val="600"/>
              </a:spcAft>
            </a:pPr>
            <a:r>
              <a:rPr lang="en-US" sz="4400" b="0" i="0" dirty="0">
                <a:solidFill>
                  <a:schemeClr val="bg2">
                    <a:lumMod val="75000"/>
                  </a:schemeClr>
                </a:solidFill>
                <a:effectLst/>
              </a:rPr>
              <a:t> CONTENTS: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3590E5-AD3E-4B9F-AE42-7BE791D630F1}"/>
              </a:ext>
            </a:extLst>
          </p:cNvPr>
          <p:cNvSpPr txBox="1"/>
          <p:nvPr/>
        </p:nvSpPr>
        <p:spPr>
          <a:xfrm>
            <a:off x="5274044" y="1905035"/>
            <a:ext cx="620755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Flow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GitHub Commits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Work Progress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0" i="0" kern="1200" dirty="0">
                <a:effectLst/>
                <a:latin typeface="Arial" panose="020B0604020202020204" pitchFamily="34" charset="0"/>
                <a:ea typeface="+mn-ea"/>
                <a:cs typeface="+mn-cs"/>
              </a:rPr>
              <a:t>Alpha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</a:rPr>
              <a:t>References</a:t>
            </a:r>
            <a:endParaRPr lang="en-US" sz="4000" dirty="0"/>
          </a:p>
        </p:txBody>
      </p:sp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0E4F7B51-6B6B-4532-B3EE-2B389A171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" y="10138"/>
            <a:ext cx="2274740" cy="108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03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731BE0-72DD-4852-B493-A5221CBFC7C9}"/>
              </a:ext>
            </a:extLst>
          </p:cNvPr>
          <p:cNvSpPr txBox="1"/>
          <p:nvPr/>
        </p:nvSpPr>
        <p:spPr>
          <a:xfrm>
            <a:off x="4830471" y="598988"/>
            <a:ext cx="7094696" cy="5680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OTP Verification verifies the Mobile Number of users by sending a unique OTP verification code during registration and login. It removes the possibility of a user registering with a fake Mobile Number. So we will be creating an application mirroring the process of an OTP verification application using Python.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One time password (OTP) is a password that is only valid for a single login session or transaction. OTP is widely used as a password that is not planted in the database, but only as a single use password and immediately forfeited. 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0AD328-9F96-4EF0-A67B-C2F4E11F7AC0}"/>
              </a:ext>
            </a:extLst>
          </p:cNvPr>
          <p:cNvSpPr txBox="1"/>
          <p:nvPr/>
        </p:nvSpPr>
        <p:spPr>
          <a:xfrm>
            <a:off x="-70796" y="2827929"/>
            <a:ext cx="6165272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en-US" sz="3600" b="0" i="0" dirty="0">
                <a:solidFill>
                  <a:schemeClr val="bg2">
                    <a:lumMod val="90000"/>
                  </a:schemeClr>
                </a:solidFill>
                <a:effectLst/>
              </a:rPr>
              <a:t>:</a:t>
            </a:r>
          </a:p>
        </p:txBody>
      </p:sp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86042F76-3680-4E77-A137-6222D7798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38"/>
            <a:ext cx="2274740" cy="108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16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731BE0-72DD-4852-B493-A5221CBFC7C9}"/>
              </a:ext>
            </a:extLst>
          </p:cNvPr>
          <p:cNvSpPr txBox="1"/>
          <p:nvPr/>
        </p:nvSpPr>
        <p:spPr>
          <a:xfrm>
            <a:off x="4830471" y="598988"/>
            <a:ext cx="7094696" cy="5680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sz="2800" b="1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0AD328-9F96-4EF0-A67B-C2F4E11F7AC0}"/>
              </a:ext>
            </a:extLst>
          </p:cNvPr>
          <p:cNvSpPr txBox="1"/>
          <p:nvPr/>
        </p:nvSpPr>
        <p:spPr>
          <a:xfrm>
            <a:off x="266833" y="2501984"/>
            <a:ext cx="6165272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bg2">
                    <a:lumMod val="90000"/>
                  </a:schemeClr>
                </a:solidFill>
                <a:effectLst/>
              </a:rPr>
              <a:t>FLOWCHART:</a:t>
            </a:r>
          </a:p>
        </p:txBody>
      </p:sp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E6C9DADF-A75C-412D-9DC7-08D79E240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57" y="10138"/>
            <a:ext cx="2274740" cy="108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13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A87159-97AE-474B-8DE2-2663038488DF}"/>
              </a:ext>
            </a:extLst>
          </p:cNvPr>
          <p:cNvSpPr/>
          <p:nvPr/>
        </p:nvSpPr>
        <p:spPr>
          <a:xfrm>
            <a:off x="529510" y="2634585"/>
            <a:ext cx="2238375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random number(OTP) of 6 digits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6E5BB7-96C0-409C-BBF6-600E73FE9938}"/>
              </a:ext>
            </a:extLst>
          </p:cNvPr>
          <p:cNvSpPr/>
          <p:nvPr/>
        </p:nvSpPr>
        <p:spPr>
          <a:xfrm>
            <a:off x="529510" y="4104158"/>
            <a:ext cx="2238375" cy="1074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the OTP to entered phone number through TWILIO SMS API</a:t>
            </a:r>
            <a:endParaRPr lang="en-IN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CFFFBBE-1A0A-4DAC-954B-F68DBBEBFE42}"/>
              </a:ext>
            </a:extLst>
          </p:cNvPr>
          <p:cNvCxnSpPr>
            <a:cxnSpLocks/>
          </p:cNvCxnSpPr>
          <p:nvPr/>
        </p:nvCxnSpPr>
        <p:spPr>
          <a:xfrm>
            <a:off x="1648699" y="914399"/>
            <a:ext cx="0" cy="270589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286F18B-28F0-441C-BA0D-06F6922F3981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1648698" y="2256696"/>
            <a:ext cx="5732" cy="377889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D588086-17F4-42EB-9385-CD8C80F4B687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1630683" y="5144037"/>
            <a:ext cx="18014" cy="435669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3DF223C-F9D0-4C13-8BFB-3D24A0902D69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1648698" y="3452327"/>
            <a:ext cx="4212" cy="651831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D3D4FF70-4CB7-4AD7-A610-C68EF4DD72AF}"/>
              </a:ext>
            </a:extLst>
          </p:cNvPr>
          <p:cNvSpPr/>
          <p:nvPr/>
        </p:nvSpPr>
        <p:spPr>
          <a:xfrm>
            <a:off x="7474994" y="6110845"/>
            <a:ext cx="2238375" cy="69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  <a:endParaRPr lang="en-IN" dirty="0"/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F231A20B-E270-4BA1-B8E3-F2ADA8675FF7}"/>
              </a:ext>
            </a:extLst>
          </p:cNvPr>
          <p:cNvSpPr/>
          <p:nvPr/>
        </p:nvSpPr>
        <p:spPr>
          <a:xfrm>
            <a:off x="4281075" y="492263"/>
            <a:ext cx="3962176" cy="223227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If response == </a:t>
            </a:r>
            <a:r>
              <a:rPr lang="en-US" sz="1600" dirty="0" err="1"/>
              <a:t>otp</a:t>
            </a:r>
            <a:endParaRPr lang="en-IN" sz="1600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581BECD-28FF-4E1C-8D06-EEB85EE22704}"/>
              </a:ext>
            </a:extLst>
          </p:cNvPr>
          <p:cNvCxnSpPr>
            <a:cxnSpLocks/>
          </p:cNvCxnSpPr>
          <p:nvPr/>
        </p:nvCxnSpPr>
        <p:spPr>
          <a:xfrm flipH="1">
            <a:off x="2678508" y="6105321"/>
            <a:ext cx="112163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221AD62-F8B6-46E8-8990-3CD5B15D7799}"/>
              </a:ext>
            </a:extLst>
          </p:cNvPr>
          <p:cNvCxnSpPr>
            <a:cxnSpLocks/>
          </p:cNvCxnSpPr>
          <p:nvPr/>
        </p:nvCxnSpPr>
        <p:spPr>
          <a:xfrm>
            <a:off x="3800145" y="1596524"/>
            <a:ext cx="0" cy="45087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7B9290B-AC48-4AEC-AEF9-55D966B6D950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262163" y="2724538"/>
            <a:ext cx="0" cy="6748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F4C150A-7556-496C-9192-847F3242FEA4}"/>
              </a:ext>
            </a:extLst>
          </p:cNvPr>
          <p:cNvCxnSpPr>
            <a:cxnSpLocks/>
          </p:cNvCxnSpPr>
          <p:nvPr/>
        </p:nvCxnSpPr>
        <p:spPr>
          <a:xfrm flipH="1">
            <a:off x="8243251" y="1596524"/>
            <a:ext cx="2232399" cy="134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00CD928-20E8-4D3B-8D5D-4C896AFF8DC6}"/>
              </a:ext>
            </a:extLst>
          </p:cNvPr>
          <p:cNvCxnSpPr>
            <a:cxnSpLocks/>
            <a:endCxn id="66" idx="1"/>
          </p:cNvCxnSpPr>
          <p:nvPr/>
        </p:nvCxnSpPr>
        <p:spPr>
          <a:xfrm flipH="1">
            <a:off x="10445239" y="1596524"/>
            <a:ext cx="30411" cy="18028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424D6995-F436-40BF-A4DD-A80F90F248F4}"/>
              </a:ext>
            </a:extLst>
          </p:cNvPr>
          <p:cNvSpPr txBox="1"/>
          <p:nvPr/>
        </p:nvSpPr>
        <p:spPr>
          <a:xfrm>
            <a:off x="8886928" y="12406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EBFD088-A5D3-4E8B-8AC8-5C707209818E}"/>
              </a:ext>
            </a:extLst>
          </p:cNvPr>
          <p:cNvSpPr txBox="1"/>
          <p:nvPr/>
        </p:nvSpPr>
        <p:spPr>
          <a:xfrm>
            <a:off x="5565085" y="288736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5F7B225-47AD-4F7A-8B54-C0589A0A2CDB}"/>
              </a:ext>
            </a:extLst>
          </p:cNvPr>
          <p:cNvSpPr/>
          <p:nvPr/>
        </p:nvSpPr>
        <p:spPr>
          <a:xfrm>
            <a:off x="618889" y="315609"/>
            <a:ext cx="2059619" cy="576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IN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DCC72E5-CC73-4B92-AE7D-0FC24216E0A4}"/>
              </a:ext>
            </a:extLst>
          </p:cNvPr>
          <p:cNvCxnSpPr>
            <a:cxnSpLocks/>
          </p:cNvCxnSpPr>
          <p:nvPr/>
        </p:nvCxnSpPr>
        <p:spPr>
          <a:xfrm flipV="1">
            <a:off x="6330214" y="5220952"/>
            <a:ext cx="4115025" cy="405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6DC32B8-67A5-457B-937B-D45DEB52B44D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8594181" y="5261476"/>
            <a:ext cx="1" cy="8493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8" name="Picture 37" descr="Logo, company name&#10;&#10;Description automatically generated">
            <a:extLst>
              <a:ext uri="{FF2B5EF4-FFF2-40B4-BE49-F238E27FC236}">
                <a16:creationId xmlns:a16="http://schemas.microsoft.com/office/drawing/2014/main" id="{9D0115CD-3A4D-40C3-B61E-873814B05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240" y="40815"/>
            <a:ext cx="2274740" cy="1081548"/>
          </a:xfrm>
          <a:prstGeom prst="rect">
            <a:avLst/>
          </a:prstGeom>
        </p:spPr>
      </p:pic>
      <p:sp>
        <p:nvSpPr>
          <p:cNvPr id="2" name="Parallelogram 1">
            <a:extLst>
              <a:ext uri="{FF2B5EF4-FFF2-40B4-BE49-F238E27FC236}">
                <a16:creationId xmlns:a16="http://schemas.microsoft.com/office/drawing/2014/main" id="{D041911A-06CD-415C-904C-7C5A9561D3F3}"/>
              </a:ext>
            </a:extLst>
          </p:cNvPr>
          <p:cNvSpPr/>
          <p:nvPr/>
        </p:nvSpPr>
        <p:spPr>
          <a:xfrm>
            <a:off x="414702" y="1192783"/>
            <a:ext cx="2467990" cy="105123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 phone number starting with +91 as input</a:t>
            </a:r>
            <a:endParaRPr lang="en-IN" dirty="0"/>
          </a:p>
        </p:txBody>
      </p:sp>
      <p:sp>
        <p:nvSpPr>
          <p:cNvPr id="41" name="Parallelogram 40">
            <a:extLst>
              <a:ext uri="{FF2B5EF4-FFF2-40B4-BE49-F238E27FC236}">
                <a16:creationId xmlns:a16="http://schemas.microsoft.com/office/drawing/2014/main" id="{B198C51C-42CF-4409-8D16-5852F8B8BD6D}"/>
              </a:ext>
            </a:extLst>
          </p:cNvPr>
          <p:cNvSpPr/>
          <p:nvPr/>
        </p:nvSpPr>
        <p:spPr>
          <a:xfrm>
            <a:off x="396688" y="5579706"/>
            <a:ext cx="2467990" cy="105123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OTP</a:t>
            </a:r>
            <a:endParaRPr lang="en-IN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1CBB0E5-8437-4E97-B19C-0739D431C83D}"/>
              </a:ext>
            </a:extLst>
          </p:cNvPr>
          <p:cNvCxnSpPr>
            <a:cxnSpLocks/>
          </p:cNvCxnSpPr>
          <p:nvPr/>
        </p:nvCxnSpPr>
        <p:spPr>
          <a:xfrm>
            <a:off x="3800145" y="1596524"/>
            <a:ext cx="5063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551365F8-083E-4281-9E59-2E33907606C2}"/>
              </a:ext>
            </a:extLst>
          </p:cNvPr>
          <p:cNvSpPr/>
          <p:nvPr/>
        </p:nvSpPr>
        <p:spPr>
          <a:xfrm>
            <a:off x="5185435" y="3429000"/>
            <a:ext cx="2289559" cy="107468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“INCORRECT OTP “</a:t>
            </a:r>
            <a:endParaRPr lang="en-IN" dirty="0"/>
          </a:p>
        </p:txBody>
      </p:sp>
      <p:sp>
        <p:nvSpPr>
          <p:cNvPr id="66" name="Parallelogram 65">
            <a:extLst>
              <a:ext uri="{FF2B5EF4-FFF2-40B4-BE49-F238E27FC236}">
                <a16:creationId xmlns:a16="http://schemas.microsoft.com/office/drawing/2014/main" id="{D47D3198-938A-4B23-A74E-220F3FE4449D}"/>
              </a:ext>
            </a:extLst>
          </p:cNvPr>
          <p:cNvSpPr/>
          <p:nvPr/>
        </p:nvSpPr>
        <p:spPr>
          <a:xfrm>
            <a:off x="9234176" y="3399341"/>
            <a:ext cx="2153454" cy="107468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“ OTP VERIFIED”</a:t>
            </a:r>
            <a:endParaRPr lang="en-IN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6B231D5-549F-4939-815E-43A25912B0EF}"/>
              </a:ext>
            </a:extLst>
          </p:cNvPr>
          <p:cNvCxnSpPr>
            <a:cxnSpLocks/>
            <a:endCxn id="26" idx="4"/>
          </p:cNvCxnSpPr>
          <p:nvPr/>
        </p:nvCxnSpPr>
        <p:spPr>
          <a:xfrm flipV="1">
            <a:off x="6330214" y="4503689"/>
            <a:ext cx="1" cy="7577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FB2FE53-0F4D-4D50-999B-48FEE9336A21}"/>
              </a:ext>
            </a:extLst>
          </p:cNvPr>
          <p:cNvCxnSpPr>
            <a:cxnSpLocks/>
          </p:cNvCxnSpPr>
          <p:nvPr/>
        </p:nvCxnSpPr>
        <p:spPr>
          <a:xfrm flipV="1">
            <a:off x="10445238" y="4468598"/>
            <a:ext cx="1" cy="7577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9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731BE0-72DD-4852-B493-A5221CBFC7C9}"/>
              </a:ext>
            </a:extLst>
          </p:cNvPr>
          <p:cNvSpPr txBox="1"/>
          <p:nvPr/>
        </p:nvSpPr>
        <p:spPr>
          <a:xfrm>
            <a:off x="4830471" y="598988"/>
            <a:ext cx="7094696" cy="5680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sz="2800" b="1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0AD328-9F96-4EF0-A67B-C2F4E11F7AC0}"/>
              </a:ext>
            </a:extLst>
          </p:cNvPr>
          <p:cNvSpPr txBox="1"/>
          <p:nvPr/>
        </p:nvSpPr>
        <p:spPr>
          <a:xfrm>
            <a:off x="266833" y="2914846"/>
            <a:ext cx="6165272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bg2">
                    <a:lumMod val="90000"/>
                  </a:schemeClr>
                </a:solidFill>
                <a:effectLst/>
              </a:rPr>
              <a:t>GITHUB: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C7AF4B-4A51-4564-9C4E-5EEE56039949}"/>
              </a:ext>
            </a:extLst>
          </p:cNvPr>
          <p:cNvSpPr txBox="1"/>
          <p:nvPr/>
        </p:nvSpPr>
        <p:spPr>
          <a:xfrm>
            <a:off x="4037826" y="188222"/>
            <a:ext cx="74853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We have uploaded files in GitHub and added team members and faculty</a:t>
            </a:r>
          </a:p>
          <a:p>
            <a:endParaRPr lang="en-IN" dirty="0"/>
          </a:p>
          <a:p>
            <a:r>
              <a:rPr lang="en-IN" dirty="0"/>
              <a:t>Link for GitHub repository: https://github.com/KL-UHYD/pfsd-project</a:t>
            </a:r>
          </a:p>
        </p:txBody>
      </p:sp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612BF5CC-9025-40B9-AF43-BA44D2C5A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004"/>
            <a:ext cx="2274740" cy="10815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C3E2A5-D15F-40A7-9B31-4E1B99D295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8" t="15275" r="30964" b="9507"/>
          <a:stretch/>
        </p:blipFill>
        <p:spPr>
          <a:xfrm>
            <a:off x="4034050" y="1328994"/>
            <a:ext cx="8154902" cy="515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88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731BE0-72DD-4852-B493-A5221CBFC7C9}"/>
              </a:ext>
            </a:extLst>
          </p:cNvPr>
          <p:cNvSpPr txBox="1"/>
          <p:nvPr/>
        </p:nvSpPr>
        <p:spPr>
          <a:xfrm>
            <a:off x="4830471" y="598988"/>
            <a:ext cx="7094696" cy="5680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sz="2800" b="1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0AD328-9F96-4EF0-A67B-C2F4E11F7AC0}"/>
              </a:ext>
            </a:extLst>
          </p:cNvPr>
          <p:cNvSpPr txBox="1"/>
          <p:nvPr/>
        </p:nvSpPr>
        <p:spPr>
          <a:xfrm>
            <a:off x="266833" y="2914846"/>
            <a:ext cx="6165272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bg2">
                    <a:lumMod val="90000"/>
                  </a:schemeClr>
                </a:solidFill>
                <a:effectLst/>
              </a:rPr>
              <a:t>GITHUB: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C7AF4B-4A51-4564-9C4E-5EEE56039949}"/>
              </a:ext>
            </a:extLst>
          </p:cNvPr>
          <p:cNvSpPr txBox="1"/>
          <p:nvPr/>
        </p:nvSpPr>
        <p:spPr>
          <a:xfrm>
            <a:off x="4037826" y="188222"/>
            <a:ext cx="74853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We have created a GitHub repository for CNS project</a:t>
            </a:r>
          </a:p>
          <a:p>
            <a:endParaRPr lang="en-IN" dirty="0"/>
          </a:p>
          <a:p>
            <a:r>
              <a:rPr lang="en-IN" dirty="0"/>
              <a:t>Link for GitHub repository: https://github.com/KL-UHYD/CNS-project</a:t>
            </a:r>
          </a:p>
        </p:txBody>
      </p:sp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D31A8CD8-3DA2-4E0A-9E2A-D8EDD14B3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143"/>
            <a:ext cx="2274740" cy="10815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1F7220A-592D-4375-8CF3-D5A5A297C7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62" t="21613" r="29297" b="5843"/>
          <a:stretch/>
        </p:blipFill>
        <p:spPr>
          <a:xfrm>
            <a:off x="5821050" y="1868479"/>
            <a:ext cx="5113537" cy="497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731BE0-72DD-4852-B493-A5221CBFC7C9}"/>
              </a:ext>
            </a:extLst>
          </p:cNvPr>
          <p:cNvSpPr txBox="1"/>
          <p:nvPr/>
        </p:nvSpPr>
        <p:spPr>
          <a:xfrm>
            <a:off x="4830471" y="598988"/>
            <a:ext cx="7094696" cy="5680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Completed coding for simple OTP Verification page using Flask</a:t>
            </a:r>
          </a:p>
          <a:p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Completed Alpha testing</a:t>
            </a:r>
          </a:p>
          <a:p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Planning to add a webpage after verifying OTP</a:t>
            </a: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0AD328-9F96-4EF0-A67B-C2F4E11F7AC0}"/>
              </a:ext>
            </a:extLst>
          </p:cNvPr>
          <p:cNvSpPr txBox="1"/>
          <p:nvPr/>
        </p:nvSpPr>
        <p:spPr>
          <a:xfrm>
            <a:off x="0" y="2468266"/>
            <a:ext cx="6165272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>
                    <a:lumMod val="90000"/>
                  </a:schemeClr>
                </a:solidFill>
              </a:rPr>
              <a:t>WORK</a:t>
            </a:r>
            <a:r>
              <a:rPr lang="en-US" sz="36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bg2">
                    <a:lumMod val="90000"/>
                  </a:schemeClr>
                </a:solidFill>
              </a:rPr>
              <a:t>PROGRESS</a:t>
            </a:r>
            <a:r>
              <a:rPr lang="en-US" sz="3600" b="0" i="0" dirty="0">
                <a:solidFill>
                  <a:schemeClr val="bg2">
                    <a:lumMod val="90000"/>
                  </a:schemeClr>
                </a:solidFill>
                <a:effectLst/>
              </a:rPr>
              <a:t>:</a:t>
            </a:r>
          </a:p>
        </p:txBody>
      </p:sp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59772B23-D80B-4A94-ADA8-EE693FBD8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38"/>
            <a:ext cx="2274740" cy="108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12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731BE0-72DD-4852-B493-A5221CBFC7C9}"/>
              </a:ext>
            </a:extLst>
          </p:cNvPr>
          <p:cNvSpPr txBox="1"/>
          <p:nvPr/>
        </p:nvSpPr>
        <p:spPr>
          <a:xfrm>
            <a:off x="4830471" y="598988"/>
            <a:ext cx="7094696" cy="5680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sz="2800" b="1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0AD328-9F96-4EF0-A67B-C2F4E11F7AC0}"/>
              </a:ext>
            </a:extLst>
          </p:cNvPr>
          <p:cNvSpPr txBox="1"/>
          <p:nvPr/>
        </p:nvSpPr>
        <p:spPr>
          <a:xfrm>
            <a:off x="0" y="2579629"/>
            <a:ext cx="6165272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bg2">
                    <a:lumMod val="90000"/>
                  </a:schemeClr>
                </a:solidFill>
                <a:effectLst/>
              </a:rPr>
              <a:t>ALPHA TESTING :</a:t>
            </a:r>
          </a:p>
        </p:txBody>
      </p:sp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E3E0D16B-0365-4D09-8572-B2693F747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285"/>
            <a:ext cx="2274740" cy="10815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47DF55-49B8-4854-ABC7-252AAD1AF7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443"/>
          <a:stretch/>
        </p:blipFill>
        <p:spPr>
          <a:xfrm>
            <a:off x="5316210" y="33611"/>
            <a:ext cx="4208265" cy="14625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887F46-90B8-45C5-9AB1-DAC93478FE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036" y="1647842"/>
            <a:ext cx="4296612" cy="16975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DA6168-B1C8-4A5A-8EAA-B82C4A9B17C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76"/>
          <a:stretch/>
        </p:blipFill>
        <p:spPr>
          <a:xfrm>
            <a:off x="4756917" y="3476810"/>
            <a:ext cx="5115639" cy="16055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282695-0387-4DBC-9A9E-ED8C4B66069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889"/>
          <a:stretch/>
        </p:blipFill>
        <p:spPr>
          <a:xfrm>
            <a:off x="5580575" y="5345181"/>
            <a:ext cx="3943900" cy="128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22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743</TotalTime>
  <Words>316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-apple-system</vt:lpstr>
      <vt:lpstr>Arial</vt:lpstr>
      <vt:lpstr>Calibri</vt:lpstr>
      <vt:lpstr>CiscoSans</vt:lpstr>
      <vt:lpstr>Office Theme</vt:lpstr>
      <vt:lpstr>OTP VERIFICATION SYSTEM USING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FACE RECOGNITION</dc:title>
  <dc:creator>varshith reddy</dc:creator>
  <cp:lastModifiedBy>varshith reddy</cp:lastModifiedBy>
  <cp:revision>40</cp:revision>
  <dcterms:created xsi:type="dcterms:W3CDTF">2022-01-03T02:40:43Z</dcterms:created>
  <dcterms:modified xsi:type="dcterms:W3CDTF">2022-03-03T03:59:35Z</dcterms:modified>
</cp:coreProperties>
</file>