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57" r:id="rId6"/>
    <p:sldId id="277" r:id="rId7"/>
    <p:sldId id="278" r:id="rId8"/>
    <p:sldId id="274" r:id="rId9"/>
    <p:sldId id="276" r:id="rId10"/>
    <p:sldId id="27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5122" autoAdjust="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47B1-7C6D-4BC7-AE87-C1B8BA23AE1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7690F-077D-4ACA-A5C0-67B311356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1B28-3468-4672-BF06-A82F6211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5861-82DB-43FD-8D43-072408BF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8E38-5596-4324-ABC2-1296CE54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6EB1-3AF6-4D98-ABE9-736D3A9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0FB7-1D62-4168-A319-B589D4AB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83B7-B824-4BD7-B2C9-85BBE52E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556E3-5294-40C4-B23A-7E2FCF0E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9A92-251E-437A-8259-B36F49E0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8077-A176-439C-AA98-93530FF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C285-53DD-4099-B47F-4D7D89E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9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63601-1A7B-4A5C-BCF6-C2DC380B4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376DB-55CC-485B-B22C-7D1538BB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7827-88AC-4F52-B4D0-5A1E6751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A9F2-2CBB-4928-A975-43A10DF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D267-4457-4AF8-87D9-8BD05152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CB2-DE92-4B37-8147-287C0CAB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C91D-8E5B-400B-B535-942BA124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6C54-7288-4789-A7B8-D9DDE3F8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9DEE-3728-4FFC-B1BF-BD9CFD34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B519-0203-4650-BF1E-899CD7BA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1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16F8-D483-4AA8-B7BF-1F26B6C4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96E6-FC52-4FF6-A007-D0DB7EA7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BAFB-E84D-4D11-A7F3-F08A736D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44E0-C99C-4C32-9EAB-E1E9B51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8823-2B43-44F8-881C-CCDBE870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6644-EE1C-467F-A602-0231833A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1B87-EDDC-4918-82C6-D4D229D8E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9CBD-784B-4129-B3C0-EAD8BFA9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225B-6D9B-407C-92B9-F3CC726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B06CB-201D-4D57-A3A5-4ED1658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27DA2-D448-4CF2-9FAD-95D41B23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CF45-C7C8-4109-BF1A-95A58A44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35C7-9CC6-473B-B8B0-25844B2B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3679-7D10-49D2-9E15-835C3D34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8409E-5D51-4AE0-A34A-16F7A4BC7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17BB3-7588-4BBF-B965-EFC192DA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E1EEF-01AF-4EBE-8B01-5AF99F8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CB445-1273-444A-A70C-36740C3D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FB11A-AB68-4066-A403-4FAE2E7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8C3-1B18-41DE-9ACA-6207E68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D57D0-4883-425C-8F54-2E67448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E6379-E31C-443F-93E6-BA842784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DB06-0868-4309-BDC0-6923AD0D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9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4CB62-0B0B-40E9-9CD3-4866D6C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C5904-A913-4BB5-A7B2-EBD03F4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7101-6BA8-4A7B-A926-0913FDD4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4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8C84-ABE9-469E-9CDB-6C0556F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695D-F723-4F29-BEB5-1C614B19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7535-E5F3-4CF9-A536-1AC5ECC5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B56B-731F-45B6-BF84-7C6E4F48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7DFC-6FEB-40AD-B01C-E600191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7D798-D1A4-48E9-9B96-75A24B2D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479D-35F6-40BA-8C60-C85510CC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64CA2-C949-440D-8974-DD272A483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76F48-BD46-45B9-BD6D-AA5115D92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2B507-DAFD-4AD0-9E13-65D75823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71D4-F21B-4149-9410-BEBBEB5A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AB19-14CF-4E40-B724-6E02A13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226C-17F4-44E1-9268-25DF3855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E28C-A11C-4467-AB6E-E288FAF2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129E-495D-4386-8098-926717A9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4F38-C9A5-439D-887D-1F6BDB28E20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B35C-7C89-4DF5-8952-70F4525E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FFE0-C529-4758-AA24-17051546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-trip.medium.com/otp-verification-using-python-598959e84f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quora.com/How-do-I-send-an-OTP-using-Python" TargetMode="External"/><Relationship Id="rId4" Type="http://schemas.openxmlformats.org/officeDocument/2006/relationships/hyperlink" Target="https://thecleverprogrammer.com/2021/04/14/otp-verification-using-pyth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-flair.training/blogs/wp-content/uploads/sites/2/2019/12/Python-chatbot-project.gi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0B372-2C0F-4C12-8075-7CCE23A0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5" y="715937"/>
            <a:ext cx="5430362" cy="2501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kern="1200" dirty="0">
                <a:solidFill>
                  <a:srgbClr val="FFFFFF"/>
                </a:solidFill>
                <a:effectLst/>
                <a:latin typeface="CiscoSans"/>
                <a:ea typeface="+mj-ea"/>
                <a:cs typeface="+mj-cs"/>
              </a:rPr>
              <a:t>OTP VERIFICATION SYSTEM USING PYTHON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2D2F-EB17-4548-8188-016FA11E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580" y="2376345"/>
            <a:ext cx="4862447" cy="448165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U Bharath (2010030391)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 Mani Teja (2010030422)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M Roshan (2010030441)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 Varshith (2010030370)</a:t>
            </a:r>
          </a:p>
          <a:p>
            <a:pPr algn="l"/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E338777-1F9A-4FAE-B56C-53DA24B2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8" y="-2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79629"/>
            <a:ext cx="61652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REFERENCES: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3E0D16B-0365-4D09-8572-B2693F74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2274740" cy="10815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19262D-ECD3-4DFE-A54D-D36750351C16}"/>
              </a:ext>
            </a:extLst>
          </p:cNvPr>
          <p:cNvSpPr txBox="1"/>
          <p:nvPr/>
        </p:nvSpPr>
        <p:spPr>
          <a:xfrm>
            <a:off x="4251865" y="1710700"/>
            <a:ext cx="793861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https://prataplyf.medium.com/send-otp-on-mobile-using-python-491a472853a9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https://aka-trip.medium.com/otp-verification-using-python-598959e84f78</a:t>
            </a:r>
            <a:endParaRPr lang="en-IN" sz="2000" dirty="0"/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https://thecleverprogrammer.com/2021/04/14/otp-verification-using-python/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https://www.quora.com/How-do-I-send-an-OTP-using-Python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35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06A0B-88F2-4B46-B9A0-2F7DC76EC4A9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38582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400" b="0" i="0" u="sng" dirty="0">
                <a:effectLst/>
                <a:hlinkClick r:id="rId2"/>
              </a:rPr>
            </a:b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62426"/>
            <a:ext cx="6165272" cy="138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TABLE OF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CONTENTS: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590E5-AD3E-4B9F-AE42-7BE791D630F1}"/>
              </a:ext>
            </a:extLst>
          </p:cNvPr>
          <p:cNvSpPr txBox="1"/>
          <p:nvPr/>
        </p:nvSpPr>
        <p:spPr>
          <a:xfrm>
            <a:off x="5274044" y="1905035"/>
            <a:ext cx="62075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Flow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GitHub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Work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Alpha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</a:rPr>
              <a:t>References</a:t>
            </a:r>
            <a:endParaRPr lang="en-US" sz="4000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0E4F7B51-6B6B-4532-B3EE-2B389A17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OTP Verification verifies the Mobile Number of users by sending a unique OTP verification code during registration and login. It removes the possibility of a user registering with a fake Mobile Number. So we will be creating an application mirroring the process of an OTP verification application using Python.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One time password (OTP) is a password that is only valid for a single login session or transaction. OTP is widely used as a password that is not planted in the database, but only as a single use password and immediately forfeited.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-70796" y="2827929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6042F76-3680-4E77-A137-6222D7798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501984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FLOWCHART: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6C9DADF-A75C-412D-9DC7-08D79E24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A87159-97AE-474B-8DE2-2663038488DF}"/>
              </a:ext>
            </a:extLst>
          </p:cNvPr>
          <p:cNvSpPr/>
          <p:nvPr/>
        </p:nvSpPr>
        <p:spPr>
          <a:xfrm>
            <a:off x="529510" y="2634585"/>
            <a:ext cx="2238375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random number(OTP) of 6 digits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E5BB7-96C0-409C-BBF6-600E73FE9938}"/>
              </a:ext>
            </a:extLst>
          </p:cNvPr>
          <p:cNvSpPr/>
          <p:nvPr/>
        </p:nvSpPr>
        <p:spPr>
          <a:xfrm>
            <a:off x="529510" y="4104158"/>
            <a:ext cx="2238375" cy="107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the OTP to entered phone number through TWILIO SMS API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FFFBBE-1A0A-4DAC-954B-F68DBBEBFE42}"/>
              </a:ext>
            </a:extLst>
          </p:cNvPr>
          <p:cNvCxnSpPr>
            <a:cxnSpLocks/>
          </p:cNvCxnSpPr>
          <p:nvPr/>
        </p:nvCxnSpPr>
        <p:spPr>
          <a:xfrm>
            <a:off x="1648699" y="914399"/>
            <a:ext cx="0" cy="27058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86F18B-28F0-441C-BA0D-06F6922F398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648698" y="2256696"/>
            <a:ext cx="5732" cy="37788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588086-17F4-42EB-9385-CD8C80F4B687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630683" y="5144037"/>
            <a:ext cx="18014" cy="43566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DF223C-F9D0-4C13-8BFB-3D24A0902D6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48698" y="3452327"/>
            <a:ext cx="4212" cy="65183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3D4FF70-4CB7-4AD7-A610-C68EF4DD72AF}"/>
              </a:ext>
            </a:extLst>
          </p:cNvPr>
          <p:cNvSpPr/>
          <p:nvPr/>
        </p:nvSpPr>
        <p:spPr>
          <a:xfrm>
            <a:off x="7474994" y="6110845"/>
            <a:ext cx="2238375" cy="69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231A20B-E270-4BA1-B8E3-F2ADA8675FF7}"/>
              </a:ext>
            </a:extLst>
          </p:cNvPr>
          <p:cNvSpPr/>
          <p:nvPr/>
        </p:nvSpPr>
        <p:spPr>
          <a:xfrm>
            <a:off x="4281075" y="492263"/>
            <a:ext cx="3962176" cy="22322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response == </a:t>
            </a:r>
            <a:r>
              <a:rPr lang="en-US" sz="1600" dirty="0" err="1"/>
              <a:t>otp</a:t>
            </a:r>
            <a:endParaRPr lang="en-IN" sz="1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81BECD-28FF-4E1C-8D06-EEB85EE22704}"/>
              </a:ext>
            </a:extLst>
          </p:cNvPr>
          <p:cNvCxnSpPr>
            <a:cxnSpLocks/>
          </p:cNvCxnSpPr>
          <p:nvPr/>
        </p:nvCxnSpPr>
        <p:spPr>
          <a:xfrm flipH="1">
            <a:off x="2678508" y="6105321"/>
            <a:ext cx="11216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21AD62-F8B6-46E8-8990-3CD5B15D7799}"/>
              </a:ext>
            </a:extLst>
          </p:cNvPr>
          <p:cNvCxnSpPr>
            <a:cxnSpLocks/>
          </p:cNvCxnSpPr>
          <p:nvPr/>
        </p:nvCxnSpPr>
        <p:spPr>
          <a:xfrm>
            <a:off x="3800145" y="1596524"/>
            <a:ext cx="0" cy="4508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B9290B-AC48-4AEC-AEF9-55D966B6D95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62163" y="2724538"/>
            <a:ext cx="0" cy="674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4C150A-7556-496C-9192-847F3242FEA4}"/>
              </a:ext>
            </a:extLst>
          </p:cNvPr>
          <p:cNvCxnSpPr>
            <a:cxnSpLocks/>
          </p:cNvCxnSpPr>
          <p:nvPr/>
        </p:nvCxnSpPr>
        <p:spPr>
          <a:xfrm flipH="1">
            <a:off x="8243251" y="1596524"/>
            <a:ext cx="2232399" cy="13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CD928-20E8-4D3B-8D5D-4C896AFF8DC6}"/>
              </a:ext>
            </a:extLst>
          </p:cNvPr>
          <p:cNvCxnSpPr>
            <a:cxnSpLocks/>
            <a:endCxn id="66" idx="1"/>
          </p:cNvCxnSpPr>
          <p:nvPr/>
        </p:nvCxnSpPr>
        <p:spPr>
          <a:xfrm flipH="1">
            <a:off x="10445239" y="1596524"/>
            <a:ext cx="30411" cy="180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4D6995-F436-40BF-A4DD-A80F90F248F4}"/>
              </a:ext>
            </a:extLst>
          </p:cNvPr>
          <p:cNvSpPr txBox="1"/>
          <p:nvPr/>
        </p:nvSpPr>
        <p:spPr>
          <a:xfrm>
            <a:off x="8886928" y="12406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BFD088-A5D3-4E8B-8AC8-5C707209818E}"/>
              </a:ext>
            </a:extLst>
          </p:cNvPr>
          <p:cNvSpPr txBox="1"/>
          <p:nvPr/>
        </p:nvSpPr>
        <p:spPr>
          <a:xfrm>
            <a:off x="5565085" y="28873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F7B225-47AD-4F7A-8B54-C0589A0A2CDB}"/>
              </a:ext>
            </a:extLst>
          </p:cNvPr>
          <p:cNvSpPr/>
          <p:nvPr/>
        </p:nvSpPr>
        <p:spPr>
          <a:xfrm>
            <a:off x="618889" y="315609"/>
            <a:ext cx="2059619" cy="576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CC72E5-CC73-4B92-AE7D-0FC24216E0A4}"/>
              </a:ext>
            </a:extLst>
          </p:cNvPr>
          <p:cNvCxnSpPr>
            <a:cxnSpLocks/>
          </p:cNvCxnSpPr>
          <p:nvPr/>
        </p:nvCxnSpPr>
        <p:spPr>
          <a:xfrm flipV="1">
            <a:off x="6330214" y="5220952"/>
            <a:ext cx="4115025" cy="405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DC32B8-67A5-457B-937B-D45DEB52B44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594181" y="5261476"/>
            <a:ext cx="1" cy="84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9D0115CD-3A4D-40C3-B61E-873814B0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40" y="40815"/>
            <a:ext cx="2274740" cy="1081548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D041911A-06CD-415C-904C-7C5A9561D3F3}"/>
              </a:ext>
            </a:extLst>
          </p:cNvPr>
          <p:cNvSpPr/>
          <p:nvPr/>
        </p:nvSpPr>
        <p:spPr>
          <a:xfrm>
            <a:off x="414702" y="1192783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phone number starting with +91 as input</a:t>
            </a:r>
            <a:endParaRPr lang="en-IN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198C51C-42CF-4409-8D16-5852F8B8BD6D}"/>
              </a:ext>
            </a:extLst>
          </p:cNvPr>
          <p:cNvSpPr/>
          <p:nvPr/>
        </p:nvSpPr>
        <p:spPr>
          <a:xfrm>
            <a:off x="396688" y="5579706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OTP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CBB0E5-8437-4E97-B19C-0739D431C83D}"/>
              </a:ext>
            </a:extLst>
          </p:cNvPr>
          <p:cNvCxnSpPr>
            <a:cxnSpLocks/>
          </p:cNvCxnSpPr>
          <p:nvPr/>
        </p:nvCxnSpPr>
        <p:spPr>
          <a:xfrm>
            <a:off x="3800145" y="1596524"/>
            <a:ext cx="506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51365F8-083E-4281-9E59-2E33907606C2}"/>
              </a:ext>
            </a:extLst>
          </p:cNvPr>
          <p:cNvSpPr/>
          <p:nvPr/>
        </p:nvSpPr>
        <p:spPr>
          <a:xfrm>
            <a:off x="5185435" y="3429000"/>
            <a:ext cx="2289559" cy="10746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“INCORRECT OTP “</a:t>
            </a:r>
            <a:endParaRPr lang="en-IN" dirty="0"/>
          </a:p>
        </p:txBody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D47D3198-938A-4B23-A74E-220F3FE4449D}"/>
              </a:ext>
            </a:extLst>
          </p:cNvPr>
          <p:cNvSpPr/>
          <p:nvPr/>
        </p:nvSpPr>
        <p:spPr>
          <a:xfrm>
            <a:off x="9234176" y="3399341"/>
            <a:ext cx="2153454" cy="10746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 OTP VERIFIED”</a:t>
            </a:r>
            <a:endParaRPr lang="en-IN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B231D5-549F-4939-815E-43A25912B0E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6330214" y="4503689"/>
            <a:ext cx="1" cy="757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FB2FE53-0F4D-4D50-999B-48FEE9336A21}"/>
              </a:ext>
            </a:extLst>
          </p:cNvPr>
          <p:cNvCxnSpPr>
            <a:cxnSpLocks/>
          </p:cNvCxnSpPr>
          <p:nvPr/>
        </p:nvCxnSpPr>
        <p:spPr>
          <a:xfrm flipV="1">
            <a:off x="10445238" y="4468598"/>
            <a:ext cx="1" cy="757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91484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GITHUB: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AF4B-4A51-4564-9C4E-5EEE56039949}"/>
              </a:ext>
            </a:extLst>
          </p:cNvPr>
          <p:cNvSpPr txBox="1"/>
          <p:nvPr/>
        </p:nvSpPr>
        <p:spPr>
          <a:xfrm>
            <a:off x="4037826" y="188222"/>
            <a:ext cx="7485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created a GitHub repository for CNS project</a:t>
            </a:r>
          </a:p>
          <a:p>
            <a:endParaRPr lang="en-IN" dirty="0"/>
          </a:p>
          <a:p>
            <a:r>
              <a:rPr lang="en-IN" dirty="0"/>
              <a:t>Link for GitHub repository: https://github.com/KL-UHYD/CNS-project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3753D-A768-452B-A45D-8C859B01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16" b="13630"/>
          <a:stretch/>
        </p:blipFill>
        <p:spPr>
          <a:xfrm>
            <a:off x="4133729" y="1193810"/>
            <a:ext cx="7685606" cy="5095619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12BF5CC-9025-40B9-AF43-BA44D2C5A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4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91484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GITHUB: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AF4B-4A51-4564-9C4E-5EEE56039949}"/>
              </a:ext>
            </a:extLst>
          </p:cNvPr>
          <p:cNvSpPr txBox="1"/>
          <p:nvPr/>
        </p:nvSpPr>
        <p:spPr>
          <a:xfrm>
            <a:off x="4037826" y="188222"/>
            <a:ext cx="7485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created a GitHub repository for CNS project</a:t>
            </a:r>
          </a:p>
          <a:p>
            <a:endParaRPr lang="en-IN" dirty="0"/>
          </a:p>
          <a:p>
            <a:r>
              <a:rPr lang="en-IN" dirty="0"/>
              <a:t>Link for GitHub repository: https://github.com/KL-UHYD/CNS-project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5EE72-E1A1-4A8F-BC72-9FB3332A0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" t="182" r="17885" b="3434"/>
          <a:stretch/>
        </p:blipFill>
        <p:spPr>
          <a:xfrm>
            <a:off x="4037826" y="1241219"/>
            <a:ext cx="8151126" cy="5379356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D31A8CD8-3DA2-4E0A-9E2A-D8EDD14B3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43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Completed coding for simple OTP Verification page using Flask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Completed Alpha testing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Planning to add a webpage after verifying OTP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46826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WORK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PROGRESS</a:t>
            </a: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9772B23-D80B-4A94-ADA8-EE693FBD8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79629"/>
            <a:ext cx="61652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ALPHA TESTING :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3E0D16B-0365-4D09-8572-B2693F74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2274740" cy="1081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7DF55-49B8-4854-ABC7-252AAD1AF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3"/>
          <a:stretch/>
        </p:blipFill>
        <p:spPr>
          <a:xfrm>
            <a:off x="5316210" y="33611"/>
            <a:ext cx="4208265" cy="1462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87F46-90B8-45C5-9AB1-DAC93478F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36" y="1647842"/>
            <a:ext cx="4296612" cy="1697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A6168-B1C8-4A5A-8EAA-B82C4A9B17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76"/>
          <a:stretch/>
        </p:blipFill>
        <p:spPr>
          <a:xfrm>
            <a:off x="4756917" y="3476810"/>
            <a:ext cx="5115639" cy="1605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282695-0387-4DBC-9A9E-ED8C4B6606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89"/>
          <a:stretch/>
        </p:blipFill>
        <p:spPr>
          <a:xfrm>
            <a:off x="5580575" y="5345181"/>
            <a:ext cx="3943900" cy="12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735</TotalTime>
  <Words>313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CiscoSans</vt:lpstr>
      <vt:lpstr>Office Theme</vt:lpstr>
      <vt:lpstr>OTP VERIFICATION SYSTEM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FACE RECOGNITION</dc:title>
  <dc:creator>varshith reddy</dc:creator>
  <cp:lastModifiedBy>varshith reddy</cp:lastModifiedBy>
  <cp:revision>39</cp:revision>
  <dcterms:created xsi:type="dcterms:W3CDTF">2022-01-03T02:40:43Z</dcterms:created>
  <dcterms:modified xsi:type="dcterms:W3CDTF">2022-03-02T15:16:14Z</dcterms:modified>
</cp:coreProperties>
</file>