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57" r:id="rId6"/>
    <p:sldId id="277" r:id="rId7"/>
    <p:sldId id="278" r:id="rId8"/>
    <p:sldId id="276" r:id="rId9"/>
    <p:sldId id="27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5122" autoAdjust="0"/>
  </p:normalViewPr>
  <p:slideViewPr>
    <p:cSldViewPr snapToGrid="0">
      <p:cViewPr varScale="1">
        <p:scale>
          <a:sx n="86" d="100"/>
          <a:sy n="86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47B1-7C6D-4BC7-AE87-C1B8BA23AE1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7690F-077D-4ACA-A5C0-67B311356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1B28-3468-4672-BF06-A82F6211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5861-82DB-43FD-8D43-072408BFB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8E38-5596-4324-ABC2-1296CE54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6EB1-3AF6-4D98-ABE9-736D3A9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0FB7-1D62-4168-A319-B589D4AB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83B7-B824-4BD7-B2C9-85BBE52E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556E3-5294-40C4-B23A-7E2FCF0E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9A92-251E-437A-8259-B36F49E0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8077-A176-439C-AA98-93530FF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C285-53DD-4099-B47F-4D7D89E6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9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63601-1A7B-4A5C-BCF6-C2DC380B4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376DB-55CC-485B-B22C-7D1538BB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7827-88AC-4F52-B4D0-5A1E6751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A9F2-2CBB-4928-A975-43A10DF2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D267-4457-4AF8-87D9-8BD05152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7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CB2-DE92-4B37-8147-287C0CAB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C91D-8E5B-400B-B535-942BA124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6C54-7288-4789-A7B8-D9DDE3F8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9DEE-3728-4FFC-B1BF-BD9CFD34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B519-0203-4650-BF1E-899CD7BA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1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16F8-D483-4AA8-B7BF-1F26B6C4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96E6-FC52-4FF6-A007-D0DB7EA7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BAFB-E84D-4D11-A7F3-F08A736D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44E0-C99C-4C32-9EAB-E1E9B51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8823-2B43-44F8-881C-CCDBE870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6644-EE1C-467F-A602-0231833A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1B87-EDDC-4918-82C6-D4D229D8E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9CBD-784B-4129-B3C0-EAD8BFA9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225B-6D9B-407C-92B9-F3CC726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B06CB-201D-4D57-A3A5-4ED16589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27DA2-D448-4CF2-9FAD-95D41B23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8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CF45-C7C8-4109-BF1A-95A58A44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35C7-9CC6-473B-B8B0-25844B2B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3679-7D10-49D2-9E15-835C3D34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8409E-5D51-4AE0-A34A-16F7A4BC7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17BB3-7588-4BBF-B965-EFC192DA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E1EEF-01AF-4EBE-8B01-5AF99F88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CB445-1273-444A-A70C-36740C3D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FB11A-AB68-4066-A403-4FAE2E7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8C3-1B18-41DE-9ACA-6207E686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D57D0-4883-425C-8F54-2E67448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E6379-E31C-443F-93E6-BA842784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DB06-0868-4309-BDC0-6923AD0D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9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4CB62-0B0B-40E9-9CD3-4866D6C3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C5904-A913-4BB5-A7B2-EBD03F4A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7101-6BA8-4A7B-A926-0913FDD4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4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8C84-ABE9-469E-9CDB-6C0556F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695D-F723-4F29-BEB5-1C614B19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7535-E5F3-4CF9-A536-1AC5ECC5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CB56B-731F-45B6-BF84-7C6E4F48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7DFC-6FEB-40AD-B01C-E600191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7D798-D1A4-48E9-9B96-75A24B2D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479D-35F6-40BA-8C60-C85510CC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64CA2-C949-440D-8974-DD272A483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76F48-BD46-45B9-BD6D-AA5115D92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2B507-DAFD-4AD0-9E13-65D75823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71D4-F21B-4149-9410-BEBBEB5A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AB19-14CF-4E40-B724-6E02A13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5226C-17F4-44E1-9268-25DF3855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E28C-A11C-4467-AB6E-E288FAF2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129E-495D-4386-8098-926717A9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4F38-C9A5-439D-887D-1F6BDB28E20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B35C-7C89-4DF5-8952-70F4525E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FFE0-C529-4758-AA24-17051546D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-flair.training/blogs/wp-content/uploads/sites/2/2019/12/Python-chatbot-project.gi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-trip.medium.com/otp-verification-using-python-598959e84f7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quora.com/How-do-I-send-an-OTP-using-Python" TargetMode="External"/><Relationship Id="rId4" Type="http://schemas.openxmlformats.org/officeDocument/2006/relationships/hyperlink" Target="https://thecleverprogrammer.com/2021/04/14/otp-verification-using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0B372-2C0F-4C12-8075-7CCE23A0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5" y="715937"/>
            <a:ext cx="5430362" cy="2501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kern="1200" dirty="0">
                <a:solidFill>
                  <a:srgbClr val="FFFFFF"/>
                </a:solidFill>
                <a:effectLst/>
                <a:latin typeface="CiscoSans"/>
                <a:ea typeface="+mj-ea"/>
                <a:cs typeface="+mj-cs"/>
              </a:rPr>
              <a:t>OTP VERIFICATION SYSTEM USING PYTHON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2D2F-EB17-4548-8188-016FA11E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6580" y="2376345"/>
            <a:ext cx="4862447" cy="448165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U Bharath (2010030391)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B Mani Teja (2010030422)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M Roshan (2010030441)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B Varshith (2010030370)</a:t>
            </a:r>
          </a:p>
          <a:p>
            <a:pPr algn="l"/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E338777-1F9A-4FAE-B56C-53DA24B22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8" y="-2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3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06A0B-88F2-4B46-B9A0-2F7DC76EC4A9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38582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400" b="0" i="0" u="sng" dirty="0">
                <a:effectLst/>
                <a:hlinkClick r:id="rId2"/>
              </a:rPr>
            </a:b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562426"/>
            <a:ext cx="6165272" cy="138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TABLE OF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4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CONTENTS: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590E5-AD3E-4B9F-AE42-7BE791D630F1}"/>
              </a:ext>
            </a:extLst>
          </p:cNvPr>
          <p:cNvSpPr txBox="1"/>
          <p:nvPr/>
        </p:nvSpPr>
        <p:spPr>
          <a:xfrm>
            <a:off x="5274044" y="1905035"/>
            <a:ext cx="62075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Flow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GitHub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Work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Alpha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</a:rPr>
              <a:t>References</a:t>
            </a:r>
            <a:endParaRPr lang="en-US" sz="4000" dirty="0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0E4F7B51-6B6B-4532-B3EE-2B389A17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OTP Verification verifies the Mobile Number of users by sending a unique OTP verification code during registration and login. It removes the possibility of a user registering with a fake Mobile Number. So we will be creating an application mirroring the process of an OTP verification application using Python.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One time password (OTP) is a password that is only valid for a single login session or transaction. OTP is widely used as a password that is not planted in the database, but only as a single use password and immediately forfeited.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-70796" y="2827929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: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6042F76-3680-4E77-A137-6222D7798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266833" y="2501984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FLOWCHART: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6C9DADF-A75C-412D-9DC7-08D79E240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7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A87159-97AE-474B-8DE2-2663038488DF}"/>
              </a:ext>
            </a:extLst>
          </p:cNvPr>
          <p:cNvSpPr/>
          <p:nvPr/>
        </p:nvSpPr>
        <p:spPr>
          <a:xfrm>
            <a:off x="529510" y="2634585"/>
            <a:ext cx="2238375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random number(OTP) of 4 digits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E5BB7-96C0-409C-BBF6-600E73FE9938}"/>
              </a:ext>
            </a:extLst>
          </p:cNvPr>
          <p:cNvSpPr/>
          <p:nvPr/>
        </p:nvSpPr>
        <p:spPr>
          <a:xfrm>
            <a:off x="529510" y="4104158"/>
            <a:ext cx="2238375" cy="107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the OTP to phone number through fast2sms API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FFFBBE-1A0A-4DAC-954B-F68DBBEBFE42}"/>
              </a:ext>
            </a:extLst>
          </p:cNvPr>
          <p:cNvCxnSpPr>
            <a:cxnSpLocks/>
          </p:cNvCxnSpPr>
          <p:nvPr/>
        </p:nvCxnSpPr>
        <p:spPr>
          <a:xfrm>
            <a:off x="1648699" y="914399"/>
            <a:ext cx="0" cy="27058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86F18B-28F0-441C-BA0D-06F6922F398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648698" y="2256696"/>
            <a:ext cx="5732" cy="37788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588086-17F4-42EB-9385-CD8C80F4B687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630683" y="5144037"/>
            <a:ext cx="18014" cy="43566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DF223C-F9D0-4C13-8BFB-3D24A0902D6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48698" y="3452327"/>
            <a:ext cx="4212" cy="65183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3D4FF70-4CB7-4AD7-A610-C68EF4DD72AF}"/>
              </a:ext>
            </a:extLst>
          </p:cNvPr>
          <p:cNvSpPr/>
          <p:nvPr/>
        </p:nvSpPr>
        <p:spPr>
          <a:xfrm>
            <a:off x="9304771" y="3276319"/>
            <a:ext cx="2238375" cy="69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231A20B-E270-4BA1-B8E3-F2ADA8675FF7}"/>
              </a:ext>
            </a:extLst>
          </p:cNvPr>
          <p:cNvSpPr/>
          <p:nvPr/>
        </p:nvSpPr>
        <p:spPr>
          <a:xfrm>
            <a:off x="3693397" y="620456"/>
            <a:ext cx="2059618" cy="10979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response == </a:t>
            </a:r>
            <a:r>
              <a:rPr lang="en-US" sz="1600" dirty="0" err="1"/>
              <a:t>otp</a:t>
            </a:r>
            <a:endParaRPr lang="en-IN" sz="16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81BECD-28FF-4E1C-8D06-EEB85EE22704}"/>
              </a:ext>
            </a:extLst>
          </p:cNvPr>
          <p:cNvCxnSpPr>
            <a:cxnSpLocks/>
          </p:cNvCxnSpPr>
          <p:nvPr/>
        </p:nvCxnSpPr>
        <p:spPr>
          <a:xfrm flipH="1">
            <a:off x="2678508" y="6105321"/>
            <a:ext cx="508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21AD62-F8B6-46E8-8990-3CD5B15D7799}"/>
              </a:ext>
            </a:extLst>
          </p:cNvPr>
          <p:cNvCxnSpPr>
            <a:cxnSpLocks/>
          </p:cNvCxnSpPr>
          <p:nvPr/>
        </p:nvCxnSpPr>
        <p:spPr>
          <a:xfrm>
            <a:off x="3187083" y="1184988"/>
            <a:ext cx="0" cy="492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4C150A-7556-496C-9192-847F3242FEA4}"/>
              </a:ext>
            </a:extLst>
          </p:cNvPr>
          <p:cNvCxnSpPr>
            <a:cxnSpLocks/>
          </p:cNvCxnSpPr>
          <p:nvPr/>
        </p:nvCxnSpPr>
        <p:spPr>
          <a:xfrm flipH="1">
            <a:off x="5753015" y="1167970"/>
            <a:ext cx="985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CD928-20E8-4D3B-8D5D-4C896AFF8DC6}"/>
              </a:ext>
            </a:extLst>
          </p:cNvPr>
          <p:cNvCxnSpPr>
            <a:cxnSpLocks/>
          </p:cNvCxnSpPr>
          <p:nvPr/>
        </p:nvCxnSpPr>
        <p:spPr>
          <a:xfrm>
            <a:off x="6738151" y="1167970"/>
            <a:ext cx="0" cy="767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24D6995-F436-40BF-A4DD-A80F90F248F4}"/>
              </a:ext>
            </a:extLst>
          </p:cNvPr>
          <p:cNvSpPr txBox="1"/>
          <p:nvPr/>
        </p:nvSpPr>
        <p:spPr>
          <a:xfrm>
            <a:off x="5936162" y="823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BFD088-A5D3-4E8B-8AC8-5C707209818E}"/>
              </a:ext>
            </a:extLst>
          </p:cNvPr>
          <p:cNvSpPr txBox="1"/>
          <p:nvPr/>
        </p:nvSpPr>
        <p:spPr>
          <a:xfrm>
            <a:off x="4150438" y="22424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F7B225-47AD-4F7A-8B54-C0589A0A2CDB}"/>
              </a:ext>
            </a:extLst>
          </p:cNvPr>
          <p:cNvSpPr/>
          <p:nvPr/>
        </p:nvSpPr>
        <p:spPr>
          <a:xfrm>
            <a:off x="618889" y="315609"/>
            <a:ext cx="2059619" cy="576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9D0115CD-3A4D-40C3-B61E-873814B0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40" y="40815"/>
            <a:ext cx="2274740" cy="1081548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D041911A-06CD-415C-904C-7C5A9561D3F3}"/>
              </a:ext>
            </a:extLst>
          </p:cNvPr>
          <p:cNvSpPr/>
          <p:nvPr/>
        </p:nvSpPr>
        <p:spPr>
          <a:xfrm>
            <a:off x="414702" y="1192783"/>
            <a:ext cx="2467990" cy="10512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phone number and </a:t>
            </a:r>
            <a:r>
              <a:rPr lang="en-US" dirty="0" err="1"/>
              <a:t>gmail</a:t>
            </a:r>
            <a:endParaRPr lang="en-IN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198C51C-42CF-4409-8D16-5852F8B8BD6D}"/>
              </a:ext>
            </a:extLst>
          </p:cNvPr>
          <p:cNvSpPr/>
          <p:nvPr/>
        </p:nvSpPr>
        <p:spPr>
          <a:xfrm>
            <a:off x="396688" y="5579706"/>
            <a:ext cx="2467990" cy="10512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OTP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CBB0E5-8437-4E97-B19C-0739D431C83D}"/>
              </a:ext>
            </a:extLst>
          </p:cNvPr>
          <p:cNvCxnSpPr>
            <a:cxnSpLocks/>
          </p:cNvCxnSpPr>
          <p:nvPr/>
        </p:nvCxnSpPr>
        <p:spPr>
          <a:xfrm>
            <a:off x="3187083" y="1184988"/>
            <a:ext cx="506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551365F8-083E-4281-9E59-2E33907606C2}"/>
              </a:ext>
            </a:extLst>
          </p:cNvPr>
          <p:cNvSpPr/>
          <p:nvPr/>
        </p:nvSpPr>
        <p:spPr>
          <a:xfrm>
            <a:off x="3271115" y="3135926"/>
            <a:ext cx="2289559" cy="10746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“INCORRECT OTP “</a:t>
            </a:r>
            <a:endParaRPr lang="en-IN" dirty="0"/>
          </a:p>
        </p:txBody>
      </p: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D47D3198-938A-4B23-A74E-220F3FE4449D}"/>
              </a:ext>
            </a:extLst>
          </p:cNvPr>
          <p:cNvSpPr/>
          <p:nvPr/>
        </p:nvSpPr>
        <p:spPr>
          <a:xfrm>
            <a:off x="5936162" y="1974518"/>
            <a:ext cx="2153454" cy="1074689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</a:t>
            </a:r>
            <a:r>
              <a:rPr lang="en-US" dirty="0" err="1"/>
              <a:t>otp</a:t>
            </a:r>
            <a:r>
              <a:rPr lang="en-US" dirty="0"/>
              <a:t> to EMAIL using SMTP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1EBA63-6EDD-43E5-B6CC-5414689DE0B7}"/>
              </a:ext>
            </a:extLst>
          </p:cNvPr>
          <p:cNvCxnSpPr>
            <a:cxnSpLocks/>
          </p:cNvCxnSpPr>
          <p:nvPr/>
        </p:nvCxnSpPr>
        <p:spPr>
          <a:xfrm>
            <a:off x="4715807" y="1726909"/>
            <a:ext cx="39142" cy="1409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1AB8888F-1DBE-49FD-AE83-F2FF98631DBF}"/>
              </a:ext>
            </a:extLst>
          </p:cNvPr>
          <p:cNvSpPr/>
          <p:nvPr/>
        </p:nvSpPr>
        <p:spPr>
          <a:xfrm>
            <a:off x="5793583" y="3645154"/>
            <a:ext cx="2467990" cy="10512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OTP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BFBEE8-425E-4B54-81F7-4EDAAB03FDB2}"/>
              </a:ext>
            </a:extLst>
          </p:cNvPr>
          <p:cNvCxnSpPr>
            <a:cxnSpLocks/>
          </p:cNvCxnSpPr>
          <p:nvPr/>
        </p:nvCxnSpPr>
        <p:spPr>
          <a:xfrm>
            <a:off x="6738151" y="3010880"/>
            <a:ext cx="0" cy="66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D5BDC9B7-51A3-4117-92DD-35E4FD0553CB}"/>
              </a:ext>
            </a:extLst>
          </p:cNvPr>
          <p:cNvSpPr/>
          <p:nvPr/>
        </p:nvSpPr>
        <p:spPr>
          <a:xfrm>
            <a:off x="5753015" y="5348566"/>
            <a:ext cx="2059618" cy="10979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response == </a:t>
            </a:r>
            <a:r>
              <a:rPr lang="en-US" sz="1600" dirty="0" err="1"/>
              <a:t>otp</a:t>
            </a:r>
            <a:endParaRPr lang="en-IN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879B82-D1D7-4AB0-8150-C18D6C353222}"/>
              </a:ext>
            </a:extLst>
          </p:cNvPr>
          <p:cNvCxnSpPr>
            <a:cxnSpLocks/>
          </p:cNvCxnSpPr>
          <p:nvPr/>
        </p:nvCxnSpPr>
        <p:spPr>
          <a:xfrm>
            <a:off x="6782824" y="4686175"/>
            <a:ext cx="0" cy="66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EB6055-034E-41EF-ABB2-ED5D034E9C47}"/>
              </a:ext>
            </a:extLst>
          </p:cNvPr>
          <p:cNvCxnSpPr>
            <a:cxnSpLocks/>
          </p:cNvCxnSpPr>
          <p:nvPr/>
        </p:nvCxnSpPr>
        <p:spPr>
          <a:xfrm>
            <a:off x="7812633" y="5897537"/>
            <a:ext cx="1615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7B07F2B-ADC7-4EF4-A1D6-1224115B6938}"/>
              </a:ext>
            </a:extLst>
          </p:cNvPr>
          <p:cNvCxnSpPr>
            <a:cxnSpLocks/>
          </p:cNvCxnSpPr>
          <p:nvPr/>
        </p:nvCxnSpPr>
        <p:spPr>
          <a:xfrm flipH="1">
            <a:off x="5555376" y="5897537"/>
            <a:ext cx="19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39E2DE-C251-4C04-BE7D-D29C33B68E8D}"/>
              </a:ext>
            </a:extLst>
          </p:cNvPr>
          <p:cNvCxnSpPr>
            <a:cxnSpLocks/>
          </p:cNvCxnSpPr>
          <p:nvPr/>
        </p:nvCxnSpPr>
        <p:spPr>
          <a:xfrm flipV="1">
            <a:off x="5555376" y="3342075"/>
            <a:ext cx="95843" cy="2555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9E242E-D88B-4953-893C-7B7A5F50B4E5}"/>
              </a:ext>
            </a:extLst>
          </p:cNvPr>
          <p:cNvCxnSpPr>
            <a:cxnSpLocks/>
          </p:cNvCxnSpPr>
          <p:nvPr/>
        </p:nvCxnSpPr>
        <p:spPr>
          <a:xfrm flipH="1" flipV="1">
            <a:off x="5651219" y="3317032"/>
            <a:ext cx="966380" cy="250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21A625-DE39-4EF7-BEC1-92FC8A9725DB}"/>
              </a:ext>
            </a:extLst>
          </p:cNvPr>
          <p:cNvCxnSpPr>
            <a:cxnSpLocks/>
          </p:cNvCxnSpPr>
          <p:nvPr/>
        </p:nvCxnSpPr>
        <p:spPr>
          <a:xfrm>
            <a:off x="6617599" y="3317032"/>
            <a:ext cx="0" cy="35623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AB9AEFE-9B7B-4D13-B45D-AF49D2E9709D}"/>
              </a:ext>
            </a:extLst>
          </p:cNvPr>
          <p:cNvSpPr txBox="1"/>
          <p:nvPr/>
        </p:nvSpPr>
        <p:spPr>
          <a:xfrm>
            <a:off x="5555376" y="5253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F4EF9D-1642-43EA-A200-28F01F68E3B1}"/>
              </a:ext>
            </a:extLst>
          </p:cNvPr>
          <p:cNvCxnSpPr>
            <a:cxnSpLocks/>
          </p:cNvCxnSpPr>
          <p:nvPr/>
        </p:nvCxnSpPr>
        <p:spPr>
          <a:xfrm>
            <a:off x="4280515" y="4210615"/>
            <a:ext cx="0" cy="2518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2F2212-4DB7-4C71-AA20-563641E5510F}"/>
              </a:ext>
            </a:extLst>
          </p:cNvPr>
          <p:cNvCxnSpPr>
            <a:cxnSpLocks/>
          </p:cNvCxnSpPr>
          <p:nvPr/>
        </p:nvCxnSpPr>
        <p:spPr>
          <a:xfrm flipH="1">
            <a:off x="239697" y="6729274"/>
            <a:ext cx="40408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56596D-3AE7-4934-9FC7-6FC63D1C414F}"/>
              </a:ext>
            </a:extLst>
          </p:cNvPr>
          <p:cNvCxnSpPr>
            <a:cxnSpLocks/>
          </p:cNvCxnSpPr>
          <p:nvPr/>
        </p:nvCxnSpPr>
        <p:spPr>
          <a:xfrm>
            <a:off x="239697" y="5348566"/>
            <a:ext cx="0" cy="13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91DC37-4D5E-4B39-AC7E-AF074DFF85E5}"/>
              </a:ext>
            </a:extLst>
          </p:cNvPr>
          <p:cNvCxnSpPr>
            <a:cxnSpLocks/>
          </p:cNvCxnSpPr>
          <p:nvPr/>
        </p:nvCxnSpPr>
        <p:spPr>
          <a:xfrm>
            <a:off x="239697" y="5348566"/>
            <a:ext cx="1162975" cy="1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A36D8F6-7845-4080-BC20-8C70C7F6157C}"/>
              </a:ext>
            </a:extLst>
          </p:cNvPr>
          <p:cNvCxnSpPr>
            <a:cxnSpLocks/>
          </p:cNvCxnSpPr>
          <p:nvPr/>
        </p:nvCxnSpPr>
        <p:spPr>
          <a:xfrm>
            <a:off x="1402672" y="5361871"/>
            <a:ext cx="0" cy="22375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7D038BA3-DE32-47D9-B957-27BCD9967706}"/>
              </a:ext>
            </a:extLst>
          </p:cNvPr>
          <p:cNvSpPr/>
          <p:nvPr/>
        </p:nvSpPr>
        <p:spPr>
          <a:xfrm>
            <a:off x="9309308" y="5348566"/>
            <a:ext cx="2467990" cy="10512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“Verified”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AEDD7D-ED94-4E37-A58F-3E10FC22671B}"/>
              </a:ext>
            </a:extLst>
          </p:cNvPr>
          <p:cNvSpPr txBox="1"/>
          <p:nvPr/>
        </p:nvSpPr>
        <p:spPr>
          <a:xfrm>
            <a:off x="8089616" y="55797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826C248-32F6-4891-91F8-89E39DFE8104}"/>
              </a:ext>
            </a:extLst>
          </p:cNvPr>
          <p:cNvCxnSpPr>
            <a:cxnSpLocks/>
            <a:endCxn id="58" idx="4"/>
          </p:cNvCxnSpPr>
          <p:nvPr/>
        </p:nvCxnSpPr>
        <p:spPr>
          <a:xfrm flipH="1" flipV="1">
            <a:off x="10423959" y="3966784"/>
            <a:ext cx="1772" cy="1381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266833" y="2914846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GITHUB: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AF4B-4A51-4564-9C4E-5EEE56039949}"/>
              </a:ext>
            </a:extLst>
          </p:cNvPr>
          <p:cNvSpPr txBox="1"/>
          <p:nvPr/>
        </p:nvSpPr>
        <p:spPr>
          <a:xfrm>
            <a:off x="4037826" y="188222"/>
            <a:ext cx="7485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have uploaded files in GitHub and added team members and faculty</a:t>
            </a:r>
          </a:p>
          <a:p>
            <a:endParaRPr lang="en-IN" dirty="0"/>
          </a:p>
          <a:p>
            <a:r>
              <a:rPr lang="en-IN" dirty="0"/>
              <a:t>Link for GitHub repository: https://github.com/KL-UHYD/pfsd-project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12BF5CC-9025-40B9-AF43-BA44D2C5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4"/>
            <a:ext cx="2274740" cy="1081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3E2A5-D15F-40A7-9B31-4E1B99D29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" t="15275" r="30964" b="9507"/>
          <a:stretch/>
        </p:blipFill>
        <p:spPr>
          <a:xfrm>
            <a:off x="4034050" y="1328994"/>
            <a:ext cx="8154902" cy="51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266833" y="2914846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GITHUB: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AF4B-4A51-4564-9C4E-5EEE56039949}"/>
              </a:ext>
            </a:extLst>
          </p:cNvPr>
          <p:cNvSpPr txBox="1"/>
          <p:nvPr/>
        </p:nvSpPr>
        <p:spPr>
          <a:xfrm>
            <a:off x="4037826" y="188222"/>
            <a:ext cx="7485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have created a GitHub repository for PFSD project</a:t>
            </a:r>
          </a:p>
          <a:p>
            <a:endParaRPr lang="en-IN" dirty="0"/>
          </a:p>
          <a:p>
            <a:r>
              <a:rPr lang="en-IN" dirty="0"/>
              <a:t>Link for GitHub repository https://github.com/KL-UHYD/pfsd-project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D31A8CD8-3DA2-4E0A-9E2A-D8EDD14B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43"/>
            <a:ext cx="2274740" cy="1081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F7220A-592D-4375-8CF3-D5A5A297C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2" t="21613" r="29297" b="5843"/>
          <a:stretch/>
        </p:blipFill>
        <p:spPr>
          <a:xfrm>
            <a:off x="5821050" y="1868479"/>
            <a:ext cx="5113537" cy="49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579629"/>
            <a:ext cx="616527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Working Prototype: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E3E0D16B-0365-4D09-8572-B2693F74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85"/>
            <a:ext cx="2274740" cy="1081548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955FB18-9749-4EC8-939F-AA91873C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21" y="185154"/>
            <a:ext cx="2560607" cy="1592936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43C9CF-9AF0-4AD4-9BD0-20FDD3B6C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892" y="185154"/>
            <a:ext cx="2364741" cy="3094884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748D91D-5520-4604-8F4D-543109092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21" y="2191924"/>
            <a:ext cx="3528035" cy="2680968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C0C3B9C-DB6E-467D-88DA-7FE1F6152D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r="37901" b="18041"/>
          <a:stretch/>
        </p:blipFill>
        <p:spPr>
          <a:xfrm>
            <a:off x="4476299" y="5147316"/>
            <a:ext cx="2647997" cy="91937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704E14F4-32C7-4359-AB9E-F685939D26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" t="8438" r="15799" b="14364"/>
          <a:stretch/>
        </p:blipFill>
        <p:spPr>
          <a:xfrm>
            <a:off x="7916597" y="4086818"/>
            <a:ext cx="4005856" cy="212099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761255-273F-438F-A4D6-F18B187B7AFB}"/>
              </a:ext>
            </a:extLst>
          </p:cNvPr>
          <p:cNvCxnSpPr>
            <a:stCxn id="5" idx="3"/>
          </p:cNvCxnSpPr>
          <p:nvPr/>
        </p:nvCxnSpPr>
        <p:spPr>
          <a:xfrm>
            <a:off x="6696228" y="981622"/>
            <a:ext cx="21426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E01652-1A51-4534-B519-410D945CA98C}"/>
              </a:ext>
            </a:extLst>
          </p:cNvPr>
          <p:cNvCxnSpPr>
            <a:cxnSpLocks/>
          </p:cNvCxnSpPr>
          <p:nvPr/>
        </p:nvCxnSpPr>
        <p:spPr>
          <a:xfrm flipH="1">
            <a:off x="7663656" y="2929177"/>
            <a:ext cx="1175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6EB744-5DEA-403A-95E3-C5475DCC4FEB}"/>
              </a:ext>
            </a:extLst>
          </p:cNvPr>
          <p:cNvCxnSpPr>
            <a:cxnSpLocks/>
          </p:cNvCxnSpPr>
          <p:nvPr/>
        </p:nvCxnSpPr>
        <p:spPr>
          <a:xfrm>
            <a:off x="5996372" y="4772134"/>
            <a:ext cx="0" cy="375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0E5DBC-38B4-4F40-80F6-45AC3F13E29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24296" y="5607005"/>
            <a:ext cx="789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579629"/>
            <a:ext cx="616527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REFERENCES: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E3E0D16B-0365-4D09-8572-B2693F74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85"/>
            <a:ext cx="2274740" cy="10815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19262D-ECD3-4DFE-A54D-D36750351C16}"/>
              </a:ext>
            </a:extLst>
          </p:cNvPr>
          <p:cNvSpPr txBox="1"/>
          <p:nvPr/>
        </p:nvSpPr>
        <p:spPr>
          <a:xfrm>
            <a:off x="4251865" y="1710700"/>
            <a:ext cx="793861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https://prataplyf.medium.com/send-otp-on-mobile-using-python-491a472853a9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https://aka-trip.medium.com/otp-verification-using-python-598959e84f78</a:t>
            </a:r>
            <a:endParaRPr lang="en-IN" sz="2000" dirty="0"/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https://thecleverprogrammer.com/2021/04/14/otp-verification-using-python/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https://www.quora.com/How-do-I-send-an-OTP-using-Python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35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808</TotalTime>
  <Words>299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CiscoSans</vt:lpstr>
      <vt:lpstr>Office Theme</vt:lpstr>
      <vt:lpstr>OTP VERIFICATION SYSTEM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FACE RECOGNITION</dc:title>
  <dc:creator>varshith reddy</dc:creator>
  <cp:lastModifiedBy>varshith reddy</cp:lastModifiedBy>
  <cp:revision>41</cp:revision>
  <dcterms:created xsi:type="dcterms:W3CDTF">2022-01-03T02:40:43Z</dcterms:created>
  <dcterms:modified xsi:type="dcterms:W3CDTF">2022-04-08T19:15:07Z</dcterms:modified>
</cp:coreProperties>
</file>