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4" r:id="rId3"/>
    <p:sldId id="334" r:id="rId4"/>
    <p:sldId id="360" r:id="rId5"/>
    <p:sldId id="361" r:id="rId6"/>
    <p:sldId id="405" r:id="rId7"/>
    <p:sldId id="362" r:id="rId8"/>
    <p:sldId id="257" r:id="rId9"/>
    <p:sldId id="258" r:id="rId10"/>
    <p:sldId id="259" r:id="rId11"/>
    <p:sldId id="317" r:id="rId12"/>
    <p:sldId id="319" r:id="rId13"/>
    <p:sldId id="321" r:id="rId14"/>
    <p:sldId id="260" r:id="rId15"/>
    <p:sldId id="261" r:id="rId16"/>
    <p:sldId id="262" r:id="rId17"/>
    <p:sldId id="335" r:id="rId18"/>
    <p:sldId id="363" r:id="rId19"/>
    <p:sldId id="26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Nassef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DAD0FA"/>
    <a:srgbClr val="800000"/>
    <a:srgbClr val="009900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>
      <p:cViewPr varScale="1">
        <p:scale>
          <a:sx n="85" d="100"/>
          <a:sy n="85" d="100"/>
        </p:scale>
        <p:origin x="10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1:11:47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1 227 1280,'33'-13'453,"0"-1"1,-1-1-1,33-23 0,-53 32-292,0 1-1,0 0 0,0 0 1,1 1-1,0 1 0,0 0 1,26-2-1,5 3 471,44 3-1,-67 0-486,336 30 1743,-2 1-617,517-24 32,-511-29-1111,-99 2-105,258-6 112,307-14 244,-795 38-427,259-15 205,536-11 292,-582 25-406,70-10 17,-52 1-96,-117 7 4,285 0 172,13 21-16,415 7 416,-636-32-1371,-203 7 92,1 1 1,31 4-1,-32-3-881,-20-2 1474,0 1-1,0-1 1,1 0 0,-1 0 0,0 1 0,-1-1-1,1 0 1,0 1 0,0-1 0,0 0 0,0 1-1,0-1 1,-1 1 0,1-1 0,0 0 0,-1 1-1,1-1 1,0 1 0,-1-2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1:47:15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2944,'74'-6'1408,"-7"-3"-1408,-40 9 2432,14 0-2432,9 0 0,0 0 0,10 0 128,3 3-256,9-3 128,5-6-896,19 6 128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5T11:49:37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19283 1364 27,'-7'15'30,"0"-1"1,-1-2-1,7 5-6,-8-9-6,11 2-4,-2-10-4,0 0-3,-11-30-1,11 30-2,0 0 1,5-62-3,-5 62 0,10-78-1,-2 27 0,5-7 0,0-4 0,6-1-2,-1-2 0,4 4 1,3 1 0,1 6-1,2 3 2,-28 51-2,57-75 2,-57 75-1,51-44 0,-51 44 0,0 0-1,40 13 1,-40-13-1,0 56 2,0-56-1,-15 78 0,15-78 1,-26 80-2,26-80 1,-36 74 0,36-74 0,-41 59 0,41-59-1,-40 40-1,40-40 2,0 0 2,-40 30-2,40-30 1,0 0 0,0 0-1,0 0 1,0 0-1,0 0 1,0 0-3,0 0 3,0 0-1,0 0 0,0 0-2,0 0 2,0 0 1,0 0-1,0 0 0,0 0 1,-38 20-1,38-20 0,0 0 1,0 0-1,0 0 0,0 0 0,0 0 1,0 0-2,0 0-1,0 0 2,0 0-1,0 0 1,0 0 0,0 0 0,0 0 0,0 0 1,0 0 1,0 0-1,40 26 1,-31-18-1,8 20 0,-2 8-1,-1 7 1,-5 6-3,-3 7 3,-5-1-3,1-2 4,8-14-4,5-3 2,4-8-1,5-8 1,2-4-2,0-9-1,6-2-6,-14-17-18,10 1-8,-9-11-1,1-2 0,-8-11 0</inkml:trace>
  <inkml:trace contextRef="#ctx0" brushRef="#br0" timeOffset="358.8">19860 878 74,'18'-47'37,"-18"47"-3,0 0 0,0 0-24,0 0-3,0 0-3,0 0 0,0 0 0,29 63-2,-29 12 0,1 13 3,-2 5-4,3-1 2,2-14-2,3-13 0,1-17 0,6-11 1,5-9-1,6-7 0,8-7 0,9-4 0,5-5-2,1-4 0,4-1-4,-9-10-10,4 6-16,-20-5-8,1 2 1,-17-3-1</inkml:trace>
  <inkml:trace contextRef="#ctx0" brushRef="#br0" timeOffset="936">19677 1825 58,'0'32'35,"-15"3"0,-1 11-2,-16 1-8,-2 18-22,-11 11 0,-2 11 0,-7-1 0,4 3 0,1-12 0,4 1 0,7-11-2,7-7 1,5-13-5,7-20-2,12 1-4,-7-24-6,14-4-8,0 0-12,-5-19 2,1-13-5,3-2 7</inkml:trace>
  <inkml:trace contextRef="#ctx0" brushRef="#br0" timeOffset="1154.4">19094 2461 47,'0'0'32,"-19"-7"0,10 30 0,-7 2-15,9 23-4,-11-9-7,4 10 0,-3-4-1,3-2-2,1-10 0,7-3-1,5-9 0,9-5-1,13-3 2,7-5-3,11-6 2,8-2-2,5-5-1,2-5-1,5 13-17,-14-18-14,0 12-2,-14-9-2,-10 9 0</inkml:trace>
  <inkml:trace contextRef="#ctx0" brushRef="#br0" timeOffset="2059.19">18000 4079 48,'-3'-11'32,"0"-8"1,6-6 0,-8-19-15,11 1-6,-6-23-4,7-8-4,1-18 0,9-6-1,2-6-1,6 9 1,3 6-3,3 13 2,2 13-2,-1 18 1,-2 23 0,-4 22-1,-12 18 0,-8 8 0,-12 8 0,-10 2 0,-9 2-1,-11-2 1,-7-1 0,-1-8 0,2-6 0,3-6 0,8-2 0,5-4 0,9 3 0,9 2 0,8 5 1,7 7-1,7 6 2,4 11-2,7 5 2,2 9-1,0 0 0,1 3 0,-3-3-1,-2-7-1,-5-2-3,-4-16-3,2 4-18,-11-24-10,8 1-1,-13-13-1,14-9 0</inkml:trace>
  <inkml:trace contextRef="#ctx0" brushRef="#br0" timeOffset="2761.2">18708 3301 16,'20'-9'26,"-4"2"2,-7-4-3,3 12-3,-12-11-4,0 10-3,0 0-3,0 0-2,-27-9-3,8 15-3,-11 1-1,-3 6-1,-4 4-1,0 7 0,1 6 0,5 8-1,4 5 1,6 4-1,5 4 1,7 4 0,1 3 1,3 4-2,2-4 1,0 4 0,0-4 0,3-6 0,2-5 0,3-5 1,5-8-1,5-7 0,7-11 0,6-6 0,4-9 0,4-5 0,3-5-2,-4-8-2,-3 4-7,-15-20-17,1 11-7,-18-13-2,-5 5 0,-13-11 0</inkml:trace>
  <inkml:trace contextRef="#ctx0" brushRef="#br0" timeOffset="2917.2">18445 3717 44,'11'13'31,"13"-4"1,4-6-1,11 4-12,-1-8-14,6-2-2,-2 0-10,-9-9-21,1 1-1,-8-5-2,-2 0-1</inkml:trace>
  <inkml:trace contextRef="#ctx0" brushRef="#br0" timeOffset="3837.6">19673 1805 53,'4'33'32,"1"14"-1,10 15-1,-1 8-21,14 23-1,0 2 2,12 9-1,-1-5-3,9 7 0,-5-12-3,0-4 0,-5-10-1,-4-14-1,-8-13-1,-7-11-3,-5-9-1,-8-20-5,3 5-15,-9-18-10,0 0-1,-2-26-1,0 11 2</inkml:trace>
  <inkml:trace contextRef="#ctx0" brushRef="#br0" timeOffset="4212">19912 2735 51,'0'0'31,"0"0"1,0 0 0,-5 12-19,18 15-4,-6-1-2,9 11-4,0-2 0,8 9 0,-2-3-1,7-1 0,-4-8 0,2 1 0,-6-8-1,1-4 2,-4-9-1,0-1 1,-4-9-1,1-3 1,-3-11-1,2-7 0,0-4 0,-2-6-1,2 0-1,-3-3-1,3 3-2,-5-3-3,7 17-9,-12-13-19,7 18-2,-6-4-1,-5 14 0</inkml:trace>
  <inkml:trace contextRef="#ctx0" brushRef="#br0" timeOffset="4836">20302 3501 43,'5'-14'30,"-12"0"1,-7 3 0,-13-7-21,-8 16-1,-12 0-5,-3 12-1,-5 9 1,2 15-1,4 12 2,9 18-1,9 6 0,11 14-1,7 4 0,11 5 0,3-3-1,7 0 0,2-10-1,2-8 0,-2-12-1,0-11 0,-1-9-1,-6-17-3,3-3-5,-6-20-16,0 0-9,-4-31 0,4 7-2,-8-18 1</inkml:trace>
  <inkml:trace contextRef="#ctx0" brushRef="#br0" timeOffset="5007.6">19872 4108 63,'9'-6'34,"3"6"-2,8 4 0,-4-6-27,13 4 0,1-4-3,1-3-4,2 4-3,-7-11-12,4 8-14,-4-5-1,1 7 0,-6-2-1</inkml:trace>
  <inkml:trace contextRef="#ctx0" brushRef="#br0" timeOffset="5335.2">20232 4360 44,'-2'27'33,"2"-27"2,1 9-2,-3-25-20,14 0 0,-7-20-4,9-5-3,-5-19-1,7-12-1,-2-19-2,3-10 1,4-7-3,-3 2 2,3 6-1,-1 7 0,-2 17-1,3 24 1,0 27 0,0 28 0,0 27 0,2 25 0,0 18 0,3 15 0,2 9 0,-1 2-1,-1-3 1,-1-7-1,-4-10-2,-3-17-1,0-13-3,-13-25-13,7 1-15,-12-25-4,0 0 1,-20-17-1</inkml:trace>
  <inkml:trace contextRef="#ctx0" brushRef="#br0" timeOffset="5538">20370 3952 65,'0'17'35,"16"-15"-2,15 2-1,6-11-27,11 2-1,0-6-1,1-4-3,0-1-2,-12-10-9,-3 6-20,-16-10-1,-8 2-2,-16-8 1</inkml:trace>
  <inkml:trace contextRef="#ctx0" brushRef="#br0" timeOffset="6364.81">19812 1943 58,'-12'-15'33,"6"4"-1,0-4 1,8 3-22,0 2-4,16 8-1,3 5-1,14 9-1,11 10-1,20 14 1,15 8-2,19 10 0,12 10 0,17 9-2,9 5 1,11 2-1,-2 1 0,0-6 1,-10-5-1,-10 0 2,-20-16-2,-18-8 1,-18-10-1,-22-10 0,-19-12-1,-16-11 1,-14-3-1,-11-17 1,-4-1-1,-2-11-1,-3-7 1,-1-8 1,0-2-1,4-2-1,-1-3 2,4 1-2,2 5 3,2 4-1,2 6 0,3 9 0,0 6 1,4 8-1,1 12 0,0 0 0,0 0 0,18 9 0,-5 13 0,9 6 0,5 8 0,10 8 1,6 8 0,6 4 2,2 7-2,3-2 0,-7 2 0,-2 1 1,-12-3-1,-11-1 1,-18-3-1,-14 1-1,-16-9 0,-13-5 1,-9-4-1,-6-8-1,3-3-1,1-14-4,17 7-11,2-26-16,31 4-3,0 0-2,16-1 1</inkml:trace>
  <inkml:trace contextRef="#ctx0" brushRef="#br0" timeOffset="7129.21">21828 4161 33,'-8'-2'31,"-2"-10"2,1-8-1,-6-23-17,9 3-2,-9-23-3,14-5-2,-6-21-3,14-2 0,-1-8-2,14 4-1,6 10-1,10 12 1,9 20-2,5 21 2,3 24-2,-1 23 1,-4 20 1,-8 15-2,-12 8 1,-15 0-1,-17 1 1,-13-7-2,-15-9 2,-8-10-1,-7-10-1,-4-10 1,2-8 0,6-4 0,7-4 0,9 0-1,11 3 1,16 0 0,-3 15 0,18 1 1,8 9-1,7 9 1,4 4 0,4 2 0,1 0-1,-1-4 0,-1-1-2,-9-8-2,3-3-8,-13-21-19,8 5-4,-13-16-3,9 6 2</inkml:trace>
  <inkml:trace contextRef="#ctx0" brushRef="#br0" timeOffset="7582.61">22685 3488 65,'4'-12'34,"-20"7"-1,-10 13 1,-19 10-29,-4 14-2,-7 10 1,9 12-1,1 5 1,16 9-1,12 0-1,19-1 1,16-8-2,16-5 1,8-11 0,10-8 0,1-14-1,-1-7 1,-6-13-1,-8-9 0,-14-10-1,-14-10 1,-13-5-1,-11-6 0,-12 1 1,-1-1-2,-3 5 2,6 6-1,3 7 0,12 6 1,10 15-1,22-5 0,13 7 0,10 6 0,9 4 1,4-2-1,2 5-3,-10-12-11,4 15-17,-21-17-4,-4 0-2,-12-14-1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27T12:20:27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16807 7413 18,'0'0'21,"10"11"1,7-11-9,11 0-4,19 5-1,8-5 0,23 3 1,11-6-1,21 3-1,6 0-1,16 0-2,7-5-1,5 5 0,-3-4-2,-5 4 0,-15-3-1,-11 3-1,-18 0 0,-20-7-5,-17 7-9,-23 0-12,-17 0-1,-15 0 0,0-13 0</inkml:trace>
  <inkml:trace contextRef="#ctx0" brushRef="#br0" timeOffset="531.23">18954 6978 20,'4'-10'25,"-15"2"1,-8 8-1,-15 14-14,-14 3-6,-6 15-1,-7 9 0,0 13 0,-5 7-1,6 10 1,4 10 0,11 8 0,9 1-1,14 3-1,12 3 0,10 0-2,16-6 1,16-4-1,12-17 1,22-7-1,17-16 2,15-15-1,11-17 0,12-18 1,13-15-1,4-13 1,-3-16-1,-15-10 1,-8-20-1,-15-12 2,-28-13-2,-21-4 1,-34-7-2,-26 3 1,-28 5-1,-21 10 0,-15 16-1,-8 21 0,0 19-3,-3 13-1,12 24-8,3 3-16,22 10 0,8-1-2,17 2 1</inkml:trace>
  <inkml:trace contextRef="#ctx0" brushRef="#br0" timeOffset="1890.83">19825 7664 13,'15'-4'17,"-4"0"-4,8 4-3,7 0-2,4-4-1,12 4 1,10 0-1,17 0 1,9 0-1,16 0 0,11 0-1,12 0 0,12 0-1,5 0-2,3 0-1,0 5 0,-3-5-1,-3 5-1,-7-5 0,-11 0 0,-9 0 0,-18 0 0,-14-2 0,-13 2 0,-12-7 0,-13 7-1,-10-3-1,-15-1-2,-9 4-3,0 0-5,0 0-3,-17-11-1,1 7 0,-10-10 0,1 3 4,-10-8 3,2-1 4,-4 1 6,-1-2 4,4 0 1,5 0 0,3 4 0,3 3 0,2 4-2,4 5 0,6 2-1,11 3 1,-12 3 0,12-3 1,0 10 1,0-10 1,18 16 0,-1-14 0,9 9 1,2-4-1,9 5-1,0-2 0,6 1-2,-1 2-1,0 2 0,-2 1-1,-5 3 0,-9-1 1,-7 5 0,-15 0-1,-9 9 2,-18-3-1,-10 5 0,-11-1-1,-1 1 0,-1 2-4,-2-8-7,14 3-17,3-13-4,20-6 1,11-12-2</inkml:trace>
  <inkml:trace contextRef="#ctx0" brushRef="#br0" timeOffset="2593.99">22712 7045 6,'-49'8'22,"-12"-2"2,-3 10-1,1 9-10,-4 7-3,6 14-2,-2 7-2,10 15 0,1 10-2,10 10 1,0 3-2,9 5 0,3 5-1,7 0-2,4 2 1,10-10 0,9-7 0,13-9 0,7-11 1,14-6 1,10-14-1,11-9 1,6-11 0,13-4 0,6-10-1,6-5-1,3-7 0,4-9 0,0-6 0,2-9 0,-4-10-1,1-6 1,-8-10 0,0-9-1,-11-10 0,-3-6 0,-9-7 1,-12-10 0,-12-3-1,-17-4 1,-20 2 0,-20 1-1,-17 10 0,-21 5 0,-13 12 0,-9 12-1,-10 17-3,-6 3-6,9 14-18,-6 1-3,12 6 2,4-3-3</inkml:trace>
  <inkml:trace contextRef="#ctx0" brushRef="#br0" timeOffset="3703.38">19027 7025 43,'-4'-19'27,"4"-5"-4,4-4-6,-4-17-3,10-5-7,-1-18-3,6-5-1,8-9-3,9 0 1,6-3-1,7 5 0,8 5 1,5 10-1,5 12 0,4 16 1,-6 17 0,-1 16 0,-5 17 0,-9 17-1,-7 19 2,-10 12-1,-10 11 1,-8 10-1,-11 3 1,0 3 0,-6-4 0,-2-5-1,-1-11 0,0-10 0,0-9-1,2-11 1,-1-9-1,0-10 0,1-8-2,7-11 0,-18 4-1,8-11-2,10 7 0,-18-24-1,13 12-3,-6-12-5,11 10-5,-11-9-8,1 3 1,-2 0-1</inkml:trace>
  <inkml:trace contextRef="#ctx0" brushRef="#br0" timeOffset="4031.52">19457 6757 19,'-5'-12'23,"5"12"0,-8-17-6,8 17-4,0 0-5,0 0-1,0 28-2,0-3-2,8 11 1,-8 5 0,0 7 0,-5-1-1,5 4 0,-7-7-1,4-3 0,-3-10 0,6-5 0,-5-11 1,5-2 0,0-13 0,0 0 0,18 0 0,5-13 0,6-5 0,8-3-2,4-7 1,7-3-1,1-1-1,-1 0-1,-2 1-1,-12-2-5,3 12-14,-12-10-9,-4 7 0,-10-6-1</inkml:trace>
  <inkml:trace contextRef="#ctx0" brushRef="#br0" timeOffset="4515.96">20054 6171 23,'12'-10'22,"-12"-2"0,0 12-1,-12 10-20,-5 10 0,-6 11 0,-6 6-1,-2 8 3,-1 4 0,3 2 0,4-7 1,4-3 0,7-10 1,10-5-1,4-11 1,15-6-1,4-16-1,4-8 0,-1-8-1,6-4 0,-3-6-2,0-4 1,-5-4-2,-2 2 0,-4 2 0,-5 6 1,-3 7 0,0 7 0,-6 17 0,0 0 0,12 12 0,-10 12 0,3 6 0,3 3 0,5 6 0,4-5-8,10 0-17,4-5-1,9-8-1,7-8 0</inkml:trace>
  <inkml:trace contextRef="#ctx0" brushRef="#br0" timeOffset="5297.52">22519 7286 48,'11'-44'28,"2"-17"-2,5-17 1,7-11-22,0-14-3,7-9-1,-3-8-1,7 0 0,2-2 2,4 12-1,-2 12 0,4 18 0,0 15 0,4 22 2,-5 19-1,2 24 0,-10 26 0,-1 17-1,-14 19 2,-4 17 0,-11 14 0,-8 15-1,-8 8 1,-6 3 0,-5-2-1,-5-7 0,2-9-1,1-14 0,1-16 0,3-16-1,2-17 0,2-15-1,5-9-1,1-16-5,10 2-3,-5-28-7,12 8-6,-7-14-7,3 0-1,-3-7 1</inkml:trace>
  <inkml:trace contextRef="#ctx0" brushRef="#br0" timeOffset="5594.35">22802 6885 12,'-17'0'21,"0"0"1,2 0-4,8 12-3,-4-2-2,11 12-2,0-3-1,6 10-2,1-1-1,9 12 0,-2-5-1,6 8-1,-2-6-1,3-2-1,-7-9 0,3-1 0,-7-9 1,0-3-1,-10-13 0,19 0 0,-8-8-1,11-9-1,7-5-1,7-7-2,13-4-3,-1-8-5,12 4-19,-11-11-4,1 7 1,-16-8-1</inkml:trace>
  <inkml:trace contextRef="#ctx0" brushRef="#br0" timeOffset="6219.38">23295 5298 48,'0'0'30,"-5"29"-2,15 3 0,-1 12-26,8 12 0,-3 10 0,3 9-1,-3 0 0,-4-4 0,-5-12 0,-3-8 0,-2-13 2,-2-8-1,-2-17 0,4-13 1,0 0-1,9-22 0,3-5 0,8-4-1,7-6-1,3-1 1,6 3-2,0 4 1,0 7 0,-1 5 0,-2 9-1,-3 10 1,-10 14 1,-5 1 0,-7 9 0,-13 2 0,-10 3 1,-13 1-2,-12-1 0,-8-3-3,2 2-7,-14-13-19,15-3-3,-4-12 1,13 0-3</inkml:trace>
  <inkml:trace contextRef="#ctx0" brushRef="#br0" timeOffset="8391.77">22868 7472 16,'0'-11'18,"0"-6"-8,-5 0-3,-2 2-2,-7-2 2,0 4 0,-10-3 1,0 7-1,-8-1 0,1 10-1,-9 0 0,1 0-1,-5 10-1,-2 1-1,-4 3-1,0 3 0,-4 1 1,4 3 0,-7 2 0,6 3 0,0 0 0,8 6-1,3 1 0,7 4 0,5 2 0,7 2-1,7-1-1,7 3 1,3 0-1,4 0 0,4-3 1,1 1-1,0-4 1,-1 1-1,6-2 1,-3 1-2,4-8 2,1 0-1,3-2 1,4-3 0,1-4-1,3-2 1,3-4 0,2-5 0,1-2 0,3-3 0,1-4 0,5 0 0,3-9 0,7 4-1,0-5 1,4 3 0,-3-5-1,3 2 0,-1-3 1,0 2-1,-4 0 1,-4-2-1,-1-1 1,-4-1-1,0 0 1,0-2 0,-5-2-1,-5-4 1,2-5-1,-6-3 1,2-3-1,-5-3 2,-8-3-2,1 0 1,-7-3-1,-2 1 1,-5 4 0,-7 0 0,-5-1 1,-2 4-2,-6 0 2,-7 2-1,-3 3 1,-8 4-1,-5 2 0,-5 3 0,-5 3 0,-6 5-1,1 5 1,1 1 0,-1 0-1,5 4 0,8 3 0,3-3 1,4 3-1,10-5 0,2 5 0,3 0 0,6 0 0,5 0-1,-4 0 1,3 6-1,3 2 1,-2-2 0,1 4-1,-1 4 1,-2-1-1,-1 5 1,-3 1 0,5 2 0,-7 1-1,2 5 1,-1-1 0,0 3 0,3 5-1,2-1 1,5 1-1,-1 0 1,3 2-1,7 1 1,0 0 0,0-2 0,4-1 0,-1-2 0,4-4 0,0-2 0,0-1 0,0-1 0,-2-5 0,4 2 1,-2-2-1,3 0 0,-1-1 0,0-1 0,3-1 1,2-2-1,3-1 0,1-5 1,-2-1-1,6-4 1,1-3-1,1 0 1,-2-6-1,7 0 0,-1-3 1,2 0-1,3-1 0,2-1 1,0 0-1,1-2 0,7 2 0,-7-1 0,3 0 0,1-2 0,-4-1 1,1 2-1,-4-1 0,-2 1 0,-1 0 0,-2-1 1,-3 0-1,1-2 0,-2-1-1,4-2 2,-3 0-2,1-3 2,-2-2-1,-1-3 0,-7-7 1,-2 1-1,-9-4 1,-5-2 0,-11-2 0,-5-3-1,-10 4 0,-8 1 0,-8 3 1,-3 4-1,-5 4 0,-3 4-1,0 6 1,-1 5-3,7 8-6,-9-4-20,12 9-3,-2-15-2,5 3-1</inkml:trace>
  <inkml:trace contextRef="#ctx0" brushRef="#br0" timeOffset="9110.56">22157 7299 10,'-9'-7'19,"9"7"1,-11 0-7,11 0-3,-16 19-1,0-7-1,3 8-2,-12 3 0,5 9 0,-8 2-1,4 9 0,-9 2-1,7 6 0,-2 1-1,2 5 1,3 0-1,4 5-1,0-4 1,7 0-2,2-2 2,6 1-2,1-7 1,3 0-2,7-5 0,4-7-1,7 1-10,1-11-16,7-8-1,7-12 0,6-8-2</inkml:trace>
  <inkml:trace contextRef="#ctx0" brushRef="#br0" timeOffset="18502.52">20303 9515 27,'-11'-4'20,"-6"4"-3,-2 0-3,-10 4-2,1 6-4,-11 1-1,4 13-1,-8 6-1,5 10 0,-2 8-2,4 8 0,2 0-2,3 4 1,10-2-2,4-5 1,10-8 0,7-11 0,12-10-1,4-10 1,6-10 1,8-9-1,-1-9 1,1-6-1,0-9 0,0-4 1,-5-7-1,2-1 0,-6 0 0,-4 2-1,-2 5 0,-5 8 0,0 6 0,-10 20 1,16-6-1,-13 20 1,2 7-1,3 8 1,1 1 0,6 3 1,-3 1-2,4-2 0,4-3-3,-2-10-7,8 0-18,-4-9-1,-1-5 0,-5-8-2</inkml:trace>
  <inkml:trace contextRef="#ctx0" brushRef="#br0" timeOffset="19361.99">20427 9082 22,'4'-22'24,"3"12"1,-7 10-11,0 0-4,0 32-1,-11-5-2,1 13-1,-8 0-1,1 8 0,-4-3 0,7 1-3,0-9 2,8-5-3,6-11 2,10-3-2,5-9 2,11-6-3,2-8 1,6-2 1,4-3-2,4-3-2,0 4-6,-11-6-9,2 4-11,-9 1-1,-7 2 0,-17 8 0</inkml:trace>
  <inkml:trace contextRef="#ctx0" brushRef="#br0" timeOffset="19580.77">20588 9184 19,'0'0'24,"-12"-3"3,12 3-7,0 25-5,-8-8-5,12 14-2,-4 3-1,6 9-1,-1-2-2,4 4-4,-2 4-4,1-5-12,6 2-10,-2-2-2,5-5 0,0-8-1</inkml:trace>
  <inkml:trace contextRef="#ctx0" brushRef="#br0" timeOffset="20377.59">21216 9367 6,'0'-38'22,"9"9"0,-4 2 1,3 7-12,6 20-1,-14 0-3,22 32 0,-16 5 0,0 14-1,-6 8 1,0 12-2,-12 4-1,0 6-1,-6-6-1,-1-8-1,-3-8 0,1-11 1,0-11-1,5-9 1,2-16-1,14-12 0,0 0 0,0-22-1,14 4 0,0 0 0,9 3-1,-2-2 0,6 8 0,-4 9 0,1 0 1,-6 13 0,-4 3 0,-4 4 0,-10 1 1,0 4 0,-13-2-1,-7-2 0,-4-3-3,-9-9-9,1-3-15,-1-10-2,5-7 0,3-12-2</inkml:trace>
  <inkml:trace contextRef="#ctx0" brushRef="#br0" timeOffset="20768.5">21504 9034 18,'18'11'25,"-18"8"-1,5 9 1,-10 8-18,-4 1-3,-1 9 2,-4 0-1,4 1-2,-6-8 1,7-1-1,-2-15 2,11-4-1,0-19 1,20 8-1,2-18 0,8 0 0,7-7-2,8-1 0,4-2-3,-2 2 0,4 4-7,-16-6-8,5 8-12,-14-4-1,-7 4 0,-12-3-1</inkml:trace>
  <inkml:trace contextRef="#ctx0" brushRef="#br0" timeOffset="20940.38">21716 9077 32,'0'0'27,"-15"-5"2,15 5-9,0 35-4,-5-8-6,15 16-1,-10-2 0,12 15-4,-3-2-4,-1 0-21,4 0-8,-5-10-3,-3-11-1</inkml:trace>
  <inkml:trace contextRef="#ctx0" brushRef="#br0" timeOffset="27191.23">20316 10934 30,'5'-12'23,"-5"12"-1,-22 8-7,-2 1-5,-1 9-4,-9 3-3,-6 10 0,1 4-1,-3 8 0,4 3 0,6 1 0,8-1-1,5-4 0,11-6-1,8-10 1,8-9-1,6-12 1,10-14-1,5-7 1,2-10 0,0-6-1,1-4 1,-3-3 1,-5 2 0,-3 6 0,-10 3 1,1 8-1,-7 3 1,-5 17 0,0 0 0,11 19-1,-11 4 0,9 8-1,-3 6 0,3 3-1,4 2 1,1-3-2,1-1-3,-4-16-11,8-1-13,-5-13-2,2-8 1,-3-14-2</inkml:trace>
  <inkml:trace contextRef="#ctx0" brushRef="#br0" timeOffset="27706.88">20705 10275 17,'0'0'19,"0"0"-2,9-10-11,-9 10-3,0 0 1,-18 15 1,0-6 0,-4 10 2,-8 1 1,0 9 0,-8-2-1,10 4 0,-4-2-1,9-1-1,6-4-3,5-3 0,7-6-2,5-15 1,0 0 0,13 7-1,-3-16 1,4 1 0,3-4 0,1 0 0,4 2 0,5 4 0,-3 6-1,2 10 1,-3 5 0,1 5 0,-11 6 0,1 3 0,-14 4 0,-4 0-2,-10 4-8,-10-7-18,-4-6 0,-4-7-2,6-8 0</inkml:trace>
  <inkml:trace contextRef="#ctx0" brushRef="#br0" timeOffset="28253.75">21116 10633 33,'6'-15'28,"-6"15"1,10-4-1,-2 29-21,-8 3-1,7 18-2,-7 2 0,0 13-1,-10 0 0,-1 5 0,-4-6-1,-4-2-1,-1-10 0,4-6 0,0-11-1,6-8 1,5-11-1,5-12 0,11 0 0,4-14-1,7-2 1,6-2 0,2-1 0,3 0 0,-1 5 0,1 4 0,-8 4 0,-1 6 0,-5 0 0,-7 10 1,-3 1-1,-9 3 1,-5 1 0,-6 3-1,-6 1-2,-11-3-7,9 5-17,-16-13-3,6-4-1,-7-7 0</inkml:trace>
  <inkml:trace contextRef="#ctx0" brushRef="#br0" timeOffset="28628.76">21419 10355 34,'4'16'26,"-4"2"-1,-4 11-2,-6 4-21,2 5-2,-2 3 1,-3-3 1,6-2 2,-6-11 0,9-2 1,4-23 0,11 10 1,2-19-1,16 1 0,-1-9-1,9 0-4,5 2-5,-5-11-13,4 7-11,-10-1 0,-3 4-1,-10-6 0</inkml:trace>
  <inkml:trace contextRef="#ctx0" brushRef="#br0" timeOffset="28816.47">21574 10346 29,'-10'0'27,"10"0"2,-14 28-1,7-9-18,11 15-3,-4 3-3,12 9 1,-3 1-4,1 2-4,9 5-17,-7-5-7,-1-2-1,-2-5 0</inkml:trace>
  <inkml:trace contextRef="#ctx0" brushRef="#br0" timeOffset="29863.46">20371 12160 30,'-7'-13'24,"-5"13"0,-7 0-8,2 16-4,-14 1-3,7 16-2,-10-1-2,6 7-1,-2-1 0,10 2-1,8-6-1,7-5-1,5-13 0,15-10 0,5-10-1,4-8 0,4-9 1,3-7 0,-4-7 0,3-4 0,-4 2 0,0 2 0,-7 6 0,-2 9 0,-3 9-1,0 11 1,-1 11-1,-4 14 1,0 6-1,-2 4 0,1 4-3,-3-5-5,9 2-17,-9-11-5,4-6-1,-9-19 1</inkml:trace>
  <inkml:trace contextRef="#ctx0" brushRef="#br0" timeOffset="30300.94">20616 11482 48,'0'0'28,"14"-10"2,-14 10-2,29 0-24,-11 8-2,3 3-1,1 4-1,-5 5 1,-7 7-1,-10 4 0,-4 0 0,-14 1-1,-2 0 0,-8-3 0,1-2 0,5-4 0,10-6 0,8-4 1,15-1-1,10-2 0,10 2 1,4 2 0,2 0 0,-4 3 1,-10 0 1,-10 4-1,-18 4 0,-16-3-2,-5 5-16,-14-12-9,-2 1-2,4-14-1</inkml:trace>
  <inkml:trace contextRef="#ctx0" brushRef="#br0" timeOffset="30941.55">21351 11715 54,'0'-12'30,"0"12"-1,7 18 0,6 15-22,-7 14-4,8 15-1,-4 10 0,5 12 0,-8 5-1,3-4 0,-10-10 0,0-6 0,-7-19-1,0-11 1,-3-15-1,-1-13 1,11-11-1,-12-15 1,12-2 0,7-7-2,7-1 1,8-2 0,5 4-1,9 4 1,1 11 0,3 8 0,2 5-1,-6 8 1,-5 5-1,-11 2 1,-12 6 0,-12-2 0,-10-4-1,-14-2 0,-6 1-2,-12-13-8,9 7-18,-7-13-2,15-6-1,-3-10 0</inkml:trace>
  <inkml:trace contextRef="#ctx0" brushRef="#br0" timeOffset="32363.71">21699 11442 7,'22'-11'20,"13"1"0,8-4-7,3-4-3,7 2 0,2-2-1,1 4-1,-17-2 1,1 9-1,-16 1-1,-8 15-1,-16 2-2,0 13 0,-19 2 0,2 10-1,-8 3-1,-1 5-1,1 2 1,3 0-2,-1-2 1,5-1-1,-2-2 0,6-3-1,1 0-2,-1-9-6,9 5-11,-7-11-7,5-2-2,-4-9 1</inkml:trace>
  <inkml:trace contextRef="#ctx0" brushRef="#br0" timeOffset="32535.64">21696 11785 37,'-6'-21'26,"6"-1"1,12 5-10,-1-4-6,20 10-4,-1-1-3,11 3-1,5-2-3,3-6-7,8 3-18,-1-1-1,-2-6 0,-3-1-2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27T12:24:28.7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1998 1669 23,'0'-13'17,"-4"1"1,-1 1-3,5 11-2,-16-14-4,3 14-2,-5 8-3,-2 11 1,-9 8 1,-5 12-1,-9 11 2,-2 11-1,-7 8 1,6 8-3,1 0 1,9-3-3,6-4 1,13-10-4,14-11 2,15-21-2,11-17 2,11-15 0,3-18 0,8-10 0,1-18 1,0-4 1,-5-8-1,-6 2 1,-7-6-3,-5 0 3,-9-9-2,-1 9 2,-6 7-4,-3 10 2,1 6-1,-2 11 0,1 11 1,-4 21-1,14 17 0,-4 12 0,-2 11 1,4 5-1,0 9 2,2 0-2,0 8 1,4-4-2,-4-12 1,3-7-3,3-4-3,-5-14-6,13-2-9,-9-15-9,4-4 0,-8-14 0,3 0 0</inkml:trace>
  <inkml:trace contextRef="#ctx0" brushRef="#br0" timeOffset="984.8">2549 1549 23,'-19'15'21,"1"17"0,-8 7-5,-1 13-1,0 5-5,-1 11-1,8 1-6,3-1 2,12-6-3,5-16 3,9-7-2,5-14 1,11-7-1,1-18 1,8-13 1,-7-9-1,4-5 1,-4-7-3,-1-4 2,-9-8-2,-3-3 2,-4-6-4,-3 3 3,0 2-3,-4 7 1,-3 6-2,0 8 2,4 17-1,-4 12 0,2 22 1,-2 9-1,8 11 1,-2 4 0,0 4 0,6 2-1,2-1 1,2-9-4,6-3 1,3-12-7,9-3-7,-3-15-15,3 1 2,4-17-2,3-6 1</inkml:trace>
  <inkml:trace contextRef="#ctx0" brushRef="#br0" timeOffset="1453.51">3338 1731 45,'3'-14'26,"-3"14"0,-16 6 0,-2 8-17,2 12-2,-10 5 1,7 10-3,-11 8 0,13 8-3,-4-3 1,11-3-3,2-3 2,12-4-1,2-12 0,11-6-1,2-16 1,4-10 1,1-10 0,4-10-1,-4-9 0,-2-9 1,-5-11 0,-1-2 1,-4-9-3,-1 4 3,-3 1-3,-4 11 2,6 10-2,-2 12 1,3 18-1,-2 18-1,2 18 2,4 7-2,-4 16 3,3 2-4,3 3 3,4-5-4,4-4 2,1-10-5,6-2-2,-5-20-5,12-5-4,-11-20-4,9-5-7,-10-20-1,4-5 0,-6-13 4</inkml:trace>
  <inkml:trace contextRef="#ctx0" brushRef="#br0" timeOffset="1844.25">3987 1330 54,'41'-44'28,"-16"22"1,5 27 1,-2 21-21,5 33 1,-5 22-2,-6 18-2,0 14-3,-2-5-1,-7-8-1,-3-13-3,-6-12 3,0-17-3,-4-18 3,-6-13-2,6-27 1,0 0-1,-7-28 0,14-5 0,7-5 0,3-3 0,8-2-1,2 4 2,7 5-1,1 17 2,1 12 0,-5 10 0,-9 13 1,-11 17-1,-11 8 0,-15 8-1,-16 5 0,-14-2-3,-3 5-4,-12-17-9,11-8-13,1-21-2,20-13 2,9-18-1</inkml:trace>
  <inkml:trace contextRef="#ctx0" brushRef="#br0" timeOffset="2266.21">4530 1352 42,'33'-80'26,"-19"43"0,20 28 1,-1 35-18,0 31-1,-2 24 1,0 27-1,-2 4-2,-2 7-1,-13-20-3,-7-7 2,0-17-4,-7-14 3,-3-12-3,-3-16 1,1-16-2,5-17 2,0-20-1,13-11 1,4-8 0,6-4-1,2-1 1,6 5-2,0 2 2,4 14-1,-5 16 1,-7 14-1,-6 15 1,-11 18-1,-11 6-1,-11 10 1,-9 1-2,-8 3 0,-7-11-3,6-2-5,-6-25-7,21-11-4,0-24-4,19-11-4,7-23 0,13-14 2</inkml:trace>
  <inkml:trace contextRef="#ctx0" brushRef="#br0" timeOffset="2625.59">5083 1332 21,'18'-48'25,"-11"-10"0,24 32 2,-2 32-6,2 35-9,2 32 2,-1 35-5,-1 7-3,-6 9-1,-12-14-2,-13-9 0,0-15-3,-8-12 2,-2-18-3,-4-15 3,0-17-2,4-19 0,5-22-1,6-16 1,12-8 1,9-10-1,7-2 1,11 0-2,5 4 2,4 10-1,2 17 2,-1 13 0,-4 15-1,-13 14 1,-6 12 0,-22 14 0,-10 9-3,-18 5 0,-19-4-7,-5 7-22,-16-14-1,2-9-1,3-22-2</inkml:trace>
  <inkml:trace contextRef="#ctx0" brushRef="#br0" timeOffset="4579.04">8793 1577 8,'0'28'21,"0"19"0,-8 6 1,1 22-10,2 12 0,-9 17 1,6 14-4,-6 8 0,4 10-2,-3 7-2,5 11-1,-4 5-1,5 6-1,3-2 0,4 4 0,0 2-1,4 1 1,3 0-1,5 0 0,0-2 0,2 7 0,-4-3 0,2 7-1,-3-1 0,0 3 0,-7-5 1,6-3 0,-8-8 1,3-6-1,-3-12 0,5-12 0,-5-18 2,7-7-1,-3-12 0,2-10-1,-1-12 1,5-7-1,3-10 0,-1-3 0,4-7-1,-2-6 0,2-6 0,1-3 0,-2-6 0,3-3 0,-4-3 0,0-5 0,0-1 0,-2-4 0,2-3 0,-5 0 1,3-4-1,-1 1 0,2-6 0,1 0 0,1 0 1,6-4-1,5-1 0,7-3 0,9-4 1,7-2-1,12-5 0,9-3 0,9-2 0,13-2 0,8-1 1,8 0-1,5 0 0,1 3 0,-1 4 1,-4 5-1,-9 4 0,-12 1 0,-15 5 0,-14 5 0,-17-4 0,-12 4 1,-10 0-1,-9 0 0,-11 0 1,0 0-1,0 0 0,0 0 0,10-12 1,-10 2-1,2-7 0,-2-5 1,0-12-3,0-9 2,0-15-2,0-14 2,0-17-2,-2-15 1,2-18-1,2-16 1,3-15 2,0-11-1,2-10-1,0-8 2,-7-5 0,0-10-1,-5-7 2,-4-9-1,-1 2-1,-2-6 3,-1-3-2,1 0 0,-3 11 0,6 8 0,-2 9 0,2 14-1,1 9 2,2 14-3,6 16 2,0 9 0,0 6 0,6 1 1,2 8-1,5-4 1,-11 59 0,6-5 0,-3 6 0,-1-4-2,-4 5 2,6-2-4,-6 7 3,0-1-2,0 54 1,0-90-3,0 90 0,-4-75-2,4 75 0,-6-57-5,6 57-8,0 0-13,0 0-1,-33-10 1,2 67-1</inkml:trace>
  <inkml:trace contextRef="#ctx0" brushRef="#br0" timeOffset="5360.33">8835 5624 19,'-5'-11'23,"0"0"-2,2 0-6,3 11-2,3-15-3,14 15-1,4-5-2,17 5-1,12 0 0,21 0 1,11-8-1,20 8 0,6-9-1,16 9-1,2-9-1,4 6-1,-10-2 0,-2 1-1,-15 4 1,-7-5-1,-15 5-1,-13 0 1,-16 0 0,-8 0 0,-11 0-1,-4 4 0,-4-4 0,-2 0 0,-2 0-2,-4 0-1,1 0-1,-18 0-2,24 0-4,-24 0-4,0 0-10,0 0-8,-10 13 2,-6-6 0</inkml:trace>
  <inkml:trace contextRef="#ctx0" brushRef="#br0" timeOffset="5985.41">9653 6046 2,'0'0'25,"3"-8"0,-3 8 1,-14-9-12,14 9-2,-33 16-3,14 9 0,-13 1-2,6 17 0,-5-3-1,9 10 0,1-4-1,6-1-1,6-7-1,9-8-3,11-10 0,7-11 0,2-9 0,3-14 0,6-3-1,-2-9 0,1-5 0,-4-5 1,0-6 0,-4-2 0,-3 1 1,-3 4-1,-1 4 0,-2 7 1,-2 4-1,0 14 0,2 13 1,0 15 0,-3 8 1,7 8 0,-1 4-1,4 4 1,2 3 0,4-1 0,0-9-1,1-2 0,-1-9-2,-5-7-2,3-1-7,-22-16-21,17-4 0,-20-11-2,-3-5 0</inkml:trace>
  <inkml:trace contextRef="#ctx0" brushRef="#br0" timeOffset="6798.11">2097 1264 44,'-6'42'25,"6"28"-4,-20 17-1,-6 31-5,-15 4-5,-21 16-3,0 2-3,-11 0-2,5-7-5,5-5-9,6-19-12,13-15-2,16-17 1,16-18-3</inkml:trace>
  <inkml:trace contextRef="#ctx0" brushRef="#br0" timeOffset="7438.76">2976 1145 7,'19'-30'23,"-44"66"2,-9 39-8,-23 29-3,-5 46-1,-23 12-7,3 37-14,-10-5-12,19-21-2,15-23 0,10-24-1</inkml:trace>
  <inkml:trace contextRef="#ctx0" brushRef="#br0" timeOffset="8298.51">8896 4662 25,'-14'-15'23,"14"15"1,0-11-7,8 0-4,12 11-5,-2-9 0,23 4-1,5-7 0,24 6-1,14-7-2,24 0-1,21-6-1,18 0 0,18-1-1,4 0-1,4 1 1,-2 0-1,-14 2 1,-16 6-1,-27 5-3,-27-4-10,-22 10-16,-30-7 1,-25 7-1,-22 0-1</inkml:trace>
  <inkml:trace contextRef="#ctx0" brushRef="#br0" timeOffset="8736.03">9783 4726 16,'-30'23'22,"-3"8"0,-3 8 1,3 9-19,-2 3 0,6 10 0,0-4 0,8 2 0,5-10 1,9-6-1,7-14-1,7-10 0,7-15 0,9-9-1,1-13 2,3-6-2,1-8 2,-3-4-2,-3-4-1,-2 6 2,-8 4-1,-3 9 1,-9 5-2,0 16 2,0 0-1,4 13 0,3 8 0,4 6-2,6 2 2,6-1-3,8 1-1,-3-13-8,13-2-19,-10-14 1,0-10-3,-7-11 0</inkml:trace>
  <inkml:trace contextRef="#ctx0" brushRef="#br0" timeOffset="9423.53">3475 1213 22,'-12'11'24,"-9"24"3,-9 28-1,-14 22-8,-2 34-5,-14 21-4,2 32-1,-10 4-4,-7 4-3,8-18-7,17-8-13,6-26-7,20-21-1,16-27 0,16-38-1</inkml:trace>
  <inkml:trace contextRef="#ctx0" brushRef="#br0" timeOffset="10189.44">8633 3294 26,'-12'-14'19,"12"14"1,0 0-2,25-11-7,16 15-3,14-10 0,28 6 0,16-19 1,25 5-1,14-12-1,28 3-2,6-7 0,13 2-1,-2-3-1,-6 6-1,-8 2 0,-14 8-1,-21 2-1,-26 2-2,-19 6-5,-30-5-5,-12 13-12,-30-3-4,-17 0-1,-17 8 1</inkml:trace>
  <inkml:trace contextRef="#ctx0" brushRef="#br0" timeOffset="10736.34">9469 3634 10,'-10'13'20,"-8"7"0,-1 16 1,0 8-11,-2 2-2,5 7-1,-1-2-1,13-2 1,-1-10 0,10-3 0,5-19-1,8-4-2,6-18 0,4-6 0,-4-11-1,3-7 0,-8-8-1,2-1-1,-9-5 1,-3 7-1,-9-1 1,0 10-1,0 6 0,0 10 1,0 11-1,0 0 1,13 22-1,-1 3 1,5 10-1,1 2 0,6 6-1,4-4-1,7 5-8,-5-17-17,14 1-3,-4-20-1,7-8-1</inkml:trace>
  <inkml:trace contextRef="#ctx0" brushRef="#br1" timeOffset="25535.2">4495 1042 36,'-49'-3'31,"38"42"-3,-16 37 4,-1 42-20,-9 36-1,-7 33-3,1 23-1,1 18-4,3-19-6,8-5-12,12-26-14,12-19 1,7-30-2,24-34 0</inkml:trace>
  <inkml:trace contextRef="#ctx0" brushRef="#br1" timeOffset="26441.86">9989 3396 23,'14'-9'23,"-4"9"3,-10 0-6,-6 14-2,-23 5-2,-7 27-4,-26 6-2,-10 29-4,-22 16-1,-19 18-3,-16 12-13,-5-3-16,14-4-2,8-18-2,21-15-1</inkml:trace>
  <inkml:trace contextRef="#ctx0" brushRef="#br1" timeOffset="27535.69">5225 1015 30,'-4'-51'29,"4"51"-1,0 0 2,-48 37-14,16 33-2,-6 41-4,-14 34-3,-10 37-3,-6 28-3,0 27-7,-10-5-20,22-45-3,12-28-2,18-25 0</inkml:trace>
  <inkml:trace contextRef="#ctx0" brushRef="#br1" timeOffset="28238.88">10466 4545 34,'-38'22'30,"-7"20"0,-20 8 0,-22 22-13,-25 9-9,-9 23-4,-8 9-4,-11-1-15,11-1-12,-1-20-3,23-21 2,21-28-4</inkml:trace>
  <inkml:trace contextRef="#ctx0" brushRef="#br1" timeOffset="28816.96">5844 1115 85,'19'19'30,"-25"23"0,-15 34-2,-14 33-28,-21 32 3,-14 44-6,-22 21-1,-4 41-11,-10-29-13,9 2-1,9-17-2,23-9 1</inkml:trace>
  <inkml:trace contextRef="#ctx0" brushRef="#br1" timeOffset="29395.39">9890 5895 38,'11'8'30,"-11"21"-1,-19 21 1,-12 26-23,-32 27-1,-20 36 0,-36 31-1,-18 18-6,-12 14-25,-8-8-1,5-24-3,10-26-1</inkml:trace>
  <inkml:trace contextRef="#ctx0" brushRef="#br2" timeOffset="77152.53">15584 1635 7,'0'0'18,"-14"-3"2,-1 9-3,-1 10-1,-14 1-3,3 10-1,-16 4-1,6 12-3,-10 1 0,7 6-3,1 4-1,7-1-3,8-1 0,9-5-2,13-6 1,9-7 0,10-12 2,8-7-2,7-15 2,5-12 0,-3-10 0,4-7 0,-7-7-1,2-6 1,-11-8-2,1-4 2,-8-7-3,-6 4 3,-4 1-2,2 8 2,-7 4-2,6 8 1,-6 9 1,4 18-1,-4 9 1,4 27 0,-1 6 0,0 6-1,2 7 1,0 6-1,0 12 1,1-5-4,6-4 0,-2-10-3,6-1-1,-4-17-3,11 1-5,-9-25-12,8-3-3,-4-21 1,0-5 1</inkml:trace>
  <inkml:trace contextRef="#ctx0" brushRef="#br2" timeOffset="77590.12">15816 1290 51,'0'-74'27,"0"74"1,14-53 1,-14 53-22,-14-15 1,26 30 0,-6 16-2,7 23 0,1 28-2,0 19-2,-3 11 0,-4 1-2,-7-30 0,0-13-1,-2-9 1,2-13 0,-7-14 1,4-10-2,3-24 1,0 0 0,15 0 1,1-24 0,5-3-2,3-10 2,3-3-1,6-2 1,-2 3-2,-4 6 2,0 11-2,-4 12 2,-7 16-1,-6 13-2,-10 12 3,-7 9-1,-9 5 0,-9 4 0,-5 3 0,-3-8-2,-1-3 1,1-12-5,12 0-9,-3-22-14,24-7-1,-18 0-1,18-18 0</inkml:trace>
  <inkml:trace contextRef="#ctx0" brushRef="#br2" timeOffset="78793.45">16420 1206 16,'0'-55'18,"0"55"1,0 0-5,7-61 1,-7 61-2,0 0-2,38-7 0,-38 33-1,0 29 0,-3 21-2,-4 19 0,4 18-5,-5 2-2,8 7 1,-3-30-2,-2-5 1,0-14-1,-2-10 2,0-17-2,3-12 2,-1-15-1,5-19 1,0 0-2,0-14 1,9-15 1,5-8-2,6-6 1,5-6-2,8-2 2,1 2-2,6 11 3,-2 9-3,1 7 1,-1 15 0,-9 10 0,-5 11 1,-7 10-2,-9 6 3,-8 6-2,-13 2 1,-9 7 0,-16-2 1,-10 2-3,-5-6 1,-6-2-2,5-2-3,-4-13-9,21 2-12,2-19-4,24 0 0,3-15-1</inkml:trace>
  <inkml:trace contextRef="#ctx0" brushRef="#br2" timeOffset="81137.3">16967 1192 17,'-14'-58'19,"14"58"1,0 0-5,-5-51-2,5 51-1,0 0-1,0 0-3,0 0 1,-44 7-2,52 38 0,-5 16 0,9 12-1,-8 12-2,4 12-2,-8 4-1,5-2 0,-8-23 0,-4-11 1,3-10-2,-3-8 3,2-10-3,0-13 3,5-8-1,0-16 0,-6 14 0,6-14 0,0 0-1,0-19 1,0 3-1,2-7-1,4-8 2,6-9-3,2-5 2,7-1-2,3 2 2,1 3-2,3 5 2,1 9-1,1 8-1,-7 15 0,-1 11 1,-1 5-1,-7 8 1,-3 3-1,-1 4 1,-6 2 0,-4 2 0,0-1 1,-4-4-2,-6 1 3,0-2-3,-1-4 3,-2-2-3,1-2 3,-2-2-2,-3-3 0,4-2 0,-2-3 0,1 0 1,-2-2-1,1 0 0,0-1 0,1 1 0,1-1 0,2-1 1,0-3-1,0 5 1,11-5-1,-20 5 0,20-5 1,-19 0-1,19 0 0,-13 3 0,13-3 0,-13 0-1,13 0 0,-11 0-3,11 0-4,0 0-7,0 0-13,0 0-2,-5-10-1,10-1 1</inkml:trace>
  <inkml:trace contextRef="#ctx0" brushRef="#br2" timeOffset="83278.39">17417 1105 15,'6'-51'22,"-6"51"0,0 0-3,10-65-4,-10 65-3,0 0-1,0 0 0,0 0-4,-30 16 1,34 44-3,-4 18 2,5 14-3,-5 12 0,0 11-2,0-5-3,0-12 2,-7-32-1,7-14 2,-2-14-1,2-10 1,0-14 0,0-14-1,0-10 1,0-12-1,4-5 0,3-11-1,6-4 0,1-8-1,7 1 0,2 3 1,2 1-1,6 12 1,-1 9-1,-1 13 1,1 11 0,-7 14-1,0 8 1,-7 7 0,-4 10 1,-7 2 0,-5 4 0,-15-1 1,-5 0-2,-8-1 2,-5-4-3,-5-5 2,-4-7-4,9-1-3,-4-16-10,18 0-13,2-15 1,17-7-3,0-12 2</inkml:trace>
  <inkml:trace contextRef="#ctx0" brushRef="#br2" timeOffset="83903.43">18041 1434 10,'0'0'21,"-11"2"1,11-2 0,-23 23-5,1-5-3,5 14-2,-15 4-3,9 12 0,-12 1-1,12 5-1,-5 1-2,13-4-2,-2-2 0,11-9-1,3-9 1,9-9-1,6-12 0,7-8 1,4-9 0,4-5 0,1-12-2,4-6 1,0-10-1,-3-7 0,-3-3-1,-5-3 1,-2 2-1,-3 5 1,-7 5-1,-2 9 0,-3 11 1,-4 21-1,0 0 0,11 9 0,-5 15 0,1 8 0,4 7 0,2 3 1,4 2 0,1-5-5,12 2-18,-9-12-7,10-7-3,-7-12-1,5-10 0</inkml:trace>
  <inkml:trace contextRef="#ctx0" brushRef="#br2" timeOffset="87747.89">22019 1598 47,'0'-15'24,"0"15"0,0-21-7,0 21-5,0 0-3,0 0-2,0 0-2,5 29 0,-5-3-1,3 16 0,-3 7-1,5 16-1,-5 14 0,0 14-3,0 19 1,0 11 0,-9 14 1,-1 10-2,-4 21 0,-9 12 0,-5 20 1,-9 17 0,-1 8 0,-2 12-2,3 7 0,4 1 0,5-13 0,2-11 0,5-18 0,-1-22 0,-1-19 1,0-23 0,-5-15 2,-5-13-1,-4-8 1,0-9-1,-4-2 1,4-5-1,2-4 0,0-1 1,4-12-1,5-2 2,2-7 1,5-4 1,2-15-1,3-6 0,4-10 1,6-2-1,0-7 0,4-4-2,0-13-1,13 18 1,-3-12-1,8 3 1,3-1 1,9-1-1,8-4 0,7 1 1,8-4-1,11-4 0,15-2 1,8-3-2,7-3 1,11 0-1,11-6-2,8 0 2,8 0-2,5 0 2,0 2-2,1 0 1,-3 1 0,-4 3 1,-7 2 1,-12-1-1,-11 3 0,-17-2 0,-9 1 1,-15-1 0,-9-3 0,-14-2-1,-10-6 2,-8-4-1,-4-9 0,-3-6-1,-3-10 1,-3-10 0,-3-13-1,2-7 0,-3-18 1,3-13-1,0-17 0,4-17 1,0-17-1,3-15 0,-1-14 1,-2-15-1,-3-13 1,-6-1-1,0-4 0,0 5 1,-8 4 0,4 10-1,-3 10 1,4 14-1,-1 9 0,4 9 0,-5 18 1,-2 12-2,2 10 3,-4 10-1,0 8 0,0 6 1,2 12-2,0 7 3,0 7-3,4 5 2,3 3-2,-2 5 0,2 2 1,-5 6-1,5 52 1,-2-49-1,2 49 1,-5-47 0,5 47-1,0 0 0,-5-60-2,5 60-1,0 0-1,-7-28-5,7 28-3,-8 20-7,8 19-11,-8 14-3,1 30 0,-17 7 2</inkml:trace>
  <inkml:trace contextRef="#ctx0" brushRef="#br2" timeOffset="88420.01">21669 5055 12,'-23'-9'21,"23"9"1,-19-4-6,19 4-6,-11-6-3,11 6 0,0 0 1,0 0 0,19-2 0,6-5 0,19 7-1,6-10 0,26 6 0,10-9-3,21 4 0,9-4-2,9 1 1,-1 1-1,4 5 1,-4-1-1,2 7 1,-7 4-1,1 6-1,-12-1 2,-5 2-2,-12 1 1,-11-2-1,-16-3 2,-13 0-2,-17-3 1,-13-4-1,-21 0-3,10-13-1,-10 13-7,-13-29-15,13 12-5,-12-12-4,0 0 0</inkml:trace>
  <inkml:trace contextRef="#ctx0" brushRef="#br3" timeOffset="95795.97">22568 5473 26,'7'-10'30,"-7"10"-1,0 0-5,-14-5-5,4 15-6,-15-4-3,1 12-3,-14 1-2,-1 8-2,-6 6 1,1 8-2,0 1 0,8 5 0,3-1-1,8-1-1,7-2 1,8-4-1,5-8-1,5-5 0,7-4 1,5-6 0,2-7-1,8-5 1,5-4 0,4-9 0,-3-3 1,5-4-1,-3-5 1,-4-4 0,-5-5 0,-5-6 0,-7-1-1,-2-2 1,-5 2-1,-2 0 1,0 3-1,0 7 1,0 5-1,-2 8 0,2 14 1,0-15-1,0 15 0,0 0 0,0 0 0,0 0 0,12 11 0,-12-11 0,21 20 0,-7-6 0,2 1 0,1 3 0,3 4 1,-2-1-1,2 1 1,0 0-1,-2-3 1,-2 0-2,-2-2 2,0-3-1,-2-3 0,-3 0 0,-9-11 0,14 15 0,-14-15 0,0 0 0,12 12 0,-12-12 0,0 0 0,0 0 0,0 0 0,12 3 0,-12-3 1,0 0-1,0 0 0,10 0 0,-10 0 0,0 0 0,0 0 0,0 0 0,0 0 0,0 0 0,0 0 0,0 0 0,0 0 0,0 0 0,0 0 0,0 0 0,0 0 0,0 0 0,0 0 1,0 0-2,0 0 0,0 0-3,11 7-11,-11-7-17,0 0-2,0-18 1,0 18-1</inkml:trace>
  <inkml:trace contextRef="#ctx0" brushRef="#br3" timeOffset="97921.33">22477 3813 7,'0'-18'18,"0"18"1,0-18-2,0 5-4,0 13-2,0-18-2,0 18 0,4-15-1,-4 15 0,5-11-2,-5 11 0,0 0-1,0 0-1,0 15-1,4 5-1,-4 5-1,0 15 0,0 3 0,0 14 0,0 7 0,0 7-1,0 4 1,0 4-1,-7-1 1,-2 1-1,-2-6 0,-2-1 1,-2-9 0,0-6 0,0-9-1,-1-6 2,3-11-2,4-6 2,1-10-1,3-3 0,5-12-1,0 0 1,0-17-1,3-4 1,7-8 0,3-8-1,9-1 0,6-7-1,5 2 1,6 5 0,2 2 0,3 9 0,0 8 0,-3 8-1,-1 6 1,-9 5 0,-3 12 0,-7 4 0,-4 3 0,-8 7 0,-9 4 0,0 2 1,-15 4 0,-5 2 0,-15-3 0,-3 0 0,-9-2 0,-4-5 0,0-4 0,1-5-2,7-4-5,-4-15-14,18 7-9,-4-12-2,18-1 0,-3-9-1</inkml:trace>
  <inkml:trace contextRef="#ctx0" brushRef="#br3" timeOffset="99343.48">21754 3552 16,'16'14'23,"9"-12"1,13-2-6,11-2-4,28 2-1,11-13-2,26 3-3,13-6-1,22 2 0,10-7-3,14 5 1,-2-5-2,-2 8 0,-17-4-1,-17 8 0,-25 1-1,-21 1 0,-24 4-4,-30-3-2,-11 10-12,-24-4-12,0 0 0,-17-12-1,-2 2 1</inkml:trace>
  <inkml:trace contextRef="#ctx0" brushRef="#br3" timeOffset="99999.73">22506 2256 10,'-8'-15'21,"-2"4"0,10 11 1,-5 9-7,2 12-5,9 17-1,-6 8-3,0 12 1,-5 3 0,5 11 1,-12 2-3,6 9 0,-9-8-2,4 2 1,-5-15-2,6-5 1,-2-5-2,3-8 0,2-13 0,0-8 1,2-11-1,5-12 0,0 0 0,9-15 0,3-11 0,7-6-1,5-5 0,9-7 0,7 0 1,6 2 0,8 9-1,2 6 1,3 12-1,-2 12 0,-7 9 0,-6 13 1,-11 5 0,-14 8-1,-19 4 2,-22 3-2,-21-3 1,-23 3 0,-12 0-3,-17-12-15,6 5-13,-9-21 0,14-3-2,1-17-1</inkml:trace>
  <inkml:trace contextRef="#ctx0" brushRef="#br3" timeOffset="100734.1">15493 1228 27,'0'0'22,"0"0"2,-16-18-2,4 46-8,-6 24-5,-12 27-4,-11 35 0,-14 21-2,-4 31 0,-12 10-1,1-13-1,11-22-4,10-7-5,10-27-15,20-20-2,12-23-2,21-31 2</inkml:trace>
  <inkml:trace contextRef="#ctx0" brushRef="#br3" timeOffset="101140.39">16045 1061 34,'0'0'23,"0"0"0,17-49-1,-17 49-10,-43 32-2,36 30-3,-19 28-1,-1 29-1,-8 19 0,-3 17 1,-4 7-5,8-7 2,10-45-4,0-2 0,6-26-7,11-2-6,-6-25-14,9-13 0,2-26 0,2-16 0</inkml:trace>
  <inkml:trace contextRef="#ctx0" brushRef="#br3" timeOffset="101562.5">16583 921 14,'0'0'21,"0"0"1,45-50 0,-45 50-11,0 0-2,0 0 0,0 0 0,0 0 1,58 74 0,-79 17 1,-9 29-1,-8 22-2,-4 20-1,-10 12-2,4 13-3,-2-3-2,7-25-3,-4-18-10,14-2-16,2-21-2,13-15-1,4-18-1</inkml:trace>
  <inkml:trace contextRef="#ctx0" brushRef="#br4" timeOffset="106875.65">16575 578 16,'0'0'11,"0"0"-2,0 0-1,0 0 0,0 0-2,0 0-1,0 0-2,0 0 0,0 0 0,0 0-2,0 0 1,0 0 0,0 0-1,0 0-1,0 0 1,0 0-4,0 0-2,0 0-4,0 0-6,0 0-2,0 0-1,0 0 7</inkml:trace>
  <inkml:trace contextRef="#ctx0" brushRef="#br4" timeOffset="107188.31">16510 975 23,'0'0'12,"0"0"-1,13 47-2,-13-47-3,0 0-3,0 0-4,0 0-5,0 0-5,0 0-3,0 0-1,51 51 0</inkml:trace>
  <inkml:trace contextRef="#ctx0" brushRef="#br4" timeOffset="107844.66">16676 612 11,'0'0'14,"0"0"-3,0 0-3,0 0-5,-48 14-5,48-14-2,0 0-2,0 0-5,0 0-4,0 0 7</inkml:trace>
  <inkml:trace contextRef="#ctx0" brushRef="#br4" timeOffset="108157.19">16635 1229 11,'0'40'11,"9"4"-3,-11-8-5,14-1-4,-8-17-5,1-3 0,-5-15-1,16 10 0</inkml:trace>
  <inkml:trace contextRef="#ctx0" brushRef="#br4" timeOffset="109298.29">16895 2992 27,'0'0'19,"-5"-21"-2,5 21-4,0-22-19,0 4-10,0 7-3,0-4-1</inkml:trace>
  <inkml:trace contextRef="#ctx0" brushRef="#br4" timeOffset="109438.92">16902 2767 10,'-16'-12'15,"16"12"-2,-12-8-11,7-4-10,5 12-6,0-26-2</inkml:trace>
  <inkml:trace contextRef="#ctx0" brushRef="#br4" timeOffset="109595.13">16895 2421 14,'0'0'15,"-14"10"-4,14-10-6,-5 12-19,5-12 0,0 0-2</inkml:trace>
  <inkml:trace contextRef="#ctx0" brushRef="#br4" timeOffset="109735.81">16890 2180 17,'-4'-11'16,"4"11"0,-12 3-9,12-3-14,-22 9-7,22-9-1,-23 5-1</inkml:trace>
  <inkml:trace contextRef="#ctx0" brushRef="#br4" timeOffset="110001.43">16763 2027 19,'0'0'15,"-9"-13"-1,9 13-6,-10 0-6,10 0-7,-15 5-3,15-5 0,-16 11-1,16-11 1,-15 0 0,15 0 1,-9-19 4,4 3 3,5-3 1,0-3 2,0 0 1,0-5 0,6 5 2,-1 1-1,-1 2 1,1 6-3,-5 2-6,0 11-7,0 0-1,0 0 2</inkml:trace>
  <inkml:trace contextRef="#ctx0" brushRef="#br4" timeOffset="110751.46">16726 1428 13,'0'-21'14,"0"3"-3,-4 2-3,4 2-3,-6-1-3,2 1-2,1 1 0,-2-5 2,5 18-1,0 0 3,0 0 2,0 0 1,-13-52 0,13 52 0,0 0 0,-10-52-2,10 52-1,0 0-3,0-50-1,0 50 0,0 0-3,3-55 2,-3 55 0,0 0 0,-5-60 1,5 60 1,0 0-1,5-55 1,-5 55-1,0 0 0,9-52 0,-9 52 1,0 0-2,10-46 2,-10 46-1,0 0 2,0 0 0,0-58 1,0 58 1,0 0-1,0 0 0,-7-50 0,7 50-1,0 0 0,0 0-1,0 0-1,-15-49 0,15 49-1,0 0 2,0 0-1,0 0 0,-23-46 1,23 46-1,0 0 1,0 0 0,0 0-1,-21-56 1,21 56 0,0 0-1,0 0 1,-24-48-2,24 48 0,0 0-3,0 0-7,0 0-13,-39-53 0,39 53-1,0 0-1</inkml:trace>
  <inkml:trace contextRef="#ctx0" brushRef="#br4" timeOffset="113126.87">17089 1093 41,'-16'78'21,"10"27"-3,-10 12-4,9 25-7,-7 3-11,12 13-12,-13-23-5,-1 1 1,5-15-3</inkml:trace>
  <inkml:trace contextRef="#ctx0" brushRef="#br4" timeOffset="114377.27">22990 2077 20,'0'0'20,"0"0"1,-27 18-1,-1 22-6,-22 20-4,-9 23-1,-26 16-3,-7 22 0,-13 18-9,-5 10-18,-1 3-3,7-9-1,6-19-1</inkml:trace>
  <inkml:trace contextRef="#ctx0" brushRef="#br4" timeOffset="115814.82">17682 969 23,'17'6'18,"-38"54"-5,-18 17 1,0 32-4,-20 12-1,4 22-3,-18 4-3,11 15-5,13-36-16,2 2 0,9-9-4,3-13 2</inkml:trace>
  <inkml:trace contextRef="#ctx0" brushRef="#br4" timeOffset="116518.78">23482 3814 20,'-34'35'26,"-21"25"1,-24 22 0,-26 15-19,-22 28 0,-18 8-2,-2 6-1,0-1-8,13-7-21,17-11-2,12-11-2,18-23-1</inkml:trace>
  <inkml:trace contextRef="#ctx0" brushRef="#br4" timeOffset="117253.15">18299 1175 7,'0'0'20,"0"0"0,0 0 2,0 0-6,-98-27-4,51 73-3,-19 21-1,-2 31-1,-14 15-2,5 25-2,-9 4-7,17 26-8,11-28-13,13-4 2,13-13-4,13-21 0</inkml:trace>
  <inkml:trace contextRef="#ctx0" brushRef="#br4" timeOffset="117925.07">22950 5366 11,'-72'77'27,"-23"13"0,-17 16-1,-17 12-16,-18 3-2,-1 5-3,-4-6-3,7-12-15,14-19-12,23-14 1,15-29-2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1:43:59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0 134 3072,'2'-2'83,"-1"-1"1,1 0-1,-1 1 0,1 0 0,0-1 1,0 1-1,0 0 0,0 0 1,0 0-1,1 0 0,-1 0 1,0 0-1,1 1 0,-1 0 0,1-1 1,0 1-1,0 0 0,-1 0 1,1 0-1,0 0 0,0 1 1,0-1-1,4 1 0,3-2 243,163-29 1815,-118 23-1850,281-22 150,7 20-129,-282 9-190,1310-2 750,-974 5-742,932 23 160,0 24 30,-1137-42-268,1204 24 492,-7-86 320,-652-8-608,-685 59-672,-1 2 0,1 3 0,55 7 0,9 16-1120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27T12:28:53.36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20859 877 7,'0'0'18,"50"-25"2,-50 25-3,0 0-6,0 0 0,0 0-1,0 0-1,0 0-1,-47 0-1,47 0-1,-49 10-2,49-10 0,-66 15-3,66-15 2,-96 21-2,38-5 0,-10 3 0,-3 4 0,-3-5-1,-86 40 2,11 8-1,-6 0 0,18 4-1,12-3 0,40-7 0,36-8 0,54-24 0,21-6 0,15-8 1,10-2 0,8 3 0,6-3 0,-7-2 0,-1 2 1,-13 7-1,-11 8 1,-14 2-1,-14 6 1,-20 2 1,-4 2-2,-14 3 2,0 1-1,-3-4 0,2-4-2,4-5 2,9-6-2,10-2 1,11-5 0,9-3 0,14-2 0,5-3 0,15-3 1,5 1-1,9-1 0,8 0 0,6 3-1,2-3 0,-1 3-1,-3-3 1,-5 1-2,-8 0 1,-8-7-2,-5 0-2,-15-10-3,5 10-9,-18-16-13,5 2 0,-6-6 2,6 2-2</inkml:trace>
  <inkml:trace contextRef="#ctx0" brushRef="#br0" timeOffset="1125.33">20978 1596 29,'14'0'20,"7"5"-1,2-5-4,2 6-6,6-6-2,-4 3-3,6-3-1,-3 0-1,-1 0 0,-3-8-1,-7 4-1,-7-6-2,-12 10-1,0-21-3,-11 7-2,-7 3 0,-10-2-1,0 7 1,-5-5 2,2 3 3,-1 2 3,3 0 4,6 2 2,2 0 1,8 4 0,2 0 0,11 0 0,0 0 1,18 5-3,-6-5 0,15 5 0,-3-5-1,11-6 1,-4-2-2,6 0 0,-1-4-3,-2-8-2,0 2-4,-3-11-7,0 2-11,-31 27 0,0 0-1,46-47-2</inkml:trace>
  <inkml:trace contextRef="#ctx0" brushRef="#br0" timeOffset="1797.22">22033 926 18,'0'0'21,"0"0"1,0 0-9,0 0-3,0 0-1,-58-17-2,58 17 0,0 0-1,-67 46 2,18-31-3,-1 50 3,13 10-5,-5 9 1,13 6-3,4-1 2,11 1-3,-6-8 2,-4-22-1,1-16 0,-4-6-1,2-12 1,4-3-1,3-8 1,18-15-1,-10 9 0,20-9 0,8-7 0,7 5 0,2 2 0,1 0 1,-1 7 0,-8 7 2,-6 6-2,-13 6 2,-10 6-2,-8 2 2,-2 7-1,-5-2 0,1 2-3,4-5 2,8 0-2,7-3 2,10 0-2,7-6 1,10-3-1,7-5 1,5-7 0,6-4-2,2-8-3,5-5-3,-9-13-6,11 2-12,-7-17-3,0-2-1,-5-7 3</inkml:trace>
  <inkml:trace contextRef="#ctx0" brushRef="#br0" timeOffset="2422.31">22256 1548 40,'8'-14'23,"-8"14"2,0 0 0,-19 14-18,4 5-1,2 8 0,-9 2 0,7 4 0,-4-1 0,9-1 0,1 2-2,9-5 0,0-12-2,11-6 0,1-7 0,7-3-1,0-7 1,0-3-2,-1-7 2,-2-6-2,1-5 1,-5 2 0,-1 1-1,-1 1 0,0 5 1,-2 2-1,2 7 0,-10 10 0,19 10 0,-10 7 1,-2 6-1,0 4 0,0 3 0,-2 1-1,4 3-1,-4-8-2,10-1 1,2-11-1,9-3 1,0-11-2,14 0 0,-10-5-2,8-3 0,-6-7-2,1 3-1,-12-5 1,2 5 1,-14 1 3,-9 11 3,15-8 5,-15 8 5,-4 14 2,-10 1 3,11 14-1,-14 0 1,10 10-4,-9 4-1,7 3-5,-5 1 0,4 0-2,1-4 0,2-3-1,2-5-1,5-6-1,0-7 1,0-11-2,5 2-8,-5-13-14,9-13-5,-4-4-1,8-3-1</inkml:trace>
  <inkml:trace contextRef="#ctx0" brushRef="#br0" timeOffset="2859.95">22881 1303 41,'0'0'27,"33"-65"-3,-33 65 3,26-52-21,-26 52 0,42-9 0,-23 21-2,-5 22 3,-5 14-5,-17 30 3,-1 18-4,-6 2 2,0 3-2,3-33 0,-2-12 0,3-10 0,-3-8 1,6-14-1,8-24 0,0 0-1,0 0-1,6-21 1,12-4-1,5-3 0,8 1 0,2 0 0,1 5 0,0 8 2,-5 10-1,-7 13 1,-15 8 1,-7 9-1,-17 1 0,-8 3-1,-15 0-1,-7-5-5,3-3-6,-8-11-16,17-6-1,1-14 0,15-9-1</inkml:trace>
  <inkml:trace contextRef="#ctx0" brushRef="#br0" timeOffset="3438.09">23218 860 14,'0'0'20,"0"0"3,0 0-2,29-46-13,-29 46 0,0 0-2,0 0 3,51-32-3,-51 32 3,0 0-2,54 0 1,-54 0-4,0 0 2,60 37-1,-60-37-3,-3 70 2,25 7-3,-14 3 2,-4 8-4,-11 1 4,2-6-4,2-16 2,15-21-1,16-27 2,3-11-1,4-8 0,-7 0-1,-3-8 0,-10 4 0,-15 4-1,0 0 0,-20 19 0,4 1-1,-2 8 0,6 9 0,6 9 2,6 5 1,17 4-1,0 1 2,9 1 0,0 4 2,-2 0-2,-13-9 2,-6 5-2,-21-6 0,-15-1-2,-12 4-2,-21-15-19,5 6-6,-16-21-5,7-4 0,-3-20-2</inkml:trace>
  <inkml:trace contextRef="#ctx0" brushRef="#br0" timeOffset="12423.53">20085 3013 22,'0'-12'17,"0"2"-1,-14-4-4,0 10-1,-14-2-3,-4 10-2,-9 2-1,-6 6-1,-4 1-2,-3 8 0,1 2 0,4 1-1,9 2 0,9 1-1,10-4 1,14 1 0,10-3 0,13-3 0,6-3 1,9 2-1,3-4 1,8 3-1,0-2 0,5 6 0,-5 1-1,-2 4 1,-3 2 0,-4 4-1,-5-1 2,-5 3-2,-9-4 2,-9 3 0,-5-6 1,-8 1 0,-8-5 0,-6 2 0,-11-7 0,-1 2 0,-8-4-1,-2 1 0,-3-4-3,0-2-3,9 6-8,1-13-13,14-3-2,2-4 0,21 4 0</inkml:trace>
  <inkml:trace contextRef="#ctx0" brushRef="#br0" timeOffset="13986.34">20216 3488 24,'0'0'13,"17"7"-2,-3-7-1,9-6-2,5 4-1,6-3-2,9-2-1,9 0-1,7 5 1,1-2-2,6 4 1,-1-6-1,1 6 0,-1 0-1,-4 0 1,-8 0-1,-5 0-1,-5-3 0,-7 3 1,-7-4-2,-1 1 2,-8-1-2,-3-1 2,-3 0-2,-2-2 1,-12 7 0,11-12-1,-11 12 0,-3-14-1,3 14-1,-18-12 0,4 7-1,-5-3 0,4 5 0,-9-4 1,5 1 0,-4-2 1,3 3 1,-3-1 0,6-2 1,2 2 1,0 0 1,15 6-1,-18-10 1,18 10 1,-12-7 0,12 7-1,0 0 1,0 0-1,0 0 0,0 0 0,0 0-1,16 0-1,-6 0 1,8 4 0,2-4 0,8 4 0,-1-4 0,7 6 1,4-6 0,0 5 0,-4-2-1,3 2 0,-6 1 1,-4 1-1,-5 1 0,-4 4 1,-6-1 0,-5 3 2,-7-2-1,-5 3 0,-9-2 2,4 5-1,-12-4 0,3 3-2,-5-4 1,5 3-2,-4-1 1,5-1-3,4-2 0,-1-3-3,10 2-4,5-11-14,0 0-4,0 0 0,0 0-1</inkml:trace>
  <inkml:trace contextRef="#ctx0" brushRef="#br0" timeOffset="17315">22114 3605 3,'0'0'6,"0"0"0,-2 11-2,2-11 0,0 0 0,0 0-2,0 0 0,0 0 0,0 0 0,0 0 0,0 0 2,0 0 0,0 0 1,0 0 0,0 0 1,0 0-1,0 0-1,0 0 0,0 0-1,0 0-1,0 0-1,0 0 0,0 0 0,0 0 0,0 0-1,0 0 0,0 0 1,0 0-1,0 0 1,0 0-1,0 0 1,0 0-1,-13-9 0,13 9 0,0 0 0,0 0-1,0 0 1,0 0 0,0 0-1,0 0 1,0 0 0,0 0 0,0 0-7,0 0-12,0 0 0,0 0 0,0 0 0</inkml:trace>
  <inkml:trace contextRef="#ctx0" brushRef="#br0" timeOffset="25472.41">21735 3343 3,'-29'14'17,"1"7"1,-2 2-2,0 1-4,9 8-2,-5-4 0,9 5-3,1-3 0,7 2-3,2-5-2,7 1 0,0-6-1,0-3-1,7-7 2,-7-12-1,21 8 1,-5-12 0,3-11 0,2-1 0,2-8 0,3-4 0,-3-4-2,1-3 2,-1-4-2,-4 2 1,-5 1-1,0 2 2,-4 2 0,-5 9 1,0 3-1,-2 8 1,-3 12 0,0 0 1,-8 24 0,5 0-1,-4 3 0,5 9 0,-3 0 0,5 4-2,0-4 1,0-2-2,7-2-2,-5-9-7,12 6-13,-8-15-6,9 0-1,-15-14 1</inkml:trace>
  <inkml:trace contextRef="#ctx0" brushRef="#br0" timeOffset="26144.34">21962 3666 21,'0'0'22,"0"0"0,-5-14-2,5 14-4,7-27-4,4 7-3,-5-12-3,8-3 0,-3-15-2,10-6 0,-1-14-1,1-9-1,3-5 0,0-5 1,-1 4 0,3 6 1,-5 10-1,1 17 0,-4 11 0,-4 21 0,-1 15-1,-5 19-1,-3 13 0,-5 15-1,0 8 1,0 14-2,0 5 2,-2 4-2,2-3 1,-5-4 1,5-4-1,5-8 0,-1-8 1,1-12-2,2-5 0,-2-10-3,2-1 0,-7-18-7,9 21-9,-9-21-10,0 0 0,-9-14 0,9 4 2</inkml:trace>
  <inkml:trace contextRef="#ctx0" brushRef="#br0" timeOffset="26378.7">21982 3321 26,'0'0'24,"13"-8"-1,10-2 0,3-4-15,13 3-1,3-3-1,5-1-4,0 5-6,-5-7-6,-2 9-12,-11 1 0,-6 2 0,-5 1-2</inkml:trace>
  <inkml:trace contextRef="#ctx0" brushRef="#br0" timeOffset="27128.86">22806 2675 25,'0'0'23,"0"0"2,0 0 0,-16 36-8,11 17-4,-14 10-2,10 27 0,-15 5-2,6 20-2,-8-1-1,3 9-4,0-11 1,2-8-1,2-13-1,2-16 0,4-16-1,4-16-1,4-11-3,5-32-8,0 19-16,0-36-2,7 1-1,-2-19 0</inkml:trace>
  <inkml:trace contextRef="#ctx0" brushRef="#br0" timeOffset="27660.17">23052 2836 31,'5'-11'22,"-5"11"0,4 22-2,-4 21-6,-8 10-5,8 22-1,-15 2-2,7 17 2,-10-3-2,2 3-2,-8-9 0,6-10-2,-4-20 1,-1-6-1,2-17 0,1-13 0,6-15-1,2-10-1,12-13 1,0-4 0,14-4-1,4-2 0,10 0-1,2 3 1,7 5-2,-1 7 3,-3 8-2,-3 6 1,-6 9 0,-5 6 0,-12 5 1,-7 3-1,-14 2 2,-8 2-3,-3 2-2,-15-7-5,15 3-17,-13-14-3,14-3-2,6-14 1</inkml:trace>
  <inkml:trace contextRef="#ctx0" brushRef="#br0" timeOffset="28550.81">23368 2893 17,'7'21'24,"-7"10"0,0 16 1,-7 8-13,7 18 2,-9 1-2,9 14-3,-14-3-1,7 1-3,-6-13 0,5-7-2,-2-17 1,3-9-1,-3-11-1,5-9 1,5-20-1,-13-7 1,8-13-1,1-7-1,2-15-2,2-10 2,6-16-2,4-12 1,8-9-1,6-5 1,7 2-1,0 2 1,5 10 0,-2 10 1,2 15-1,-3 21 0,-3 19 0,-5 15 0,-5 12-1,-3 15 1,-8 9 0,-9 11-2,-7 10 2,-12 6-1,-12 4 1,-8 0 0,-7-3 0,-4-2 0,2-10 1,2-7-1,9-10 1,9-8-2,12-9 2,11-5-2,5-13 2,23 16-2,3-11 0,5-1 1,4 1-1,2 1 1,-1 2-1,-4 0 1,-5 4 1,-7 4 0,-16 1 0,-8 5 0,-13 2 1,-11 0-1,-7 1-2,-14-6-5,12 8-18,-13-17-6,11-1-1,-3-11 0</inkml:trace>
  <inkml:trace contextRef="#ctx0" brushRef="#br0" timeOffset="30785.6">19583 4717 9,'0'14'15,"0"-14"1,-13 10-5,13-10-3,0 0-1,0 0 1,0-12 1,0 12 0,5-27 1,2 8-2,-7-7-1,10-3-2,-6-11 0,8 0-1,-3-11 0,8-4-1,-3-10 0,9 2 1,-4-7 0,10 6 0,-7 1-1,2 11 0,-1 10-1,0 11 0,-5 15 0,2 12-2,-1 16 1,-4 10 0,-4 9-1,2 7 1,-6 7 1,-2 6-2,-2 4 1,-3 1 0,0 0-1,-6 0 1,2 0-1,0-1 0,4-5 0,-3-9 0,3-4 0,0-7-2,0-7 0,0-6-2,3-5-2,-3-12-2,0 0-3,-5-15-3,5 15-6,0-27-8,-3 11 1,-6-6 1,0-2 2</inkml:trace>
  <inkml:trace contextRef="#ctx0" brushRef="#br0" timeOffset="31051.19">19583 4417 18,'0'0'23,"-9"-8"1,9 8 0,15-11-12,-1 1-2,17 4-2,-6-5-3,14 4 0,-4-3-1,6 4-1,-4 0-2,-1 1-4,-1 5-8,-10-4-12,2 4-2,-7-5 0,4 0-1</inkml:trace>
  <inkml:trace contextRef="#ctx0" brushRef="#br0" timeOffset="32082.71">20066 4588 32,'-12'0'21,"12"0"1,0 0-7,0 0-5,28 8-3,6-4-1,15 2-1,9-6 1,15 7 0,6-7-1,10 0 0,-2 0-1,2 0-1,-6-6-1,-10 1 0,-10-1-1,-8 2 1,-18-2-1,-9 0 0,-11-2-1,-17 8 0,-4-14 0,-10 4-1,-8-2 0,-2-3-1,-4 1 0,0-4 1,0 2 0,3-1 0,5 0 1,2 3-1,4 3 1,14 11-1,-13-7 1,13 7-1,0 0 2,17 15-1,3-7 1,8 4 0,7-2 1,6 4 1,1-5-1,2 5 1,-6-4-1,0 8 1,-14 1 0,-6 8 0,-18 2-1,-7 9 1,-16-1-1,-6 2-1,-6 3-3,-4-9-6,13 2-15,-9-17-6,22-5-1,13-13-2</inkml:trace>
  <inkml:trace contextRef="#ctx0" brushRef="#br0" timeOffset="33395.32">21451 4475 6,'0'0'16,"0"0"-1,0 0-3,-13 5-3,13-5 0,-15 7 0,15-7 1,-23 11-2,10 4 0,-6-2-1,0 11-1,-5-1-1,5 10-2,-1-1 0,6 4-1,-1-2-1,6 0 0,5-8 0,4-2 0,0-7 0,6-9 1,-6-8-1,22-3 1,-4-9 0,1-2 0,-1-7 0,2-3-1,-4-3 1,-1-3-1,-2-2 1,-3 0-1,-6 1 1,0 5-1,-4 3 1,0 6 0,0 5-1,0 12 1,0 0 0,0 0 0,5 25-1,-3-2 0,1 3 1,7 4-1,-6 2 0,4-2 0,-2 1 0,4-4-1,-1-5-1,0-6-2,5-1-3,-14-15-7,25 5-15,-25-5-2,27-12 0,-14-4 0</inkml:trace>
  <inkml:trace contextRef="#ctx0" brushRef="#br0" timeOffset="36286.18">21647 4792 5,'0'0'17,"0"0"-2,0 0-3,-9-12 1,9 12 1,0-24 0,0 9-2,-1-15-2,2 2-1,-1-13-2,0 2-1,0-11-1,13 1-1,-7-9-2,8 4 1,3-3-1,2 4 0,4 5-1,1 3 1,4 7-1,-5 9 0,0 10 0,-1 8 0,-4 11 0,-1 8 0,-4 12 0,-1 14 0,-7 8 0,-1 12 1,-4 9-1,-4 3 0,-1 3 0,1 0 0,-1-8-1,0-6 1,5-7-1,-3-9 0,3-11 0,0-9-1,3-5 0,-3-14-1,0 0-1,0 0-3,10-3-2,-10-14-2,5 6-2,-8-12-4,10 8-6,-7-9-5,-5 7 1,-3 0 2</inkml:trace>
  <inkml:trace contextRef="#ctx0" brushRef="#br0" timeOffset="36520.64">21683 4561 43,'-12'-8'25,"12"8"1,-15-12-7,15 12-6,0 0-6,0 0-2,11-13-1,5 9-2,7-2 1,10-1-2,0-4 1,5 3-1,4 0-2,-7-1-3,0 9-4,-14-9-5,2 9-14,-23 0 0,10 7-1,-10-7 1</inkml:trace>
  <inkml:trace contextRef="#ctx0" brushRef="#br0" timeOffset="37255.15">22205 4071 35,'0'0'23,"0"0"0,0 0-4,3 43-4,-13-8-3,10 20-4,-12 3 1,7 17-1,-6 1-2,2 7-1,-5-7-1,1-3-2,0-11-1,4-6 0,-4-9-1,6-12-2,-4-9-1,1-12-5,14 2-8,-4-16-14,0 0 1,0 0-2,17-15 2</inkml:trace>
  <inkml:trace contextRef="#ctx0" brushRef="#br0" timeOffset="37708.33">22582 4339 25,'12'-18'22,"-7"2"0,-5 16-8,-15-14-2,-1 19-5,-15 3 0,0 13-1,-7 3-1,0 13 0,-2 2-1,7 9 1,2 0-2,11 1 0,6-2-1,4-2 0,6-7-1,4-2 1,4-11 0,6-1 1,6-9-1,5-3 1,4-4-1,10-2 0,1-6 0,7 5-1,-3-5 0,0 0 0,-4 0-1,-3 0 0,-6-6 0,-5 2-2,-6-2 0,-6-4-3,1 5-4,-11-13-5,0 18-9,0-25-6,0 11 0,-4-4 1</inkml:trace>
  <inkml:trace contextRef="#ctx0" brushRef="#br0" timeOffset="38005.18">22301 4657 39,'-9'-8'25,"9"8"0,0 0-6,9-11-7,12 11-3,-2 0-4,9 0 0,5-3 0,6 3-1,1-4-1,2 4-2,-1-6-1,-3-1-4,-4 7-10,-9-7-13,-1 2-1,-8-9 0,0-1-2</inkml:trace>
  <inkml:trace contextRef="#ctx0" brushRef="#br0" timeOffset="39927.41">19608 5724 23,'0'31'22,"0"9"-4,0 7-5,-5 4-3,5 6-2,-9-3-2,5 4 1,-6-15-1,5 1 1,-5-13-1,6-2 1,-6-16-1,10-3 0,0-10-1,0 0-1,-18-24 0,14 7-2,-2-11-1,-3-5 0,0-7 0,-1-6-1,-3-6 1,2-8-1,1-3-1,3 2 1,7 3 0,5 7 0,7 6-1,12 11 1,3 11-2,5 12 2,6 11 0,1 9 0,-2 3 0,-3 6 0,-5 6 1,-5 2 0,-12 1 0,-5 0-1,-14-1 2,-9 1-1,-8-1 0,-8-4 0,-4-3-1,-1-4 0,-3-3 0,9-2 0,3-3-1,10-2 1,18-5 0,0 0-1,14 0 1,10-7 0,9 2-1,7 0 1,-2 0 0,4 3 0,-1 2 0,-3 0 0,-2 6 0,-7 2 0,-8 4 0,-7 3 1,-14 2 0,0 10 0,-19 1 0,-10 4 0,-13 2 0,-8-2 1,-9-1-2,5-2 1,0-3-2,3-11-4,16-1-13,0-16-10,23-5-2,7-13-2,18-4 1</inkml:trace>
  <inkml:trace contextRef="#ctx0" brushRef="#br0" timeOffset="40677.58">20089 5992 20,'0'0'22,"0"-9"-1,22 4-1,10 1-13,10-2-2,14 6 0,15-10 1,9 10 0,3-12 0,13 12 0,-6-11-1,2 7-1,-8-2-1,-7 1 0,-17-2-2,-12 4 1,-12-4-1,-16 0 0,-20 7 0,-7-18-1,-17 7-1,-10-2 0,-4 1-1,-5-2 0,-4 2 0,6 1 0,1 1 1,9 0 0,5 2 0,9 2 1,17 6 0,0 0 1,0 0 1,17-4 0,9 4 0,10 5 0,8-1 2,12 4-1,-3-2 1,5 4-1,-7 1 0,-3 3-1,-11 2 1,-11 5-1,-19 3-1,-14 7 0,-14 1-1,-14-1-5,5 10-9,-12-16-13,13-1-4,2-15 0,27-9 0</inkml:trace>
  <inkml:trace contextRef="#ctx0" brushRef="#br0" timeOffset="41380.74">21465 5653 16,'0'10'24,"-4"12"2,8 13-7,-8 1-5,9 18-1,-10 2 0,9 15-2,-12-6-3,8 11-1,-13-11-3,4-4-1,-5-9-1,-1-8 0,-4-15-1,4-8 1,-1-12-1,7-9 0,-1-12 0,10-7 0,5-5-1,7-2 1,6-1-1,3 0-1,7 3 1,2 3 0,4 10 0,-4 4-1,-1 7 1,-4 6 1,-4 2-1,-7 8 1,-9 2 0,-8 2 0,-13 2 0,-6 0 0,-11-2-2,-4-2-2,0 4-7,-8-14-16,20-1-4,-3-10-3,28 3 2</inkml:trace>
  <inkml:trace contextRef="#ctx0" brushRef="#br0" timeOffset="42552.71">21772 5746 8,'0'0'26,"0"0"-1,-7 15 3,11 14-11,-4-1-5,8 19-2,-8 0 0,10 15-3,-10-6-1,6 5 0,-6-7-3,0-4 0,-1-11-1,1-5 0,-8-12 0,8-8 0,0-14 0,0 0-1,-16-11 1,11-11 0,-2-11-1,4-10 0,-2-10 0,5-10-2,0-10 1,6-4 0,4-1-1,8 4 1,-1 8-1,8 7 1,5 10-1,-2 13 0,5 14 1,-5 8 0,0 14 0,-7 9 0,-4 8 0,-10 14 0,-10 10 1,-11 2 0,-9 6 0,-10-3-1,-4 0 1,-5-5-1,4-9 1,4-10-2,11-4 1,8-9-1,15-9 1,9 11-1,10-11 1,11 10-4,5 4-3,-3-1 1,2 6-1,-7 3 1,-3 7 0,-12-3 1,-7 6-1,-18-3 4,-12-1 3,-7 0 0,-8-4 0,-3-1-2,2-5-1,-5-8-4,16 3-11,-5-18-9,23 0-3,4-16-2</inkml:trace>
  <inkml:trace contextRef="#ctx0" brushRef="#br0" timeOffset="43443.71">22294 5395 33,'0'-17'27,"0"5"-1,0 12-6,0 0-5,-5 38-4,-2 0-4,7 21-1,-7 6-1,7 18 1,-7 4-1,7 14 0,-12-6-1,10-3-1,-5-12-1,2-8 0,-1-10-2,1-10 1,0-13 0,-2-11-2,4-8 0,3-20-4,0 20-6,0-20-8,3-13-11,4-8-3,9-1 2,-2-15-1</inkml:trace>
  <inkml:trace contextRef="#ctx0" brushRef="#br0" timeOffset="43834.38">22689 5632 22,'20'-30'27,"-2"2"1,-5 2-1,-6 9-17,-11 3-1,4 14-3,-28 16-2,2 14 1,-11 9 0,2 10-2,-1 7 0,9 9 1,6 3 0,18-1-1,8-3 0,16-6-2,7-9 0,9-8 0,1-11 0,2-8 0,2-14 0,-5-8 0,-1-10 0,-1-7-1,-6-5-1,0-4-2,-4 4-1,-7-7-4,4 7-7,-20-7-9,6 10-7,-16-3 0,3 10 1</inkml:trace>
  <inkml:trace contextRef="#ctx0" brushRef="#br0" timeOffset="44037.5">22614 5946 35,'-20'5'29,"1"-7"0,19 2-4,-17-15-8,27 12-4,0-12-6,15 4-1,5-3-3,8 2-1,6-1-1,2 3-4,7 10-10,-9-9-14,2 7-4,-10-6 0,-4 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5T11:37:39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17564 11089 44,'0'0'32,"0"0"1,0 0-7,-13 17-12,-4 21-3,-15 4-3,0 16-1,-9 6-3,2 12-1,-6 1 0,6 2-1,1-7 0,10-12-3,7-7 0,2-15-4,12 1-9,-9-24-17,13-2-2,3-13-3,-4-10 1</inkml:trace>
  <inkml:trace contextRef="#ctx0" brushRef="#br0" timeOffset="234">17204 11132 65,'3'-11'34,"7"11"1,0 2-1,13 19-26,2 4-3,11 16 0,3 4-1,2 11-1,-3 2 0,2 2-1,-8-2-2,-3-9-3,-4 0-4,-13-19-19,7 1-8,-7-18-1,7-2-2</inkml:trace>
  <inkml:trace contextRef="#ctx0" brushRef="#br0" timeOffset="530.4">18088 10996 54,'14'-19'35,"1"8"-2,-11 0 1,-4 11-25,0 0-1,-17 26-3,-3 7-1,-4 20-1,-6 11-1,0 12 1,-4 7-2,4 5 1,2 0 0,5-8-2,4-9-1,0-19-2,11-5-7,-9-24-18,11-3-7,-4-22-1,10 2 0</inkml:trace>
  <inkml:trace contextRef="#ctx0" brushRef="#br0" timeOffset="764.4">17714 11046 66,'0'0'35,"-2"14"0,11 5 1,15 18-29,6 5-2,9 12-1,6 3 0,9 4-1,-5-3-2,-1-2-1,-4-4-1,-8-15-3,-1 4-6,-16-25-18,8 4-7,-12-18-2,5-3 2</inkml:trace>
  <inkml:trace contextRef="#ctx0" brushRef="#br0" timeOffset="1014">18545 11006 62,'15'-26'35,"-4"12"-2,-11 14 1,0 0-28,-2 13-2,-7 21 0,-13 12-1,0 16 0,-9 8-2,-1 10 2,-1 1-1,1 2 0,3-8-1,6-11-1,3-11-2,7-19-5,9 0-16,-7-23-8,11-11-4,0 0-1,2-20 0</inkml:trace>
  <inkml:trace contextRef="#ctx0" brushRef="#br0" timeOffset="1248">18263 11044 61,'-8'-27'35,"8"27"-1,0 0 1,14 27-25,1 6-3,14 17-3,5 6-1,6 10 1,0 3-1,4 0-2,-4-5 1,-3-4-3,-4-11-1,-8-12-4,1 0-16,-13-24-8,3 1-5,-5-19-3,5-3 1</inkml:trace>
  <inkml:trace contextRef="#ctx0" brushRef="#br0" timeOffset="1513.2">19101 10902 65,'24'-22'35,"-14"10"-1,-10 12-1,-1 22-29,-9 15 0,-6 12-2,-2 16 1,-7 10-2,1 10 1,-2-4-1,1 1 1,1-6 0,5-10-3,3-8-2,-2-26-13,12 1-13,-7-22-5,13-11-2,-10-6 1</inkml:trace>
  <inkml:trace contextRef="#ctx0" brushRef="#br0" timeOffset="1716">18870 10985 64,'0'0'36,"13"25"-1,0 11 0,11 21-28,3 5-3,8 13 1,2 2-2,1-2-2,-2-2-2,-5-15-3,3 2-17,-16-27-10,6-6-3,-8-17-3,2-9 0</inkml:trace>
  <inkml:trace contextRef="#ctx0" brushRef="#br0" timeOffset="1965.6">19641 10861 68,'0'0'34,"7"13"0,-11 13-2,-6 7-30,-6 19-1,-8 14 1,-3 14 0,-4 9 0,1 5 0,-1-3-1,3-6 0,7-8-2,1-19-5,14-6-19,-5-26-7,9-8-3,2-18 1</inkml:trace>
  <inkml:trace contextRef="#ctx0" brushRef="#br0" timeOffset="2168.4">19346 10939 69,'5'34'38,"10"19"-3,-1 5 2,17 16-30,-4 4-2,11 10 0,-2-4-2,1-3-2,-1-5-4,-4-14-4,3 6-19,-13-20-8,4 2-2,-11-11-3</inkml:trace>
  <inkml:trace contextRef="#ctx0" brushRef="#br0" timeOffset="48237.28">18084 14342 22,'-5'27'33,"5"5"1,-3-14-4,9 12-9,-6-30-7,1 25-4,-1-25-2,6-15-3,-4-15-1,6-11-1,2-21 1,3-16-3,4-23 1,9-19-1,2-9 0,5 5 0,-4 12 0,0 16 0,-3 16 0,-1 27 1,-1 32-1,-3 36 0,-2 27 0,2 20 0,0 14 0,0 13 0,2 9-1,-1 2 1,-4-1-1,-5-6-1,0-8-1,-6-16-2,1-5-2,-9-27-13,11 4-10,-16-28-3,10-1-5,-4-12-1</inkml:trace>
  <inkml:trace contextRef="#ctx0" brushRef="#br0" timeOffset="48440.08">18191 14043 62,'6'14'38,"8"-15"-2,16 10 0,0-11-32,7 2-1,-1-2-4,-3-10-14,8 12-12,-14-14-6,7 5-4,-7-10 1</inkml:trace>
  <inkml:trace contextRef="#ctx0" brushRef="#br0" timeOffset="50249.68">18843 14158 36,'-12'5'35,"12"-5"1,-10 2-1,10-2-17,10 1-8,6 1-5,7-6-1,13 4-1,10-3-1,10 0 0,9 0-1,7 1 0,-1-2 0,0 2-2,-4 0 0,-12-3-2,-8 6-1,-15-8-3,-5 8-6,-19-18-8,5 12-12,-19-15-3,1 5 2,-10-12 1</inkml:trace>
  <inkml:trace contextRef="#ctx0" brushRef="#br0" timeOffset="50530.48">19379 13898 47,'-17'-5'33,"-3"-3"2,11 13-10,-8-12-9,17 7-5,1 11-4,12 1-1,6-1-2,11 5-1,3 3 0,9 4 0,3 0-1,1 4-1,-4-2 0,-5 6 0,-8-1 0,-9 4 0,-13 1-1,-10 3 1,-15 2 0,-7-2-1,-7 0-1,-7-10-3,7 9-15,-11-24-7,23 8-4,-6-24-5,26 3-4,7-15-1</inkml:trace>
  <inkml:trace contextRef="#ctx0" brushRef="#br0" timeOffset="51575.68">20012 14364 27,'0'0'31,"0"0"2,-9-7-9,9 7-7,-2-31-4,6 5-4,-4-18-2,5-6-2,-1-20 1,6-7-4,3-9 1,1-2-1,1 3-1,2 9 1,-2 5-1,3 17 0,0 16-1,-2 20 1,4 18 0,2 16 1,4 15-1,4 17 2,1 11 0,3 10-1,-1 5 0,-1 4 0,-3-1 0,-5-4-1,-6-5 0,-2-8-1,-6-9 0,-4-6 0,-2-8-1,-2-8-1,1-6-1,-5-10-2,7 3-6,-5-16-13,0 0-5,-8-14-5,8 14-3,-7-22 1</inkml:trace>
  <inkml:trace contextRef="#ctx0" brushRef="#br0" timeOffset="52449.28">19983 14105 41,'0'0'35,"24"7"1,-2-11-1,21 11-20,0-14-5,9 8-4,-1-6-3,-1 2-1,-4 0-3,-12-4-3,-5 12-11,-24-15-12,-5 10-6,-9-3-3,-4 5 0</inkml:trace>
  <inkml:trace contextRef="#ctx0" brushRef="#br0" timeOffset="52932.89">19885 13954 26,'-10'-10'30,"10"10"2,-7-11-10,7 11-6,0 0-2,0 0-5,0 0-2,-5 13-1,0 2-2,0 11 0,-4 6-1,1 8-1,-4 3 0,2 5 0,-4 0-2,2-6 1,3-5-1,-1-7-1,3-8-1,3-9-1,4-1-5,0-12-9,0 0-12,-5-16-6,5 16 0,3-25 1</inkml:trace>
  <inkml:trace contextRef="#ctx0" brushRef="#br0" timeOffset="53229.28">19755 13923 49,'-2'-14'34,"2"14"1,0 0-7,0 0-11,0 13-7,5 8-3,-2 2-2,6 10 0,0 4-2,4 9 0,1 0 0,3 3-2,2-4 0,-1-5-2,1-3-3,-4-15-10,8 11-12,-17-22-5,9 8-4,-15-19-5,14 11 1</inkml:trace>
  <inkml:trace contextRef="#ctx0" brushRef="#br0" timeOffset="55304.09">20064 14654 17,'0'0'33,"0"0"0,0 0 3,11 8-16,4-15-9,15 10-3,2-8-2,12 6 0,-1-4-3,3 3 0,-4-3-1,-5 1-2,-5 3-1,-15-3-3,-2 11-14,-15-9-11,0 0-6,-19-6-1,9 10-1</inkml:trace>
  <inkml:trace contextRef="#ctx0" brushRef="#br0" timeOffset="59048.1">20750 14214 25,'0'0'30,"0"0"1,27 11 0,-5-14-20,17 9-3,1-9-1,21 9-1,0-7-1,11 4-1,-1-4-1,4 2-1,-5-4-1,-4 2 1,-10-3-2,-10 1 1,-10-2-2,-11-4 0,-10 0-1,-13-5-1,-7 3-1,-10-7-1,-4 2 0,-4-7-1,-1 3 2,-6-2 0,2 4 2,0-2 2,1 2 2,5 5 0,1-1 2,7 7 0,0 0 0,14 7 0,-12-5 0,12 5-1,9 2-1,3 3 0,6-3 0,4 7 1,7-2-1,5 6 2,-1 1-1,3 4 0,-4 2-1,-5 4 1,-9 4-1,-7 4 1,-14 1-2,-9 3 1,-9-3-1,-6 1-1,-2-2-3,-2-9-4,14 8-17,-9-24-4,23 7-6,3-14-4,16 0 2</inkml:trace>
  <inkml:trace contextRef="#ctx0" brushRef="#br0" timeOffset="59516.1">22052 13817 51,'-9'17'34,"1"12"-1,-13 0 0,5 16-26,-8 1-1,4 14 0,-4-1-4,2 5 1,-1-6-2,7-4 0,2-9-1,4-9-2,6-4-9,-6-21-14,12-1-7,-2-10-2,1-13 0</inkml:trace>
  <inkml:trace contextRef="#ctx0" brushRef="#br0" timeOffset="61746.9">21784 13876 64,'-1'19'36,"9"4"0,11 17 0,-1-5-29,12 15-1,1-2-1,2 7-1,-1-7-2,-2-2 0,-5-8-3,-4-5-1,-3-3-4,-13-20-16,13 10-7,-18-20-6,14 3-2,-9-15-1</inkml:trace>
  <inkml:trace contextRef="#ctx0" brushRef="#br0" timeOffset="61747.9">22445 13961 44,'7'-32'32,"3"12"1,-8-6-7,8 22-10,-10 4-5,-10 20-3,-6 10-3,0 14-2,-8 8-2,3 9 0,-4 4-1,1 2 1,3-6-1,3-5-1,6-11-2,-1-15-4,14 0-17,-10-22-8,9-8-2,0 0 0</inkml:trace>
  <inkml:trace contextRef="#ctx0" brushRef="#br0" timeOffset="61748.9">22224 13999 41,'-5'-19'33,"-2"7"2,7 25-1,-1 2-12,11 22-13,2 1-4,8 10-1,1 3 0,6 2-2,-1-3-2,0-9-3,7 2-18,-13-23-7,8 4-5,-10-18-3,6 4 0</inkml:trace>
  <inkml:trace contextRef="#ctx0" brushRef="#br0" timeOffset="62355.3">22660 14422 34,'0'0'28,"0"0"-3,0 0-2,0 0-4,0 0-4,-8-17-3,8 17-4,-2-31-1,6 0-3,-2-13-1,4-14 0,2-17-2,8-12 1,1-15 0,6-1-1,-1 0 1,3 12-1,-2 10 0,1 18 0,-6 22 1,1 30-1,-3 28 0,2 22 2,-2 22 0,-1 18 0,1 11 0,3 8 0,-5 1-1,3-2 0,-4-10 0,-1-8-2,-3-15-1,-1-13-2,1-12-2,-6-14-4,5 0-13,-8-25-9,0 0-3,-10-19-4,7 3 1</inkml:trace>
  <inkml:trace contextRef="#ctx0" brushRef="#br0" timeOffset="62558.11">22712 14125 57,'-12'0'35,"12"0"0,0 0-1,32 1-23,-12-7-4,16 5-2,0-2-2,4-2-3,4 10-17,-14-12-11,3 10-5,-13-5-2,-5 7-1</inkml:trace>
  <inkml:trace contextRef="#ctx0" brushRef="#br0" timeOffset="65678.11">22677 14727 40,'0'0'32,"0"0"1,0 0-7,-17-1-7,17 1-5,0 0-3,17 9-3,-6-9-2,11 2-1,2-2-1,6 4-1,2-2-1,7 1 1,-1-1-1,-3 0 0,-8 1 0,-5 0-1,-6 0 0,-16-3 0,0 0-2,0 0-3,-19 5-1,1-9-3,9 14-15,-13-20-9,22 10-3,-18-5-4,27 6 4</inkml:trace>
  <inkml:trace contextRef="#ctx0" brushRef="#br0" timeOffset="66894.89">23391 14311 41,'0'0'33,"-12"0"0,12 0 0,0 0-18,0 0-7,0 0-1,12-3-4,3 2 0,7 5 0,5-4-1,11 3 1,3-2 0,5 1-1,1 0 0,0-2-1,-5 0 0,-2-2-1,-5 0 0,-11-2-2,-5-1-2,-9-7-1,-10 12-3,4-25-4,-4 25 0,-20-28-1,9 17 2,-12-11 1,3 8 4,-4-3 3,2 3 6,1 4 3,0-5 4,7 11 0,-2-9 1,16 13-1,-19-6-2,19 6 0,-7-3-3,7 3-2,0 0 0,0 0-1,0 0-1,0 0 1,0 12-1,0-12 1,12 15-1,3-5 1,2-1 0,6 5 0,5-2 0,7 3 0,1-4-1,3 3 0,-2 0-1,-3-3 1,-7 1-1,-6-2 1,-7-2-1,-6 5 1,-8-1 0,-6 3 0,-6 0 0,-5 5 0,-5 2 0,-1 3 0,-5 0 0,0 0 0,3 2-1,3-4 0,1 0-3,5-6-2,10 10-13,-7-20-9,13 12-5,-12-13-4,5 7-3,-15-8 0</inkml:trace>
  <inkml:trace contextRef="#ctx0" brushRef="#br0" timeOffset="67706.11">19891 15469 42,'23'-30'34,"-11"-8"-7,6 26-6,-19-10-5,1 22-5,-13 15-2,0 17-3,-10 12-1,-1 12-2,-5 9-1,2 12 0,-3 3-1,3-3-1,4-3-3,0-19-5,15-1-20,-9-26-5,11-5-5,-5-23 1</inkml:trace>
  <inkml:trace contextRef="#ctx0" brushRef="#br0" timeOffset="67908.89">19666 15576 54,'14'23'39,"11"16"-1,-2-7-1,7 12-32,-2 0-1,5 5-2,-4 0-3,-3-8-2,0 7-14,-9-22-14,5 2-4,-5-14-3,7-5 1</inkml:trace>
  <inkml:trace contextRef="#ctx0" brushRef="#br0" timeOffset="68142.89">20386 15523 53,'14'-25'39,"-11"5"-1,-3 20-1,-7 18-30,-6 17-2,-6 8-2,-2 9-1,-4 9-2,-1 10 1,-2 0-1,2-3 1,4-5-3,3-13-2,9-2-10,-7-27-14,19 1-5,-2-22-5,0-12 1</inkml:trace>
  <inkml:trace contextRef="#ctx0" brushRef="#br0" timeOffset="68330.12">20124 15484 49,'0'0'38,"3"27"-1,6 11 0,19 19-27,-5 0-4,9 14-1,-1-3-2,2-5 0,-1-8-6,-5-15-6,4 3-18,-16-25-5,6 0-5,-6-21-1</inkml:trace>
  <inkml:trace contextRef="#ctx0" brushRef="#br0" timeOffset="68798.12">20846 15518 28,'12'-16'34,"3"17"2,-15-1-1,5 32-19,-21-5-6,4 19-3,-11 6-1,0 13-2,-3 5-2,0 1 1,1-5-2,4-10 0,5-7-3,2-13-1,9-4-5,-8-30-17,13-2-6,0 0-7,5-26 2</inkml:trace>
  <inkml:trace contextRef="#ctx0" brushRef="#br0" timeOffset="68969.72">20636 15601 41,'0'0'36,"-14"-7"2,17 36-2,-2 2-24,14 19-3,0 4-4,8 6 1,-1-1-3,7-6-1,0-5-4,-6-16-9,11 6-15,-21-25-5,10-3-6,-8-14-2</inkml:trace>
  <inkml:trace contextRef="#ctx0" brushRef="#br0" timeOffset="69375.32">21220 16149 30,'1'-15'33,"-2"-20"2,5-4-1,-5-27-17,14-3-7,-6-27-5,10-8-1,-1-6 1,5 6-2,-1 8 0,-2 16 1,-2 14-2,-1 23 2,-2 34-3,1 31 1,-5 24 0,5 22-1,2 14 1,2 9-1,2 5 0,3 3-1,-1-6 0,-3-12-1,0-12-3,-8-22-2,6 0-16,-22-31-6,12 3-5,-19-24-6,12 5 1</inkml:trace>
  <inkml:trace contextRef="#ctx0" brushRef="#br0" timeOffset="69546.92">21202 15802 57,'4'16'38,"8"-16"-4,15 5-1,-1-8-31,4-3-3,8 10-17,-13-16-11,7 11-6,-12-6 0,2 7 0</inkml:trace>
  <inkml:trace contextRef="#ctx0" brushRef="#br0" timeOffset="70186.52">21176 16434 46,'0'0'36,"20"18"1,1-19 0,19 9-27,-3-9-3,10 4-2,-5-2-2,0 2 0,-8-3-1,-8 2-2,-12 0-2,-14-2-4,0 0-20,-20-18-4,11 9-6,-5-17-2</inkml:trace>
  <inkml:trace contextRef="#ctx0" brushRef="#br0" timeOffset="70950.92">21976 15947 17,'-12'-19'31,"12"19"1,-7-12 1,7 12-14,0 0-4,30 7-6,-4-4-3,14 12-1,13-3 2,14 5-2,7-3-1,10 3 0,2-3-2,-1 1 1,-8-2-2,-7-5 1,-16-3-2,-11-1 1,-13-2-1,-13-4-1,-17 2 0,0-17-1,-12 0-1,-6-2 0,-3-2-1,-4-7-1,-1 1 0,-6-6 0,5 2 2,-6 4 2,5 4 0,2 0 2,2 2 1,4 7 0,2 2 2,9 10-1,-1 2 1,10 0 0,3 15-1,10-1 0,4 1-1,13 5 1,6 0-1,8 3 0,3-1 0,1 6-1,-1-3 0,1 2 1,-12-3-1,-4 1 1,-16 0-1,-10 1-1,-13 1 2,-6-3-2,-11 1 2,-4 1-4,-1 1 1,-5-5-5,14 12-8,-7-24-11,27 13-5,0-23-5,11 10-5,9-16 2</inkml:trace>
  <inkml:trace contextRef="#ctx0" brushRef="#br0" timeOffset="71496.92">23409 15652 54,'9'-6'37,"-9"6"-1,4 26-1,-18 2-21,5 25-6,-8 3-4,-1 8-1,-6 3 0,1 2-1,-2-9-1,3-7-1,6-10-2,3-20-3,14 5-19,-16-30-6,15 2-7,-6-20-1,5-2 1</inkml:trace>
  <inkml:trace contextRef="#ctx0" brushRef="#br0" timeOffset="71668.52">23147 15775 68,'0'0'38,"0"22"-1,16 21 2,2-2-32,12 9-1,-1-4-1,5 3-2,-1-4-2,-1-8-4,2 3-9,-16-30-16,8 6-4,-16-21-6,7 3-1</inkml:trace>
  <inkml:trace contextRef="#ctx0" brushRef="#br0" timeOffset="71918.12">23749 15637 91,'11'-8'40,"-11"8"0,5 24-3,-14 5-33,1 16-1,-5 10-2,-3 6 0,-1 6-1,1 2 1,-8-3-3,11-7 2,-5-7-4,3-18-3,12 4-8,-7-30-14,11 4-4,-8-25-7,13-1 2</inkml:trace>
  <inkml:trace contextRef="#ctx0" brushRef="#br0" timeOffset="72105.32">23596 15735 62,'-6'-34'36,"6"34"4,0 0-2,17 52-21,-9-8-10,11 11-1,2 2-1,3 3-1,-1-4-1,-2-6-4,-2-7-4,-7-23-7,9 8-15,-12-27-7,6 4-2,-6-20-6,6-3 3</inkml:trace>
  <inkml:trace contextRef="#ctx0" brushRef="#br0" timeOffset="72323.72">24062 15664 76,'7'-13'40,"-7"13"0,0 23 0,-5 3-34,-7 12-3,1 16 0,-5 6-2,-1 7 1,-1 0-1,-1-2 0,2-9-1,3-5-1,2-4-4,-2-26-14,14 9-11,0-30-3,0 0-6,-13-13-1</inkml:trace>
  <inkml:trace contextRef="#ctx0" brushRef="#br0" timeOffset="72526.52">23893 15734 73,'0'0'40,"3"20"-2,7 23 2,-6 1-33,9 9-1,2 0-2,1 0-1,1-6-3,-1-5 0,-1-5-3,-5-19-5,7 7-17,-17-25-8,14 10-4,-14-10-5,9-22 3</inkml:trace>
  <inkml:trace contextRef="#ctx0" brushRef="#br0" timeOffset="72744.92">24169 15773 81,'0'0'43,"0"0"-3,0 0 0,43-9-36,-39 41-2,-7 15 0,-8 13-3,-10-8 1,3 17-1,-1-1-1,0-7-1,3-11 0,2-22-9,11 10-16,3-38-4,-5 16-7,5-16 0</inkml:trace>
  <inkml:trace contextRef="#ctx0" brushRef="#br0" timeOffset="72963.32">24080 15749 69,'0'0'40,"7"33"-1,-3 6 1,6 14-33,3-1-2,5 5 0,0-5-3,-18-52 1,17 46-4,-17-46-4,0 0-16,32 55-10,-32-55-3,0 0-6,0 0 1</inkml:trace>
  <inkml:trace contextRef="#ctx0" brushRef="#br0" timeOffset="73337.72">24283 16158 38,'40'15'34,"-40"-15"0,0 0 1,0 0-16,0 0-7,0 0-5,0 0-2,0 0-1,0 0 0,17-70 1,-10 22-2,2-2 1,-2-17-1,5 7 1,-1-7-1,1 6 0,1-4-1,0 7-1,1 2 0,2 10-1,-16 46 1,32-62 0,-32 62-1,0 0 0,52-9 0,-52 9 0,28 62 0,-15-12 0,0 8-2,-3 3 1,0 3-3,2-4-3,0 5-16,0-12-9,-3 1-3,-9-54-5,12 72 0</inkml:trace>
  <inkml:trace contextRef="#ctx0" brushRef="#br0" timeOffset="73524.92">24519 15931 69,'-49'-39'40,"49"39"-2,0 0 1,-44-48-30,44 48-7,0 0 0,0 0-4,0 0-7,0 0-21,47-15-5,-47 15-5,45-2 1</inkml:trace>
  <inkml:trace contextRef="#ctx0" brushRef="#br0" timeOffset="74398.53">24105 16470 64,'0'0'40,"0"0"0,0 0 1,43 13-30,-43-13-3,49-2-2,-49 2-3,59-5-1,-59 5-2,58-8-7,-58 8-19,63-9-8,-63 9-3,48-15-3,-48 15-1</inkml:trace>
  <inkml:trace contextRef="#ctx0" brushRef="#br0" timeOffset="75256.53">19810 17091 41,'0'0'37,"-10"8"1,0 10 0,-16 2-21,8 21-7,-16 10-4,34-51 0,-35 67-3,35-67 2,-38 82-2,38-82-2,-38 83-3,38-83-17,-33 81-12,33-81-6,-31 63-1,31-63-3</inkml:trace>
  <inkml:trace contextRef="#ctx0" brushRef="#br0" timeOffset="75459.33">19459 17261 63,'2'-16'40,"-2"16"-1,18 7 3,-2 21-34,-16-28-2,33 50 0,-33-50-3,41 64 1,-41-64-3,48 75-2,-48-75-2,55 83-19,-55-83-12,53 75-3,-53-75-5,56 53 2</inkml:trace>
  <inkml:trace contextRef="#ctx0" brushRef="#br0" timeOffset="75693.33">20305 16925 62,'15'-23'41,"2"26"0,-12 14 1,-4 24-36,-10 10-1,-3 7-1,-5 13-1,17-71-1,-24 83 0,14-37 2,-3 2-2,13-48-2,-28 91-3,28-91-6,-24 83-17,24-83-6,-22 59-4,22-59-7,-10 11 3</inkml:trace>
  <inkml:trace contextRef="#ctx0" brushRef="#br0" timeOffset="75911.73">20189 17026 60,'0'0'40,"-15"11"0,21 22 1,3 13-32,13 5-2,3 12-2,-25-63 0,34 64-3,-34-64 0,39 67-2,-39-67 0,36 57-2,-36-57-18,34 53-9,-34-53-4,0 0-3,32 50-4</inkml:trace>
  <inkml:trace contextRef="#ctx0" brushRef="#br0" timeOffset="76286.13">20932 16920 37,'15'17'38,"-18"8"1,3 15 0,-21 4-22,12 16-8,-12 7 0,21-67-3,-20 83 3,20-83-5,-23 88-1,23-88 0,-22 85-5,22-85-4,-14 73-18,14-73-7,-17 52-7,1-27-2,16-25-2</inkml:trace>
  <inkml:trace contextRef="#ctx0" brushRef="#br0" timeOffset="76488.92">20652 17020 63,'3'21'41,"3"10"0,18 17 1,-1-5-35,13 8-1,2 8-2,-38-59 0,43 62-3,-43-62 2,48 61-3,-48-61-3,45 56-20,-45-56-7,40 48-2,-40-48-7,30 17-2</inkml:trace>
  <inkml:trace contextRef="#ctx0" brushRef="#br0" timeOffset="76769.73">21483 16906 61,'21'-19'40,"-9"1"-3,1 16 3,-13 2-36,-4 32 0,-9 10 0,-7 13-2,-5 14 1,-4 10-1,29-79 0,-32 96-1,14-45 4,0 2-2,0-2-1,3 0-2,15-51-3,-31 85-3,31-85-16,-16 69-9,16-69-5,0 0-3,-13 37 1</inkml:trace>
  <inkml:trace contextRef="#ctx0" brushRef="#br0" timeOffset="76988.13">21184 16926 65,'5'37'42,"12"11"-1,15 19 1,6 2-33,-38-69-2,53 86-1,-21-40-2,0 1-3,1-1 3,-1 1-2,-32-47-3,63 87-4,-63-87-17,50 78-8,-50-78-5,42 55-3,-42-55-7</inkml:trace>
  <inkml:trace contextRef="#ctx0" brushRef="#br0" timeOffset="121417.01">17935 1876 64,'-4'15'35,"4"-15"0,0 0-1,-12-19-19,21-8-4,-1-19-4,9-14-1,-17 60-3,23-95-1,-7 35 1,2-8-1,4-1 0,1-3-1,0 2 0,0 1 0,1 5 0,-1 4 1,3 9-1,-26 51 0,54-77-1,-54 77 1,60-36 1,-6 66 0,-12 48-2,-6 36 1,-5 14-2,3 11 1,-11-12 0,-3-19-2,-10-33-1,-3-17-1,-1-15 0,-10-15-8,5-8-19,-15-20-6,2-5 0,-14-16-1</inkml:trace>
  <inkml:trace contextRef="#ctx0" brushRef="#br0" timeOffset="121635.4">18038 1576 95,'-21'7'35,"11"1"2,1-3-1,9-5-32,16-1 0,2-2-1,3-1 0,7 2 0,3-5-1,4 1-2,3-1 0,-3 1-2,3 2-4,-10-7-14,7 10-16,-9-4 0,0 2 0,-6-5-3</inkml:trace>
  <inkml:trace contextRef="#ctx0" brushRef="#br0" timeOffset="122041.01">18843 1008 68,'32'-47'36,"-32"47"-3,0 0 3,0 0-25,21-48-2,-21 48-3,-7 51-2,-15 24 1,-7 21-3,-2 22 2,4 13-2,11 8 1,12 1-2,26-10 0,10-38-2,11-17-2,5-14-3,-7-33-18,9-4-12,-12-24-1,2-8-1,-14-21 0</inkml:trace>
  <inkml:trace contextRef="#ctx0" brushRef="#br0" timeOffset="122353.01">19355 1064 91,'0'0'37,"17"-61"1,-17 61 1,0 0-31,63-19-3,-14 60-1,6 39 1,-2 36-3,-1 24 2,-6 11-3,-6 13 2,-20-16-5,-17-21-1,-11-15 0,-11-13-5,1-4-16,-13-32-15,7-3 2,-7-26-5,6-4 3</inkml:trace>
  <inkml:trace contextRef="#ctx0" brushRef="#br0" timeOffset="123023.81">17965 2205 83,'0'0'34,"1"-19"-2,-1 19-7,-25 15-20,5 7 0,-9 13-3,1 12-1,-1 5 1,6 8 0,11 1-1,10 0 2,12-5-2,7-7 2,4-11-2,2-3 1,-6-5 0,-7-3-1,-10 0 0,-9-2-1,-8-2 0,-1 3 0,0-2 0,0-1 0,8 1-1,6-1 2,5 3-1,6-2 1,0 2-1,1 7 1,-1-1 0,-1 3 0,0-2-1,2-1 0,4-2-2,0-5-4,15 1-18,-7-17-11,14 1 0,-6-15-3,7 3 2</inkml:trace>
  <inkml:trace contextRef="#ctx0" brushRef="#br0" timeOffset="125348.22">19405 3067 51,'0'0'32,"0"0"1,0 0-1,0 0-18,0 0-3,-13 15-4,-2 2-2,1 11-2,-7 6 0,-1 11-1,-3 3-1,-1 9 0,1 3 0,2 1-1,0-4 1,2-4-1,6-5 1,1-8-2,6-5 1,0-9-1,4-5-2,0-11-3,7 3-6,-3-13-15,0 0-7,-8-25-1,9 12 2</inkml:trace>
  <inkml:trace contextRef="#ctx0" brushRef="#br0" timeOffset="125785.02">19035 3117 54,'0'0'33,"-9"-15"0,9 15 0,0 0-20,20 26 0,-2-1-5,17 13-2,5 3-2,11 12 1,7 2-1,5 4-2,-2-2 1,3-5-2,-7-5 0,-10-6-1,-7-6 1,-6-5-1,-12-4 0,-5-6-1,-6-5 0,-6-4-1,0-1-5,-5-10-15,0 0-14,-17-4 0,17 4-2,-19-5 2</inkml:trace>
  <inkml:trace contextRef="#ctx0" brushRef="#br0" timeOffset="127001.82">18057 3575 36,'-19'1'29,"6"-1"4,13 0-2,0 0-15,26 8-5,-3-10-3,15 6-2,3-5-1,11 1-1,1-3-3,0-2 0,-3-1-2,-6-2 0,-4 0-1,-9-3-1,-8 4-3,-9-6 0,0 10-6,-14-11-6,0 14-6,4-14-4,-4 14 0,-6-17 5,6 17 5,-13-19 9,5 8 8,-4 0 10,-3-1 8,-3 3 6,0-1 2,-1 7 0,-7-9-6,12 14-3,-8-10-4,12 11-1,-6-9-3,16 6 0,-13-4-2,13 4-2,9-4-1,1 1-1,0 0 0,3 2-1,-2-1-1,3 0 1,-2 2-1,-2 3 0,0-1 1,-10-2-1,16 12 1,-7-4-1,2 2 1,6 3-1,2 1 1,4 2 0,2 1 0,4 3 0,-2 1 0,1 1 0,-6 3 0,-3 1 0,-10 3 0,-8 3 1,-9 2-2,-8 0 1,-8 1 0,-6 2 0,-2-3-2,0-4 0,3-1-3,3-14-6,16 11-17,-4-21-7,17 7-2,-3-12-1,15 4 1</inkml:trace>
  <inkml:trace contextRef="#ctx0" brushRef="#br0" timeOffset="132789.43">17948 4368 46,'-13'-1'30,"2"-5"2,11 6-9,-15-7-9,15 7-3,0 0-3,11 1-1,0-1-2,15 6-2,2-2 1,12 4-1,7-2 0,11 2-1,3 0-1,6 0 1,-2-1-2,-1 0 0,-6-5 0,-7 0-2,-9 0-1,-11-6-2,-8 5-6,-16-14-9,-7 13-12,0-15-1,0 15-1,-24-27 2</inkml:trace>
  <inkml:trace contextRef="#ctx0" brushRef="#br0" timeOffset="133054.63">18445 4249 36,'-19'-18'30,"3"8"3,2-4-2,14 14-10,-13-12-9,13 12-1,11 1-5,5 5-1,2-1-1,10 5-1,1 2 1,7 5-2,0 1 1,-1 7-1,-2 0 0,-5 6-1,-12 4 0,-9 3-1,-9 1 1,-10 4-1,-8-1 0,-10-3-2,-1 3-4,-8-19-16,17 7-10,-2-22-4,24-8-2,-10-8 1</inkml:trace>
  <inkml:trace contextRef="#ctx0" brushRef="#br0" timeOffset="134209.03">19634 4033 45,'3'-15'32,"-3"15"3,7-22-6,1 25-9,-8-3-5,0 0-6,-19 22-2,7 9-2,-8 8-2,-3 12 0,-7 9-1,-1 8-1,-4 4 0,2 0 0,1-4 0,5-4-1,4-10 0,3-9-1,8-7-1,0-14-1,7 3-9,-6-26-17,11-1-7,-2-11 0,4-5-1</inkml:trace>
  <inkml:trace contextRef="#ctx0" brushRef="#br0" timeOffset="134505.43">19211 4152 75,'0'0'37,"-5"-12"-2,16 21 2,2 0-30,16 14-1,2 4-1,14 10-2,2 4 0,9 9-1,-3 1 0,1 3-1,-6-2-1,-7-3 0,-6-4 0,-8-6 0,-6-5-1,-7-9-1,-4-2-2,-10-23-5,19 20-17,-19-20-11,7-15 0,-5-7-2</inkml:trace>
  <inkml:trace contextRef="#ctx0" brushRef="#br0" timeOffset="136096.63">20016 4337 52,'16'16'36,"-19"1"-1,0 16 0,-14 1-20,6 23-6,-12 0-3,2 12-3,-5-1-2,2-4-2,5 1-9,-6-20-22,11-6-2,0-22-3,14-17 1</inkml:trace>
  <inkml:trace contextRef="#ctx0" brushRef="#br0" timeOffset="136283.81">19967 4208 87,'0'0'37,"0"0"1,0 0-2,0 0-34,0 0-5,8-17-20,15 3-12,-2-12 0,12 2-3,1-9 0</inkml:trace>
  <inkml:trace contextRef="#ctx0" brushRef="#br0" timeOffset="136829.84">20159 3504 60,'-9'21'36,"-3"14"-2,-6 4 0,-2 15-25,-7 3-3,2 8-1,-2 2-6,-3-10-17,11 2-14,-1-18-2,8-12-1,1-21 0</inkml:trace>
  <inkml:trace contextRef="#ctx0" brushRef="#br0" timeOffset="137017.04">19996 3203 85,'-3'-12'35,"3"12"1,0 0-2,0 0-38,19 3-14,-9-11-14,10 7-2,1-6-2,7 6 1</inkml:trace>
  <inkml:trace contextRef="#ctx0" brushRef="#br0" timeOffset="137563.04">21043 4553 54,'0'0'36,"-9"-19"-1,4-12 0,12-1-19,-7-32-7,9-11-3,-1-27-3,5-16 0,3-12-2,4 0 1,0 3 0,-2 14 0,0 15-1,0 24 1,0 33-1,0 36 1,1 29-1,1 29 0,1 24 0,2 20-1,2 11 1,3 10-1,-2-1 1,-3-8-2,0-7 0,-6-21-3,1-8-7,-15-34-17,8-6-10,-11-33 0,0 0-2</inkml:trace>
  <inkml:trace contextRef="#ctx0" brushRef="#br0" timeOffset="137765.84">21053 3954 85,'15'23'38,"5"-15"-1,15 3 0,5-12-34,7-1 0,3-7-2,-3-4-2,3 5-7,-12-15-21,4 12-7,-11-10 0,0 6-3</inkml:trace>
  <inkml:trace contextRef="#ctx0" brushRef="#br0" timeOffset="137999.84">21853 3461 76,'0'0'36,"-22"18"-2,7 13 1,-7 10-33,7 15-1,2 12 2,11 14-2,4 2 0,15 6 1,9-2 0,10-2-1,6-10 0,5-11-4,9-6-19,-9-28-13,6-8 0,-7-22-2,2-11 1</inkml:trace>
  <inkml:trace contextRef="#ctx0" brushRef="#br0" timeOffset="138249.44">22431 3397 87,'24'43'38,"1"5"0,13 21 0,2 9-34,3 15 0,-5 3 0,0 9-1,-13-5-1,-9 2 0,-11-7-2,-10-6 0,-9-9-2,-8-19-7,5 7-18,-16-27-10,11-1-2,-5-19-3,7-6 2</inkml:trace>
  <inkml:trace contextRef="#ctx0" brushRef="#br0" timeOffset="139107.44">17761 5409 42,'0'0'34,"11"15"2,2-13-1,14 8-18,2-12-6,17 12-3,-4-3-2,7 7-3,-7 3-1,-3 7 0,-12 9-1,-11 7-1,-14 5 1,-8 1 0,-5 2 0,-2-3-1,2-3 0,7-6 0,6-9 1,9-9-2,8-7 0,3-5 0,0-3 0,-5 2 0,-3 4-1,-8 5 1,-5 8 0,-7 9 1,-4 10 0,0 7 1,1 6 0,1 3 0,3-1 0,0 3 2,1-7-1,0-5 0,-5-7 0,-4-7-2,-3-8-1,-7-19-15,4 4-13,-11-24-7,3-7-2,-7-19-2</inkml:trace>
  <inkml:trace contextRef="#ctx0" brushRef="#br0" timeOffset="-203387.94">22145 16972 24,'10'5'33,"-10"-5"-1,13 3 2,-13-3-22,0 0-1,0 0-2,0 0-1,1 24 0,-6 4-1,-9 8 0,-4 10-1,-7 12-1,25-58-2,-31 70-2,31-70 4,-36 83-2,36-83-1,-39 88-2,39-88-3,-33 83-4,33-83-18,-35 76-12,35-76-2,-26 53-1</inkml:trace>
  <inkml:trace contextRef="#ctx0" brushRef="#br0" timeOffset="-203044.75">21775 16852 47,'15'2'39,"-2"10"-2,14 20 3,-4 6-27,24 20-3,4 5 0,14 9-3,5 6-1,-31-39 0,4 5-1,1-2-3,4 3-1,-6-5-17,8 2-15,-8-8-8,2-4-2,-44-30-4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</inkml:channelProperties>
      </inkml:inkSource>
      <inkml:timestamp xml:id="ts0" timeString="2017-11-20T19:59:34.3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10889 15661 5,'0'0'16,"0"0"-2,0 0-1,0 0 0,0 0-1,0 0-1,0 0-3,0 0-1,0 0-3,0 0 0,0 0-2,0 0 0,0 0 0,0 0 0,0 0 1,14 6-1,-14-6 1,19 8 0,-6-2-1,3-6 1,5 6-1,-2-6-1,6 6 1,0-6-1,3 5 1,-1-5-1,5 3 1,-4-3-1,6 2 1,-2-2-1,2 0 1,3 0-1,3 0 1,1 0-1,1-2 0,1 2-1,0-3 1,-3 3-1,0 0 1,0-4-1,-1 4 0,-4 0 1,2 0-1,-4 0 1,4-3-1,-2 3 1,2-5-1,-3 2 1,5 3 0,-2-8-1,0 6 0,2-2 1,-2 0-1,4 1 0,-6-1 1,0 1-1,-2 3 0,0 0 1,-2-4-1,-2 4 1,-2 0-1,0 0 0,0 0-1,-2 0 1,0 4 0,1-4 0,-2 0 0,0 0 0,-4 3 1,-3-3-1,0 0 0,-3 0 1,1 0-1,-4 0 1,0 0-1,-11 0-1,13 0 0,-13 0-2,0 0-7,12 0-21,-12 0 0,0 0 0,-17-3-1</inkml:trace>
  <inkml:trace contextRef="#ctx0" brushRef="#br0" timeOffset="1859.61">4494 16472 20,'0'0'25,"18"-12"0,-18 12-9,11-20-4,-11 20-5,8-24-1,-4 10-1,-9-5 0,1 2 0,-12-3-1,1 3 0,-9-4-1,-4 7 0,-11-1 0,1 10-2,-3 5-1,-3 0 0,4 18 0,0 2 0,7 8-1,4 3 1,6 6-1,8 0 0,6 1 0,4 2 1,10-4-1,7-4 1,5-2 0,11-4 0,6-3-1,7-5 1,3 5 0,0-2 1,3-4-1,-2 2 0,-3-2 0,-4 0 1,-4 3-1,-6-2 1,-9-3-1,0 2 0,-9 1 1,-3 0 0,-11 2 1,-5 6 0,-10-4 1,-4 7-1,-9-3 1,-5 2-1,-5-2 0,-3-2-2,-3-3-3,-2-9-11,7-3-17,1-13 1,12-6-2,2-12-2</inkml:trace>
  <inkml:trace contextRef="#ctx0" brushRef="#br0" timeOffset="3266.13">4920 16850 31,'0'0'26,"0"0"2,0 0-5,0 0-16,0 0-3,0 0-1,0 0-1,0 0 0,19 0 0,3 0 1,3-6-1,16 6 1,3-5 1,11 5-1,7-3-1,4 3 0,3-4-1,-5 4 0,-5 0 0,-4 0-1,-7 6 0,-8-6 0,-8 4 0,-6-4 0,-6 2 0,-3-2 0,-7 0-1,-10 0-1,12 6-1,-12-6-2,0 0-3,-11 0 0,11 0-1,-14 0 0,14 0 1,-21-6 1,21 6 1,-23-8 3,13 6 3,-5-6 2,4 1 1,-1-2 0,-1-1 1,0-2 0,0-6 0,2 8-1,-3-7 1,5 3-1,-4-4 0,5 8 0,-5-6 1,13 16-1,-15-12 0,15 12 1,-10-7-2,10 7 1,0 0-1,0 0 0,0 0 0,0 0-1,0 0 1,0 0-1,0 0 0,0 0 0,0 0 0,0 0-1,0 0 1,0 0-1,0 0 0,12 0 0,-1 7 0,4-4 1,4 0-1,4 2 0,3 2 1,3-2-1,4 1 1,1 3 0,0-4-1,-3 3 1,0-1 0,-4 6 0,-2-5-1,-1 2 1,-8 1 0,-3 1-1,-1-3 1,-12-9-1,15 19 1,-15-19-1,0 0 1,9 11-1,-9-11 1,0 0-1,0 0 0,0 0 1,0 0-1,0 0 1,0 0-1,0 0 1,0 0 0,0 12-1,0-12 1,-12 8 0,0-1 0,-1 1 0,-7-1-1,1 3 1,-7 2 0,1-1-1,-2-1 0,0 1 1,3-1-2,-1-2-1,8 6 0,-3-7-7,12 4-23,-5-7-2,13-4 1,-15 8-2</inkml:trace>
  <inkml:trace contextRef="#ctx0" brushRef="#br0" timeOffset="7469.78">6474 16662 5,'0'0'22,"0"0"-2,0 0-7,0 0-5,-14 0-1,1 0-2,13 0 1,-26 3-1,13 2 1,-8-5-1,1 7 0,-6-3-1,6 6 0,-8-3-1,5 3-1,-4 5 0,0 5 1,3-5-2,1 7 1,7 2-2,1 2 1,6-1-1,-3 7 0,7-11 2,5 1-2,0 0 1,8-6 0,1 1 0,-1-5 0,1-2 1,6-2-2,-2 0 0,4-4 1,-3 0-1,2-4 1,1 0-1,-1 0 0,0-9 0,-1-3 0,2-1-1,-1-3 1,-2-3-1,4-2 1,-5-4-1,2-4 2,-4-2-2,2 2 1,-6 0 1,1 1 0,-4 5 0,1 2 0,-5 1 1,0 20-1,0-18 1,0 18 0,0 0 0,0 0-1,0 0 0,-4 17 0,4 2 0,0 4 0,0 0 0,0 8 0,4-1-1,2 1 1,-1-2-1,1-7 0,3 1-1,-3-7-6,8 4-12,-14-20-13,19 18 0,-19-18-1,16 4 1</inkml:trace>
  <inkml:trace contextRef="#ctx0" brushRef="#br0" timeOffset="8204.23">7015 16382 19,'9'-24'27,"2"4"-1,-7-9-8,8 14-4,-17-14-3,5 16-3,-15-10-1,1 14-2,-18-2-1,2 11-1,-10 4-1,3 8-1,-6 10-1,6 6 1,2 8-1,6 5 0,6 5-1,10-2 1,7 1 0,6 1 0,14-10 0,5-1 0,8-6-1,7-5 1,8 2 0,-4-1 0,3-3 0,-2-4 0,-4 0-1,-3 0 1,-6-2 0,-8 2 0,-5-5 0,-5 0 1,-8 3-1,-5 2 1,-10-1 0,-1 4 1,-8 1 1,-5-1-1,-4-1 1,-3-1-1,1 0 0,-3-5-2,2-1-2,0-6-7,11-2-22,-7-9-1,12 1-1,-2-10-1</inkml:trace>
  <inkml:trace contextRef="#ctx0" brushRef="#br0" timeOffset="10298.2">7337 16844 3,'0'0'19,"0"0"-4,0 0-2,0 0-4,0 0-2,0 0-2,12-5-1,-12 5 0,16 0 0,-1-5-1,6 5 1,0 0 0,14-3 0,2 3 0,8-5 0,4 2-1,8 3 0,5-7 0,7 7-1,-1-4 1,4 4-1,3-6-1,0-2 0,-5 8 0,0-2 0,-5 2-1,-3-8 0,-8 8 0,-5-4 0,-10 4 0,-4 0 0,-8 0 0,-6 0 0,-4 0 0,-7 4 0,-10-4 0,14 5 0,-14-5 0,0 0-1,0 0 0,0 0 0,0 0-1,-19-3-1,19 3 0,-16-6-1,16 6 0,-22-10 0,11 10 0,0-8 1,11 8 1,-22-10-1,14 1 2,-7 0 1,6-3 0,-9 2 0,8-3 1,-7 1 1,6-2 0,-2 4 0,1 1 0,2 1 1,-1 0 0,11 8-1,-12-12 1,12 12 0,0 0-1,-13-7 1,13 7-1,0 0-1,0 0 1,0 0-1,0 0-1,0 0 1,0 0-1,0 0 0,0 0 1,0 0-1,0 0 0,0 0 1,14 14-1,-14-14 1,24 10 0,-7-2 1,3-2-1,6 3 1,0-5-1,5 1 1,-2-1-1,1 1 1,2 1-1,0-1 1,-2 0-1,-3 2 0,-2 2 0,-2-2 0,-3 2 0,0 2-1,-7-4 1,0 4-1,-13-11 0,15 19 1,-15-19-1,10 14 1,-10-14 0,0 12 0,0-12 0,-10 12 1,10-12-1,-14 17 1,3-8-1,-2 3 1,-8 0-1,4 4 1,-9-2-1,4 2 0,-4-1 1,1-1-2,1-2 1,5-1-2,6-2 0,-4-3-3,17-6-1,-13 9-6,19 1-12,-6-10-10,0 0-2,13 0 0</inkml:trace>
  <inkml:trace contextRef="#ctx0" brushRef="#br0" timeOffset="13658.04">9475 16589 24,'0'0'17,"0"0"-3,0 0-1,0 0-3,0 0-1,-13 0-2,13 0-1,-15 0 0,15 0-1,-21 4-1,9 0 0,-6 0-1,1 3 0,-5-1-1,1 3 0,1 5-1,-3 2 0,0 8 0,0 7 0,4 5-1,0 0 2,2 4-1,5 4 0,1-3 0,6-2 0,5-7 0,4-5 0,5-5-1,2-8 0,5-5 0,1-6-1,4-3 1,1-7 0,1-6 1,-3 0-1,2-6 0,-1-1 1,0-3-1,-2-4 1,-2-1 0,0-3 0,-6-3 0,1 2 1,-2-2 0,-4 8-1,-6-5 2,7 6-2,-7 3 1,0 10-1,0 1 1,0 11-1,-4-12 0,4 12 0,0 0-1,0 0 1,0 14-1,0 4 0,0 3-1,9 6 2,-1 3-2,0 1 2,6 3-1,-3 0 1,1-4-1,3-5 0,-2-1-2,-3-6-2,3 4-7,-11-8-21,-2-14-3,18 12 0,-18-12 0</inkml:trace>
  <inkml:trace contextRef="#ctx0" brushRef="#br0" timeOffset="14595.62">10075 16638 12,'5'-9'18,"-5"9"-2,0 0 0,0-18-1,0 18-2,0 0-1,0 0-4,-13-8-1,13 8-2,-20 4-2,8 0 0,-5 3-2,0 4 0,-2 7 0,0 8 1,1-1-2,3 6 2,0 0-2,6 3 1,4 0 0,5 0-1,0-8 1,6-1-1,6-5 1,4-1-1,2-5 0,2-4 0,1-3 0,1-1 0,-3-2 0,-1-4-1,0-4 1,-7-3 0,2-1-1,-5-5 1,-1-1-1,-1-6 1,-2-2-1,1-5 2,-5-4-1,3 0 0,-3-4 2,0 4-1,0 3 1,0 2-1,0 4 1,0 7-1,0 3 1,0 12-1,0-10 1,0 10-1,0 0 1,0 0-1,0 12 0,0-2-1,0 8 1,5 4 0,-1 3-1,2 2 1,-1 2-1,3 1 0,0-2-2,-3-3-3,10 0-17,-6-9-11,2-4 1,-11-12-2</inkml:trace>
  <inkml:trace contextRef="#ctx0" brushRef="#br0" timeOffset="15267.69">10738 16364 24,'15'-26'28,"-3"-1"2,-3 2 0,-9-7-19,0 13-3,-13-7-3,-3 14-1,-11 2-2,-2 10 1,-8 0-1,-4 6-1,2 12-1,3 6 1,0 7 0,9 7-1,9 1 0,4 4 1,9-3-1,5 2 1,13-8-1,5 1 1,4-9-1,6 0 1,5-4-1,5-2 1,-1 0-1,-1-1 0,-2 2 0,-2 1 1,-9-1-1,-4 2 1,-8 1 0,-6 1 0,-12 1 1,-5 2 1,-8-4 0,-8 0-1,-7-3 1,-4 1-2,-4-6 0,-1-2-4,7 2-17,-5-16-15,5 0 0,2-12-1,11-3 1</inkml:trace>
  <inkml:trace contextRef="#ctx0" brushRef="#br0" timeOffset="15970.84">10190 16831 25,'0'0'21,"0"0"-2,0 0-4,9 15-2,-9-15-2,0 0-2,2 13-1,7-2 0,-9-11-3,8 18 0,-8-18-1,13 20-1,-13-20-1,10 16-1,-10-16 1,9 16-2,-9-16 2,6 12-2,-6-12 1,4 9-2,-4-9 1,0 0-6,7 18-22,-7-18-5,0 0 0,0 0 0</inkml:trace>
  <inkml:trace contextRef="#ctx0" brushRef="#br0" timeOffset="17549.16">11035 16875 18,'0'0'12,"0"0"-1,0 0 1,0 0-2,0 0 0,0 0-3,0 0-1,0 0-2,0 0 0,0 0 0,0 0-1,0 0 1,14-5-1,-14 5 0,23-3 0,-3 3 0,5-5 0,7 2-1,5-1-1,10 0 1,5 4-1,5-7 0,4 7 0,4-4 0,2 4-1,-2 0 0,-2-4 0,-3 4 0,-3 0 0,-8 0 0,-3 4 0,-4-4 0,-4 0 0,-7 4 1,-1-4-1,-4 0 1,1 0-1,-2 0 1,-3 3-1,-4-3 1,-2 0-1,-4 0 0,-12 0 1,16 0-1,-16 0 1,0 0-1,0 0 1,0 0-1,0 0 0,0 0 0,0 0 0,0 0-2,0 0 0,0 0-2,0 0-5,0 0-6,0 0-14,0 0 2,0 0-2,0 0 11</inkml:trace>
  <inkml:trace contextRef="#ctx0" brushRef="#br0" timeOffset="18080.5">12026 16665 12,'0'0'25,"0"0"1,0 0 0,0 0-15,0 0-4,0 0-1,0 0-1,0 0-1,0 0 0,0 0 0,0 0-2,10 12-1,-10-12 0,13 7 0,-13-7 0,24 11 0,-5-5-1,1 1 2,3 0-1,2 0 1,2 3-1,2 5 1,-3-8 0,-1 7 0,-1-5-1,-1 2 1,-4-2-2,-5 0 1,-3-3 0,-11-6 0,17 6 0,-17-6 0,4 10 0,-4-10 0,-13 19 1,0-8 0,-3 1-1,-3 4 1,-7-4 0,2 3-1,-2 0 1,0-2-1,2 1-2,4-6-3,7 8-6,-7-8-24,20-8 1,-14 4-2,14-4 0</inkml:trace>
  <inkml:trace contextRef="#ctx0" brushRef="#br0" timeOffset="18908.59">13094 16631 16,'0'0'22,"4"-12"-1,-4 12-1,0 0-3,0 0-4,-5-10-3,5 10-3,-15 0-1,3 2-2,-9 2-1,3 4-1,-10 4-1,-3 6 1,-3 6-1,0 10 0,2 2 0,2-1 0,-2 5-2,8-2 2,4-1 0,11-3 0,1-8 0,8-6 0,8-3 0,2-6-1,10-5 2,2-6-1,2 0-1,3-9-1,1-2 1,-2-1-1,1-4-1,-3 0 1,-4-3 0,-3 0 0,-5 0 0,-4-7 1,2-2 1,-4 2 0,-1-5 0,-2 4 0,1 1 1,1 4-1,-5 2 0,5 10 0,-5 10 0,0 0 0,0 0 0,0 0-1,0 17 1,0 5 0,-5 5-1,5 2 0,0 3 0,5-1 1,1-1-2,-1-2-1,6 2-8,-6-13-22,7-3 2,0-10-3,3-4 0</inkml:trace>
  <inkml:trace contextRef="#ctx0" brushRef="#br0" timeOffset="19643.22">13621 16625 27,'0'0'29,"0"0"0,-7-14-1,7 14-17,-21 0-5,12 7-3,-10-2-2,-3 7 0,1 2-1,3 3 0,-3 8 0,3 3 1,1 2-1,0 2 0,4 1 0,0-3 0,7-2 1,-2 2 0,5-9-1,3-3 0,0-2 1,8-5-1,-8-11 1,19 9-1,-6-9-1,2-8 0,1-4 0,2-4 1,0-3-1,-1-9 1,3-2 1,-2-4 0,1-2 2,0 0-1,-5 2 1,3 1 0,-6 3 1,4 8-1,-11 5 0,2 6 0,-6 11-1,0 0 0,0 0 0,0 0-1,0 0 0,-2 24 0,2-5-1,-4 7 1,4 5-1,0 5 1,0-5-1,2 3 0,6-6 0,1-2-2,5-1-3,-7-15-10,12 2-17,-5-12-2,5 7 1,-1-11-2</inkml:trace>
  <inkml:trace contextRef="#ctx0" brushRef="#br0" timeOffset="20299.42">14557 16413 19,'0'0'28,"8"-11"1,-8 11 0,0-16-14,0 16-6,-3-15-3,3 15-2,-22-11-1,2 11-1,-9 0-1,-6 11 1,-6 1-1,-5 10 0,-3 5 0,-3 9 1,2-6-1,4 9 0,2 0 0,10 0 1,6-4-1,9 3 0,9-2 0,6-4 0,8-4 0,10 0 0,4-8 0,5 0 0,6-2 0,1-4 0,4-5 0,3 0-1,-1-2 0,1-3-1,2 2-1,-5-6-2,6 4-6,-9-8-22,7 4 0,-7-9-2,6 4 1</inkml:trace>
  <inkml:trace contextRef="#ctx0" brushRef="#br0" timeOffset="21658.85">15331 16189 18,'17'-14'28,"0"-6"0,1 6-5,-12-12-8,9 10-1,-15-8-6,0 3-1,-12-3-1,-6 10-3,-8 0 1,-6 6-2,-10 8-1,-3 0 0,-4 12-1,2 11 0,1 7 1,5 3-2,6 6 2,9 5-1,10 4 0,8-2 0,16-1 1,8-1-1,12-4-1,11-7 1,4-1 0,10-8 1,1-3-2,0-2 2,-2-1-1,-4 0 0,-10-1 0,-7 2 1,-8-1-1,-14 2 0,-9 1 1,-4 5 0,-15 1-1,-9-2 1,-7 1 0,-8 0 1,-6-4-2,-6-2 2,-3-6-2,-2-6-1,1-4-1,0-4-2,10 0-5,-11-13-24,20 4 1,-3-9-2,15-2 1</inkml:trace>
  <inkml:trace contextRef="#ctx0" brushRef="#br0" timeOffset="23971.74">15735 16800 22,'0'12'30,"0"-12"-1,0 0 1,0 0-17,0 0-7,12 0-2,-12 0-1,14 0 0,0 0 0,2 0 0,6 0 0,6 0-1,12 0 1,3 0 0,11 0-1,6 0 1,9 0-2,4 0 1,8 0-2,3 0 1,2 0 0,3 4-1,-3-4 0,-1 2 0,-4-2 0,-8 6 0,-2-3 0,-11-3 0,-6 5 0,-6-1 0,-13-4-1,-7 6 0,-8-6-1,-5 0-1,-15 0 0,13 5-1,-13-5-1,0 0 0,-17 0 0,17 0-1,-17-5 1,17 5-2,-21-12-1,21 12-2,-24-14-6,24 14 2,-22-20-1,22 20 2,-20-22 1,20 22 5,-15-16 4,2 5 7,13 11 7,-17-27 1,17 27 2,-19-22 1,19 22 0,-17-21-2,17 21-2,-11-12-2,11 12-3,0 0-1,0 0 0,-11-14-2,11 14-1,0 0 0,0 0-1,0 0 0,0 0-1,9 0 0,-9 0 0,17 0 0,-7 5 0,3-5 0,3 7 0,2-3 0,0 3 1,2-2-1,3 0 1,-2 2-1,0-1 1,1-1 0,1 1 0,-3-1-1,1 1 1,-4-2 0,1 0 0,-5 0 0,1 1 0,-14-5-1,15 7 1,-15-7-1,12 7 1,-12-7-1,0 0 0,7 11 1,-7-11-1,0 0 1,0 0-1,0 0 1,0 0-1,0 0 1,0 0-1,0 0 1,0 0-1,0 0 0,0 0 1,0 0-1,0 0 0,0 0 0,0 0 0,0 9 1,0-9-1,0 11-1,0-11 2,0 0-2,-7 11 1,7-11 1,-13 17-1,4-10 0,-6 5 0,-1 4 0,-3 2 0,-6 1 0,-1 1 1,-3 5 1,-1-3-1,0-1 1,1-1-1,2-2 0,3-2-1,6-6-1,1-3-6,17-7-24,-12 3-2,12-3-2,6-17-1</inkml:trace>
  <inkml:trace contextRef="#ctx0" brushRef="#br0" timeOffset="24799.93">17926 16677 20,'0'0'27,"0"0"-6,6-12-4,-6 12-3,-7-10-4,7 10-2,-16-8-2,3 8-1,-3 0-2,-4 7-1,-6 1 0,1 7 0,-4 4-1,2 8 1,-1 2-1,3 5 1,1-1-2,6 2 2,1-1 0,6-1-1,6-10 0,5-2 0,5-5 0,5-6-1,7-3 1,2-7-1,4 0-1,3-11 0,2-1 0,1-4 0,2-3-1,-3-3 2,-3-4 0,2-4 2,-10 0-1,3 2 1,-10-2 1,-1 6-1,-5 1 1,-1 7-1,-3 0 0,0 16-1,0 0 0,0 0-1,0 0 0,0 25 0,4-2 0,0 0 0,2 7-1,-2 2 2,6 0 0,0 1-2,6-6 0,-4-3-3,6 5-7,-8-9-20,7-4-2,-6-3 0,3-4-2</inkml:trace>
  <inkml:trace contextRef="#ctx0" brushRef="#br0" timeOffset="25440.84">18494 16662 20,'0'0'29,"8"-13"1,-8 13-1,0 0-20,0 0-4,-18 0-1,4 0-1,-3 7-2,-3 2 0,-5 5 1,-4 6-1,2 8 2,-1-1-2,5 9 2,1-3 0,4 2-1,5-3 0,7 0 0,6-7 0,0-6-2,11-2 2,6-5-1,-2-5 0,5-4 0,-1-3 0,1-8-1,0-3 0,2-5 0,-5-3-1,-1-6 1,3-2-1,-3-2 2,-1-1-2,-2 3 2,-2-1 1,-1 5-1,-5 5 1,3 4-1,-8 3 0,0 11 0,0 0 0,0 11-1,0 3 1,4 2-1,-4 5 0,5 4 1,-3 3-1,2 2 1,0 3 0,2-10-2,-1 2-2,-5-8-9,9 3-21,-9-8 0,0-12-1,10 11 0</inkml:trace>
  <inkml:trace contextRef="#ctx0" brushRef="#br0" timeOffset="27175.21">19066 16577 11,'13'-14'27,"-3"-1"-6,8 4-2,-14-3-2,11 8-4,-15-9-3,0 15-2,0-12-1,0 12-2,-14-10-1,14 10 0,-21-4-2,21 4 0,-21 0-1,21 0 0,-19 0-1,19 0 1,-19 0-1,19 0 1,-18 7-1,6 0 1,-4-3 0,0 4 0,-8 1 0,-3 6 0,-1-1 1,-1 5-1,-3 1 0,2 2 0,-1-1 0,1 11 0,5-3 0,4 1 0,5 4 0,8-3 0,8 3 0,7-3 0,10 0 0,9-8 0,3-1 1,7-5-4,5-4 1,-4-5-3,11 1-1,-15-9-7,14 8-12,-14-8-12,-2 0 0,-4-4 2</inkml:trace>
  <inkml:trace contextRef="#ctx0" brushRef="#br0" timeOffset="28128.58">19363 16432 25,'4'-30'30,"2"0"1,4 6-12,-13-7-4,9 15-6,-6-8-2,0 13-3,0 3 0,0 8-1,0 0-1,0 14 0,-4 6-1,0 12 1,-1 3-1,0 14 0,0 3 0,1 5-1,1 6 0,3 2 1,-7-6-1,7-1 1,-6-4 1,2-6 0,-2-2 0,2 0 0,-4-16 0,1-1 0,-2-9 1,4-4-1,5-16-1,-14 17 0,14-17 1,-9-11-2,9-1 1,0-5 0,3-5-2,7-5 0,2 2 0,5-7 0,6 5-1,0 4 1,3 1-2,2 3 2,3 8 0,-3 4 0,-3 0 0,-2 7 0,-2 0 0,-3 7 1,-1-4-1,-6 7 0,0 0 1,-7 2 0,-4 2 0,0 0 0,-9 4 1,-6-2 0,-6 1 1,-7 0 0,-9-2 0,-3-1 0,-5-1-1,-3-4-2,4-2 0,-2-4-6,15 7-21,-3-10-9,10-8 2,3 2-2</inkml:trace>
  <inkml:trace contextRef="#ctx0" brushRef="#br0" timeOffset="29066.12">20118 16501 23,'13'-11'30,"-7"-3"-2,-6-4-9,0 18-6,-5-25-3,5 25-4,-32-15-1,9 15-1,-11 0-2,-1 11 0,-3 0-1,1 4 0,-1 2-1,7 5 1,4 2-1,4-2 1,7 3-1,4-1 0,9-2 0,3 1 0,14-2 0,1 0 0,6-2 1,8-3 0,2 0 0,7 4 0,-3-10 1,3 5-1,-2-3 1,-2 0 0,-6-6-2,-4 8 1,-5-6 0,-5 4-1,-5 0 0,-4 2 1,-5 4-1,0-1 1,-9 2 1,4 5-1,-9-5 2,2 3-1,-5-5 2,3 0-1,-9-4 1,5 0-1,-7-6 0,-2-3-1,-3-4 0,-7 0 0,-1-4-2,-6-1 0,1 5-3,-2-10-2,9 10-11,-5-4-20,12 0-3,4-4 1,15 1 0</inkml:trace>
  <inkml:trace contextRef="#ctx0" brushRef="#br0" timeOffset="30535.22">20481 16920 14,'-14'0'28,"14"0"0,-15 6-8,15-6-9,0 0-4,0 0-2,0 0-1,9-13-1,4 9 1,5-1-1,6 5-1,5-10 0,7 7 1,7-1-2,7 4 1,8-7-2,7 7 1,0-8-1,5 6 1,-2 2 0,2 0-1,-5-4 0,-2 4 1,-10 0-1,-4 0 0,-10 0 0,-5 0 1,-9 0-1,-3 0 0,-7 0 1,-15 0-1,14 0 0,-14 0-1,0 0-1,0 0 0,0 0 0,0 0-1,0 0 1,0 0-2,-11-6 1,11 6 0,-14-9 1,14 9 0,-18-9 1,8 5 0,-2-2 0,0 0 2,-2-1 0,1 0 1,0-3 0,-1 0 0,2 2 1,4-4-1,-1 2 1,3-1-2,1 3 2,5 8-2,-6-17 1,6 17-1,0-11 1,0 11-2,0 0 2,0 0-1,0 0 0,0 0-1,0 0 1,0 0 0,0 0 0,0 0-1,0 0 1,0 0-1,0 0 1,13 4-1,-1-4 0,4 4 0,3 3 0,6-1 0,5 2 0,3-1 1,5 2-1,2 0 1,0 0 0,-2 1 1,-4-4-2,2 4 1,-12-4 0,0 0-1,-6 0 1,-18-6 0,8 16 0,-8-3 0,-15-2 0,0 5-1,-7-2 1,-4 2-1,-2 0 2,-1-2-4,0 4 1,-4-8-4,9 7-3,-10-9-17,12-1-9,4-7-1,7 0-1</inkml:trace>
  <inkml:trace contextRef="#ctx0" brushRef="#br0" timeOffset="31410.19">22303 16637 16,'4'-10'28,"-4"10"1,-9-14-13,9 14-7,-27 0-2,7 8-3,-8 1-1,-2 8 1,-5 9-1,0 4 2,-4 1-2,6 7 2,1 0-2,5 3 1,6-5-1,10-2-1,5-4 1,10-7-3,4-3 2,9-8-2,4-3 2,4-9-2,3-5 0,2-3 0,1-8-2,-3-4 2,1-2-2,-1-2 2,-2-5-1,1-3 1,-3-3-1,0-1 1,-3 2 1,-1 2-1,-7 1 2,0 7-1,-6 4 1,-1 8-2,-6 12 1,0 0 0,0 0-1,0 0 0,-7 23 0,7 2 0,-6 3-1,6 4 2,0-1-1,4 4 1,2-4-2,3-1 0,8 0-1,-9-11-5,19 6-14,-9-13-13,1-3 1,-2-4-1</inkml:trace>
  <inkml:trace contextRef="#ctx0" brushRef="#br0" timeOffset="32004.21">22984 16611 20,'0'0'29,"-13"-12"0,1 12 0,-2 0-25,-5 5 0,-4 4-2,-5 5-2,-1 6 2,1 9-1,0 1 1,3 4-1,2-1 1,8 0-1,6 1 1,9-7-2,0-2 1,14-9-1,0-5 0,8-6 0,1-5 0,3-4 1,-1-6-1,-2-2 1,0-2 0,-5-7 1,-1-6-1,-5 0 2,1-3-2,-7-1 2,0 3-1,-6 3 0,5 4-1,-5 2 1,0 9-2,0 10 0,0 0 0,0 0 0,0 13 0,0 6-1,0 6 2,0 3-1,0 3 1,4 0-1,-1-1 0,5 0-3,-4-4-1,9-3-9,-9-8-20,6-5 1,-10-10-1,18 4 2</inkml:trace>
  <inkml:trace contextRef="#ctx0" brushRef="#br0" timeOffset="32801.1">23691 16507 12,'-14'0'24,"14"0"0,-19 10-10,10-10-7,9 0-2,-14 2-4,14-2 0,0 0 0,0 0 0,0 0 0,0 0 0,0 0 1,0 0-1,0 0 1,0 0-1,-10 7 0,10-7 0,0 0-1,0 0 1,0 0-1,-11 8 0,11-8 0,0 0 1,-13 0 0,13 0 1,0 0 0,0 0 0,-9 0 1,9 0 0,0 0 0,0 0 0,0 0 0,0 0-1,0 0 0,0 0-1,0 0 1,0 0-2,-17 0 1,6 3 0,-6-3 0,-2 10-1,-9-1 1,-4 6 0,-5 1 0,-2 6 0,-7-1 0,4 6 1,2 1 0,4 3 1,4 0 0,11-2 0,3-3 0,14 3 0,7-4 0,12 3 0,5-10 0,11 3-2,5-3 1,1-2-3,11-1 2,-5-6-5,6 1 0,-9-10-7,9 0-18,-10-4-6,2-2 1,-3-7 0</inkml:trace>
  <inkml:trace contextRef="#ctx0" brushRef="#br0" timeOffset="33488.58">23955 16304 36,'5'-18'30,"-1"-2"1,3 9-1,-7-10-23,0 21-3,5-18-2,-5 18 0,0 0-2,-6 14 0,-2 12 0,-2 10 0,-5 10 0,1 7 0,-5 7 0,-2 6 0,2 4 0,-2 0 0,2-8 0,5-5 1,-1-9-1,5-4 2,0-12 2,6-3-2,-1-14 1,5-3 0,0-12 0,0 0-1,-8-11 0,8-4-1,5-5-2,3-8 2,7-4-1,1-2-1,5 4 0,3 0 0,4 3 0,0 3-1,0 7 0,-1 10 0,-1 7 0,-3 0 1,0 7-1,-5 4 1,-2 9 0,-3 1 1,-4 0 0,-4 3 1,-5 0 1,-10-2-1,-4-1 1,-7-1 0,-9-6-2,-3-7 0,-9 5-2,-7-7-5,7 3-25,-12-8-1,8 5 0,0-5-2</inkml:trace>
  <inkml:trace contextRef="#ctx0" brushRef="#br1" timeOffset="47053.52">6645 17289 12,'0'0'5,"0"0"-4,0 0-1,0 0-1,0 0 2,0 0 2,0-12 1,0 12 2,0 0 0,0 0 2,0 0-1,12-9 0,-12 9-1,0 0-2,13-6 0,-13 6-1,22-4 0,-5 4 0,-1-4 0,7 0-1,4-1 0,1 0 1,2 0 0,5-2 0,-1 1 0,3 2 0,-4-2 0,1 6 0,-7-6-1,3 6 0,-7 0 0,0 0-1,-2 0 0,-6 0 0,2 4 0,-4-4 0,0 0 0,-3 0 0,2 0-1,-12 0 1,12 5-1,-12-5-1,0 0-4,0 0-6,12 5-13,-12-5-4,0 0 0,0 0 2</inkml:trace>
  <inkml:trace contextRef="#ctx0" brushRef="#br1" timeOffset="48881.67">6900 17264 12,'0'0'11,"0"0"-3,0 0-1,0 0-2,13 2-1,-13-2 0,0 0-1,15 0 1,-15 0-1,11 8 1,-11-8 1,12 7-1,-12-7 1,14 11-1,-14-11-1,14 14 1,-2-6-2,-12-8 1,21 14-1,-21-14-1,19 16 0,-6-8 0,0 0 0,0 4 0,0-3 0,2 4 0,-2-2 1,6 3 0,-1-1 0,-18-13 0,0 0 2,0 0 0,0 0-1,58 46 0,-58-46 0,0 0 1,47 33-1,-47-33 0,0 0-2,56 32 0,-56-32 0,0 0 0,59 38 0,-59-38 0,52 28 0,-52-28-1,52 24 1,-52-24-1,53 23 0,-53-23 1,57 22-1,-57-22-1,57 20 1,-57-20-1,57 20-1,-57-20 1,57 18 1,-57-18-1,62 16 1,-62-16 0,61 10 1,-61-10-1,62 11 1,-62-11-1,61 9-2,-61-9 2,66 11 0,-66-11 1,61 5-1,-61-5 0,65 4 2,-65-4-2,67 0 2,-67 0-2,66 4-2,-66-4 2,66 0-1,-66 0 2,67 0-2,-67 0 1,66 0 1,-66 0-1,68-4 3,-68 4-2,68-6 0,-68 6 0,65-3 0,-65 3 0,68-8-1,-68 8 0,65-8-2,-65 8 1,68-12 1,-68 12 1,66-13-2,-66 13 1,63-12 0,-63 12-1,61-16 3,-61 16 0,59-18-1,-59 18-1,52-18 2,-52 18-1,51-21 0,-51 21 2,47-20-3,-47 20 1,0 0-3,64-28 2,-64 28 1,0 0-2,59-31 1,-59 31 0,0 0 0,82-33-2,-54 15 3,5 2-3,-11 0 1,4 2-1,-5-4 1,0 6-1,-8 0 1,4 7 2,0-6-1,-1 4 0,2 0 0,-2 0 0,1-1 0,-3 1 1,3-1-1,-2-1 0,-4 3 0,0-5 0,2 6 0,-2-4 1,4 3-2,-6-2 2,5 0-1,-3 1-1,-1-1 1,3 1 0,-5 0 0,-8 7 1,17-12-1,-17 12 0,9-6 0,-9 6 0,0 0 0,13-7 1,-13 7-2,0 0 2,0 0-1,11-4 0,-11 4 0,0 0 0,0 0 0,12-4 0,-12 4 0,0 0 0,0 0 0,0 0 0,0 0 0,0 0 0,0 0 0,0 0 0,0 0-1,0 0 1,0 0 0,0 0 0,0 0 1,0 0-1,0 0 0,0 0-1,0 0 1,0 0-2,0 0-1,0 0-4,0 0-9,0 0-14,0 0-3,0 0 0,0 0 5</inkml:trace>
  <inkml:trace contextRef="#ctx0" brushRef="#br1" timeOffset="50178.93">9814 17204 15,'0'0'21,"0"0"-6,0 0-7,0 0-3,0 0-3,0 0 0,0 0-1,0 0 1,0 0 1,0 0 1,0 0 0,0 0 1,0 0 0,11-5 1,-11 5-1,15-8-1,-5 8 0,-10 0-1,19-12-1,-9 5 0,2 4-1,0 0 0,-1-2-1,1 5 0,0-7 0,0 7 0,1 0 0,-4-3 0,5 3 0,-5 0 1,3 0-1,0 0 1,2 0 0,-1 0 0,4 0 0,-3-4 0,5 4 0,-3 0 0,4-6 0,-1 6 0,-1-6 0,-2 6 0,3-2 0,-5 2-1,5 0 1,-6 0-1,3 0 0,-4 0 0,3 2 0,-2-2 0,3 0 1,-3 0 0,2 0-1,1 0 1,1-5 0,2 5 0,-4-6 0,2 3 0,0-1-1,0 4 1,-2-4-1,-2 4 0,2 0-1,-2 0 1,1 0 0,-1 0 0,0 3 1,0-3-1,2 0 0,1 0 0,-4 0 1,1 0-1,1 0 0,-1 0 0,-1 0 0,-1-5 0,0 5 0,0 0 0,1-4 0,-12 4 1,20 0-1,-20 0 0,20-2 0,-11 2 0,3 0 0,0 0-1,-2 0 0,5 0-2,-4 0-2,8 2-12,-8 2-13,6-4-1,-2 4 0,0-4 7</inkml:trace>
  <inkml:trace contextRef="#ctx0" brushRef="#br1" timeOffset="51366.54">9736 17307 5,'0'0'17,"0"0"-9,0 0-5,0 0-2,0 0 0,0 0 2,0 0 2,0 0 2,0 0 2,0 0 0,0 0 0,0 0 1,0 0-3,0 0-2,0 0-1,12-9-2,-12 9 0,16-4-1,-16 4 0,24 0 0,-14-2 0,6 2 0,0 0 1,5-4-1,-2 4 1,8-4-1,-5 4 0,3-7 1,2 2-1,0-1 1,0 1-1,1 0 0,-1-2 1,-3 4-1,0-1 0,-5 4 0,-5-4 0,0 4-1,-14 0 1,14 0 0,-14 0-1,0 0 1,0 0-1,0 0 1,0 0 0,0 0-1,0 0 0,0 0 1,0 0-1,0 0 1,0 0-1,0 0 0,0 0 1,0 0 0,0 0 0,-8 10-1,8-10 1,-12 14 0,12-14-1,-17 18 1,6-6-1,11-12 0,-18 20 0,10-10 0,8-10 0,-12 18 0,12-18 0,-8 14 0,8-14 0,-8 12 0,8-12 0,-5 10 0,5-10 0,-5 15 0,5-15-1,-5 18-3,5-18-10,-5 11-17,5-11 0,-7 13-1,7-13 1</inkml:trace>
  <inkml:trace contextRef="#ctx0" brushRef="#br2" timeOffset="60289.55">10417 16161 20,'0'0'25,"0"0"-5,0 0-5,0 0-3,0 0-5,0 0-2,0 0-2,0 0-1,0 0 0,0 0-3,0 0 3,0 0-3,0 0 4,0 0-3,0 0 2,0 0 1,4-14-1,-4 14 2,0 0-3,9-12 2,-9 12-2,6-10 1,-6 10-2,13-9 1,-13 9-2,13-11 1,-13 11-2,20-8 2,-11 4-1,3 0 1,0 4-1,-2-4 1,3 4 0,-1 0 0,1 0 0,-3 0 0,4 0 0,-1 0 1,1 0-1,0 0 0,1 0 1,-2 6-1,-2-6 0,2 4 0,-4-4 0,2 5 0,-11-5 1,17 7-1,-17-7 2,17 8-2,-17-8 1,14 6-1,-14-6 1,14 8-1,-14-8 0,12 9-2,-12-9 2,15 11-2,-15-11 2,10 12-2,-10-12 3,14 9-3,-14-9 2,9 7 0,-9-7 0,0 0 1,0 0-2,10 6-1,-10-6-9,0 10-17,0-10-1,0 0 1,-17 8-1</inkml:trace>
  <inkml:trace contextRef="#ctx0" brushRef="#br2" timeOffset="63555.78">14009 16431 13,'9'-8'10,"-9"8"-1,0 0-2,0 0-2,0 0 0,0 0-1,0 0 1,11-5-1,-11 5 1,0 0 0,7-12 1,-7 12 0,6-12 0,-6 12-1,14-20 0,-14 20-2,18-26 0,-8 16-1,2-4-1,1 0-1,1 0 0,4 2-1,0 2 0,1 1 0,2 2-1,0 1 1,0-1 0,-2 3 0,4 0 0,-3 1 0,-2-1 1,-1 4 0,-1-4 1,-1 4-1,-3-3 1,2 3-1,-14 0 1,19 0-1,-19 0 1,14-4-1,-14 4 0,13 0 1,-13 0-1,11-6 1,-11 6 0,9-7 1,-9 7-1,14-11 2,-14 11-2,15-9 1,-15 9-1,19-16 0,-8 8-1,1 1 1,-2 1-2,-10 6 1,20-12-1,-20 12 1,19-10-1,-19 10 0,17-5 0,-17 5 1,19-6-1,-8 3 1,3-3-1,-1 0 1,-1 0 0,1 2 1,-2-3-1,1 0 0,-12 7 1,19-16-1,-19 16 1,16-13-1,-16 13 0,17-17 0,-17 17 0,18-19 0,-8 12 0,-3-3 0,5 5 0,-12 5-1,18-13 1,-18 13-1,19-7 1,-19 7-1,14 0 0,-14 0 1,15 6-1,-15-6 1,14 4 0,-14-4 0,17 0 1,-6 0-1,-11 0 0,23-6 1,-11 0-1,2 1 1,1-1-1,-2 1 0,1-5-1,0 4 1,0-1-1,0 3 0,5-3 0,-4 3 0,2-2 0,6 4 0,-4-2 0,0 0 1,0 4 0,-3-6 0,-2 6 0,0 0 0,-2 0 0,0 0 0,1 8-1,-3-8-2,9 8 0,-5-8 0,5 5 0,-1-5 0,2 5 1,-4-5 1,-2 0 1,-1 0 1,-13 0 2,15 0-1,-15 0 0,0 0-1,0 0 0,0 0-2,9 10 0,-9-10 0,6 14-1,-6-14 1,7 14 0,-7-14 1,11 14 0,-11-14 0,13 3 1,-13-3-1,17 0 0,-17 0 0,18 0 0,-7 4-1,-2-4 1,2 3-1,0 1 0,1 2 1,-2 2-1,-2 5 1,3-2 0,0 3 1,0-2-1,1 1 1,0-2-1,-1 2 0,0-3 2,-1-1-2,2 0 1,-12-9-1,13 17 0,-13-17-2,10 19 0,-10-19-1,0 20 0,0-20-1,-9 19-1,9-19 1,-8 19-4,8-19-1,-6 13-11,6-2 0,0-11 11</inkml:trace>
  <inkml:trace contextRef="#ctx0" brushRef="#br2" timeOffset="66728.1">10850 16085 19,'0'0'11,"0"0"0,0 0-2,0 0 0,0 0-3,10-8 0,-10 8-2,0 0-1,0 0 0,14-8-1,-14 8-1,13-4 1,-13 4-1,17-7 0,-6 4 0,4-1 1,-1 1-1,5 3 1,-3-5-1,7 1 0,-4-2 1,5 6-1,0-7 0,3 7 1,-1-7-1,4 7 1,-2-6 0,5 6 0,-1-5-1,4 5 1,1-4 0,-1 4-1,4 0 0,0-3 0,4 3 0,-2 0 0,1-3 0,0 3-1,0 0 1,0-4 0,-1 4 0,-1 0 1,-1-4-1,0 4 0,-1 0 0,-2 0 1,1-4-1,2 4 1,-4 0-1,6-4 1,-7 4 0,3 0-1,-2-5 1,-1 5-1,0 0 1,-3-3-1,3 3 0,-2 0-1,0 0 0,-3-4-1,1 4 2,1-8-2,-2 8 1,-1-10 0,3 10 0,-9-8 0,5 8 1,-4-8-1,4 8 0,-3 0 1,1 0-1,0 6 0,1-6 0,2 7 1,-2-7-2,-1 0 2,2 0-1,-1 8 0,-3-8 0,0 0 0,1 0 0,-3 4 0,2-4 0,0 11 0,1-11 0,1 4-1,-1 0 0,-1-3 1,0 2-1,1 1 1,-3 0-1,1-1 0,0 3 1,-2-2 0,1 1 0,-3-2 0,3 2 0,-3-1 0,-1 0 0,1 0 0,1 0 0,-3 2 0,0-3 1,-2 2-1,1-3 0,1 2 0,-3 0 0,1-1 0,-2-3 0,1 7 0,-2-4 0,1-3 0,-1 6 0,2-3 0,-1-3 0,1 6 0,-1-3 0,0 3 0,2-4 0,1 4 0,-4-6 1,3 8-1,-2-6-1,1 2 2,-1-2-2,-2 2 1,3 0 0,-2 2 0,0-4 1,-2 2 0,-10-4 0,17 4-1,-17-4 1,9 4-1,-9-4 1,0 0-1,0 0 0,14 7-1,-14-7 1,0 0-1,12 9 1,-12-9-1,12 10 0,-12-10 0,14 6 1,-14-6 0,10 7-1,-10-7 1,0 0-1,0 0-1,14 3-2,-14-3-3,0 0-12,0 0-10,0 0-1,0 0 1</inkml:trace>
  <inkml:trace contextRef="#ctx0" brushRef="#br2" timeOffset="67790.62">13882 16056 7,'0'0'4,"0"0"-1,13-11 1,-13 11 1,0 0 0,0 0 1,0 0 1,0 0 0,-13-14 0,13 14 0,0 0-2,0 0 0,0 0-1,0 0 0,0 0-1,0 0 0,0 0-1,0 0 0,0 0-1,16 9 1,-16-9 0,20 10 0,-20-10 0,22 15 1,-10-8-2,1 2 1,-1-1 0,0 2-2,3-2 2,-4 2-1,1-4 0,-2 2-1,-10-8 1,17 12-1,-17-12 1,11 6 0,-11-6 0,0 0-1,0 0 0,0 0 1,0 0-1,0 0 0,0 0 1,0 0-1,0 0 0,0 0 0,0 0 0,0 0 0,5 10 1,-5-10-1,0 0 1,0 0 0,0 0-1,-12 10 1,12-10 0,-13 8-1,13-8 1,-17 9-1,6-7 1,-2 1 0,-3 1 0,1 0-1,-5-4 2,1 7 0,-1-7 0,-1 6-1,-3-6 1,3 7 0,-1-7-1,3 6 0,0-3 0,3 0-1,3-3-1,0 5 0,13-5-2,-20 0-4,20 0-14,0 0-7,-10 15-2,10-15 1</inkml:trace>
  <inkml:trace contextRef="#ctx0" brushRef="#br3" timeOffset="78449.08">14878 17022 8,'6'-15'10,"-6"15"0,0-12-1,0 12 0,0 0 2,8-10-2,-8 10-1,0 0-2,0 0-1,4-11-1,-4 11-2,11 0 0,-11 0 0,17-5-1,-17 5 0,24 0 0,-14-4 0,5 4 1,-4 0-1,2 0 0,-2 0-1,0 0 1,3 0-1,-4 5 0,2-5 1,-1 7-1,-11-7 1,19 8 1,-19-8 0,13 4 0,-13-4 1,12 0-1,-12 0 0,12 0 0,-12 0 0,16 0-1,-16 0-1,17 0 1,-17 0-1,18 0 0,-18 0 0,13-3 0,-13 3 0,12 0 0,-12 0 0,9 4 0,-9-4 0,14 5 0,-14-5 0,18 6 1,-5-6-1,1 4 1,4-4-1,2 0 1,-2 0 0,4 0-1,-2 0 1,-1 0-1,-2-3 0,-2 3 0,-2 0 0,-1 0 0,-2 0 0,2 4 0,0-4 0,0 7 0,3-5 0,-3-2 0,3 7 0,-4-7 0,3 4 0,-4-4-2,5 3-6,-15-3-16,15 0-5,-15 0 1,15-3-2</inkml:trace>
  <inkml:trace contextRef="#ctx0" brushRef="#br3" timeOffset="80731.59">19189 17162 5,'0'0'4,"0"0"1,0 0-1,0 0 2,10 0 0,-10 0 1,14 0 0,-14 0 1,16 8 0,-5-8-2,2 6-1,2-3-1,1 1-1,2 0-2,0 0 0,0-1 0,2 2-1,-1-2 1,0 2 0,1-5 0,-1 5 0,-2-5 1,2 8-1,1-5 0,-3 1-1,2 3 1,1-3-1,-3 2 0,3-3 0,-2 2 1,-2-1 0,2 0-1,0 0 1,-3-4 0,4 2-1,0-2 1,-2 6-1,4-6 1,-4 0-2,1 0 2,2 0-2,-3 4 1,0-4 0,-2 0 1,-2-4-1,-1 4 0,0-4 0,-2 4 1,-10 0-1,17-10 1,-17 10-1,12-8 1,-12 8-1,14-6 1,-14 6-2,12-8 1,-12 8 0,15-5 0,-15 5-1,18-9 1,-18 9 0,15-7-1,-15 7 1,18-7-1,-18 7-1,16-4-4,-16 4-3,17-4-6,-17 4-3,9-8-6,-9 8 3</inkml:trace>
  <inkml:trace contextRef="#ctx0" brushRef="#br3" timeOffset="83200.83">15080 16997 8,'0'0'22,"0"0"0,0 0-11,0 0-7,0 0-2,0 0-2,0 0 0,11 4 1,-11-4 1,0 0 0,0 0 1,13 0 0,-13 0 0,0 0 0,0 0-1,13 12 0,-13-12 0,7 13-1,-7-13 1,14 15-1,-6-4 0,2 1 1,0 0-1,3-1 1,-1-1 0,1 3 0,2-1 0,1 1 0,2-2 0,0 4-1,2-4 0,2 4 0,2 0 0,3 2 0,0-1-1,4-3 1,-3 3 0,4-3 0,1 2-1,1-1 1,0-2 0,1 0 0,1-2 0,1 2 0,-1-1-1,2 0 1,1-4-1,0 1 1,2 1-1,-1-3 0,4 2 1,0-3 0,2 4 0,1-3 0,-2 2-1,5-3 2,2-1-2,-1 1 1,-2 0 0,0-1-1,-49-4 0,52 8 2,-52-8 1,62 10-1,-62-10 1,63 6-1,-63-6 1,76 12 0,-76-12 0,78 10-1,-78-10-2,89 14 1,-89-14 0,91 9 0,-40-4-1,0 2 1,-1-7 0,2 5-1,-2-1 2,0-4-1,1 4 0,-1-4 0,-3 0 0,3 0 0,-2 0 0,-1 0 0,1 0-1,0 0 0,-1 0 0,0-2 0,1 2 0,-48 0-1,89-6 1,-89 6 0,86-4 0,-86 4-2,83-5 3,-83 5-1,78-3 1,-78 3 0,109-8 0,-48 3-2,-5 0-1,-8-1 3,-3 0-3,-7-2 1,-2 2-2,-6-1 2,-2 2-2,1-3 4,0 2-1,0-2 0,3-1 0,-1 4 0,1-3 0,-1 3-1,-2 2 1,0-3 0,-1 0 0,-1 1 0,-3 5 1,-2-7-1,-5 0 0,2 3 0,-4-1 1,-1 0-1,-2 2 0,0-2 0,-12 5 0,19-9 0,-7 5 1,2 1-1,-2-2 0,0 5 0,2-6 1,-3 6-1,2-6 0,-2 6 0,-11 0 0,17-5 0,-17 5 1,9-4-1,-9 4 0,0 0 0,0 0 0,0 0-1,0 0 1,10-4 0,-10 4 0,0 0 0,0 0 0,0 0-1,0 0 1,0 0 0,11 0 0,-11 0 0,0 0-2,0 0 0,0 0 0,0 0-1,0 0-1,0 0 0,0 0 0,0 0 0,0 0 1,0 0 1,0 0 0,0 0-1,0 13-1,0-13-5,0 0-9,0 11-11,0-11 0,0 0-1</inkml:trace>
  <inkml:trace contextRef="#ctx0" brushRef="#br3" timeOffset="84294.88">18859 17301 20,'0'0'14,"0"0"-5,0 0-2,0 0-2,0 0-1,0 0 0,0 0 0,13 3 0,-1-3 0,-12 0 0,24-8 0,-10 4 0,6 4 0,-1-3 0,3 3-1,-1 0 1,5 0-1,-4 0 0,2 0 0,-4 0-1,0-3-1,-3 3-1,-3 0 1,-2-4-1,-12 4 0,14 0 0,-14 0 0,0 0 1,12 0-1,-12 0 1,0 0 0,0 0 0,0 0 0,0 0-1,0 0 1,0 0 0,0 0-1,0 0 0,0 0 0,0 0 1,0 0-1,0 0 0,0 0 0,0 0 0,0 0 1,0 0-1,0 0 0,0 0 0,0 0 0,0 0 0,0 0 1,11 4-1,-11-4 1,0 0-1,0 0 1,14 0-1,-14 0 1,0 0-1,0 0 1,10 3-1,-10-3 0,0 0 0,0 0 1,0 0-1,0 0 1,0 0-1,0 0 1,0 0-1,0 0 1,0 0-1,0 0 1,0 0-1,-3 16 1,3-16-1,-11 13 1,1-3-1,10-10 2,-20 22-1,9-12 0,0 4 0,0-2 1,-1-1-1,1 0 1,1-2-1,1 1 0,9-10 0,-19 17 0,19-17-1,-12 10-1,12-10-1,-11 9-3,11-9-16,0 0-10,0 0-1,-11 3-1</inkml:trace>
  <inkml:trace contextRef="#ctx0" brushRef="#br4" timeOffset="112783.62">19575 17352 13,'0'0'7,"0"0"1,0 0 0,0 0 2,0 0-1,0 0-1,0 0 0,0 0 1,0 0-1,0 0-1,0 0 0,10-8-1,-10 8-1,12-16 1,-8 3 0,10 0 0,-3-12-1,11-5 1,-2-13 0,14-8-2,-1-10 0,10-14-1,5-8-2,7-9-1,6-10 1,5-8-2,5 3 0,-4 4 1,4 5 0,-5 9 0,3 3-1,-8 8 1,-5 15-1,-6 13 0,-10 8 0,-4 8-1,-7 8 2,-8 8-2,-6 8 2,-15 10 0,13-11 0,-13 11 0,0 0-1,0 0 0,0 0-2,0 0-1,5 15-7,-18-11-14,11 6-9,-7 1 0,-1 1 1</inkml:trace>
  <inkml:trace contextRef="#ctx0" brushRef="#br4" timeOffset="113877.46">20422 15872 3,'0'0'25,"0"0"-6,0 0-2,0 0-4,0 0 0,0 0-3,-4-11-1,4 11-3,0 0 0,0 0-1,0 0-1,0 0-2,0 0 0,0 0 0,0 0-2,0 0 1,0 0-1,0 0 0,0 0 0,0 0 0,0 0 0,0 0-1,0 0 1,0 0 0,-9 0 0,9 0 0,0 0 0,0 0 0,-12 0 0,12 0 0,0 0 0,0 0 0,0 0 0,0 0 0,0 0 0,0 0 0,0 0 1,0 0-1,0 0 1,0 0 0,0 0 0,15-17 0,-5 9 0,7-4-1,2-4 0,4-2 0,3-2 0,5-1 0,1-1 0,0-4-1,2 4 1,0-2-1,0 3 1,-4 2 0,-1 4 1,-6 2-2,-4 7 1,-3 6-1,-16 0 1,13 10 0,-13 3 0,0 4 0,-6 1 0,1 6 0,-3 4 0,-3 0 1,-1 4-1,-4 1 1,-1 3 0,-3 3 1,-2-3-1,1-1 1,4-3-2,2-4 1,3-2-1,5-9-3,14 0-13,-7-17-18,22 0 1,-7-10-1,5-11 7</inkml:trace>
  <inkml:trace contextRef="#ctx0" brushRef="#br4" timeOffset="115643.34">20861 15348 15,'0'0'11,"0"0"0,0-14 0,0 14 0,0 0-2,0-9 0,0 9-1,0-14-1,0 4-2,0 10 1,3-19-2,-3 19 0,13-25-1,-3 11-1,0-6 1,4 2-1,4-6 0,0 2-1,2 3 0,4-1 0,-4 1 0,1 5 0,-1 4-1,1 5 1,-5 1-1,0 4 1,-2 0-1,-1 4 1,-2 1-1,2 4 1,-4 2 0,4 3 0,-4 0 1,3 4-1,1 1 0,-3 4 1,1-1-1,0 3 0,-1-1 1,2 2-2,-1 0 1,-1 2-1,1-3 1,2 1-2,1 1 2,-1-1-2,2-1 1,-1 1 0,2-2 0,2 1 0,-4-4 0,4 1 0,-2-4 0,2-2-1,6 0-1,-6-8-2,10 6-7,-12-14-14,10 0-8,-2 0 1,0-4-1</inkml:trace>
  <inkml:trace contextRef="#ctx0" brushRef="#br4" timeOffset="116206.05">21334 15393 11,'0'0'12,"0"0"-2,0 14-1,0-14 1,-8 18-1,-2-6 2,1 11 0,-6-3-1,1 7-1,-10-1-2,8 4-1,-9-3-1,5 3-2,3-5-5,-2-8-15,10-1-13,9-16 0,0 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5T11:41:54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6571 7825 19,'1'-10'14,"-1"-3"-1,0 13-3,-3-21-5,3 21-4,-2-18-3,2 18 1,7-15 1,-7 15 2,14-14 3,-14 14 4,17-11 3,-17 11 0,11-8 1,-11 8-2,0 0 0,0 0-3,0 0-2,0 0-2,9 20-1,-10 1 0,5 10-2,-3 7 2,3 11-2,1 4 2,2 8-2,3-2 2,5 3-3,4-6 1,5-1 0,3-12 0,8-6 0,6-12-1,4-10 1,0-11 0,1-11-1,2-11 1,-2-12-1,-2-12 1,0-8-1,-6-13 0,-3-1 2,-4-1-2,-1 1 1,-5 6 0,-3 8 0,-3 12-1,-3 11 2,0 13-2,0 5 1,0 7-1,2 5 0,-1 5 0,2 1 0,0 4 0,0 3 0,-3 5 0,0-3 1,-4 3-1,-3 1 0,0-4 0,-1-1 0,-1-2 1,2-4-1,1-3 0,1-5 0,1 0 1,4-2 0,0-1-1,-1 0 1,0-1-1,-1 4 1,-1-3-1,-1 5 0,0-3 1,0 3-1,3 0 0,-1 1-1,3 2 1,1-1-1,0 5 1,6-3-1,2 5 1,1-2-1,2 1 1,5-2 0,2-5-1,6-3 1,0-6 0,2-3 1,0-6-1,-2-6 0,3-3 0,-3-2 2,0 1-2,-4 1 0,0 4 0,1 2 1,0 6-2,2 7 2,3 5 0,4 6-2,6 4 1,1 3-1,7 1 2,1 3-2,5-1 1,-2 1 0,3-2 0,-5-3 0,-1-1 1,-2 0-1,-6-5 1,-2-2 0,-8-6 0,-3-3 0,-7-7 0,-7-7 1,-7-11 49,-9-9-57,-5-4-5,2 7-11,-5-8-11,5 7-6,4 1-1,5 6-1</inkml:trace>
  <inkml:trace contextRef="#ctx0" brushRef="#br0" timeOffset="1">10811 7875 14,'4'-19'27,"-3"2"2,1 4 1,-2 13-16,3-18-3,-3 18-2,0 0-2,11 10 0,-12 4-1,4 16-3,-3 5 0,5 11 0,1 6 0,6 9-2,7 3 2,7 2-2,8-4 0,13-5 1,9-10-1,6-9 0,8-10 1,6-12-1,6-15 0,4-12 0,2-16 0,2-10 0,-1-10 0,-2-4 0,-2-1 0,-4-3-1,-10 2 1,-6 8-1,-7 6 0,-5 11 1,-8 6-2,-1 7 1,0 5 1,-2 9-1,1 8 0,0 3 2,-1 7-1,-4 5-1,-6 6 1,-3 4 1,-10 3-2,-4 3 1,-6-4-1,-6 1 0,-4-5 1,-1-3-1,-1-7 0,1-4 0,1-5 0,1-11 1,0 0-1,0 0 1,0 0-1,0 0 1,9-19-1,2 4 0,4-3 0,3-3 0,6 2 0,5-2 0,2 2 0,5 3 0,0 4 1,3 6-1,0 6 0,2 6 0,0 4 0,1 6-1,2 11 1,5 3 0,1 5 0,8 6 0,3 4 0,2-2 0,7 2-1,3-1 2,3-5-2,2-5 2,3-5-1,1-7 0,2-5 0,2-8 0,3-5 0,1-7 1,2-7-1,1-9 0,-2-11 0,-2-12 0,-7-14 1,-7-8-1,-8-9 0,-9-6 0,-15-4 1,-13 1 0,-13 3 0,-10 7 0,-13 6-1,-8 6 1,-4 7-1,-6 9 0,4 13-3,-3 2-7,23 29-15,-14-3-7,23 21-4,7 5-3,17 13 1</inkml:trace>
  <inkml:trace contextRef="#ctx0" brushRef="#br0" timeOffset="1388.4">16806 7754 0,'0'0'22,"6"-12"1,-6 12-2,0 0-8,0 0 0,-3-15-3,3 15 0,0 0-1,0 0-1,0 0-1,0 0-2,0 0-1,0 0-2,0 0 0,0 0 0,0 0-1,4 11 0,-5-1-1,2 7 1,-1 4 0,4 6-1,-1 6 2,5 7-1,1 3 1,8 5-1,3 2 1,5 3-1,8 0 2,3 4 0,2-5-1,6-2 0,0-5-1,3-2 1,0-10-1,2-4 0,-2-10-1,5-10 1,-2-10 0,0-12-1,0-10 1,-1-8-1,2-8 1,-2-4-1,2-4 1,1 1 0,3 2 0,3 8-1,4 6 1,1 9 0,5 9 0,1 5 0,1 10-1,2 5 1,-2 7 0,-2 6-1,-3 4 0,0 10 1,-5 8-1,-3 3 0,-4 4 0,-6 3 1,-4-1-2,-5-4 2,-10-7-1,-2-10 1,-9-10-1,-4-9 1,-3-16-1,-5-9 1,1-8 0,3-5-1,4-5 1,4-1-1,7 2 0,8 3 0,8 6 1,7 8-1,8 8 0,7 10 0,8 6 0,3 6 0,5 8 0,3 2 1,3 4-2,1 3 2,3 1-1,0-1-1,1 1 1,4-4-1,3-5 1,2-4 0,0-8-1,0-8 1,0-13 0,-1-13 0,-6-12 1,-5-9 0,-17-15 0,-8-8 0,-18-11 1,-16-5-1,-14 2 0,-16-3 0,-13 3-2,-10 3-1,-2 16-14,-16-5-12,13 17-5,-2 0-4,7 6-3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1:47:11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81 640,'141'-24'256,"32"-15"-640,-120 21 256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877" indent="-285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888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043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199" indent="-228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35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50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664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819" indent="-228578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06C262-7ACC-420C-AA10-0FBAF9A18BB8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9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50367C-7069-4D06-9709-BDCBD7B779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3.bin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66800" y="1600200"/>
            <a:ext cx="7315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4400" b="1" i="1" dirty="0"/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/>
              <a:t>Lecture 8 </a:t>
            </a:r>
            <a:endParaRPr lang="en-US" sz="4400" b="1" i="1" dirty="0"/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Grammars &amp; CFG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600" b="1" i="1" dirty="0"/>
              <a:t>Dr. Samar Hesham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Department  of Computer Science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Faculty of Computers and AI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Cairo University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Egypt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60579"/>
            <a:ext cx="8458200" cy="4774374"/>
          </a:xfrm>
        </p:spPr>
        <p:txBody>
          <a:bodyPr>
            <a:noAutofit/>
          </a:bodyPr>
          <a:lstStyle/>
          <a:p>
            <a:r>
              <a:rPr lang="en-US" sz="2400" dirty="0"/>
              <a:t>A language is said to be a </a:t>
            </a:r>
            <a:r>
              <a:rPr lang="en-US" sz="2400" b="1" i="1" dirty="0"/>
              <a:t>regular language</a:t>
            </a:r>
            <a:r>
              <a:rPr lang="en-US" sz="2400" dirty="0"/>
              <a:t> if it is generated by a </a:t>
            </a:r>
            <a:r>
              <a:rPr lang="en-US" sz="2400" b="1" i="1" dirty="0"/>
              <a:t>regular grammar</a:t>
            </a:r>
            <a:r>
              <a:rPr lang="en-US" sz="2400" dirty="0"/>
              <a:t>.</a:t>
            </a:r>
          </a:p>
          <a:p>
            <a:r>
              <a:rPr lang="en-US" sz="2400" dirty="0"/>
              <a:t>A grammar is said to be </a:t>
            </a:r>
            <a:r>
              <a:rPr lang="en-US" sz="2400" b="1" i="1" dirty="0"/>
              <a:t>regular </a:t>
            </a:r>
            <a:r>
              <a:rPr lang="en-US" sz="2400" dirty="0"/>
              <a:t>if it's either </a:t>
            </a:r>
            <a:r>
              <a:rPr lang="en-US" sz="2400" i="1" dirty="0"/>
              <a:t>right-linear</a:t>
            </a:r>
            <a:r>
              <a:rPr lang="en-US" sz="2400" dirty="0"/>
              <a:t> or </a:t>
            </a:r>
            <a:r>
              <a:rPr lang="en-US" sz="2400" i="1" dirty="0"/>
              <a:t>left-linear.</a:t>
            </a:r>
            <a:r>
              <a:rPr lang="en-US" sz="2400" dirty="0"/>
              <a:t> </a:t>
            </a:r>
          </a:p>
          <a:p>
            <a:r>
              <a:rPr lang="en-US" sz="2400" dirty="0"/>
              <a:t>Specifically, a grammar  </a:t>
            </a:r>
            <a:r>
              <a:rPr lang="en-US" sz="24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 &lt;N, Σ ,P, S&gt;</a:t>
            </a:r>
            <a:r>
              <a:rPr lang="en-US" sz="2400" dirty="0"/>
              <a:t> is said to be:</a:t>
            </a:r>
          </a:p>
          <a:p>
            <a:pPr lvl="1"/>
            <a:r>
              <a:rPr lang="en-US" sz="2400" b="1" i="1" dirty="0"/>
              <a:t>right-linear</a:t>
            </a:r>
            <a:r>
              <a:rPr lang="en-US" sz="2400" dirty="0"/>
              <a:t> if each of its production rules is either in the form </a:t>
            </a:r>
            <a:r>
              <a:rPr lang="en-US" sz="24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A → </a:t>
            </a:r>
            <a:r>
              <a:rPr lang="en-US" sz="2400" b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xA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A → x</a:t>
            </a:r>
            <a:r>
              <a:rPr lang="en-US" sz="2400" dirty="0"/>
              <a:t>, </a:t>
            </a:r>
          </a:p>
          <a:p>
            <a:pPr lvl="1"/>
            <a:r>
              <a:rPr lang="en-US" sz="2400" b="1" i="1" dirty="0"/>
              <a:t>left-linear</a:t>
            </a:r>
            <a:r>
              <a:rPr lang="en-US" sz="2400" dirty="0"/>
              <a:t> if each of its production rules is either in the form </a:t>
            </a:r>
            <a:r>
              <a:rPr lang="en-US" sz="24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A → Bx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B → x</a:t>
            </a:r>
            <a:r>
              <a:rPr lang="en-US" sz="2400" dirty="0"/>
              <a:t>, </a:t>
            </a:r>
          </a:p>
          <a:p>
            <a:pPr lvl="1"/>
            <a:r>
              <a:rPr lang="en-US" sz="2000" dirty="0"/>
              <a:t>Where:</a:t>
            </a:r>
          </a:p>
          <a:p>
            <a:pPr lvl="2"/>
            <a:r>
              <a:rPr lang="en-US" sz="2000" dirty="0"/>
              <a:t>A and B are non terminal symbols in N and,</a:t>
            </a:r>
          </a:p>
          <a:p>
            <a:pPr lvl="2"/>
            <a:r>
              <a:rPr lang="en-US" sz="2000" dirty="0"/>
              <a:t>x is a string of terminal symbols in Σ*.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10</a:t>
            </a:fld>
            <a:endParaRPr lang="en-US" sz="1400" dirty="0">
              <a:solidFill>
                <a:srgbClr val="180B7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181200" y="328680"/>
              <a:ext cx="2700000" cy="6036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0" y="315000"/>
                <a:ext cx="6788880" cy="60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1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B351B-F71E-425E-B20E-C40DC0FCA49A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Let A={</a:t>
            </a:r>
            <a:r>
              <a:rPr lang="en-US" sz="2800" dirty="0" err="1"/>
              <a:t>a,b,c</a:t>
            </a:r>
            <a:r>
              <a:rPr lang="en-US" sz="2800" dirty="0"/>
              <a:t>}, then the grammar for the A* language can be described by the following production rules: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S</a:t>
            </a:r>
            <a:r>
              <a:rPr lang="en-US" altLang="ja-JP" sz="2600" dirty="0">
                <a:ea typeface="ＭＳ Ｐゴシック" pitchFamily="34" charset="-128"/>
              </a:rPr>
              <a:t>→ </a:t>
            </a:r>
            <a:r>
              <a:rPr lang="en-US" sz="2600" b="1" dirty="0">
                <a:sym typeface="Symbol" pitchFamily="18" charset="2"/>
              </a:rPr>
              <a:t></a:t>
            </a:r>
            <a:endParaRPr lang="en-US" altLang="ja-JP" sz="2600" dirty="0">
              <a:ea typeface="ＭＳ Ｐゴシック" pitchFamily="34" charset="-128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600" dirty="0" err="1">
                <a:ea typeface="ＭＳ Ｐゴシック" pitchFamily="34" charset="-128"/>
              </a:rPr>
              <a:t>S→aS</a:t>
            </a:r>
            <a:endParaRPr lang="en-US" altLang="ja-JP" sz="2600" dirty="0">
              <a:ea typeface="ＭＳ Ｐゴシック" pitchFamily="34" charset="-128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600" dirty="0" err="1">
                <a:ea typeface="ＭＳ Ｐゴシック" pitchFamily="34" charset="-128"/>
              </a:rPr>
              <a:t>S→bS</a:t>
            </a:r>
            <a:endParaRPr lang="en-US" altLang="ja-JP" sz="2600" dirty="0">
              <a:ea typeface="ＭＳ Ｐゴシック" pitchFamily="34" charset="-128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600" dirty="0" err="1">
                <a:ea typeface="ＭＳ Ｐゴシック" pitchFamily="34" charset="-128"/>
              </a:rPr>
              <a:t>S→cS</a:t>
            </a:r>
            <a:endParaRPr lang="en-US" altLang="ja-JP" sz="26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600" b="1" dirty="0">
                <a:ea typeface="ＭＳ Ｐゴシック" pitchFamily="34" charset="-128"/>
              </a:rPr>
              <a:t>How do we know that this grammar describes the language A*?</a:t>
            </a:r>
            <a:endParaRPr lang="en-US" altLang="ja-JP" sz="26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600" dirty="0">
                <a:ea typeface="ＭＳ Ｐゴシック" pitchFamily="34" charset="-128"/>
              </a:rPr>
              <a:t>   </a:t>
            </a:r>
            <a:r>
              <a:rPr lang="en-US" altLang="ja-JP" sz="2000" dirty="0">
                <a:ea typeface="ＭＳ Ｐゴシック" pitchFamily="34" charset="-128"/>
              </a:rPr>
              <a:t>We must be able to describe each string of the language in terms of the grammar rules.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/>
              <a:t>Prove that the string </a:t>
            </a:r>
            <a:r>
              <a:rPr lang="en-US" sz="2600" b="1" dirty="0" err="1"/>
              <a:t>aacb</a:t>
            </a:r>
            <a:r>
              <a:rPr lang="en-US" sz="2600" b="1" dirty="0"/>
              <a:t> is in A*???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71320" y="5424480"/>
              <a:ext cx="7201800" cy="986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240" y="5414760"/>
                <a:ext cx="7223040" cy="10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4A17A-9BB3-41E9-B50C-D9735A69837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If A={</a:t>
            </a:r>
            <a:r>
              <a:rPr lang="en-US" sz="2600" dirty="0" err="1"/>
              <a:t>a,b,c</a:t>
            </a:r>
            <a:r>
              <a:rPr lang="en-US" sz="2600" dirty="0"/>
              <a:t>}, and the production rules is the set P the grammar G=&lt;N,</a:t>
            </a:r>
            <a:r>
              <a:rPr lang="en-US" sz="28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Σ</a:t>
            </a:r>
            <a:r>
              <a:rPr lang="en-US" sz="2600" dirty="0"/>
              <a:t>,P,S&gt; </a:t>
            </a:r>
            <a:r>
              <a:rPr lang="en-US" altLang="ja-JP" sz="2600" dirty="0">
                <a:ea typeface="ＭＳ Ｐゴシック" pitchFamily="34" charset="-128"/>
              </a:rPr>
              <a:t>≡ &lt;{S,A,B}, {</a:t>
            </a:r>
            <a:r>
              <a:rPr lang="en-US" altLang="ja-JP" sz="2600" dirty="0" err="1">
                <a:ea typeface="ＭＳ Ｐゴシック" pitchFamily="34" charset="-128"/>
              </a:rPr>
              <a:t>a,b</a:t>
            </a:r>
            <a:r>
              <a:rPr lang="en-US" altLang="ja-JP" sz="2600" dirty="0">
                <a:ea typeface="ＭＳ Ｐゴシック" pitchFamily="34" charset="-128"/>
              </a:rPr>
              <a:t>}, P, S&gt;,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 dirty="0">
                <a:ea typeface="ＭＳ Ｐゴシック" pitchFamily="34" charset="-128"/>
              </a:rPr>
              <a:t>    where  P ≡ S→AB       A→ </a:t>
            </a:r>
            <a:r>
              <a:rPr lang="en-US" sz="2600" b="1" dirty="0">
                <a:sym typeface="Symbol" pitchFamily="18" charset="2"/>
              </a:rPr>
              <a:t></a:t>
            </a:r>
            <a:r>
              <a:rPr lang="en-US" altLang="ja-JP" sz="2600" dirty="0">
                <a:ea typeface="ＭＳ Ｐゴシック" pitchFamily="34" charset="-128"/>
              </a:rPr>
              <a:t> |</a:t>
            </a:r>
            <a:r>
              <a:rPr lang="en-US" altLang="ja-JP" sz="2600" dirty="0" err="1">
                <a:ea typeface="ＭＳ Ｐゴシック" pitchFamily="34" charset="-128"/>
              </a:rPr>
              <a:t>aA</a:t>
            </a:r>
            <a:r>
              <a:rPr lang="en-US" altLang="ja-JP" sz="2600" dirty="0">
                <a:ea typeface="ＭＳ Ｐゴシック" pitchFamily="34" charset="-128"/>
              </a:rPr>
              <a:t>         B→ </a:t>
            </a:r>
            <a:r>
              <a:rPr lang="en-US" sz="2600" b="1" dirty="0">
                <a:sym typeface="Symbol" pitchFamily="18" charset="2"/>
              </a:rPr>
              <a:t></a:t>
            </a:r>
            <a:r>
              <a:rPr lang="en-US" altLang="ja-JP" sz="2600" dirty="0">
                <a:ea typeface="ＭＳ Ｐゴシック" pitchFamily="34" charset="-128"/>
              </a:rPr>
              <a:t> |</a:t>
            </a:r>
            <a:r>
              <a:rPr lang="en-US" altLang="ja-JP" sz="2600" dirty="0" err="1">
                <a:ea typeface="ＭＳ Ｐゴシック" pitchFamily="34" charset="-128"/>
              </a:rPr>
              <a:t>bB</a:t>
            </a:r>
            <a:r>
              <a:rPr lang="en-US" altLang="ja-JP" sz="2600" dirty="0">
                <a:ea typeface="ＭＳ Ｐゴシック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ＭＳ Ｐゴシック" pitchFamily="34" charset="-128"/>
              </a:rPr>
              <a:t>Let us derive the string </a:t>
            </a:r>
            <a:r>
              <a:rPr lang="en-US" altLang="ja-JP" sz="2600" dirty="0" err="1">
                <a:ea typeface="ＭＳ Ｐゴシック" pitchFamily="34" charset="-128"/>
              </a:rPr>
              <a:t>aab</a:t>
            </a:r>
            <a:r>
              <a:rPr lang="en-US" altLang="ja-JP" sz="2600" dirty="0">
                <a:ea typeface="ＭＳ Ｐゴシック" pitchFamily="34" charset="-128"/>
              </a:rPr>
              <a:t>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 dirty="0" err="1">
                <a:ea typeface="ＭＳ Ｐゴシック" pitchFamily="34" charset="-128"/>
              </a:rPr>
              <a:t>S⇒AB⇒aAB⇒aaAB⇒aaB⇒aabB⇒aab</a:t>
            </a:r>
            <a:r>
              <a:rPr lang="en-US" altLang="ja-JP" sz="2600" dirty="0">
                <a:ea typeface="ＭＳ Ｐゴシック" pitchFamily="34" charset="-128"/>
              </a:rPr>
              <a:t>.</a:t>
            </a:r>
            <a:endParaRPr lang="en-US" altLang="ja-JP" sz="26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6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solidFill>
                  <a:srgbClr val="FF0000"/>
                </a:solidFill>
                <a:ea typeface="ＭＳ Ｐゴシック" pitchFamily="34" charset="-128"/>
              </a:rPr>
              <a:t>Note:</a:t>
            </a:r>
            <a:r>
              <a:rPr lang="en-US" altLang="ja-JP" sz="2600" dirty="0">
                <a:ea typeface="ＭＳ Ｐゴシック" pitchFamily="34" charset="-128"/>
              </a:rPr>
              <a:t> that the language can have more than one grammar. So we should not be surprised when two people come up with two different grammar for the same language.</a:t>
            </a:r>
            <a:endParaRPr 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64120" y="2756160"/>
              <a:ext cx="5206680" cy="380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360" y="2743920"/>
                <a:ext cx="5226480" cy="4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4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5479F-C677-495C-8E7E-6CF2DA2912BC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398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Combining grammars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     Suppose M and N are languages whose grammars have disjoint sets of non-terminals. Suppose also that the start symbols for the grammars M and N are A and B respectively. We can obtain the following new languages and grammars: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Union Rule: the language M </a:t>
            </a:r>
            <a:r>
              <a:rPr lang="en-US" altLang="ja-JP" sz="2100" dirty="0">
                <a:ea typeface="ＭＳ Ｐゴシック" pitchFamily="34" charset="-128"/>
              </a:rPr>
              <a:t>∪ N starts with the production rule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S → A | B 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100" dirty="0">
              <a:ea typeface="ＭＳ Ｐゴシック" pitchFamily="34" charset="-128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         Product Rule: the language M ∙ N  starts with the production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S → A B.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100" dirty="0">
              <a:ea typeface="ＭＳ Ｐゴシック" pitchFamily="34" charset="-128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         Closure Rule: the language M* starts with the production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>
                <a:ea typeface="ＭＳ Ｐゴシック" pitchFamily="34" charset="-128"/>
              </a:rPr>
              <a:t>S →AS | </a:t>
            </a:r>
            <a:r>
              <a:rPr lang="en-US" sz="2100" b="1" dirty="0">
                <a:sym typeface="Symbol" pitchFamily="18" charset="2"/>
              </a:rPr>
              <a:t></a:t>
            </a:r>
            <a:r>
              <a:rPr lang="en-US" altLang="ja-JP" sz="2100" dirty="0">
                <a:ea typeface="ＭＳ Ｐゴシック" pitchFamily="34" charset="-128"/>
              </a:rPr>
              <a:t>.</a:t>
            </a:r>
            <a:endParaRPr lang="en-US" sz="21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FE3BCE-8635-4F94-B926-1EE5B59B294C}"/>
              </a:ext>
            </a:extLst>
          </p:cNvPr>
          <p:cNvGrpSpPr/>
          <p:nvPr/>
        </p:nvGrpSpPr>
        <p:grpSpPr>
          <a:xfrm>
            <a:off x="3066651" y="122680"/>
            <a:ext cx="5166360" cy="117966"/>
            <a:chOff x="3066651" y="122680"/>
            <a:chExt cx="5166360" cy="11796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30F511-B96C-41F3-B0B6-63EBDE7F15D3}"/>
                    </a:ext>
                  </a:extLst>
                </p14:cNvPr>
                <p14:cNvContentPartPr/>
                <p14:nvPr/>
              </p14:nvContentPartPr>
              <p14:xfrm>
                <a:off x="8100531" y="122680"/>
                <a:ext cx="132480" cy="29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30F511-B96C-41F3-B0B6-63EBDE7F15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96211" y="118360"/>
                  <a:ext cx="141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A6AA85-37A0-4C63-A0FF-5E27B20AED78}"/>
                    </a:ext>
                  </a:extLst>
                </p14:cNvPr>
                <p14:cNvContentPartPr/>
                <p14:nvPr/>
              </p14:nvContentPartPr>
              <p14:xfrm>
                <a:off x="3066651" y="233446"/>
                <a:ext cx="244080" cy="7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A6AA85-37A0-4C63-A0FF-5E27B20AED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62331" y="229126"/>
                  <a:ext cx="252720" cy="1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207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Context-free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961" y="1451040"/>
            <a:ext cx="8382000" cy="5383974"/>
          </a:xfrm>
        </p:spPr>
        <p:txBody>
          <a:bodyPr>
            <a:noAutofit/>
          </a:bodyPr>
          <a:lstStyle/>
          <a:p>
            <a:r>
              <a:rPr lang="en-US" sz="2200" dirty="0"/>
              <a:t>A language is said to be </a:t>
            </a:r>
            <a:r>
              <a:rPr lang="en-US" sz="2200" b="1" i="1" dirty="0"/>
              <a:t>context-free</a:t>
            </a:r>
            <a:r>
              <a:rPr lang="en-US" sz="2200" dirty="0"/>
              <a:t> if it is generated by </a:t>
            </a:r>
            <a:r>
              <a:rPr lang="en-US" sz="2200" b="1" i="1" dirty="0"/>
              <a:t>context-free grammar </a:t>
            </a:r>
            <a:r>
              <a:rPr lang="en-US" sz="2200" i="1" dirty="0"/>
              <a:t>(</a:t>
            </a:r>
            <a:r>
              <a:rPr lang="en-US" sz="2200" b="1" i="1" dirty="0"/>
              <a:t>CFG</a:t>
            </a:r>
            <a:r>
              <a:rPr lang="en-US" sz="2200" i="1" dirty="0"/>
              <a:t>)</a:t>
            </a:r>
            <a:r>
              <a:rPr lang="en-US" sz="2200" dirty="0"/>
              <a:t>. </a:t>
            </a:r>
          </a:p>
          <a:p>
            <a:r>
              <a:rPr lang="en-US" sz="2200" dirty="0"/>
              <a:t>A grammar </a:t>
            </a:r>
            <a:r>
              <a:rPr lang="en-US" sz="22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 &lt;N, Σ, P, S&gt;</a:t>
            </a:r>
            <a:r>
              <a:rPr lang="en-US" sz="2200" dirty="0"/>
              <a:t> is context-free if the production rules are of the form </a:t>
            </a:r>
            <a:r>
              <a:rPr lang="en-US" sz="22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N → (N U Σ)</a:t>
            </a:r>
            <a:r>
              <a:rPr lang="en-US" sz="2200" b="1" baseline="300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/>
              <a:t>.</a:t>
            </a:r>
          </a:p>
          <a:p>
            <a:r>
              <a:rPr lang="en-US" sz="2200" dirty="0"/>
              <a:t>Unlike regular grammars, the </a:t>
            </a:r>
            <a:r>
              <a:rPr lang="en-US" sz="2200" i="1" dirty="0">
                <a:solidFill>
                  <a:srgbClr val="FF3300"/>
                </a:solidFill>
              </a:rPr>
              <a:t>right-hand sides</a:t>
            </a:r>
            <a:r>
              <a:rPr lang="en-US" sz="2200" dirty="0"/>
              <a:t> of the production rules in CFGs are </a:t>
            </a:r>
            <a:r>
              <a:rPr lang="en-US" sz="2200" i="1" dirty="0">
                <a:solidFill>
                  <a:srgbClr val="FF3300"/>
                </a:solidFill>
              </a:rPr>
              <a:t>unrestricted</a:t>
            </a:r>
            <a:r>
              <a:rPr lang="en-US" sz="2200" i="1" dirty="0"/>
              <a:t> </a:t>
            </a:r>
            <a:r>
              <a:rPr lang="en-US" sz="2200" dirty="0"/>
              <a:t>and can be any combination of terminals and non-terminals. </a:t>
            </a:r>
          </a:p>
          <a:p>
            <a:r>
              <a:rPr lang="en-US" sz="2200" dirty="0"/>
              <a:t>Regular languages (RLs) are subsets of context free languages (CFLs).</a:t>
            </a:r>
          </a:p>
          <a:p>
            <a:r>
              <a:rPr lang="en-US" sz="2200" dirty="0"/>
              <a:t>Things that cannot be expressed by regular grammar, but needed in </a:t>
            </a:r>
            <a:r>
              <a:rPr lang="en-US" sz="2200" b="1" i="1" dirty="0">
                <a:solidFill>
                  <a:schemeClr val="bg1">
                    <a:lumMod val="50000"/>
                  </a:schemeClr>
                </a:solidFill>
              </a:rPr>
              <a:t>Parsing</a:t>
            </a:r>
            <a:r>
              <a:rPr lang="en-US" sz="2200" dirty="0"/>
              <a:t> of CFLs: </a:t>
            </a:r>
          </a:p>
          <a:p>
            <a:pPr lvl="1" algn="just"/>
            <a:r>
              <a:rPr lang="en-US" sz="2200" dirty="0"/>
              <a:t>Palindromes.</a:t>
            </a:r>
          </a:p>
          <a:p>
            <a:pPr lvl="1" algn="just"/>
            <a:r>
              <a:rPr lang="en-US" sz="2200" dirty="0"/>
              <a:t>Balanced brackets.</a:t>
            </a:r>
          </a:p>
          <a:p>
            <a:pPr lvl="1" algn="just"/>
            <a:r>
              <a:rPr lang="en-US" sz="2200" dirty="0"/>
              <a:t>Counting!!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14</a:t>
            </a:fld>
            <a:endParaRPr lang="en-US" sz="1400" dirty="0">
              <a:solidFill>
                <a:srgbClr val="180B7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458760" y="225360"/>
              <a:ext cx="1825560" cy="1384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4720" y="210960"/>
                <a:ext cx="18450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1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CFG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FF0066"/>
                </a:solidFill>
              </a:rPr>
              <a:t>context-free grammar</a:t>
            </a:r>
            <a:r>
              <a:rPr lang="en-US" sz="2800" dirty="0"/>
              <a:t>  is a notation for defining context free languages.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It is more powerful than finite automata or REs, but still cannot define all possible languages.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Useful for nested structures, e.g., parentheses in programming languages.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Basic idea is to use “variables” (</a:t>
            </a:r>
            <a:r>
              <a:rPr lang="en-US" sz="2800" i="1" dirty="0"/>
              <a:t>non-terminals</a:t>
            </a:r>
            <a:r>
              <a:rPr lang="en-US" sz="2800" dirty="0"/>
              <a:t>) to stand for sets of strings.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These variables are defined </a:t>
            </a:r>
            <a:r>
              <a:rPr lang="en-US" sz="2800" i="1" u="sng" dirty="0"/>
              <a:t>recursively</a:t>
            </a:r>
            <a:r>
              <a:rPr lang="en-US" sz="2800" dirty="0"/>
              <a:t>, in terms of one another.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15</a:t>
            </a:fld>
            <a:endParaRPr lang="en-US" sz="1400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0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CFG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74694"/>
            <a:ext cx="8229600" cy="4419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CFG is used to generate the strings belonging to CFL.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Each production has the form </a:t>
            </a:r>
            <a:r>
              <a:rPr lang="en-US" sz="28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A → w</a:t>
            </a:r>
            <a:r>
              <a:rPr lang="en-US" sz="2800" dirty="0"/>
              <a:t>, where </a:t>
            </a:r>
            <a:r>
              <a:rPr lang="en-US" sz="2800" b="1" dirty="0">
                <a:solidFill>
                  <a:srgbClr val="0066FF"/>
                </a:solidFill>
              </a:rPr>
              <a:t>A</a:t>
            </a:r>
            <a:r>
              <a:rPr lang="en-US" sz="2800" dirty="0"/>
              <a:t> is a nonterminal and </a:t>
            </a:r>
            <a:r>
              <a:rPr lang="en-US" sz="2800" b="1" dirty="0">
                <a:solidFill>
                  <a:srgbClr val="0066FF"/>
                </a:solidFill>
              </a:rPr>
              <a:t>w</a:t>
            </a:r>
            <a:r>
              <a:rPr lang="en-US" sz="2800" dirty="0"/>
              <a:t> is a string of terminals and non-terminals.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Any non-terminal can be expanded out to any of its productions at any point.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Language of a CFG: set of strings of terminals that can be derived from its start symbol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/>
              <a:t>Pushdown Automata</a:t>
            </a:r>
            <a:r>
              <a:rPr lang="en-US" sz="2800" dirty="0"/>
              <a:t> (PDA) is the automata capable of accepting languages defined by CFGs.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16</a:t>
            </a:fld>
            <a:endParaRPr lang="en-US" sz="1400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CFGs: Alternate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Many textbooks use different symbols and terms to describe CFG’s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 = (V, </a:t>
            </a:r>
            <a:r>
              <a:rPr lang="en-US" sz="3200" dirty="0">
                <a:latin typeface="Symbol" pitchFamily="18" charset="2"/>
              </a:rPr>
              <a:t>S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, P, 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V	= variables			a finite set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dirty="0"/>
              <a:t>	= alphabet or terminals		a finite set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P	= productions			a finite set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S	= start variable			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V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Productions’ form, where 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dirty="0"/>
              <a:t>, 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(V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S)*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444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E0E4-F9E2-4CCC-8B56-1EFC837DFC25}" type="slidenum">
              <a:rPr lang="en-US"/>
              <a:pPr/>
              <a:t>18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</a:t>
            </a:r>
            <a:r>
              <a:rPr lang="en-US">
                <a:solidFill>
                  <a:srgbClr val="FF0000"/>
                </a:solidFill>
              </a:rPr>
              <a:t>Context-Free Grammars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1066800" y="15240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495675" y="4629150"/>
            <a:ext cx="4886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Productions of the form:</a:t>
            </a:r>
          </a:p>
        </p:txBody>
      </p:sp>
      <p:graphicFrame>
        <p:nvGraphicFramePr>
          <p:cNvPr id="349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42930"/>
              </p:ext>
            </p:extLst>
          </p:nvPr>
        </p:nvGraphicFramePr>
        <p:xfrm>
          <a:off x="5260975" y="54483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333440" imgH="419040" progId="Equation.3">
                  <p:embed/>
                </p:oleObj>
              </mc:Choice>
              <mc:Fallback>
                <p:oleObj name="Equation" r:id="rId3" imgW="1333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54483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777073"/>
              </p:ext>
            </p:extLst>
          </p:nvPr>
        </p:nvGraphicFramePr>
        <p:xfrm>
          <a:off x="1587500" y="6265862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6265862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1979612" y="6126162"/>
            <a:ext cx="6783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is string of variables and terminals</a:t>
            </a:r>
          </a:p>
        </p:txBody>
      </p:sp>
      <p:graphicFrame>
        <p:nvGraphicFramePr>
          <p:cNvPr id="349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05543"/>
              </p:ext>
            </p:extLst>
          </p:nvPr>
        </p:nvGraphicFramePr>
        <p:xfrm>
          <a:off x="3200400" y="160020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060360" imgH="533160" progId="Equation.3">
                  <p:embed/>
                </p:oleObj>
              </mc:Choice>
              <mc:Fallback>
                <p:oleObj name="Equation" r:id="rId7" imgW="3060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306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228600" y="2925762"/>
            <a:ext cx="1946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2819400" y="2951162"/>
            <a:ext cx="1839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Terminal</a:t>
            </a:r>
          </a:p>
          <a:p>
            <a:r>
              <a:rPr lang="en-US"/>
              <a:t>symbols</a:t>
            </a:r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4953000" y="2951162"/>
            <a:ext cx="18811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  <a:p>
            <a:r>
              <a:rPr lang="en-US"/>
              <a:t>variables</a:t>
            </a:r>
          </a:p>
        </p:txBody>
      </p:sp>
      <p:sp>
        <p:nvSpPr>
          <p:cNvPr id="349198" name="Line 14"/>
          <p:cNvSpPr>
            <a:spLocks noChangeShapeType="1"/>
          </p:cNvSpPr>
          <p:nvPr/>
        </p:nvSpPr>
        <p:spPr bwMode="auto">
          <a:xfrm flipH="1">
            <a:off x="1600200" y="2087562"/>
            <a:ext cx="26670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 flipH="1">
            <a:off x="3810000" y="2112962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 flipH="1">
            <a:off x="5410200" y="211296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9202" name="Freeform 18"/>
          <p:cNvSpPr>
            <a:spLocks/>
          </p:cNvSpPr>
          <p:nvPr/>
        </p:nvSpPr>
        <p:spPr bwMode="auto">
          <a:xfrm>
            <a:off x="5867400" y="2114550"/>
            <a:ext cx="1993900" cy="2743200"/>
          </a:xfrm>
          <a:custGeom>
            <a:avLst/>
            <a:gdLst>
              <a:gd name="T0" fmla="*/ 0 w 1256"/>
              <a:gd name="T1" fmla="*/ 0 h 1728"/>
              <a:gd name="T2" fmla="*/ 1152 w 1256"/>
              <a:gd name="T3" fmla="*/ 816 h 1728"/>
              <a:gd name="T4" fmla="*/ 624 w 1256"/>
              <a:gd name="T5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6" h="1728">
                <a:moveTo>
                  <a:pt x="0" y="0"/>
                </a:moveTo>
                <a:cubicBezTo>
                  <a:pt x="524" y="264"/>
                  <a:pt x="1048" y="528"/>
                  <a:pt x="1152" y="816"/>
                </a:cubicBezTo>
                <a:cubicBezTo>
                  <a:pt x="1256" y="1104"/>
                  <a:pt x="940" y="1416"/>
                  <a:pt x="624" y="1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/>
      <p:bldP spid="349189" grpId="0"/>
      <p:bldP spid="349193" grpId="0"/>
      <p:bldP spid="349195" grpId="0"/>
      <p:bldP spid="349196" grpId="0"/>
      <p:bldP spid="349197" grpId="0"/>
      <p:bldP spid="349198" grpId="0" animBg="1"/>
      <p:bldP spid="349199" grpId="0" animBg="1"/>
      <p:bldP spid="349200" grpId="0" animBg="1"/>
      <p:bldP spid="3492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CSG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81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FF0066"/>
                </a:solidFill>
              </a:rPr>
              <a:t>context-sensitive grammar</a:t>
            </a:r>
            <a:r>
              <a:rPr lang="en-US" sz="2800" dirty="0"/>
              <a:t>  is a notation for defining context sensitive languages.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Each production has the form </a:t>
            </a:r>
            <a:r>
              <a:rPr lang="en-US" sz="2800" b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wAx</a:t>
            </a:r>
            <a:r>
              <a:rPr lang="en-US" sz="28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→ </a:t>
            </a:r>
            <a:r>
              <a:rPr lang="en-US" sz="2800" b="1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wyx</a:t>
            </a:r>
            <a:r>
              <a:rPr lang="en-US" sz="2800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where </a:t>
            </a:r>
            <a:r>
              <a:rPr lang="en-US" sz="2400" b="1" dirty="0">
                <a:solidFill>
                  <a:srgbClr val="0066FF"/>
                </a:solidFill>
              </a:rPr>
              <a:t>w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  <a:r>
              <a:rPr lang="en-US" sz="2400" dirty="0"/>
              <a:t> are strings of terminals and non-terminals and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/>
              <a:t> is a string of terminals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 productions give rules saying "if you see </a:t>
            </a:r>
            <a:r>
              <a:rPr lang="en-US" sz="2800" b="1" dirty="0">
                <a:solidFill>
                  <a:srgbClr val="0066FF"/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i="1" dirty="0"/>
              <a:t>in a given context</a:t>
            </a:r>
            <a:r>
              <a:rPr lang="en-US" sz="2800" dirty="0"/>
              <a:t>, you may replace </a:t>
            </a:r>
            <a:r>
              <a:rPr lang="en-US" sz="2800" b="1" dirty="0">
                <a:solidFill>
                  <a:srgbClr val="0066FF"/>
                </a:solidFill>
              </a:rPr>
              <a:t>A</a:t>
            </a:r>
            <a:r>
              <a:rPr lang="en-US" sz="2800" dirty="0"/>
              <a:t> by the string </a:t>
            </a:r>
            <a:r>
              <a:rPr lang="en-US" sz="2800" b="1" dirty="0">
                <a:solidFill>
                  <a:srgbClr val="0066FF"/>
                </a:solidFill>
              </a:rPr>
              <a:t>y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19</a:t>
            </a:fld>
            <a:endParaRPr lang="en-US" sz="1400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FSA/FA) … </a:t>
            </a:r>
            <a:r>
              <a:rPr lang="en-US" sz="1800" dirty="0"/>
              <a:t>Finite State Machines/Automata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000" dirty="0"/>
              <a:t>DFSM/DFA vs. NDFSM/NFA … </a:t>
            </a:r>
            <a:r>
              <a:rPr lang="en-US" sz="1800" dirty="0"/>
              <a:t>Deterministic vs. Non-deterministic FSM</a:t>
            </a:r>
            <a:endParaRPr lang="en-US" sz="2000" dirty="0"/>
          </a:p>
          <a:p>
            <a:pPr lvl="3"/>
            <a:r>
              <a:rPr lang="en-US" sz="1800" dirty="0"/>
              <a:t>Comparison and 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r>
              <a:rPr lang="en-US" dirty="0">
                <a:solidFill>
                  <a:srgbClr val="FF0000"/>
                </a:solidFill>
              </a:rPr>
              <a:t>Context Free Languages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CFGs … Context Free Grammars</a:t>
            </a:r>
          </a:p>
          <a:p>
            <a:pPr lvl="1"/>
            <a:r>
              <a:rPr lang="en-US" dirty="0"/>
              <a:t>PDA … Push Down Automata</a:t>
            </a:r>
          </a:p>
          <a:p>
            <a:pPr lvl="1"/>
            <a:r>
              <a:rPr lang="en-US" dirty="0"/>
              <a:t>Some applications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B84A46-FE36-4616-A46C-420711975551}"/>
                  </a:ext>
                </a:extLst>
              </p14:cNvPr>
              <p14:cNvContentPartPr/>
              <p14:nvPr/>
            </p14:nvContentPartPr>
            <p14:xfrm>
              <a:off x="1357011" y="4072960"/>
              <a:ext cx="2947320" cy="81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B84A46-FE36-4616-A46C-4207119755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2691" y="4068640"/>
                <a:ext cx="295596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02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162800" cy="838200"/>
          </a:xfrm>
        </p:spPr>
        <p:txBody>
          <a:bodyPr/>
          <a:lstStyle/>
          <a:p>
            <a:r>
              <a:rPr lang="en-US" dirty="0"/>
              <a:t>Languages</a:t>
            </a:r>
            <a:endParaRPr lang="en-US" dirty="0">
              <a:latin typeface="Arial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78486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04813" algn="l"/>
                <a:tab pos="736600" algn="l"/>
                <a:tab pos="850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04813" algn="l"/>
                <a:tab pos="736600" algn="l"/>
                <a:tab pos="850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04813" algn="l"/>
                <a:tab pos="736600" algn="l"/>
                <a:tab pos="850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04813" algn="l"/>
                <a:tab pos="736600" algn="l"/>
                <a:tab pos="850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04813" algn="l"/>
                <a:tab pos="736600" algn="l"/>
                <a:tab pos="850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4813" algn="l"/>
                <a:tab pos="736600" algn="l"/>
                <a:tab pos="850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4813" algn="l"/>
                <a:tab pos="736600" algn="l"/>
                <a:tab pos="850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4813" algn="l"/>
                <a:tab pos="736600" algn="l"/>
                <a:tab pos="850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4813" algn="l"/>
                <a:tab pos="736600" algn="l"/>
                <a:tab pos="850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dirty="0">
                <a:latin typeface="+mn-lt"/>
                <a:cs typeface="+mn-cs"/>
              </a:rPr>
              <a:t>Finite Automata accept all regular languages and only regular languages 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sz="2000" dirty="0"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dirty="0">
                <a:cs typeface="Times New Roman" pitchFamily="18" charset="0"/>
              </a:rPr>
              <a:t>Many simple languages are non regular: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US" dirty="0"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US" dirty="0"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US" dirty="0">
              <a:cs typeface="Times New Roman" pitchFamily="18" charset="0"/>
            </a:endParaRPr>
          </a:p>
          <a:p>
            <a:pPr eaLnBrk="1" hangingPunct="1"/>
            <a:r>
              <a:rPr lang="en-US" dirty="0">
                <a:cs typeface="Times New Roman" pitchFamily="18" charset="0"/>
              </a:rPr>
              <a:t>	and there is no finite automata that accepts them.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582862" y="3292475"/>
            <a:ext cx="3360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n = 0, 1, 2, …}</a:t>
            </a:r>
          </a:p>
          <a:p>
            <a:r>
              <a:rPr lang="en-US" dirty="0">
                <a:latin typeface="Times New Roman" pitchFamily="18" charset="0"/>
              </a:rPr>
              <a:t>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{w : w a is palindrome}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93725" y="4876800"/>
            <a:ext cx="8093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 Context-free </a:t>
            </a:r>
            <a:r>
              <a:rPr lang="en-US" dirty="0"/>
              <a:t>L</a:t>
            </a:r>
            <a:r>
              <a:rPr lang="en-US" dirty="0">
                <a:latin typeface="Times New Roman" pitchFamily="18" charset="0"/>
              </a:rPr>
              <a:t>anguages (CFLs) are a larger class of languages that encompasses all regular languages and many others, including the two above.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50520" y="1907280"/>
              <a:ext cx="2492280" cy="2587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5840" y="1900440"/>
                <a:ext cx="2508480" cy="26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9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  <p:bldP spid="410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790C-6204-4526-8CDA-AF1FB9DD9008}" type="slidenum">
              <a:rPr lang="en-US"/>
              <a:pPr/>
              <a:t>4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5880" name="Oval 8"/>
          <p:cNvSpPr>
            <a:spLocks noChangeArrowheads="1"/>
          </p:cNvSpPr>
          <p:nvPr/>
        </p:nvSpPr>
        <p:spPr bwMode="auto">
          <a:xfrm>
            <a:off x="2133600" y="3886200"/>
            <a:ext cx="48768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2895600" y="44958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graphicFrame>
        <p:nvGraphicFramePr>
          <p:cNvPr id="335882" name="Object 10"/>
          <p:cNvGraphicFramePr>
            <a:graphicFrameLocks noChangeAspect="1"/>
          </p:cNvGraphicFramePr>
          <p:nvPr/>
        </p:nvGraphicFramePr>
        <p:xfrm>
          <a:off x="1924050" y="29464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409400" imgH="711000" progId="Equation.3">
                  <p:embed/>
                </p:oleObj>
              </mc:Choice>
              <mc:Fallback>
                <p:oleObj name="Equation" r:id="rId3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9464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3" name="Object 11"/>
          <p:cNvGraphicFramePr>
            <a:graphicFrameLocks noChangeAspect="1"/>
          </p:cNvGraphicFramePr>
          <p:nvPr/>
        </p:nvGraphicFramePr>
        <p:xfrm>
          <a:off x="5194300" y="27940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409400" imgH="711000" progId="Equation.3">
                  <p:embed/>
                </p:oleObj>
              </mc:Choice>
              <mc:Fallback>
                <p:oleObj name="Equation" r:id="rId5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7940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552600" y="186120"/>
              <a:ext cx="7986600" cy="2466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960" y="180000"/>
                <a:ext cx="8005320" cy="24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6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5DD-E9A5-4801-9AFF-7215F2C54A50}" type="slidenum">
              <a:rPr lang="en-US"/>
              <a:pPr/>
              <a:t>5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6900" name="Oval 4"/>
          <p:cNvSpPr>
            <a:spLocks noChangeArrowheads="1"/>
          </p:cNvSpPr>
          <p:nvPr/>
        </p:nvSpPr>
        <p:spPr bwMode="auto">
          <a:xfrm>
            <a:off x="2133600" y="3886200"/>
            <a:ext cx="48768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2895600" y="44958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graphicFrame>
        <p:nvGraphicFramePr>
          <p:cNvPr id="336902" name="Object 6"/>
          <p:cNvGraphicFramePr>
            <a:graphicFrameLocks noChangeAspect="1"/>
          </p:cNvGraphicFramePr>
          <p:nvPr/>
        </p:nvGraphicFramePr>
        <p:xfrm>
          <a:off x="1924050" y="29464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409400" imgH="711000" progId="Equation.3">
                  <p:embed/>
                </p:oleObj>
              </mc:Choice>
              <mc:Fallback>
                <p:oleObj name="Equation" r:id="rId3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9464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3" name="Object 7"/>
          <p:cNvGraphicFramePr>
            <a:graphicFrameLocks noChangeAspect="1"/>
          </p:cNvGraphicFramePr>
          <p:nvPr/>
        </p:nvGraphicFramePr>
        <p:xfrm>
          <a:off x="5194300" y="27940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409400" imgH="711000" progId="Equation.3">
                  <p:embed/>
                </p:oleObj>
              </mc:Choice>
              <mc:Fallback>
                <p:oleObj name="Equation" r:id="rId5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7940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4" name="Oval 8"/>
          <p:cNvSpPr>
            <a:spLocks noChangeArrowheads="1"/>
          </p:cNvSpPr>
          <p:nvPr/>
        </p:nvSpPr>
        <p:spPr bwMode="auto">
          <a:xfrm>
            <a:off x="685800" y="1219200"/>
            <a:ext cx="7848600" cy="510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2133600" y="19050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8EB8F5-451B-4C8C-B345-FEE2A5F973AD}"/>
                  </a:ext>
                </a:extLst>
              </p14:cNvPr>
              <p14:cNvContentPartPr/>
              <p14:nvPr/>
            </p14:nvContentPartPr>
            <p14:xfrm>
              <a:off x="1919331" y="2444680"/>
              <a:ext cx="3440160" cy="4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8EB8F5-451B-4C8C-B345-FEE2A5F973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5011" y="2440360"/>
                <a:ext cx="344880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730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 equivalent formal ways to approach </a:t>
            </a:r>
            <a:r>
              <a:rPr lang="en-US" i="1" dirty="0"/>
              <a:t>Regular Languages</a:t>
            </a:r>
          </a:p>
        </p:txBody>
      </p:sp>
      <p:sp>
        <p:nvSpPr>
          <p:cNvPr id="14339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dirty="0"/>
              <a:t>Regular Languages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3197225" y="3505200"/>
            <a:ext cx="2286000" cy="1828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200400" y="3108325"/>
            <a:ext cx="2342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pitchFamily="66" charset="0"/>
              </a:rPr>
              <a:t>Regular Expressions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733800" y="4419600"/>
            <a:ext cx="13949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Regular</a:t>
            </a:r>
          </a:p>
          <a:p>
            <a:pPr eaLnBrk="1" hangingPunct="1"/>
            <a:r>
              <a:rPr lang="en-US" sz="2000">
                <a:latin typeface="Comic Sans MS" pitchFamily="66" charset="0"/>
              </a:rPr>
              <a:t>Languages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600200" y="5399088"/>
            <a:ext cx="2614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Comic Sans MS" pitchFamily="66" charset="0"/>
              </a:rPr>
              <a:t>Finite State Automata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105400" y="5410200"/>
            <a:ext cx="2145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Comic Sans MS" pitchFamily="66" charset="0"/>
              </a:rPr>
              <a:t>Regular Grammars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10200" y="5802868"/>
            <a:ext cx="1635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Representation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16818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Implementation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651156" y="2819400"/>
            <a:ext cx="1454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57254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4D72-A700-484D-B324-0EA794783584}" type="slidenum">
              <a:rPr lang="en-US"/>
              <a:pPr/>
              <a:t>7</a:t>
            </a:fld>
            <a:endParaRPr lang="en-US"/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2133600" y="1524000"/>
            <a:ext cx="4232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Context-Free Languages</a:t>
            </a: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H="1">
            <a:off x="2397125" y="21336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25" name="Line 5"/>
          <p:cNvSpPr>
            <a:spLocks noChangeShapeType="1"/>
          </p:cNvSpPr>
          <p:nvPr/>
        </p:nvSpPr>
        <p:spPr bwMode="auto">
          <a:xfrm>
            <a:off x="4835525" y="2133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5521325" y="3505200"/>
            <a:ext cx="2022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Pushdown</a:t>
            </a:r>
          </a:p>
          <a:p>
            <a:r>
              <a:rPr lang="en-US" dirty="0"/>
              <a:t>Automata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1447800" y="3505200"/>
            <a:ext cx="2757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Context-Free</a:t>
            </a:r>
          </a:p>
          <a:p>
            <a:r>
              <a:rPr lang="en-US" dirty="0"/>
              <a:t>Grammars</a:t>
            </a:r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5418137" y="4760259"/>
            <a:ext cx="2286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8085137" y="4607859"/>
            <a:ext cx="533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0" name="Line 10"/>
          <p:cNvSpPr>
            <a:spLocks noChangeShapeType="1"/>
          </p:cNvSpPr>
          <p:nvPr/>
        </p:nvSpPr>
        <p:spPr bwMode="auto">
          <a:xfrm>
            <a:off x="8085137" y="491265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>
            <a:off x="8085137" y="521745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>
            <a:off x="8085137" y="552225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8085137" y="582705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>
            <a:off x="7704137" y="529365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7" name="Text Box 17"/>
          <p:cNvSpPr txBox="1">
            <a:spLocks noChangeArrowheads="1"/>
          </p:cNvSpPr>
          <p:nvPr/>
        </p:nvSpPr>
        <p:spPr bwMode="auto">
          <a:xfrm>
            <a:off x="7704137" y="3998259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337938" name="Text Box 18"/>
          <p:cNvSpPr txBox="1">
            <a:spLocks noChangeArrowheads="1"/>
          </p:cNvSpPr>
          <p:nvPr/>
        </p:nvSpPr>
        <p:spPr bwMode="auto">
          <a:xfrm>
            <a:off x="5829914" y="4988859"/>
            <a:ext cx="148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automaton</a:t>
            </a:r>
          </a:p>
        </p:txBody>
      </p:sp>
    </p:spTree>
    <p:extLst>
      <p:ext uri="{BB962C8B-B14F-4D97-AF65-F5344CB8AC3E}">
        <p14:creationId xmlns:p14="http://schemas.microsoft.com/office/powerpoint/2010/main" val="2374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8" grpId="0" animBg="1"/>
      <p:bldP spid="337929" grpId="0" animBg="1"/>
      <p:bldP spid="337930" grpId="0" animBg="1"/>
      <p:bldP spid="337931" grpId="0" animBg="1"/>
      <p:bldP spid="337933" grpId="0" animBg="1"/>
      <p:bldP spid="337934" grpId="0" animBg="1"/>
      <p:bldP spid="337936" grpId="0" animBg="1"/>
      <p:bldP spid="337937" grpId="0"/>
      <p:bldP spid="3379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What is a Grammar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A grammar is a precise description of a formal language.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It describes what possible sequence of symbols/strings constitute valid words or sentences in that language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Natural Formal Languages: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Arabic, English, French, Spanish …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Programming Languages: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C, C++, Java, C#, HTML, XML …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8</a:t>
            </a:fld>
            <a:endParaRPr lang="en-US" sz="1400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7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What is a Grammar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495800"/>
          </a:xfrm>
        </p:spPr>
        <p:txBody>
          <a:bodyPr>
            <a:noAutofit/>
          </a:bodyPr>
          <a:lstStyle/>
          <a:p>
            <a:r>
              <a:rPr lang="en-US" sz="2400" dirty="0"/>
              <a:t>A grammar </a:t>
            </a:r>
            <a:r>
              <a:rPr lang="en-US" sz="24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G &lt;N, Σ ,P, S&gt;</a:t>
            </a:r>
            <a:r>
              <a:rPr lang="en-US" sz="2400" dirty="0"/>
              <a:t> consists of the following components: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A finite set </a:t>
            </a:r>
            <a:r>
              <a:rPr lang="en-US" sz="2400" b="1" dirty="0">
                <a:solidFill>
                  <a:srgbClr val="0066FF"/>
                </a:solidFill>
              </a:rPr>
              <a:t>N</a:t>
            </a:r>
            <a:r>
              <a:rPr lang="en-US" sz="2400" dirty="0"/>
              <a:t> of non-terminal symbols or variables.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A finite set </a:t>
            </a:r>
            <a:r>
              <a:rPr lang="en-US" sz="2400" b="1" dirty="0">
                <a:solidFill>
                  <a:srgbClr val="0066FF"/>
                </a:solidFill>
              </a:rPr>
              <a:t>Σ</a:t>
            </a:r>
            <a:r>
              <a:rPr lang="en-US" sz="2400" dirty="0"/>
              <a:t> of terminal symbols that are disjoint from 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A finite set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/>
              <a:t> of production rules of the form </a:t>
            </a:r>
            <a:br>
              <a:rPr lang="en-US" sz="2400" dirty="0"/>
            </a:br>
            <a:r>
              <a:rPr lang="en-US" sz="24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(Σ U N)</a:t>
            </a:r>
            <a:r>
              <a:rPr lang="en-US" sz="2400" b="1" baseline="300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N (Σ U N)</a:t>
            </a:r>
            <a:r>
              <a:rPr lang="en-US" sz="2400" b="1" baseline="300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→ (Σ U N)</a:t>
            </a:r>
            <a:r>
              <a:rPr lang="en-US" sz="2400" b="1" baseline="300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2400" dirty="0"/>
              <a:t>where * is the Kleene star operator and U denotes the set union. Each production rule maps from one string of symbols to another where the left hand side contains at least one non terminal symbol. 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A distinguished start symbol </a:t>
            </a:r>
            <a:r>
              <a:rPr lang="en-US" sz="2400" b="1" dirty="0">
                <a:solidFill>
                  <a:srgbClr val="0066FF"/>
                </a:solidFill>
              </a:rPr>
              <a:t>S</a:t>
            </a:r>
            <a:r>
              <a:rPr lang="en-US" sz="2400" dirty="0">
                <a:solidFill>
                  <a:srgbClr val="0066FF"/>
                </a:solidFill>
              </a:rPr>
              <a:t> ∈ </a:t>
            </a:r>
            <a:r>
              <a:rPr lang="en-US" sz="2400" b="1" dirty="0">
                <a:solidFill>
                  <a:srgbClr val="0066FF"/>
                </a:solidFill>
              </a:rPr>
              <a:t>N</a:t>
            </a:r>
            <a:r>
              <a:rPr lang="en-US" sz="2400" dirty="0"/>
              <a:t>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9</a:t>
            </a:fld>
            <a:endParaRPr lang="en-US" sz="1400" dirty="0">
              <a:solidFill>
                <a:srgbClr val="180B7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467600" y="281520"/>
              <a:ext cx="1521720" cy="2021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840" y="270720"/>
                <a:ext cx="1539720" cy="20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1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13569</TotalTime>
  <Words>1252</Words>
  <Application>Microsoft Office PowerPoint</Application>
  <PresentationFormat>On-screen Show (4:3)</PresentationFormat>
  <Paragraphs>166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Comic Sans MS</vt:lpstr>
      <vt:lpstr>Courier New</vt:lpstr>
      <vt:lpstr>Garamond</vt:lpstr>
      <vt:lpstr>Symbol</vt:lpstr>
      <vt:lpstr>Times New Roman</vt:lpstr>
      <vt:lpstr>Wingdings</vt:lpstr>
      <vt:lpstr>Edge</vt:lpstr>
      <vt:lpstr>Equation</vt:lpstr>
      <vt:lpstr>PowerPoint Presentation</vt:lpstr>
      <vt:lpstr>Syllabus and Terminologies</vt:lpstr>
      <vt:lpstr>Languages</vt:lpstr>
      <vt:lpstr>PowerPoint Presentation</vt:lpstr>
      <vt:lpstr>PowerPoint Presentation</vt:lpstr>
      <vt:lpstr>Regular Languages</vt:lpstr>
      <vt:lpstr>PowerPoint Presentation</vt:lpstr>
      <vt:lpstr>What is a Grammar </vt:lpstr>
      <vt:lpstr>What is a Grammar </vt:lpstr>
      <vt:lpstr>Regular languages</vt:lpstr>
      <vt:lpstr>Example</vt:lpstr>
      <vt:lpstr>Example</vt:lpstr>
      <vt:lpstr>Combining grammars</vt:lpstr>
      <vt:lpstr>Context-free languages</vt:lpstr>
      <vt:lpstr>CFG </vt:lpstr>
      <vt:lpstr>CFG </vt:lpstr>
      <vt:lpstr>CFGs: Alternate Definition</vt:lpstr>
      <vt:lpstr>Definition: Context-Free Grammars</vt:lpstr>
      <vt:lpstr>CSG 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424</cp:revision>
  <dcterms:created xsi:type="dcterms:W3CDTF">2010-09-13T14:55:12Z</dcterms:created>
  <dcterms:modified xsi:type="dcterms:W3CDTF">2022-04-16T08:57:49Z</dcterms:modified>
</cp:coreProperties>
</file>