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1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404" r:id="rId3"/>
    <p:sldId id="331" r:id="rId4"/>
    <p:sldId id="332" r:id="rId5"/>
    <p:sldId id="337" r:id="rId6"/>
    <p:sldId id="338" r:id="rId7"/>
    <p:sldId id="325" r:id="rId8"/>
    <p:sldId id="405" r:id="rId9"/>
    <p:sldId id="406" r:id="rId10"/>
    <p:sldId id="407" r:id="rId11"/>
    <p:sldId id="340" r:id="rId12"/>
    <p:sldId id="341" r:id="rId13"/>
    <p:sldId id="342" r:id="rId14"/>
    <p:sldId id="343" r:id="rId15"/>
    <p:sldId id="344" r:id="rId16"/>
    <p:sldId id="345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47" r:id="rId31"/>
    <p:sldId id="408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409" r:id="rId41"/>
    <p:sldId id="410" r:id="rId42"/>
    <p:sldId id="411" r:id="rId43"/>
    <p:sldId id="545" r:id="rId44"/>
    <p:sldId id="412" r:id="rId45"/>
    <p:sldId id="547" r:id="rId46"/>
    <p:sldId id="546" r:id="rId47"/>
    <p:sldId id="413" r:id="rId48"/>
    <p:sldId id="414" r:id="rId49"/>
    <p:sldId id="415" r:id="rId50"/>
    <p:sldId id="548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73" r:id="rId87"/>
    <p:sldId id="474" r:id="rId88"/>
    <p:sldId id="446" r:id="rId89"/>
    <p:sldId id="447" r:id="rId90"/>
    <p:sldId id="448" r:id="rId91"/>
    <p:sldId id="449" r:id="rId92"/>
    <p:sldId id="450" r:id="rId93"/>
    <p:sldId id="451" r:id="rId94"/>
    <p:sldId id="452" r:id="rId95"/>
    <p:sldId id="453" r:id="rId96"/>
    <p:sldId id="454" r:id="rId97"/>
    <p:sldId id="455" r:id="rId98"/>
    <p:sldId id="456" r:id="rId99"/>
    <p:sldId id="457" r:id="rId100"/>
    <p:sldId id="458" r:id="rId101"/>
    <p:sldId id="459" r:id="rId102"/>
    <p:sldId id="460" r:id="rId103"/>
    <p:sldId id="461" r:id="rId104"/>
    <p:sldId id="462" r:id="rId105"/>
    <p:sldId id="463" r:id="rId106"/>
    <p:sldId id="464" r:id="rId107"/>
    <p:sldId id="465" r:id="rId108"/>
    <p:sldId id="466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Nassef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DAD0FA"/>
    <a:srgbClr val="800000"/>
    <a:srgbClr val="009900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9" autoAdjust="0"/>
  </p:normalViewPr>
  <p:slideViewPr>
    <p:cSldViewPr>
      <p:cViewPr varScale="1">
        <p:scale>
          <a:sx n="88" d="100"/>
          <a:sy n="88" d="100"/>
        </p:scale>
        <p:origin x="9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</inkml:channelProperties>
      </inkml:inkSource>
      <inkml:timestamp xml:id="ts0" timeString="2017-11-20T20:02:34.1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11950 9138 15,'-22'6'27,"22"-6"-1,-15 0 1,15 0-16,0 0-4,-10-11-2,10 11-1,0 0-2,0 0 1,0 0 0,19-6 0,-10 6 0,11 0 0,3-3 0,7 3-1,8-7 1,12 7-1,3-14 0,11 7 0,2-6 0,9 1 0,5-3 0,6 3-1,3 0 1,7 2 0,3 0 0,5 4 0,4 2-1,5 4 1,5-4-1,8-2 0,4 0-1,1-2 1,-1-2-1,1 0 1,-7-1 0,-3 0 0,-11 3-1,-9 1 1,-13 0 0,-6 3-1,-12 4 0,-11 0-1,-5 7-3,-16-7-4,2 11-15,-16-7-10,-6 6-1,-18-10-1</inkml:trace>
  <inkml:trace contextRef="#ctx0" brushRef="#br0" timeOffset="1171.92">15946 9164 17,'0'0'25,"-20"-8"0,7 8-9,-6 7-5,-11-1-2,1 16-2,-12-2-2,6 8 0,-6 4 0,5 8 0,0-1-1,9 1-1,3 0-1,9 1 0,3-7-1,12-2 0,0-9 0,14-8-1,5-8 1,8-7 0,0-7 0,8-8 1,-4-5-1,3-9 0,-6-2 0,0-3 1,-9-2-2,-3-4 2,-2 2-2,-5 0 2,0 5-1,-3 3 0,-2 7 1,1 4-2,-5 7 1,0 12 0,0 0 0,2 26 0,-2-3 0,0 6 0,5 2 0,1 6-1,1-2 1,3 0-1,3-5-1,0-7-1,5 2-3,-7-13-4,12 5-15,-5-11-8,1-1-1,1-5 0</inkml:trace>
  <inkml:trace contextRef="#ctx0" brushRef="#br0" timeOffset="1687.72">16444 9258 6,'0'-16'26,"0"16"0,-16-13 0,-3 13-13,0 12-5,-7 1-2,-1 8-3,-2 3 1,3 8-1,3-2 0,6 6-1,2-5 0,11 3 0,4-8 0,0-2-2,9-7 1,4-4-1,1-5 0,4-8 0,2 0 0,-1-8 0,2-4 1,2-7-1,-3-2 2,-2-5 0,0-6-1,-4 2 2,-1-4-1,-3 6 1,-6-4-1,3 12 1,-7 2-1,4 5-1,-4 13 1,0 0-1,0 0-1,9 24 1,-4-2 0,6 7-1,2 1 0,2 2-4,8 4-8,-2-7-18,8-5-1,1-7-1,3-5-1</inkml:trace>
  <inkml:trace contextRef="#ctx0" brushRef="#br0" timeOffset="2234.66">17095 9281 10,'0'0'27,"-12"-20"1,2 16-1,-5 4-13,-12 0-5,3 10-2,-9 1-1,4 8-2,-8 8 0,7 6-1,-2 4 0,10 4-1,1-1 1,10-2-2,4-1 0,7-4 1,8-5-2,4-10 1,7-6-1,4-8 1,4-7-1,1-7 1,2-7 0,-1-9-1,-3-7 2,-1-6-1,-7-4 0,-2-5 1,-7 0-1,-2 6 1,-7 1 0,0 11 0,0 2-2,0 10 1,0 18 0,0 0-1,-13 12 1,13 10-1,0 6 1,0 7-1,4 3 1,1 5-2,5-1 0,2-2-3,9 1-8,-9-11-16,10-6-5,0-8-1,-2-4 0</inkml:trace>
  <inkml:trace contextRef="#ctx0" brushRef="#br0" timeOffset="2734.63">17407 8958 19,'7'-48'28,"-3"2"0,0 13 1,4 9-17,-8 8-5,0 16-1,0 24-3,-3 19 0,-6 13-2,4 10 1,-7 10 0,4 4 0,0 3 0,1-1-1,-1-11 1,8-9-1,-5-14 0,5-11 0,0-9 0,4-10 1,-4-18-1,0 0 1,15-8-1,-6-10 0,5-8 1,2 3-1,6-3 0,2-2-1,3 10 0,2 2 0,-1 12 0,-2 4-1,0 12 1,-4 1 0,-6 7 0,-1 3 0,-6 1 0,-9-2 0,-5-1 0,-10-3 1,-5-3-2,-12-4-2,-2-1-4,-15-10-13,7 0-11,-1 0-1,8-5-1,7-6 1</inkml:trace>
  <inkml:trace contextRef="#ctx0" brushRef="#br0" timeOffset="3234.99">17889 8949 30,'0'-40'30,"4"6"-1,-4 8 0,0 4-22,0 22-2,0 0 0,0 16-2,0 12 0,0 18 0,-3 4 0,3 11 1,-6 4-2,2 7 1,-8 1 0,1-6-1,-5-7-1,2-7 0,-3-11 0,4-10-1,0-8 1,4-10 0,9-14-1,0 0 1,10-18-1,6-2 0,10-2-1,0-4 1,9 2-1,0 4 1,6 2-1,-2 6 0,2 6 1,-6 6 0,-7 12 1,-3 2-1,-11 4 1,-6 0-1,-8 3 1,-16 2-2,-10-3-1,-8-5-2,-4 4-13,-12-10-13,5-2-3,0-7 0,12-4-1</inkml:trace>
  <inkml:trace contextRef="#ctx0" brushRef="#br0" timeOffset="3766.28">18588 8821 28,'0'-13'25,"-10"0"0,10 13-5,-14-6-16,4 9-1,2 12 2,-7 7-1,6 10 2,-7 7 0,9 12 1,-8 4-1,10 11-1,-5 1 0,3 3-2,-3-6 0,2-2-2,0-11 0,-2-9 0,1-6 0,2-8 0,-1-10 0,1-8 0,7-10 0,0 0 1,0-15-1,12-3 0,2-9-1,8-3 1,6-1-1,7-1 0,5 4-1,2 0 1,6 5-1,-4 13 1,-4 6 1,-1 7-1,-8 5 0,-8 7 1,-10 7 2,-9 3-2,-16 0 2,-8 4-2,-15-4 2,-8-1-4,-10 0-1,-8-12-19,6-2-9,-3-10-4,8 0-2,4-14 1</inkml:trace>
  <inkml:trace contextRef="#ctx0" brushRef="#br0" timeOffset="6579.03">9534 14671 29,'5'-17'29,"-5"17"0,0-28-10,0 28-4,-6-28-6,-3 14-1,-5-8-3,1 4 1,-3-2-2,-3 8 0,-8-6-2,2 8-1,-2 2 1,1 8-2,-2 5 1,1 6-1,2 5 1,-1 2-2,5 6 1,0 4-1,4 0 2,2 6-2,2-4 2,5 1-2,2 1 0,3-2 2,3 0-1,0-4 0,8-2 0,-2-5 0,3-1 0,3-1 0,-1-4 0,3 0 1,-1-5-1,2-5 1,-3 4-1,5-2 0,-7 1 1,4-2-1,-2 2 0,1 1 0,-2 1 0,0 1 0,0 3 0,0-4 0,-2 4 0,-1-3 0,-8-9 0,12 19 0,-12-19 0,10 19 0,-10-19 0,5 15 0,-5-15 1,0 20-1,0-8 0,0 1 0,0-2 0,-5 0 1,0 0-1,0-1 1,5-10-1,-15 19 1,6-13 0,-3 3-1,-4-4 1,-2 0 0,-4 0-1,-2 1 2,-2-2-2,-1-4 1,0 0-2,1-4-1,2 1-2,-1-14-13,25 17-13,-24-29-6,24 13 1,-2-6-3</inkml:trace>
  <inkml:trace contextRef="#ctx0" brushRef="#br0" timeOffset="8610.52">10647 16009 20,'0'13'26,"0"-13"1,0 0-2,20 11-14,-20-11-3,24 22 0,-6-6-1,7 10-3,2 2 2,9 9-3,4 6 2,10 7-4,-1-3 3,10 7-4,0-2 1,2 0 0,0-5-1,0-1 0,-4-6 0,-3-6 1,-7 1-1,-5-2 1,-4-5-2,-6-3 2,-7-4-2,-7-4 1,0-1-3,-10-4 0,4-8-4,-12-4-3,0 0-3,0-20-2,0 20 1,-16-21 1,7 8 4,-9-4 2,5-1 4,-4 2 6,-4-3 4,8 4 2,-8-8 1,11 6 0,-9-3-1,9 9-1,-8-12-1,8 11-1,-7-5 1,17 17-1,-25-19-1,25 19-1,-18-14 0,18 14-1,-11-4-1,11 4-1,0 0 0,0 0-1,1 15 0,-1-15-1,18 19 1,-5-4 0,4 0 0,2 1 0,3 0 1,3 0-1,2 0 0,1 2 0,0-3 0,-2 0 1,0 3-1,-1 2 1,-5-3 0,-2 2 0,0-3-1,-8-3 2,0 3-1,-2-4 1,-8-12-1,4 12 1,-4-12 0,0 0 0,-16 13-1,3-9 1,-3 1 0,-5-1-1,-6 2 0,-1-1 0,-1 1 0,-4-3-1,-1 1 0,1-1 0,4 0 0,3-3-2,6 6 0,1-6-2,5 5-2,-3-5-8,17 0-14,0 0-8,0 0 1,0 0-1</inkml:trace>
  <inkml:trace contextRef="#ctx0" brushRef="#br0" timeOffset="9548.1">11606 16738 28,'15'10'14,"-15"-10"0,0 0 0,0 0-1,9 8-2,-9-8-2,0 0-2,0 0-1,0 0-3,0 0 1,0 0-1,0 0 1,0 0 0,0 0 1,0 0 0,8-9 0,-8 9 0,0-16 0,0 16-1,-5-16 0,5 2-1,-8-4 0,5-2-1,-4-5 1,-1 0-2,1-4 1,0 4-1,1-1 0,-3 1 0,3 3 0,2 6 0,-1 2-1,5 14 1,-9-14-1,9 14-1,0 0 1,0 14 0,0 2-1,7 3 0,1 4 0,0 2 0,8 3-1,-2-2-2,13 6-7,-11-12-16,15 12-8,-7-13-1,2 9 1</inkml:trace>
  <inkml:trace contextRef="#ctx0" brushRef="#br0" timeOffset="10657.53">12750 16870 5,'0'-14'29,"4"2"-1,-4-1 3,-7-8-14,7 7-3,-10-6-4,4 8-3,-11-2-2,4 11-1,-11 0-1,2 11-1,-4 8-1,-1 6 0,0 6-1,-2 8 1,4 2 1,1 6-1,7 1 1,3-4-1,9-7-1,5-3-1,10-3 1,3-8-2,7-4 0,2-9 0,-1-7 1,2 0-1,1-11 2,-2-3 0,-2-3 1,0-4-1,-3-3 1,-3-3-1,0 0 0,-5-3 1,-3 2 0,0 6 0,-6 1 0,7 5 1,-7 3-1,0 13 1,0 0 0,0 0-1,0 0 0,0 21 0,0-2 1,5 5-1,-1 2-1,3 3-2,6 4-4,-9-7-15,15 1-11,-8-12-1,9 1-3,-4-13 2</inkml:trace>
  <inkml:trace contextRef="#ctx0" brushRef="#br0" timeOffset="11220.2">13227 16800 46,'0'0'32,"0"0"-1,0 0 1,-25 6-28,10 7-2,-7 0 0,-1 10-2,-1 3 1,1 5-1,1 2 0,4 1 0,4 2 0,6-6 0,8-2 0,0-6 0,9-6-2,4-6 1,5-10 0,1-10 0,2-4 0,1-6-1,0-2 0,-2-6 1,0-1 0,-6 0 0,-2 1 1,-2 5 2,-7-1-1,2 8 2,-5 0 0,0 6 0,0 10 0,0 0-1,0 0-1,0 0 0,0 20-1,8-4 1,-2 4 0,3 0-1,4 6 0,-3-7-2,6 3-3,-4-6-11,7 1-15,-6-6-1,3-6-2,-2-5 2</inkml:trace>
  <inkml:trace contextRef="#ctx0" brushRef="#br0" timeOffset="12110.91">13805 16801 30,'10'-13'28,"-10"13"2,-5-18-8,5 18-9,-21-12-5,8 12-4,-9 0-1,-1 12-1,-6 4-1,1 4 1,-4 5-1,5 4 0,0 2 2,4 5-2,0-4 1,9-1-1,3 1 0,6-3-1,5-5 0,5-4 0,5-5-1,1-1 0,8-7 0,-1-3 1,4-4-1,0-5 1,1-3 0,0-4-1,-4-3 1,3-5 0,-6 1 1,-3-6-1,-2 1 0,-3 0 1,-3-3-1,-2 1 2,-3 0-1,0 5 1,-3-7-1,3 7 1,-5 6 0,5 6 0,0 9-1,0 0 0,0 0 0,-4 9-1,8 11 1,1 5 0,-1-1 0,5 4-1,2 3 1,-1-2-1,5 2-1,-4-5-3,9 2-7,-16-9-16,12-2-7,-16-17 0,23 10 0</inkml:trace>
  <inkml:trace contextRef="#ctx0" brushRef="#br0" timeOffset="16017.66">14154 16568 6,'-6'-17'27,"6"3"1,-5-4 0,-5-3-13,10 9-5,-7-5-4,7 17-2,-5-21 0,5 21 0,-3-12-1,3 12-1,0 0 0,0 0 0,-6 12 0,6 6-1,-4 3-1,4 9 0,-5 4 0,5 6 0,0 7-1,0 3 2,0 0-2,0-3 1,0-2 1,0-3 0,0-5 0,0-2 0,0-12 0,0-3 0,-4-2 1,4-8-1,0-10 0,-5 11 0,5-11 0,0 0 0,-8-11 0,8 0 0,4-3-2,0 0 2,3-1-3,5-1 3,1 2-3,4 2 2,3 1-2,0 1 1,0 5 1,0 2-1,-2 3 0,-1 0 1,-6 5 0,-11-5 0,15 17 0,-15-5 1,-3 1 1,-5 2-1,-7 0 1,-1 1-1,-5 0 1,-2-2-2,-1 0 1,-2-2-2,4 0-3,-1-6-5,14 6-12,-5-12-10,14 0-3,-11-6 2</inkml:trace>
  <inkml:trace contextRef="#ctx0" brushRef="#br0" timeOffset="17017.64">14631 16491 40,'6'-23'30,"-6"0"-1,0 3-11,0 7-9,-4 3-4,4 10-1,-5 11-2,5 12 0,-6 9-2,2 11 1,-1 9-2,-3 14 2,-3 0-2,-1 4 2,-3-4 1,1 1 0,-3-7 1,1-3 0,1-17 1,2-6-1,2-12 2,6-7-1,5-15-1,0 0-1,4-13-1,2-5 1,8-6-3,-2-4 1,6-2-2,0-2 2,1 6-2,2-1 1,0 8-1,-3 4 1,1 9 0,-3 6 0,-3 3 1,1 6-1,-5 4 2,-4 4-1,-1 5 2,-4-1-1,-7 1 1,-4 4-1,-7-4 0,-6 3-1,-1-6-1,-8-3-3,5 2-4,-11-9-15,17-1-11,-2-8 0,13 0 0</inkml:trace>
  <inkml:trace contextRef="#ctx0" brushRef="#br0" timeOffset="17595.95">15008 16465 40,'5'-21'32,"-5"2"0,0 8 0,-8-5-24,8 16-3,0 0-2,0 0-1,-4 22-1,4 7 0,0 9-1,0 9 1,0 10-2,-5 6 2,0-1-2,1 0 2,-2-6 0,0-3 1,-3-11 0,-4-2-1,4-15 2,-4-4-1,3-9 2,10-12-3,-16 6 1,16-6-1,-8-16-1,12-2 0,5 0-1,4-2 1,3-1-2,3 0 1,5 1-1,3 5 1,2 3 1,-1 3-1,-3 6 0,-1 3 0,-3 3 1,-6 4 0,-1 6 0,-8-1 0,-6 5 3,-6 1-2,-10 1 1,-4 1-1,-4-2 1,-10 0-3,-1 0-1,-12-8-10,11 6-17,-11-13-4,9-3-3,1 0 1</inkml:trace>
  <inkml:trace contextRef="#ctx0" brushRef="#br1" timeOffset="25909.57">9612 14233 26,'-8'-15'23,"-2"0"-7,-3 7-4,-2-2-4,-1 4-3,-5-3-1,2 6-2,-6 0 0,2 3 0,-4 0 0,1 0 0,-4 0 0,3 5 0,-4 0 0,-1 4 0,-3 1-1,1 4 1,-2 2 0,0 1-1,-2 2 0,3 2 0,2 2-1,-3-1 1,5-1 0,-1 3 0,2-2 0,3 1 0,1 2 0,-1 0 1,0 0-1,2 1-1,3 1 1,-1 2-1,2-3 1,3 1-1,1 1 1,5-4-2,3 2 2,2 0-1,2 0 0,5-1 1,-3-3-1,3 5 1,3-2-1,5-3 1,-4 0 0,2 2 0,3-5 0,1 2 0,3-1 0,2 1 0,-1-2 0,3 1 0,-1-3 0,-2 1-1,4-1 1,-3 2 0,1-3-1,0-2 1,0-3-1,2 2 1,1-3 0,1 0 0,1-2-1,0 2 2,1-3-1,0 1 1,-1 0-2,3 3 2,-3-3-2,1 1 2,5-2-2,-2 0 0,2-2 0,1-5 1,0 4-1,-3-4 0,2-4 0,-2 4 1,-1-5-1,-4 0 0,2 5 0,1-4 0,0 4 0,2-5 0,-2 5 0,1 0 1,0-5-1,-5 5 0,4-3 0,-2 3 1,-4-5-1,1-2-1,-2 2 1,1-3-1,-1 0 1,1 0-2,-3-4 2,0 2-2,1-2 2,0 0-2,-1 1 2,1 0-1,-1-5 1,0 2 0,-1 0 0,3 1 0,-3-2 0,3-2 0,-3-2 0,2-1 0,-2 1 0,5-3 0,-8-2 0,4 2 1,-4-4-1,0 0 0,0-1 0,1 0 0,0 0 0,-2-4 0,-3 0 0,3 1 0,0-1-1,-3 3 3,-4-6-3,-2 5 2,0-4-2,0 3 2,-7-3-2,-2-1 2,-3 2 0,-1-3-2,-6 4 1,-5 0 0,-7 5 0,-4-1-1,-7 9 0,-5 2-2,4 8-2,-14-8-10,9 16-15,-4-4-2,7 8 0,2-4 0</inkml:trace>
  <inkml:trace contextRef="#ctx0" brushRef="#br1" timeOffset="28300.69">9475 16609 28,'0'0'21,"0"0"-3,0 12-1,0-12-4,0 0-2,0 0-2,0 0-1,0 0-2,10-10 0,-10 10-1,0-10-1,0-4 1,0 2-2,-4-8 1,4 1 0,0-12 0,0-3-2,-6-8 1,6-1-1,0-3 0,0 0-1,0 3-1,0-2 2,3 8-2,-3 6 2,5 6-2,-5 3 2,0 3-3,3 6 3,-3 2-2,0 0 1,0 11-1,-3-19 0,3 19 0,0-14 0,0 14 0,0 0 0,-5-12 0,5 12 0,0 0 0,0 0-1,0 0 1,0 0-1,0 0 0,0 0 0,0 0 1,0 0-1,0 0 0,0 0-1,0 0 0,0 0-3,0 0-6,-15 9-16,15-9-7,-6 11-2,6 0 2</inkml:trace>
  <inkml:trace contextRef="#ctx0" brushRef="#br1" timeOffset="28988.21">9341 16170 4,'0'0'22,"-12"9"-5,12-9-4,0 0-1,-8 16-1,8-16-1,0 0-1,0 0-1,0 0-1,0 0 0,0 0-1,0 0-1,0 0-1,3-10-1,-3 10 0,10-24-1,0 12 2,-4-7-3,2 2 2,0-5-3,3 0 3,-2 1-3,1 0 3,-1-3-2,-3 2-2,2 2 2,1 1-2,-2 3 1,1 4-1,-8 12 2,19-14-2,-19 14 1,13 8 2,-13-8-2,16 17 2,-16-17-1,14 21 1,-9-10-2,0 4 2,-5-15-2,12 18 0,-5-6 0,1-1 0,-2 3 0,0 0 0,4-1 0,-1 1 0,-2-3 1,3 2-3,-4-1 3,1-1-2,-7-11 2,9 18-4,-9-18 2,6 10-5,4 4-15,-10-14-10,0 0-3,0 0 0</inkml:trace>
  <inkml:trace contextRef="#ctx0" brushRef="#br1" timeOffset="32019.92">13472 17348 12,'0'0'15,"0"0"-3,0 0 0,0 0-3,0 0 0,0 0-1,0 0 0,-13 0 0,13 0 0,0 0 0,0 0 0,0 0 0,0 0-1,-5-14-1,5 14 0,0 0-2,0 0 0,0 0-1,5-11 0,-5 11-1,0 0 0,11-15-1,-11 15 0,13-11 0,-13 11-1,16-9 1,-16 9-1,18-4 0,-18 4 0,17 10-1,-17-10 1,18 18-1,-8-7 1,2-2 0,0 2 0,-1-3 1,2-1 0,-2-3 0,4-4 0,-2-4 1,3-2-1,-2 0 0,4-4 0,-4 1 1,5-2-2,-3 0 1,-2 4-1,0 1 0,-2 0 0,-3 4-1,-9 2 1,20 0-1,-20 0 1,16 2 0,-5 2 0,-1 0 0,2-1 0,0 2 0,4-5 0,0 3 1,1-3-2,2 0 2,-1-4-1,2 4 0,2-9 0,-2 3 1,-2-2-1,1 0 0,-5 2 0,0-2 0,-2 8 0,-1-3-1,-1 3 1,0 0-1,-10 0 1,18 5 0,-18-5 0,22 10 0,-11-10 0,1 4 0,0-4 1,2 0-1,-5 0 0,2-4 1,-11 4-1,18-7 0,-18 7 1,16-7-1,-16 7 0,12 0-1,-12 0 1,19-4 0,-19 4 0,18 6 0,-7-6 0,2 6 0,-1-6 0,-1 6 0,-1-6 0,1 5 0,-11-5 0,17 0 0,-17 0-1,16 4-3,-16-4-6,23 7-17,-23-7-8,20 0 0,-8 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5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 2688,'0'0'44,"0"-1"0,0 1 1,-1 0-1,1-1 0,0 1 0,0 0 1,-1 0-1,1 0 0,0-1 1,-1 1-1,1 0 0,0 0 0,-1 0 1,1 0-1,-1 0 0,1 0 0,0-1 1,-1 1-1,1 0 0,0 0 0,-1 0 1,1 0-1,-1 0 0,1 0 0,0 1 1,-1-1-1,0 0 0,1 11 1155,2 4-1077,6 211-27,-3-116-62,-5-24 121,-4 0 1,-3-1 0,-27 120-1,33-176-105,1-26-31,0 1-1,0 0 1,-1-1-1,1 1 0,-1 0 1,-1 5-1,1-14 211,3-10-115,-1 13-112,93-196 477,-84 179-423,2 0 0,1 1-1,0 1 1,1 0 0,1 0 0,0 2 0,32-26 0,-45 39-58,0 1-1,1-1 1,-1 1 0,0 0-1,1-1 1,-1 1 0,1 0 0,-1 0-1,1 1 1,0-1 0,-1 0 0,1 1-1,0 0 1,-1-1 0,1 1-1,0 0 1,0 0 0,-1 1 0,1-1-1,0 1 1,-1-1 0,1 1 0,0 0-1,-1 0 1,1 0 0,-1 0 0,0 0-1,1 1 1,-1-1 0,4 4-1,0 1-12,0 0-1,0 1 0,0 0 1,-1 0-1,0 0 0,0 1 1,6 14-1,4 11 4,-1 1 0,17 63 0,-27-79 47,0 1 0,-2-1 0,0 1 1,-1-1-1,-1 1 0,0 0 1,-5 24-1,2-32 21,0 0 0,-1-1 0,0 1 0,0-1 1,-1 0-1,-1-1 0,0 1 0,0-1 0,-1 0 0,0 0 0,-1-1 1,1 0-1,-2 0 0,1-1 0,-1 0 0,0 0 0,-19 10 0,19-13-46,1 0-1,-1-1 0,1 1 0,-1-2 0,0 1 0,0-1 0,-1 0 0,1-1 0,-16 0 0,18-1-56,0-1-1,0 0 0,1 0 0,-1 0 0,0-1 0,1 0 1,-1-1-1,1 1 0,0-1 0,0 0 0,0-1 1,0 1-1,1-1 0,-7-5 0,9 6-69,0 0 0,1 0 0,-1 0 0,1-1 0,-1 1 0,1-1 0,0 1 0,0-1 0,0 0 1,1 0-1,0 0 0,-1 0 0,1 0 0,0 0 0,1 0 0,-1-7 0,0-17-906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18 3072,'-1'-4'256,"-1"-9"549,2 13-799,0 0 0,0 0 0,0 0 0,0 0 0,0 1 0,0-1 0,0 0 1,0 0-1,0 0 0,0 0 0,0 0 0,0 0 0,0 0 0,1 0 0,-1 0 0,0 1 0,0-1 0,0 0 0,0 0 1,0 0-1,0 0 0,0 0 0,0 0 0,0 0 0,1 0 0,-1 0 0,0 0 0,0 0 0,0 0 0,0 0 1,0 0-1,0 0 0,0 0 0,1 0 0,-1 0 0,0 0 0,0 0 0,0 0 0,0 0 0,0 0 0,0 0 1,0 0-1,1 0 0,-1 0 0,0 0 0,0 0 0,0 0 0,0 0 0,0 0 0,0-1 0,0 1 0,0 0 1,0 0-1,0 0 0,0 0 0,1 0 0,-1 0 0,0 0 0,0 0 0,0 0 0,0-1 0,0 1 0,1 1 1259,0 4-1196,0-1 0,-1 1-1,0-1 1,0 1 0,-1 5-1,0 9-117,5 128 49,0 36 0,-8 10 104,-3 218 304,3-370-259,2-41 13,0-8-73,0-13 1,3-10-66,2 1-1,1 0 0,2 0 1,1 0-1,1 0 0,1 1 0,2 0 1,1 1-1,1 1 0,30-47 0,-35 63-39,0 0-1,0 0 0,1 1 1,0 0-1,1 1 0,0 0 1,20-13-1,-27 20 14,0 0 0,1 0-1,-1 0 1,1 1 0,-1-1-1,1 1 1,0-1 0,-1 1 0,1 0-1,0 1 1,0-1 0,0 1 0,0 0-1,0 0 1,0 0 0,0 0 0,0 1-1,0-1 1,-1 1 0,1 0-1,0 0 1,0 0 0,-1 1 0,1 0-1,-1-1 1,1 1 0,-1 0 0,0 1-1,1-1 1,4 5 0,1 3 7,0 1-1,-1 0 1,0 0 0,-1 1-1,0 0 1,0 0 0,-2 0 0,1 1-1,3 14 1,-4-10 5,-1 0-1,0 0 1,-2 0 0,0 0-1,0 0 1,-2 0 0,-1 18-1,-1-22 20,-1 0 0,0-1 0,-1 1 0,-1-1 0,1 0 0,-2 0 0,0 0 0,0-1 0,-1 0 0,-1 0 0,-8 10 0,-9 7 74,-1 0-1,-45 35 0,52-47-89,-1-1 0,-1-1 0,-23 12 0,34-21-79,-1 0 0,0 0 0,1-1 0,-2-1 1,1 0-1,0 0 0,0-1 0,-20 1 0,29-3-7,1 0 0,-1 0 0,0 0 0,1 0 0,-1 0 0,0-1 0,1 1 0,-1 0 0,0-1 0,1 1 0,-1-1 0,0 0 0,1 0 0,-1 1 0,1-1 1,0 0-1,-1 0 0,1 0 0,0 0 0,-1-1 0,1 1 0,0 0 0,0-1 0,0 1 0,0 0 0,0-1 0,0 1 0,1-1 0,-2-1 0,2-13-843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334 187 2432,'0'-2'59,"-1"1"0,1-1-1,0 1 1,-1-1 0,1 0 0,0 0 0,0 1 0,0-1-1,1 0 1,-1 1 0,0-1 0,1 1 0,-1-1 0,1 0-1,-1 1 1,1-1 0,0 1 0,-1-1 0,3-1 0,5-17 1303,-6 12-1224,0 0 1,-1 0 0,0-1 0,0 1-1,-1-12 1,0 16-130,0 0 0,0-1 0,-1 1-1,0-1 1,0 1 0,0 0 0,0 0 0,-1 0 0,1 0-1,-1 0 1,-5-8 0,6 11 0,0 0 1,-1-1-1,0 1 1,1 0-1,-1 0 0,1 0 1,-1 0-1,0 0 0,0 1 1,0-1-1,0 0 0,1 1 1,-1-1-1,0 1 0,0 0 1,0-1-1,0 1 0,0 0 1,0 0-1,0 1 0,0-1 1,0 0-1,0 1 0,0-1 1,0 1-1,0-1 0,1 1 1,-1 0-1,-2 1 0,-4 2 9,1 0-1,-1 0 0,1 1 1,0 0-1,-9 8 0,-6 10 34,1 0 0,2 1 0,-18 27 0,7-9-20,17-23-2,1 0-1,1 1 1,0 0 0,2 1 0,0 0 0,2 0-1,0 1 1,1 0 0,-3 28 0,6-33-2,2 0 0,0 0 0,0 1 0,2-1 0,0 0 0,2 0 0,-1 0 0,2 0 0,0 0 1,1-1-1,1 0 0,12 26 0,-13-35 7,0 1 0,0-1 0,1 0 0,-1 0 0,1 0 0,1-1 0,-1 0 0,1 0 0,1-1 0,-1 0 0,1 0 0,-1-1 0,1 0 0,0 0 0,16 5 0,-4-4 4,-1-1-1,1 0 0,0-2 0,0 0 1,40-2-1,-49-1-219,0 0 1,1-1 0,-1 0-1,0-1 1,-1 0 0,1 0-1,0-1 1,-1-1 0,0 1-1,0-2 1,13-8 0,10-10-843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53 2304,'-4'-4'208,"-1"-1"0,1 0 0,-1 1 0,0 0 0,0 0 0,-1 1 0,1-1 0,-1 1 0,0 0 0,0 1 0,0-1 0,0 1 0,0 0 0,0 1 0,-10-2 0,9 3-213,-1 0 0,0 0 0,1 1 1,-1 0-1,0 0 0,1 1 0,0 0 0,-1 1 0,1-1 1,0 1-1,-8 5 0,-10 6 84,-38 29 0,49-33-51,-4 5 68,0 2 1,1 0 0,1 1-1,-16 23 1,16-21 38,4-5-76,0 2 0,2 0 0,0 0 0,0 1 0,2 0 0,0 0 0,1 1 0,1 0-1,1 0 1,-5 36 0,9-45-37,0 0 0,1-1 0,0 1 0,0 0 0,1-1 0,1 1-1,-1 0 1,1-1 0,1 0 0,0 1 0,0-1 0,1 0 0,0-1-1,1 1 1,0-1 0,0 1 0,0-2 0,1 1 0,1 0 0,-1-1 0,1-1-1,0 1 1,1-1 0,8 6 0,-9-8-41,1 1 0,0-1-1,-1-1 1,1 0 0,1 0 0,-1 0-1,0-1 1,1 0 0,-1-1 0,15 1-1,-9-2-264,-1 0-1,1-2 0,-1 0 1,1 0-1,25-8 0,5-5-632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58 2944,'0'-2'89,"0"1"-1,0-1 1,0 1 0,0-1-1,1 0 1,-1 1 0,0-1 0,1 1-1,-1-1 1,1 1 0,-1-1-1,1 1 1,0-1 0,0 1-1,0 0 1,0-1 0,0 1-1,2-3 1,-1 2 1447,-2 2-1501,0-1 1,0 0-1,0 0 0,0 0 1,0 0-1,0 0 0,0 0 1,0 0-1,-1 0 0,1 0 1,0 0-1,-1 0 0,1 0 1,0 0-1,-1 1 0,1-1 1,-1 0-1,0 0 0,1 0 1,-1 1-1,0-1 1,1 0-1,-1 1 0,0-1 1,0 1-1,1-1 0,-1 1 1,0-1-1,-1 0 0,1 1-32,-1 0 1,1 0-1,0 0 0,-1 0 0,1 0 0,0 0 1,-1 0-1,1 1 0,0-1 0,-1 0 0,1 1 1,0-1-1,0 1 0,0-1 0,-1 1 1,1 0-1,0-1 0,0 1 0,0 0 0,0 0 1,-1 1-1,-7 7-1,1 0-1,-1 1 1,2 0 0,-1 1-1,-10 21 1,-23 62 207,38-85-172,-2 2 14,1 0 0,1 0 0,0 1 1,1-1-1,0 1 0,0-1 0,2 1 0,-1 0 1,1 0-1,1-1 0,0 1 0,1-1 0,0 1 1,5 15-1,-5-23-23,0 0 1,0-1 0,1 1-1,-1-1 1,1 1-1,-1-1 1,1 0-1,0 0 1,0 0 0,1-1-1,-1 1 1,1-1-1,-1 1 1,1-1 0,0 0-1,5 2 1,10 3 63,-1-1 1,26 5-1,-22-6-87,3-1-79,0 0 0,0-2 1,0-1-1,35-2 1,-7 0-2098,-45 1 1126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0 2816,'-58'11'1600,"56"-10"-1442,-1-1 0,0 0 1,0 1-1,0-1 0,1 0 1,-1 0-1,0-1 0,-4 0 1,-11 0-262,6 2 94,0 1-1,0 1 1,1 0-1,-1 0 0,1 1 1,0 1-1,0 0 1,0 1-1,1 0 0,-11 7 1,-9 11 19,-51 48 0,74-64 67,0 0 0,0 1 0,0 0 0,1 0 0,1 0 0,-1 1 0,2 0 0,-1 0 0,1 0 0,1 0 0,0 1 0,0-1 0,1 1 0,0 0 0,1 0 0,0 0 0,1-1 0,0 1 0,1 0 0,0 0 0,1 0 0,3 14 0,23 108 669,-28-131-747,0 0-1,1 0 1,-1-1-1,0 1 1,1 0-1,0-1 0,-1 1 1,1 0-1,0-1 1,-1 1-1,1-1 1,0 1-1,0-1 0,1 1 1,-1-1-1,0 0 1,0 1-1,1-1 1,-1 0-1,0 0 0,1 0 1,-1 0-1,1 0 1,-1 0-1,1-1 1,0 1-1,-1 0 0,1-1 1,0 1-1,0-1 1,-1 0-1,1 0 1,0 1-1,0-1 1,-1 0-1,1-1 0,0 1 1,0 0-1,-1 0 1,3-1-1,7-3-234,0 0 1,-1-1-1,0 0 0,0 0 1,12-10-1,-3 3-440,48-24-1244,-31 17 896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44 3072,'-14'-11'603,"11"8"-354,0 0 0,0 0 0,-1 0 0,1 1 0,-1-1 0,0 1 0,0 0 0,0 0 0,0 0 0,0 1 0,0 0 0,-6-2 0,0 2-225,0 0-1,0 0 1,0 1 0,0 1 0,0-1-1,1 2 1,-1-1 0,0 1 0,1 1-1,-1 0 1,1 0 0,0 1 0,0 0 0,-13 8-1,11-5-20,0 1-1,1 0 1,0 1-1,0 0 1,1 0-1,0 1 1,1 1-1,0-1 1,0 1-1,-8 18 1,11-19 22,0 1 1,1 0-1,1 0 0,0 0 1,0 1-1,1-1 1,0 1-1,1-1 1,1 1-1,0 0 0,0-1 1,1 1-1,1 0 1,0-1-1,4 16 0,-3-17 31,1 0 0,0-1-1,0 1 1,1-1 0,0 0-1,0-1 1,1 1-1,0-1 1,1 0 0,0 0-1,0-1 1,1 0 0,-1 0-1,2-1 1,-1 0-1,1 0 1,13 6 0,-3-4 27,1 0 0,0-1 0,0-1 0,1-1 0,-1-1 0,1-1 0,25 1-1,-32-4-221,-1 0-1,0-1 0,1 0 1,-1-1-1,0-1 0,0 0 1,0-1-1,0 0 0,-1-1 1,0 0-1,0-1 0,16-10 1,9-15-1013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</inkml:channelProperties>
      </inkml:inkSource>
      <inkml:timestamp xml:id="ts0" timeString="2017-11-20T20:06:57.39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21835 4884 24,'6'-14'25,"-6"14"-4,6-11-5,-6 11-3,0 0-1,0-13-3,0 13-2,0 0-1,0 10-2,0 5-1,0 4-1,0 8 0,0 8-1,0 4 1,0 7-1,0 10 0,5 5 0,-5 3 0,3 4-1,1 4 0,2-1 2,-1 9-1,0-3-1,-2 4 1,0 1-1,-3 1 1,3 2 0,-3 1-1,-3 3 1,0 2 0,-1-1 1,-1-2 0,0 5 0,-1-3-1,1 0 1,3-2-1,-2 1 0,1-5 0,3-1-1,-4-3 1,4 1-1,0-4 1,-5-4 0,5 1 0,-5-2-1,1 1 0,2-3 1,-2-1-1,-1-2-1,-2 0 1,1-1 0,1-5 0,-2-1 0,-1-3 0,-1 2-1,1-3 2,-2 0-1,0-5 0,3 3 0,0-3 0,-4-3 0,5 1 0,0 0 0,-1-6-1,0 2 1,2-2-1,5-4 1,-6 0-1,6-3 1,-5 2-1,5-8 0,0 5 1,0-6 1,0 2-2,-4-5 2,4 2-1,-5 0 0,5-2 0,-4 2 0,0-2 0,1-6 0,0 3 0,3-3 0,-4-4 0,4 1 0,-4-1 0,4-1 0,-5-1 0,5-2 0,-4 4 0,4 1 0,-6-2 0,3-1 0,-1 2 0,1-1 1,-1 0-1,-1-2 0,5-3 0,0-10 0,-4 17 1,4-17-2,0 17 1,0-17-1,0 16 1,0-16 0,-4 18 0,4-18-1,-2 19 1,2-8 0,0-11 0,-5 16 0,5-16 0,0 16 0,0-16 0,-3 15 0,3-15-1,0 19 1,0-7 1,-4-3-1,4-9 0,0 19 0,0-19 0,0 13 0,0-13 0,0 10 0,0-10 0,0 13 0,0-13 0,4 15 0,-4-15 0,0 16 0,0-16 0,0 17 0,0-17 0,-4 19 0,4-19 0,0 20 0,0-20 0,-6 20 0,6-20 0,-5 16 0,5-16 0,-4 18 0,4-18 0,0 16 0,0-16 0,-3 12 0,3-12 0,0 0 0,0 10 0,0-10 0,0 0 0,0 0 0,0 13 0,0-13 0,0 0 0,0 0 0,0 0 0,0 10 0,0-10 0,0 0 0,0 0 0,0 0 0,0 0 0,0 0 0,0 0 0,13 5 0,-13-5 0,15 0 0,-4 0 0,1 0 0,2 0 0,3 0 0,3 0 1,0 0-1,5 4 0,0 0 0,1-4 0,4 5 0,0-5 0,1 8 0,0-8 0,2 4 0,-1-4 0,2 6 0,1-6 0,0 2 1,-2-2-1,1 0 0,-3 0 1,1 0-1,-2-2 0,-2 2 0,0-6 1,-2 6-1,1-3 0,-2 3 0,2-4 0,1 4 1,-1-5-1,1 1 0,-2 4 0,2-5 0,0 5 0,1-7 0,-2 7 0,-2-4 0,2 4 0,-4 0 0,1-3 0,-4 3 0,4 0 0,-1 0 0,1-5 0,-2 5 1,0 0-1,4-3 0,-3 3 0,1-5 0,-4 5 0,-1 0 0,-2 0 0,-1-3 0,-4 3 0,-12 0 0,17 0 0,-17 0 0,13 3 0,-13-3 0,14 0 0,-14 0 0,12 0 0,-12 0 0,15-4 1,-15 4-2,14 0 2,-14 0-1,16-3 0,-16 3 0,14 0 0,-14 0 0,14-3 0,-14 3 0,14-5 0,-14 5 0,18-6 0,-18 6 0,16-5 0,-16 5 1,13-4-1,-13 4 0,0 0 1,0 0-1,11-7 1,-11 7-1,0 0 0,0-12 0,0 12 1,4-13-1,-4 13 0,0-18 0,0 5 0,0-1 0,-5-7 1,1 2-1,1 0 1,-2-8-1,-1 4 1,0-5-1,-2-3 1,2 2 0,3-5-2,-2 1 2,2-4-2,0 1 2,3-4-1,-5-1 1,5-1-2,0-3 1,0 0 0,-4 1 0,4-1 0,0 3 0,0-4 1,0 5-1,-4 1 0,4-1 0,-5 0 0,5-3 1,-5 1 0,5 1-1,-3-6 1,3 2-1,-6-2 1,6-6-1,0 6 1,-6-3-1,6-3 1,-5 0-1,5 3 0,-8-2 0,5-1 0,-1 1 1,-2-1-2,0 3 2,2-1-1,-1-2 0,0-1 0,-3 0 1,2 3-1,1-4 0,-1 2 1,-3 1-1,2 2 1,0-3-1,-4-1-1,4 6 1,0-4 0,-1 1 0,0-3-1,1 1 1,2-5-1,1 0 1,0 0 1,-1-2-1,1 1 0,4 1 0,-5 2-1,5 0 0,-4 2 0,2 0 0,-2 4 0,4-1 0,-6-2 0,6 1 0,-7 1 1,7 0 0,-5 0 1,5 0-1,-2 3 1,2 1-1,-3-2 1,3 7-1,0-2 0,0 1 0,0 1 0,0-1 0,0-1 0,0 5 1,0-4-1,0 2 0,0-1 1,0-1-1,3 6 1,-3-1 0,0 4 0,0-3-1,-3 8 1,3 0-1,0 5 1,0 2-1,-4-2 0,4 4 0,0 0 0,0-1 0,0 4 0,-3 0 0,3 0 0,0-1 0,0 4-1,0 1 2,0 0-2,0 2 1,0 2-2,0 10 2,-4-16-1,4 16-1,0 0-3,-4-11-2,9 22-7,-5-11-21,-7 26 0,-1-6-1,4 10 1</inkml:trace>
  <inkml:trace contextRef="#ctx0" brushRef="#br0" timeOffset="1078.08">21598 9201 9,'0'0'24,"0"0"0,5-13-7,-5 13-4,0 0-3,15-11-1,-15 11-2,10-8-1,-10 8-1,14-4-1,0 2-1,7 2 0,6-4-1,10 4 0,7-6-1,11 6 1,12-8 0,12 5 0,8-6 1,12 2-1,2-4 0,5 3 0,-2-3 1,-2 3-1,-9-2 0,-10 3-1,-15 1 1,-13 3-1,-12-1 0,-12 4 0,-11-4-1,-8 4-1,-12 0-2,0 0-6,10 0-15,-10 0-8,-17 0-1,-3-4 0</inkml:trace>
  <inkml:trace contextRef="#ctx0" brushRef="#br0" timeOffset="1766.3">21597 8530 27,'0'0'28,"0"0"0,0 0-7,13-6-9,14 6-2,4-6-3,18 6-1,6-4-1,19 4 0,4-6-1,12 2 0,0-1-2,6 0 0,-3-1 0,-2 1-1,-4 0-1,-7-2 1,-6 0-1,-9 3 0,-9 0 0,-8-1 0,-12 1-2,-10 0-1,-3 4-4,-23 0-5,23-7-13,-23 7-7,0 0 0,-13-5 0</inkml:trace>
  <inkml:trace contextRef="#ctx0" brushRef="#br0" timeOffset="2485.38">21767 7831 9,'0'0'25,"-16"-10"1,16 10-6,0 0-3,-9-4-4,9 4-1,0 0-4,0 0 0,0 0-3,0 0 0,11-2-1,3 2-1,1-8-1,10 3 0,5-4 0,11 2 1,11-8-1,9 7 0,5-5 0,10 4-1,7-3 1,4 3-1,1-5 0,-1 2-1,-7 3 0,-4-1 1,-6 3-1,-10-2 0,-12 1 1,-9 0-1,-7 3 0,-8-1 0,-5 2-1,-10 2-1,-9 2-2,0 0-5,15 0-8,-15 0-15,-12 2-1,12-2 0,-21 0 0</inkml:trace>
  <inkml:trace contextRef="#ctx0" brushRef="#br0" timeOffset="3266.72">21795 6957 20,'0'0'23,"0"0"-3,0 0-4,11-4-4,-11 4-1,16 0-1,-16 0-1,32-8-2,-8 1 0,14 7-1,5-13-1,17 7-1,3-3-1,13 4 0,3-5 0,0 2-1,-5-3-1,-1 4 1,-13-1-1,-7 2 0,-10 0-1,-10 2 1,-6 0-1,-5 1 0,-5 3 0,3-3-1,-1 3-1,-6 0-1,6 5-5,-19-5-8,18 0-15,-18 0-2,0 0 1,-10 13 0</inkml:trace>
  <inkml:trace contextRef="#ctx0" brushRef="#br0" timeOffset="4048.02">21865 6103 26,'0'0'27,"13"-3"1,-13 3-13,25 0-2,-10-9-3,15 9-2,5-10-1,11 7-2,4-7 0,14 1 0,4-7-1,11 4-1,1-7 0,2 8-1,-6-3-1,-3 1 0,-8 2 0,-8 1 0,-12 3-1,-12 3 0,-11 4-1,-9-5-1,-2 5-1,-11 0-3,0 0-2,0 0-4,0 0-11,-5 13-9,5-13 0,-18 8 1</inkml:trace>
  <inkml:trace contextRef="#ctx0" brushRef="#br0" timeOffset="4797.96">21783 5312 12,'0'0'23,"0"0"-4,0 0-4,0 0-4,0 0-2,19-6-1,-3 0-1,11 2 0,1-6-1,15 2 0,3-4 0,12 4-1,6-6-1,8 4 0,4 3-1,6-1 0,-1-1-1,-2 3-1,-6-2 1,-5 4-1,-12 0 1,-9 4-1,-14-5 0,-9 5-1,-9-5 1,-15 5-1,13 0 0,-13 0-1,0 0-2,0 0-1,0 0-4,0 0-4,0 13-12,0-13-7,0 0 0,-4 11 0</inkml:trace>
  <inkml:trace contextRef="#ctx0" brushRef="#br1" timeOffset="26629.2">13958 9142 33,'0'0'31,"-10"-11"1,-3 6-8,13 5-10,-36 3-3,14 10-3,-13-4-3,3 11-2,-9 2 0,4 8-1,-1 5-1,2 4-1,9 3 1,10-3-1,5 3 0,12-3-3,8-4-1,5-3 0,13-2-1,1-18 1,6 2 0,-1-10 0,4-4 2,-3-12 3,-4-4 3,0-6 0,-11-13 0,0 4 1,-8-13 0,-2-1-1,-8-5-1,0-3-1,-3 0 0,-2 11-1,-1 1 0,2 10 0,4 10 0,0 21 0,0 0 0,14 35 0,-2-1 0,6 10-1,0 4 1,5 4-1,2-3 1,2-2-2,1-7-3,-6-12-13,6-2-17,-2-8-1,3-9 0,-3-9 1</inkml:trace>
  <inkml:trace contextRef="#ctx0" brushRef="#br1" timeOffset="27238.58">14769 9111 44,'0'-11'31,"0"1"0,0 10-6,-19 0-15,-8 4-3,3 17-2,-7 3-3,0 8 0,-4 8 0,5 4-1,1 2 1,11 3-1,3-1-1,11-6 0,4-3 0,8-10-1,8-5 1,2-8 0,9-11-1,0-9 1,5-9-1,0-6 1,0-6 0,-3-3 1,-4-8 0,1 0 0,-9-6 1,0-3 1,-9 3 0,-1 4 0,-7 5 1,5 4-2,-5 8 1,0 21-2,0 0 0,0 0 0,5 34-1,0-3 1,6 1-2,2 10 0,5 1-1,-1-7-3,11 6-8,-9-13-21,10-2-1,-4-10-1,7-2 1</inkml:trace>
  <inkml:trace contextRef="#ctx0" brushRef="#br1" timeOffset="27785.42">15523 9189 24,'14'-24'32,"0"6"-1,-6 2 1,-8 2-18,0 14-4,-17 4-3,3 13-3,-13 2-1,2 12-1,-5 2-1,4 13 0,-1-2 1,7 1-1,5-1 0,3-5-1,12-4 0,0-9 0,14-7 0,0-6 1,7-13-1,3 0 1,0-13-1,4-5 1,-2-3-1,2-5 0,-5-6 0,0 0 1,-4-6-1,2 4 1,-8-3 0,1 10 1,-8 0 0,2 9 0,-5 4 0,-3 14 0,0 0-1,7 16 0,-7 7-1,5 5 1,1-1 0,3 9-2,7-3 1,3-1-1,9-2-5,-8-14-14,16 4-14,-4-9-1,6-3-1,-2-8 2</inkml:trace>
  <inkml:trace contextRef="#ctx0" brushRef="#br1" timeOffset="28379.35">16428 8670 46,'0'-24'32,"5"4"0,-5 20 1,7 14-25,-7 11-2,5 22-2,-5 10-2,3 13 0,-3 9-1,-4 7 2,-3-2-3,-2-7 1,-3-3 0,-1-10-1,2-17 1,1-7-1,1-16 2,4-10-2,5-14 2,0 0-1,12-10-1,2-4 1,7-6-2,5 1 2,5 3-2,5 0 0,4 5 0,-1 3 1,-1 8-1,-2 0 1,-7 5 0,-10 5 0,-6 1 1,-13 2-1,-8 4 1,-12 1-1,-10 0-1,-9-4-3,4 9-8,-11-8-21,8-2-2,1-6 1,14-7-1</inkml:trace>
  <inkml:trace contextRef="#ctx0" brushRef="#br1" timeOffset="28863.74">16998 8747 40,'7'-40'31,"-3"5"1,-4 10-1,0 4-25,0 21-1,0 0-1,0 13-1,0 13 1,3 20-1,-3 10 0,4 16 0,-4 9 0,0 5 1,-7 2-2,0 1-1,-1-9 0,-3-8 0,1-17-1,-3-10 0,2-12 2,4-11-2,1-12 0,6-10 1,0-14 0,10-6-1,2-8 0,7-2 1,6-6-2,8 6 1,5-4-1,0 12 1,0 7-1,3 9 1,-7 6 0,-4 11-1,-6 6 2,-11 6-1,-9 5 1,-8 0-1,-9 2 1,-12-2-1,-5 1-1,-13-9-5,7 2-22,-8-9-5,5-3-2,1-10 0</inkml:trace>
  <inkml:trace contextRef="#ctx0" brushRef="#br1" timeOffset="29473.16">17658 8737 37,'9'-31'32,"-6"6"-1,-3 14 1,0 11-24,5 25-1,-2 17-2,-3 16-1,0 16 0,-5 8-1,5 13 1,-6-2-2,-2-3 1,-2-8-1,-1-11-1,-6-17 0,4-8-1,-2-18 2,5-8-1,10-20 0,-10 3 0,13-15 0,8-9-1,8-4 0,5-4 0,8 1-1,4 0 0,8 2 0,-2 8 1,-1 8-1,-1 10 1,-3 0 1,-3 13-2,-9 3 2,-8 8-1,-10 3 1,-7-1 0,-15 3 0,-9-4-1,-10 0 0,-10 0-2,-2-6-4,-15-10-22,9 0-7,2-9 0,10 0-1</inkml:trace>
  <inkml:trace contextRef="#ctx0" brushRef="#br1" timeOffset="29926.31">18711 9062 35,'-25'18'33,"-12"12"-1,-2 5 1,-11 3-23,15 10-2,-2 2-1,10 4-4,7-9 0,13 1-1,7-2 1,16-10-2,8-5 0,9-5-2,14-7-4,-1-12-5,18 3-15,-6-8-8,1-2-2,-6-6 2</inkml:trace>
  <inkml:trace contextRef="#ctx0" brushRef="#br1" timeOffset="30395.42">19439 9024 34,'0'0'31,"0"0"2,-26 9-1,-4 2-23,6 14-1,-9-2-2,4 16-1,-3-5-1,10 10 0,3 0-1,10 2-1,9-2 1,5-5-2,10-1 1,7-7-2,11-3 1,2-9-2,8-3-2,2-9-2,8 5-6,-13-12-14,11 0-10,-9-3 0,-1 1 1</inkml:trace>
  <inkml:trace contextRef="#ctx0" brushRef="#br1" timeOffset="30754.87">20167 9021 10,'18'-15'28,"-15"3"1,-3 12 1,-27 0-17,-11 8 0,2 16-2,-15 4-3,4 11 0,-7 4-1,13 8-1,3 0 0,14 5-2,11-6 0,16-1-2,9-7 1,18-3-2,12-11 0,10-1-1,10-8-2,5-9-1,7 1-6,-10-11-23,8 0-3,-12 0 0,-5-5-1</inkml:trace>
  <inkml:trace contextRef="#ctx0" brushRef="#br2" timeOffset="41662.74">14199 8792 24,'-27'39'25,"-4"16"1,-12 17-15,-13 15-3,0 11 0,-12 8-2,-6 5-3,1 5-7,-5-6-7,3-7-13,9-8-2,4-17 0,11-5 7</inkml:trace>
  <inkml:trace contextRef="#ctx0" brushRef="#br2" timeOffset="43459.92">22533 9336 8,'0'0'15,"0"0"-4,0 0-4,0 0-1,0 0 0,-18-7-1,18 7 1,-24 4 1,11 3 3,-10-3 1,6 5-1,-11 0-1,6 6-2,-6-2-1,5 5-1,-3-3-1,5 6-1,0-3 1,7 2-1,0-10 0,9 6-1,-2-4 0,7 1-1,0 0 0,0-13 0,13 18 0,-4-7 0,2-1-1,0 1 1,2-1-1,0-2 0,4-1 0,-3-3 1,1-4-1,-2 0 0,1 0 0,-1-6 0,0-3 1,-1 0-1,0-5 1,-2-2 0,0 1 0,1-2 0,-1-3 1,-4 5-1,2-1 1,-2 4 0,-6 0 0,0 12 0,6-16 0,-6 16-1,0 0 0,0 0 0,0 0 0,0 0-1,0 0 1,10 19-1,-4-8 0,3 1 0,0 3 0,4 1 0,2 0 0,2-2-1,0 0-3,-1-5-4,8 4-21,-11-6-5,5 4 0,-9-6-1</inkml:trace>
  <inkml:trace contextRef="#ctx0" brushRef="#br2" timeOffset="44256.83">15021 8968 18,'-10'11'28,"-5"19"-1,-19 10 1,-16 7-20,-4 20-4,-16 9 0,-1 17-1,-5 6-4,-4 3-7,6-6-17,12-3-2,4-12-1,17-8 1</inkml:trace>
  <inkml:trace contextRef="#ctx0" brushRef="#br2" timeOffset="45413.39">22406 8725 19,'5'-8'26,"-5"8"1,-4-13-10,4 13-3,-13-5-4,13 5-4,-25 0-2,7 6 0,-3 2-1,-2 4-1,2 2 0,0 8 0,-2-1-1,8 4 1,0 1-2,6-2 1,4 0-1,5-3 0,5-3 0,3-7 0,2-3 0,5-5 0,0-6 0,1-4 1,1-3 1,1 0 0,-2-10 0,-2 4 1,0-3 1,-2 2-1,-2 0 1,-3 3-1,-2 4 0,-5 10-1,7-13-1,-7 13-1,0 0 1,11 19-1,-8-4-1,3 5 1,4 3-1,4-4-1,5 8-2,0-10-6,14 0-23,-2-2 1,-1-5-1,-5 0 0</inkml:trace>
  <inkml:trace contextRef="#ctx0" brushRef="#br2" timeOffset="46163.41">15846 8809 18,'19'-27'30,"-1"8"0,-6-1-1,-12 10-18,0 10-3,-11 25-1,-8 8-3,-18 12-2,-3 15 0,-11 11-1,-5 12 1,-10 9-1,0 0-1,3 9-6,0-10-20,8-3-4,8-6 0,9-15-1</inkml:trace>
  <inkml:trace contextRef="#ctx0" brushRef="#br2" timeOffset="47429.09">22420 7992 26,'5'-21'28,"-5"21"-1,-14-14-10,1 7-4,2 7-4,-8 0-2,2 13-2,-8 0-1,5 13-2,-2 0 1,3 11-2,-5-3 1,7 9 0,3-9-1,2 3-1,8-7 0,4-3-1,0-8 1,10-9-1,3-6 1,6-4-1,4-12 1,2-2 0,2-7 1,-2-2 0,2-3 1,-2-2 0,-3-1 1,-2 1 0,-10 0 0,3 6 0,-7 0-1,0 6 0,-6 6-1,0 10 0,0 0 0,0 16-1,-2 4 0,2 5-1,0 2 1,0 8 0,5-1-1,0 0-1,9-2-3,-7-5-5,13-3-20,-8-7-2,3-1 0,-4-8 0</inkml:trace>
  <inkml:trace contextRef="#ctx0" brushRef="#br3" timeOffset="55008.42">16802 8538 12,'0'0'29,"3"-13"1,-3 13 0,-9 21-14,-14 1-2,1 20-3,-24 8-4,-1 25-1,-16 11-1,-2 19-1,-11 6-1,4 4-2,1 8-6,2-16-10,16 4-18,8-14 0,14-15 0,6-16-1</inkml:trace>
  <inkml:trace contextRef="#ctx0" brushRef="#br3" timeOffset="56133.67">22740 7837 25,'-17'18'25,"-12"0"-1,-15 6-7,-11 16-4,-26 4-3,-8 15-2,-22 7-1,-5 11-1,-6-3-2,8 4-2,6 0-8,9-3-19,10-11-6,20-6 1,9-17-1</inkml:trace>
  <inkml:trace contextRef="#ctx0" brushRef="#br3" timeOffset="57055.64">17318 8548 14,'20'-18'26,"2"9"-7,-7 9 0,-15 0-4,5 41-2,-32-3-2,-7 27-1,-24 15-2,-5 25 0,-20 5-2,-1 13-3,0 3-2,4-9-3,16 0-9,7-13-20,17-22 0,19-15-1,11-24-1</inkml:trace>
  <inkml:trace contextRef="#ctx0" brushRef="#br3" timeOffset="57946.51">22739 8490 30,'0'0'21,"0"0"-1,-27 16-2,3 2-1,-26 4-5,-3 15-1,-26 5-4,-10 12 0,-15 4-3,-3 12-1,-7 1-3,4 1-6,11-1-19,9-6-6,9-9-1,15-6 0</inkml:trace>
  <inkml:trace contextRef="#ctx0" brushRef="#br3" timeOffset="58805.92">18223 8544 23,'0'0'24,"-23"12"2,-4 18-11,-11 26-6,-22 14 0,-8 27 2,-22 16-1,-2 21 0,-17 2-2,5 14 0,-7-10-3,12-7-2,9-15-5,6-21-8,23-13-23,8-18 1,17-17-1,11-23-1</inkml:trace>
  <inkml:trace contextRef="#ctx0" brushRef="#br3" timeOffset="59806.1">22790 9208 8,'0'0'29,"20"-7"-1,-20 7-5,0 0-6,-22 25-1,-15-9-4,-5 18-2,-29 1-2,-9 19-2,-20 7 0,-13 18-2,-13 2-1,3 8-1,-2-2-3,11-5-2,17 5-11,7-18-19,20-9-1,14-19 0,17-17-1</inkml:trace>
  <inkml:trace contextRef="#ctx0" brushRef="#br4" timeOffset="76995.95">18506 8864 14,'0'0'15,"13"0"-2,-13 0 0,0 0-2,0 0 0,0-10-2,0 10-1,0-14-1,0 14 0,7-23-2,-2 11 0,-2-4-1,4-2-1,-3-6 0,2 2-1,-1-2 0,2-2-1,1 2 1,1 3-1,2-2 0,4 3 0,1 5 0,2 1 0,5 4 1,1 3-1,1 2 0,2 5 0,1 0-1,-2 10 1,0 1 0,-2 4 0,0 3-1,-1 3 0,-1 6 1,-2-4-1,-3 5 1,3-2-1,-3-6 0,0 4 1,4-9 0,0-4 0,2-6-1,1-5 1,0 0 0,1-9 0,-1-3-1,3-4 1,-5-2 0,1-2 0,-6-6 0,3 1-1,-4 0 1,-4 1 0,-3 3-1,0 3 1,-1 3 0,-4 3-1,-4 12 1,4-11-1,-4 11 1,0 0-1,0 0 0,0 0 0,0 0 0,0 0 0,0 12-1,0-12 1,0 18-1,6-6 1,-1 2 0,1 3 0,1 2 0,6-3-1,0-1 1,1 1 0,3 0-1,4-2 1,2-4 0,3-2 0,2-3-1,3 0 2,2-5-1,3 0 0,3-6 0,-1 0 1,6-2 0,0-6 0,2-4 0,0 0-1,3 0 1,2-1 0,0-2-1,0 2 0,-3 5 0,2 1 0,-3 5 0,-2 1 0,-7 7 0,-5 0 0,0 7 0,-4 0 0,-3 3 0,-3 2 1,-3 1-2,-1 3 1,-1 4 0,1-1 0,-3-2 0,-4 4 0,-2-3-1,0 1 1,-6-3 0,-4 1 0,-3-4 0,-2-2-1,5-1-3,0-10-5,0 0-23,0 0-1,0 0 0,0 0-1</inkml:trace>
  <inkml:trace contextRef="#ctx0" brushRef="#br4" timeOffset="77683.52">19256 7837 16,'-7'-22'28,"7"-2"-1,0-7 1,8 2-16,1 3-5,-2-4-1,6 5-3,2-3 0,3 6-1,2 0 1,8 6-1,5 2 0,6 6 0,3 4 0,7 4 0,-3 10-1,4 8 1,-7 3-1,0 1 0,-10 6 0,-6 1 1,-11-1 0,-5 2 0,-11-3 0,0 2 1,-16-2-1,2 0-1,-7 2 1,1-1-2,-2 1 1,1-1-1,2-3 0,5-1-1,1-4 2,6-2-1,3-3 0,4-3 0,0-12 0,15 18 0,-2-11-1,0-3-2,8 3-4,-10-1-22,8-1-4,-2-1 0,-1 1-1</inkml:trace>
  <inkml:trace contextRef="#ctx0" brushRef="#br4" timeOffset="78058.5">19769 8299 29,'0'0'32,"0"0"0,0 0 1,0 0-20,0 0-3,0 0-1,16-9-4,-16 9-2,0 0-1,0 0-1,0 0-1,0 0 1,0 0-1,0 0 1,0 0-1,-4 13 0,4-13 1,0 0-1,-5 10 1,5-10 0,0 0 0,0 0 0,0 0 0,9-10-2,-9 10-3,0 0-6,0 0-23,-12 8-1,12-8 0,-13 13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29T08:17:25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 11865 24,'0'0'26,"0"0"0,0 0-8,41 2-6,2-3-3,28 9-1,17-8-1,35 9 1,23-10-1,35 7 0,21-10-2,32 5-1,18-5-2,17 3 0,8-2-1,0 1-3,-4 10-13,-20-7-16,-12 4-2,-31-4-3,-28 1 1</inkml:trace>
  <inkml:trace contextRef="#ctx0" brushRef="#br0" timeOffset="1428.08">4113 11348 5,'-35'5'27,"-20"7"0,-29 8 1,-36 4-14,-30 13-6,-41 4-1,-34 10-2,-38 0 0,-17 8 0,-25-1 0,2 3 0,5 0-2,18-1-3,22 1-6,21-10-14,37 1-9,32-13-2,40-5 1</inkml:trace>
  <inkml:trace contextRef="#ctx0" brushRef="#br0" timeOffset="4192.22">1033 7429 12,'0'0'24,"9"10"-1,-9-10-7,11 2-3,-11-2-6,18 3-2,-18-3-1,17 1-1,-17-1-5,0 0-9,12 4-15,-12-4 1,-7 16-1</inkml:trace>
  <inkml:trace contextRef="#ctx0" brushRef="#br0" timeOffset="4967.28">1078 9630 16,'0'0'20,"14"-4"-11,-14 4-4,18-2 0,-18 2 0,13-6 0,-13 6-1,0 0 1,0 0-1,-16-3 0,3 8 0,1 3-11,-3 2-15,-1-3-1,9 6-2</inkml:trace>
  <inkml:trace contextRef="#ctx0" brushRef="#br0" timeOffset="6350.36">676 9389 7,'-17'1'28,"17"-1"1,0 0 1,13 2-16,21 5-7,13-3-2,24 2 0,19-2-1,29 5 0,21-5 0,25 3 1,19-4-1,23 5 1,10-3-1,22 9 0,5-4-2,12 6 1,0 3-2,4 3 1,-10 3-2,-9 3 1,-20-1-1,-19-1-1,-23-1 0,-27-8-2,-21 2-3,-30-13-7,-12 3-16,-24-9-5,-12 2 1,-18-4-1</inkml:trace>
  <inkml:trace contextRef="#ctx0" brushRef="#br0" timeOffset="15694.89">4602 10672 25,'13'-3'27,"-13"3"-6,-13-1-3,-17-5-7,-7 7-2,-30-5-2,-21 6-1,-45-3-2,-37 5 1,-49 1-1,-35 6 0,-38 4-1,-26 6 0,-15 3-1,-4 3 1,16 4-3,19 0-3,34 7-9,14-7-17,38-2-2,26-8 0,30-5 0</inkml:trace>
  <inkml:trace contextRef="#ctx0" brushRef="#br0" timeOffset="29884.7">5467 15139 1,'-18'-9'22,"0"6"0,-12-2-4,-14-2-9,-6 4-4,-25-3-1,-17 3 2,-36-4-1,-22 5 2,-42-5 2,-23 9 0,-37-7 0,-20 13 0,-28-3-1,-7 9-1,-14 0-1,7 5-1,7 0-2,19 3 0,22-3 0,32-1-3,34-2-5,32-9-7,47 6-19,24-10 0,43 1-3,24-11 0</inkml:trace>
  <inkml:trace contextRef="#ctx0" brushRef="#br0" timeOffset="30952.77">4348 13962 6,'-11'-1'27,"-4"-1"1,4 4-1,-6-4-11,17 2-5,-17 10-5,17-10-2,-6 13-1,6-13 0,14 8 0,4-6-1,3-5 0,5-1 0,1-5 1,2 0-1,-3-5-1,-3 0 1,-9-2-1,-7 2-1,-11 0 1,-9 5-1,-9 5 0,-9 2-1,-4 9 1,-5 6-1,3 9 0,2 6 1,8 6-1,8 3 1,11 5 0,12-1 0,16 0-3,7-10-5,18 1-21,-2-11-1,10-2 0,-8-11-1</inkml:trace>
  <inkml:trace contextRef="#ctx0" brushRef="#br0" timeOffset="31320.79">4065 13624 33,'-18'24'30,"-17"9"2,-5 17-2,-24 3-20,1 17-2,-21 1-1,1 10-3,-9-4-3,3-5-4,13-1-15,2-18-11,17-3-3,10-17 1,21-5-1</inkml:trace>
  <inkml:trace contextRef="#ctx0" brushRef="#br0" timeOffset="32154.83">4730 14174 25,'0'0'29,"2"-19"0,-1-8-1,9 7-13,-10-21-6,9 1-3,-1-19-1,2-4-1,-1-12-2,6-3 1,-3-1-1,4 7 1,-2 4-1,1 11-1,-3 13 0,2 16 0,0 21 0,1 21 0,-3 16-1,1 14 1,-2 14-1,4 8 0,-2 8 2,2 5-2,1-1 0,-3-5-3,2-4-1,-3-16-5,13-2-23,-18-19 0,4-3-2,-11-29 0</inkml:trace>
  <inkml:trace contextRef="#ctx0" brushRef="#br0" timeOffset="32379.85">4669 13893 46,'27'5'31,"-5"-9"2,12 5-3,-4-4-25,11 2-4,7 1-5,-6-6-14,6 8-12,-8-4-1,2 4-1,-7-4 1</inkml:trace>
  <inkml:trace contextRef="#ctx0" brushRef="#br0" timeOffset="32710.87">5356 14091 11,'19'-4'28,"10"-2"1,0-8 1,11 3-14,-10-13-6,8 4-3,-13-9-2,-2 4-2,-11-4-1,-9 5 1,-13-1-1,-8 9 1,-11 5-2,-8 8 1,-4 9-1,0 10-1,2 10 1,9 8-1,6 7 1,13 4-1,17 1-2,11-4-3,24 6-24,0-11-2,13-2-2,-1-10 0</inkml:trace>
  <inkml:trace contextRef="#ctx0" brushRef="#br0" timeOffset="206724.81">5075 16214 12,'15'3'25,"-15"-3"-1,11-4-6,-11 4-6,12-2-4,-12 2-2,0 0-1,11 0-1,-11 0 0,0 0 0,-20-2-1,-5 3 0,-21-5 0,-24 2-1,-35-4 0,-39 0 0,-52-5 0,-46 2 0,-53-3 1,-41 6 0,-41 0 1,-20 7 0,-14 2-1,8 10 1,17 4-1,27 5-3,46 10-7,38-12-19,57 11-4,43-14-1,54 4-1</inkml:trace>
  <inkml:trace contextRef="#ctx0" brushRef="#br0" timeOffset="207145.84">1078 15511 23,'0'0'26,"27"20"2,24 10 0,17 3-19,35 19 1,20 4 0,45 23 0,25 0-3,40 21-1,25 6-2,25 10-1,17 2 0,18 7-2,6-1 2,-7-2-6,1 5-16,-28-15-13,-9-19-3,-30-18 0,-24-16-1</inkml:trace>
  <inkml:trace contextRef="#ctx0" brushRef="#br0" timeOffset="211210.08">4773 5672 6,'-19'16'23,"-15"8"-4,-10 9-6,-3 18-2,-18 11-1,1 18 0,-11 1-3,2 11 1,-4-1-3,12-1-1,6-9-1,10-8-4,13-11-5,3-14-13,12-14-7,10-5 0,4-14-1</inkml:trace>
  <inkml:trace contextRef="#ctx0" brushRef="#br0" timeOffset="211662.1">4047 5649 24,'0'0'25,"0"0"2,12 23-10,9 11-6,-1 5-2,17 21 0,0 9-2,16 16-1,1 5-1,11 10-1,-1 1-3,2 1-4,10 7-14,-9-9-12,1-4 0,-4-6-2,4-5 3</inkml:trace>
  <inkml:trace contextRef="#ctx0" brushRef="#br0" timeOffset="-148493.66">4649 4759 18,'9'-17'25,"0"1"-1,2 5-3,-11-7-4,0 18-1,5-21-2,-5 21-2,0 0-3,0 0-3,-32 15-1,7 16-1,-15 11-2,-5 12 0,-10 10-2,-4 13 1,-7 3-1,3 3 0,6-5 0,8-9-2,15-8-2,3-17-9,22-5-17,-1-20-2,16-6-1,-6-13 1</inkml:trace>
  <inkml:trace contextRef="#ctx0" brushRef="#br0" timeOffset="-148138.65">3868 4705 62,'27'16'33,"13"7"-1,17 16 0,6 2-26,20 15 0,6 1-1,13 11-2,0 0-1,1 3-2,-3 5-5,-15-9-23,8 1-4,-14-10-3,-5-4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49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282 867 1792,'-3'-8'716,"3"16"1533,9-7-1993,-4 1-220,-1 0 0,1 0 0,-1 1 0,0-1 0,1 1 0,3 4 0,14 8 96,47 27 380,1-4 0,110 42 0,60 4 604,-177-66-671,122 19-1,-33-23-54,1-6-1,268-21 1,303-78 35,-586 70-355,-42 7-32,261-41 114,-4-25 64,-345 78-209,178-57 223,-154 47-167,-1-2 0,-1-1 1,50-33-1,-57 31-32,0-2-1,-1 0 0,-1-1 0,0-2 0,-2 0 1,-1-1-1,0-1 0,-2 0 0,-1-1 1,-1-1-1,18-45 0,-29 63-43,0-1 0,0 1 0,-1-1 0,0 0 0,-1 0-1,0 0 1,0 0 0,-1 0 0,0 0 0,-2-14 0,0 16 1,1 0 1,-1 1-1,-1-1 0,1 1 0,-1 0 1,0-1-1,0 1 0,-1 1 0,0-1 1,0 0-1,0 1 0,-1 0 0,1 0 1,-9-6-1,-9-6-15,0 2-1,-1 0 1,-1 2-1,0 0 1,-41-14-1,-134-33-86,146 46 94,-92-20-18,-3 6-1,-271-17 0,-305 43 49,111 45-34,414-25-80,-338 58-46,422-52 85,-157 38-54,232-49 88,0 1-1,1 1 1,0 2-1,-52 33 1,67-34 12,2 1 0,0 1 0,1 0 0,1 2 0,0 0 0,-22 32 0,31-36 27,0 0 1,1 0-1,1 1 0,0 0 0,2 0 0,0 1 1,1 0-1,0 0 0,2 1 0,-3 19 0,7-28-6,0 0 0,0-1-1,1 1 1,0-1 0,1 0-1,0 1 1,1-1-1,-1 0 1,2 0 0,-1 0-1,1-1 1,1 1 0,0-1-1,0 0 1,11 13 0,2 0 18,1-1 0,1-1 1,1-1-1,26 19 0,-20-19 1,1-1-1,1-1 1,34 14-1,94 29 64,-119-46-79,149 46-912,303 56 1,-348-93-353,-2-11-42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5T23:08:10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12408 5898 6 0,'6'-27'3'0,"6"22"-2"0,-6 5 1 16,0-5-2-16,3 5 0 15,3 0 0-15,3 0 0 16,2 2 0-16,4-2 1 0,3 5-1 16,9-7 1-16,11-3 0 15,1 2 0-15,15-5 1 16,5-5 0-16,1 2 0 15,8-2 1-15,0 0-1 16,7-3 1-16,5 3-1 16,-6 2 1-16,-2 3-2 15,-1-8 1-15,-5 8-2 0,-7 0 1 16,1 3-1 0,-7 0 0-16,-2 2-4 15,-7-2 0-15,-8 2-1 16,-9 3 1-16</inkml:trace>
  <inkml:trace contextRef="#ctx0" brushRef="#br0" timeOffset="517.15">13911 5297 14 0,'-18'-34'7'0,"18"34"-10"16,0 0 13-16,3 0-11 15,0 7 1-15,3-4 0 16,3 8 0-16,0-1 0 16,3 4 1-16,3-4-1 0,3 3 1 15,3 3 0-15,2 0 0 16,4 0 0-16,6-3 0 15,-3 0 0-15,2-2 0 0,4 0-1 16,3 4 1-16,0 1-1 16,-1-5 1-16,1 2-1 15,-3 6 1-15,-1-6-1 16,-5 0 0-16,-3 0 0 16,-6-2 1-16,-6-3-1 15,0 5 1-15,-7-2-1 0,-2 2 1 16,-6 0 0-16,-6 0 0 0,-2 1 0 15,-4-4 0-15,-3 6-1 16,-6-5 1-16,-6 7-1 16,0 1 0-16,-5 2 0 15,2 3 1-15,0-8-2 32,3-1 1-32,0-1-1 15,7-4 0-15,2 3-4 0,3-5 1 16,6-2-2-16,3-4 0 15</inkml:trace>
  <inkml:trace contextRef="#ctx0" brushRef="#br0" timeOffset="1241.05">15873 5151 13 0,'12'-31'6'0,"9"33"-7"0,-16 4 10 16,4-6-9-16,-6 5 0 15,0 3 1-15,-3 2 0 16,-3 4-1-16,-6-1 0 16,1 3 1-16,-4 2 0 15,-3 1-1 1,-6 2 1-16,-6-3-1 15,-6 1 1-15,-5-6-1 16,-1 0 1-16,0-2-1 16,-2-3 0-16,2-5 0 15,3 2 1-15,3-5-1 16,7 3 0-16,5-9 0 16,3 1 1-16,3-6-1 0,3-4 0 0,0-7 0 15,3 9 1-15,3-5-1 16,3-6 0-16,0 3 0 15,3 2 0-15,6 3 0 16,3 0 1-16,6 3-1 16,3 3 0-16,0 2 0 15,6 0 0-15,0 0 0 16,2 0 1-16,4 5 0 0,6 1 0 16,2 4-1-16,1 9 1 15,0-1 0-15,-3 12 0 16,2-9-1-16,7 5 0 15,-3 3 0-15,-1 9 1 16,4-4-1 0,3 0 1-16,-1 4-1 15,1-1 1-15,-7 2-1 16,-5-4 1-16,3-1-2 16,-3-12 1-16,-4 4-4 15,-2-5 0-15,0-7-2 16,3-1 1-16</inkml:trace>
  <inkml:trace contextRef="#ctx0" brushRef="#br0" timeOffset="1959.01">17239 4548 3 0,'15'-40'1'0,"-6"-7"5"15,-3 36-3-15,0 3-1 16,-3 3 0-16,-3 2 0 16,-3-5 1-16,-3 8-4 15,-6 0 1-15,-9 8 1 16,-6 3 1-16,-6 8-1 16,-2-1 1-16,-1 8-1 15,0 1 0-15,-2-1-1 16,-1 4 1-16,3 1 0 15,1-4 0-15,8-6-1 16,9-3 0-16,3 4 0 16,3-1 0-16,9 0 0 0,6-5 1 15,9-3-1-15,9 0 1 16,0-2 0-16,8 2 0 16,7-5 0-16,9 0 0 15,5-3 0-15,1 1 0 16,9 1 0-16,-1 4 0 15,7-8 0-15,5 5 1 0,-3 5-1 16,-5 5 0-16,-9 9-1 16,-1-3 1-16,-5-1-1 15,-4 7 1-15,-8-7-1 16,-3 4 0-16,-6-3 0 16,-7 5 0-16,-8-11 0 15,-9 1 1-15,-9-1-1 16,-11 1 1-16,-1-3-1 15,-12 0 0 1,-42-6 0 0,7 1 0-16,0-3-2 15,2-8 1-15,9-8-5 16,4 2 0-16</inkml:trace>
  <inkml:trace contextRef="#ctx0" brushRef="#br0" timeOffset="2777.1">17906 4003 13 0,'9'-50'6'16,"9"50"-5"-16,-10 0 6 0,4 0-7 16,3 5 0-16,3 11 2 15,0 3 0-15,0 7-2 16,0 6 0-16,0-3 1 15,2 5 1-15,-2 1 0 0,0 4 0 16,-3 6-1-16,0 8 0 16,3 5-1-16,3-5 1 15,2 3-1-15,1 2 1 16,-3-8-1-16,0-7 1 16,-3-1-1-16,-3 0 0 0,0-2 0 31,-4-3 1-31,-2 0-1 15,0-5 0-15,0-3 0 16,-3-5 1-16,0 0-1 16,-3-8 1-16,0-3-1 15,0-3 1-15,-3-4-1 16,0-6 1-16,0 0-1 0,0-14 1 16,-3 4-1-16,0-6 1 0,0-8-1 15,0 3 0-15,0-5-1 16,0-1 1-16,3-5 0 15,3 3 0-15,6-5 0 16,3-1 1-16,3 4-2 16,6 4 1-16,5-2 0 15,4 8 0 1,0 2 0-16,0-2 0 16,-3 13-1-16,2 0 1 15,7 8 0-15,3 0 0 16,-4 8-1-16,-2 0 1 15,0 0 0-15,-3 5 0 0,-3 3 0 16,-7 5 0-16,-2 3 0 16,-6 0 1-16,-6 0-1 15,-9 2 1-15,-3 6 0 16,-6-3 0-16,-9-2 0 16,-8-1 0-16,-4-2-1 15,-12 0 1-15,-8-3-1 0,-13 5 1 16,4 1-2-16,-4-3 0 15,-2-3-6 1,-1 3 1-16</inkml:trace>
  <inkml:trace contextRef="#ctx0" brushRef="#br0" timeOffset="5284.49">12417 7120 10 0,'15'-40'5'0,"3"46"-2"15,-15-12 6-15,-3 6-8 16,0 0 0-16,0 0 1 0,-6 3 0 16,-6 0-3-16,-3 7 0 31,-15 30 2-31,0-3 0 16,4 0 0-1,5-5 0-15,0 2-1 16,6-8 0-16,3-4 1 15,6-4 0-15,6-5-1 16,6-2 0-16,9-3 0 16,0-5 1-16,6-3-1 15,9-6 1-15,8 1-1 16,4-3 1-16,3 0 0 0,5 3 1 16,1 5-2-1,-4 0 1-15,-2 2-1 16,0 4 1-16,-10 2-1 15,-2 2 1-15,-6 4-1 16,-6-4 0-16,-6 9 0 16,-6 2 1-16,-6 5-1 15,-6-5 1-15,-6-2-1 16,-3 5 1-16,-6-3-1 16,-9 0 1-16,-6 0-1 15,-2 0 0-15,-13-2 0 0,0-3 0 16,-2-3-2-16,2 0 1 15,6-2-3-15,10-6 0 16,8-2-2-16,9-6 0 0</inkml:trace>
  <inkml:trace contextRef="#ctx0" brushRef="#br0" timeOffset="5654.54">13209 7361 12 0,'12'-27'6'0,"11"19"-6"0,-14 0 8 0,6 0-7 31,9-2 1-31,6-1 0 0,6 1 1 16,2-1-4-16,4-5 0 15,9 3 2-15,-1-6 1 16,10 1-1-16,5-6 0 16,7 6-1-16,-1-1 1 15,0 1-1-15,-2-4 1 16,-1 1-1-16,-8 0 0 0,-4 5 0 16,-5 0 0-16,-3 6-1 15,-10-3 1-15,-5 5-4 16,-3 0 0-16,-6 2-1 15,-3 4 1-15</inkml:trace>
  <inkml:trace contextRef="#ctx0" brushRef="#br0" timeOffset="6087.2">14355 6710 9 0,'-15'-16'4'0,"15"11"-4"0,0 5 5 16,6 0-4-16,3 2 0 15,3 1 1-15,3 0 1 16,2-1-3-1,-2 4 0-15,6-1 2 16,6 0 0-16,0 0 0 16,5-2 0-16,1 0-1 15,3-1 1-15,3 1-1 16,2 5 0-16,1-8 0 16,-6 5 0-16,-4 3-1 15,-5 0 1-15,-3 3-1 0,-9 5 1 0,-9 2 0 16,-9 1 0-16,-6 4-1 15,-6-1 1-15,-6 1-1 16,3-1 1-16,-3-1-1 16,4 3 0-16,-1-6-1 15,3-2 0-15,6 2-5 16,6-10 0-16</inkml:trace>
  <inkml:trace contextRef="#ctx0" brushRef="#br0" timeOffset="6704.35">16156 6453 17 0,'20'-8'8'0,"1"11"-8"0,-18 0 10 0,-3 2-10 16,-3 3 1-16,-6 2 0 15,-6 6 0-15,-5 0-2 16,-4 3 1-16,-6-1 0 16,-9-2 1-16,1 0-1 15,2-3 1-15,-3 0-1 16,-5 1 0-1,-1-1 0-15,0 0 0 16,7-5 0-16,2-3 0 16,6-2 0-16,3-3 0 15,6-5 0-15,1-1 1 16,5 1-1-16,0-6 1 16,3-2-1-16,3-3 0 15,3-5 0-15,3 3 1 0,0-1-1 16,3 1 0-16,3-1 0 15,0 1 0-15,6 4 0 16,3 1 1-16,3 3-1 16,6-1 0-16,8 8 0 15,1 3 0-15,0 8 0 16,0-2 1-16,2 7-1 0,7 8 1 0,6 3-1 16,-4 0 1-16,4-6-1 15,0 1 1-15,2 2-1 16,1 0 1-16,-6-3-1 31,-4-2 0-31,-8 0-1 0,0-3 0 16,0-5-3-16,-4-2 0 15,-2-6-2-15,3-6 1 16</inkml:trace>
  <inkml:trace contextRef="#ctx0" brushRef="#br0" timeOffset="7336.63">16355 6242 13 0,'-18'-45'6'0,"12"15"-4"15,6 20 9-15,0-1-11 16,0 1 1-16,0-4 0 16,0 7 1-16,0 1-2 0,0 1 0 15,0 0 1-15,6 5 0 31,3 2 0-31,3 9 0 0,3-3-1 0,6 5 1 16,-1 6-1-16,-2 4 1 16,3 4-1-16,0 5 1 15,0 5-1-15,6-3 1 16,-4 0-1-16,1 1 1 16,0-3-1-16,-3-3 0 15,-3-3 0-15,-3-7 0 16,0-1 0-16,-7-2 1 15,1-3-1-15,-3-5 1 16,0-8-1-16,-6 0 1 16,3-5-1-16,0 0 1 15,3-6-1-15,0-10 0 16,0 0 0 0,3-3 0-16,0-3 0 15,3 1 0-15,0 0 0 16,0-1 0-16,3 1 0 15,5-1 0-15,4 1 0 16,3 2 0-16,0 8 0 16,0 0 0-16,2 6-1 15,1-4 1-15,0 12-1 0,0 4 1 0,-1 6 0 16,1 8 0-16,-3 5 0 16,-3 6 0-16,-3-3 0 15,-6 2 0-15,-7 3 0 16,-2-2 1-16,-6-6-1 15,-12-3 0-15,-8 1 0 16,-10-1 1-16,-3 1-1 0,-14-6 1 16,-7 0-1-16,0 1 0 15,-5-4-2-15,2-2 0 16,1 0-4-16,2 8 0 16</inkml:trace>
  <inkml:trace contextRef="#ctx0" brushRef="#br0" timeOffset="11673.94">18087 7633 10 0,'-6'-18'5'0,"6"15"-4"16,0 3 6-16,0 0-7 15,3 3 0-15,-3-1 2 16,0 4 1-16,-3 2-3 0,-3 2 0 15,-3 3 2-15,-2 3 0 16,-7 5 0-16,-6 6 0 16,0-3-2-16,-3 2 1 0,1-5-1 15,-4-2 1-15,-3-3-1 16,3-3 1-16,3-5-1 16,4-5 0-16,-1-1 0 15,3-7 1-15,6-3-1 16,0-5 0-16,3-8 0 15,3-1 0 1,3-7 0-16,3-2 1 16,0-1-1-16,3 0 0 15,3 8 0-15,3 3 1 16,0 0-1-16,0 0 1 0,3 0-1 16,3 5 0-16,3 2 0 15,3 1 1-15,9 3-1 16,-3 4 0-16,-1 1 0 15,1 8 0-15,6 2 0 16,3 6 0-16,2 2 0 0,4-5 0 16,3 5 0-16,-1 5 1 15,1 4-1-15,3-1 0 16,-4 0 0-16,-5 0 0 16,0 0 0-1,0 1 0-15,-1-1 0 16,-8-3 0-16,6 3 0 15,-3 1 1-15,-4-9-2 16,-2 0 0-16,-3-5-5 16,-3-3 1-16</inkml:trace>
  <inkml:trace contextRef="#ctx0" brushRef="#br0" timeOffset="12407.44">18840 6943 16 0,'0'-14'8'0,"0"14"-12"16,-3 0 10-16,0 0-6 16,-5 6 0-16,-7 2 1 15,0 0 1-15,-3 2-2 16,-6 9 1-16,0 2 0 16,3 3 0-16,1-11 0 15,-1 3 0-15,3 2-1 16,0 3 1-16,-3 1-1 0,6 1 0 15,6-4 0-15,3-3 0 16,3 2 0-16,6-2 1 0,3-5-1 16,6-3 1-16,0-3-1 15,9-2 1-15,3-1 0 16,9-4 0-16,-4-4 0 31,4 1 0-31,3-3-1 16,3 0 1-16,-1 0 0 0,4 0 1 15,-3 3-2-15,-4 0 1 16,-2 2-1-16,3 3 1 16,-1 0-1-16,1 3 0 15,-3 2 0-15,-3 3 0 16,-4 0 0-16,-2 0 0 0,-3 0 0 16,0-3 0-16,-3 8 0 15,-3 3 0-15,0 0 0 16,-6 3 1-16,-4-6-1 15,-5 3 0-15,-2 0 0 16,-4-1 1-16,-3 1-1 16,-3 0 1-16,-6-5-1 0,-3-1 0 0,-3-2 0 15,-3-2 1-15,1-4-1 16,-1-2 0-16,0-2 0 16,0-1 0-16,-2 0-1 15,-1-5 0-15,0-2-1 16,6-1 0-16,3-7-5 31,0-1 1-31</inkml:trace>
  <inkml:trace contextRef="#ctx0" brushRef="#br0" timeOffset="13758.3">19186 6324 13 0,'-3'-24'6'0,"21"24"-5"0,-12 0 6 0,-1 2-8 16,4 4 1-16,3-1 1 0,-3 3 1 16,0 2-2-16,3 6 1 15,0 3 0-15,0 2 1 16,3 0 0-16,0 6 0 16,3 2-1-16,-1 5 1 15,4-2-2-15,3 0 1 16,3 5-1-16,0-3 1 15,2 3-1-15,-5 5 1 16,-3-2-1-16,0 2 1 16,0-4-1-1,-3-4 0-15,-1 0 0 16,1-5 1-16,0-2-1 16,0 2 0-16,-3-5 0 15,0-8 0-15,-3 0 0 16,0-3 1-16,-4 0-1 15,-2-2 1-15,0-3-1 0,0-3 1 16,-3 0-1-16,-3-2 1 0,0-1-1 16,0-2 1-1,-6-5-1 1,-3 0 1-16,1-6-1 16,-4-2 1-16,3-3-1 15,0-2 0-15,0-1 0 16,0-5 0-16,0 0 0 0,0-2 0 15,3 0-1-15,0-6 1 16,3 5 0-16,0 1 0 16,3-1 0-16,3 1 0 15,3 0-1-15,0 4 1 16,3 1 0-16,6 5 0 0,0 3-1 31,0 3 1-31,0-4 0 16,2 1 0-16,4 5 0 15,3 0 0-15,3 3-1 16,0 5 1-16,-1 3 0 0,1-3 0 16,3 0 0-16,-3 5 0 15,-3 3-1-15,-7 2 1 16,4 4 0-16,0-1 0 0,0 3 0 16,-6 0 0-16,0-3 0 15,0 8 1-15,-4 3-1 16,-2 0 0-16,0 2 0 15,-3 3 0-15,-3-5 0 16,-3 0 0-16,-3 0 0 16,-6-1 0-1,0 1 0-15,-2 3 1 16,-1-4-1-16,-3-7 1 16,-3 0-1-16,-3 0 1 15,-6 0-1-15,0 0 0 16,-2-3 0-16,-1 0 1 0,-3 1-1 15,6-4 0-15,4-2 0 16,2 0 1-16,6-3-1 16,-3 1 1-16,3-1-1 15,0-2 1-15,0-3-1 0,3 0 1 16,1 0-1-16,2-3 0 16,-3 3 0-16,3-3 1 31,0 1-1-16,3 2 0-15,0 0 0 16,0 0 0-16,3-3-1 16,0 3 1-16,0 0 0 15,0 0 0-15,3 0 0 16,0 0 0-16,0 0 0 16,0 0 0-16,-3 0 0 15,3 0 0-15,0 0 0 0,0 0 0 16,0 3-1-16,0-3 1 15,-3 2 0-15,3-2 0 16,0 0 0-16,0 3 0 16,0-3-1-16,0 0 1 0,0 0 0 15,0 0 0-15,0 0-2 16,3 3 1-16,-3-3-2 16,0 2 1-16,0-2-4 15,3 0 1-15,-3 0-1 16,0 0 0-16</inkml:trace>
  <inkml:trace contextRef="#ctx0" brushRef="#br0" timeOffset="18652.21">11819 5580 17 0,'-21'-32'8'0,"12"19"-10"16,3 13 14-16,-6 3-13 16,-6-1 1-16,-3 4 0 15,-5 12 0-15,-10 1 0 16,-3 2 0-16,-3 11-1 16,1 7 1-16,2 4 0 15,3 4 0-15,4-2 0 16,-1-2 0-16,9-6 0 15,6-3 0-15,9-2 0 16,6 0 0-16,6-6 0 16,6-5 1-16,3-2-1 0,9-9 0 15,12 1 0-15,5-9 1 16,7-4 0-16,9-3 0 16,5-6 0-16,7 0 1 15,5-2-1-15,4 0 1 16,5 10-1-16,-6 1 1 15,-2 2-1 1,-13 0 0-16,-5 8-1 16,-9 5 0-16,-10 5 0 15,-5 1 1-15,-12 7-1 16,-12 9 1-16,-6 2-1 16,-12 8 1-16,-15 8 0 15,-9-6 0-15,-5 4-1 16,-10 4 1-16,-8-5-4 0,-1 6 1 0,-8-6-5 15,-13-5 1-15</inkml:trace>
  <inkml:trace contextRef="#ctx0" brushRef="#br0" timeOffset="20264.71">19296 7564 5 0,'-6'8'2'0,"3"-5"1"0,3 0 3 0,0 2-6 16,3 0 1-16,0 1 0 15,0 1 0-15,3 1-2 16,0 3 1-16,3 5 1 15,0-3 0-15,2 6-1 16,1 4 1-16,3 1-1 16,3 3 1-16,3 2-1 0,0-3 1 15,3-2 0-15,2-3 1 16,4-2 0-16,6-1 0 16,6-4-1-16,-4-4 1 15,4-5 0 1,9-2 0-16,5-8-2 0,7-6 1 0,11-2 0 15,-6-6 0-15,7-12-1 16,11-4 1-16,1-4-1 16,11-4 1-16,-9 9 0 15,12-8 0-15,-3-1-1 16,-2 1 1-16,2 2-1 16,-18 3 1-1,-8 5-1-15,-7 3 0 16,-8 5-1-16,-10 3 0 0,-5 3-5 15,-9-6 1-15</inkml:trace>
  <inkml:trace contextRef="#ctx0" brushRef="#br0" timeOffset="20665.86">21043 7157 18 0,'-24'-13'9'0,"0"13"-9"0,21 2 12 16,0 1-12-1,0 2 0-15,3 1 0 16,3 2 0-16,6 2 0 16,6 1 1-16,6-3-1 15,-3 0 1-15,3 0-1 16,6-1 1-16,5 1 0 15,10-5 0-15,0 8-1 16,-1-1 0-16,1 3 1 0,0-2 0 16,-1 2-1-16,-2 3 1 0,-3-3-1 15,-6 1 1-15,-7 4-1 16,-5 1 1-16,-12 2-1 16,-12 0 1-16,-12 8-1 15,-8-2 1-15,-13 4-1 16,-15 9 0-16,1-3-4 0,5 0 1 15,-5 3-3-15,5-11 0 16</inkml:trace>
  <inkml:trace contextRef="#ctx0" brushRef="#br0" timeOffset="31887.85">21772 7766 19 0,'-15'-8'9'0,"-14"8"-5"16,20 5 9-16,-6-2-13 15,0-1 1-15,-3 9-1 16,3-1 1-16,-3 4-1 0,-2 1 0 16,-1 7 0-16,-3 4 1 15,6 8-1-15,3-2 1 0,6 5-1 16,6 0 1-16,9 0-1 16,6-8 0-16,-3 1 0 15,3-9 1-15,6-5-1 16,0-3 0-16,0-8 0 15,2 0 1-15,1-7-1 16,0-6 1 0,-3-5-1-16,-3-9 1 15,-3 4-1-15,-3-1 0 16,-3-7 0-16,-6-3 1 16,0 0-1-16,-3 2 1 15,0 3-1-15,0 3 1 0,0 3-1 16,0 2 1-16,3 3-1 15,3 2 0-15,6 3 0 16,2 5 0-16,7 3 0 16,0 3 1-16,3 2-1 15,6 3 1-15,3 0-1 16,-4 3 1-16,1-1-2 0,3-2 1 16,-6 0-2-16,-3-2 0 15,-1-4-5 1,-2-4 1-16,0-1-2 15,0-5 1-15</inkml:trace>
  <inkml:trace contextRef="#ctx0" brushRef="#br0" timeOffset="32458.62">22210 7316 12 0,'3'-3'6'0,"0"-5"-1"0,-3 8 9 15,-3 0-14-15,-3 3 0 16,0 5 1-16,-3 2 0 15,-3 9-1-15,-3 2 0 16,0 3 0-16,0 2 1 16,1 3-1-16,2-7 1 0,3-1-1 15,0-3 1-15,6 1-1 16,0-3 1-16,3-6-1 16,3 1 1-16,6-6 0 15,6-2 0-15,3-3 0 16,5-3 0-16,7-2-1 15,3 5 1-15,0-3-1 0,-1 0 0 16,7-2 0-16,3 0 1 16,-7 0-1-16,1-1 0 0,0 1 0 15,0 5 0-15,2-3 0 16,1 9 1-16,0-1-1 16,-4 0 1-16,-2-2-1 31,-3 5 0-31,-6 5 0 15,-3 3 1-15,-7 2-1 0,-5 4 1 16,-9-6-1-16,-6 2 1 16,-6 1-1-16,-8-4 0 15,-7 4-2-15,-3-3 1 16,-3-3-6-16,4-5 1 16</inkml:trace>
  <inkml:trace contextRef="#ctx0" brushRef="#br0" timeOffset="33145.07">22531 6760 22 0,'-6'-3'11'0,"18"6"-11"16,-9 0 16-16,3-1-16 0,0 4 0 15,3 4 0-15,3 6 0 16,6 3 0-16,9 4 0 16,2 7 0-16,4 1 1 15,0 9-1-15,-3-6 1 16,2 6-1-16,7 0 1 15,-3-3-1-15,-9-3 1 0,-1 1-1 16,-2-4 1-16,-3-2-1 16,-3-7 0-16,-3 1 0 15,-3-9 1-15,-3-4 0 16,-3-2 0-16,-3-5-1 16,-3-3 1-16,-3-11-1 15,0-2 1 1,0-13-1-16,0-6 1 0,3 0-1 15,0-5 0-15,6-3 0 16,0 3 0-16,2-2 0 16,1 2 0-16,6 2-1 15,3 6 1-15,3 0-1 16,3 0 1-16,3 8-1 16,2 5 1-16,-2 0-1 0,3 3 1 15,3 13-1-15,2 5 1 16,-8 11 0-16,-3 2 0 15,-3 6 1-15,-9 3 0 16,-6 7-1-16,-9-2 1 16,-12 2 0-16,-3 9 1 15,-6-1-1 1,-12-2 1-16,-11 7-1 16,-1 1 0-16,4 2-2 15,-1-10 1-15,3-8-5 16,1-9 0-16,2-4-4 15,0-14 1-15</inkml:trace>
  <inkml:trace contextRef="#ctx0" brushRef="#br0" timeOffset="36317.75">19861 10128 13 0,'-12'-2'6'0,"7"-1"-2"15,2 0 5-15,0 3-8 16,-3 0 0-16,-3 0 0 0,0-2 1 16,0 2-2-16,0 0 0 15,0 0 1-15,0 2 1 16,0 1-1-16,3 2 1 16,0 3-1-16,-3 3 0 15,3 2-1-15,-3-2 1 0,0 7-1 31,3 6 0-31,1 5 0 16,2 0 0-16,6 6 0 16,2-1 0-16,1 0 0 15,0-2 0-15,6-5-1 16,3-1 1-16,3-2 0 16,3-6 0-16,3-4 0 0,0-7 1 15,-1-4-1-15,4-3 0 0,-3 0 0 16,-3-8 1-16,-3-5-1 15,-4-6 1-15,1-2-1 16,-3 3 1-16,-3-1-1 16,-6-2 1-16,0 0-1 15,-3 0 1-15,-3 0-1 16,0 2 1-16,0 1-1 0,0 2 1 16,0-3-1-16,3 9 0 15,0 2 0-15,0 0 0 16,0 2 0-16,0 6 0 0,3-2-1 15,3 2 1-15,0 5 0 16,6 6 0-16,6 7 0 31,0 6 0-31,6-3-1 16,-1 0 1-16,-2 3 0 16,-6 0 0-16,0 0 0 0,0-3 0 15,0-3 0-15,-3-2 1 16,0-2-1-16,-1-4 0 15,1-2 0-15,-3 0 0 16,-3-3-1-16,0 1 1 0,-3-6-3 16,-3 0 1-16,0 0-5 15,0 0 1-15</inkml:trace>
  <inkml:trace contextRef="#ctx0" brushRef="#br0" timeOffset="37875.44">20603 9932 11 0,'-9'-5'5'0,"9"-3"-1"16,0 6 3-16,-3-1-5 16,0 0 1-16,0 3 1 15,0-5 0-15,0 5-6 16,-3 0 1-16,0 0 3 15,-3 0 1-15,0 0-2 16,0 3 0-16,0 2-1 0,0 6 1 0,0 2-1 16,0 3 1-16,0 5-1 15,0-3 0-15,1 6 0 16,2 11 1-16,3-1-1 16,3 3 0-16,3 0 0 15,3 0 0-15,2-5 0 16,4-6 1-1,3 1-1-15,3-9 0 16,0-5 0-16,0-5 1 16,0-5-1-16,0 0 0 15,-4-9 0-15,-2-2 1 16,-3-2-1-16,0-3 1 16,0-6-1-16,-3 3 1 15,0-2-1-15,-3-6 1 0,-3 0-1 16,0-2 0-16,0 2 0 15,0 5 0-15,-3-2 0 16,3 0 0-16,0 0 0 16,0 2 1-16,0 1-1 15,-3 5 0-15,0 2 0 16,3 0 0-16,0 3-1 16,0 3 1-16,0 5-1 15,0 0 1-15,0 3 0 16,0 2 0-16,0 6 0 15,0 2 0-15,3 3 0 16,0 8 0-16,3-1 0 16,0 4 1-16,3-3-1 15,0-1 1-15,3-1-1 0,0-1 1 16,5-3-1-16,-2 4 1 16,3-4-1-16,0 1 0 15,0-6 0-15,3 3 0 16,-3-3 0-16,-1-3 0 15,1-2 0-15,-3-2 1 16,-3 2-1-16,0-3 0 0,-3-5 0 16,0 5 1-16,-3-5-1 15,0 3 0-15,-6-3 0 16,3 0 0-16,-3 2-1 16,0-2 0-16,0 0-4 15,-3-2 1-15,0-3-3 0,0 2 0 16</inkml:trace>
  <inkml:trace contextRef="#ctx0" brushRef="#br0" timeOffset="39411.61">21302 9440 13 0,'15'-10'6'0,"-6"15"-3"0,-6-2 7 0,-3-3-9 16,0 0 0-16,0 0 1 15,0 0 1-15,0 0-4 16,-6 0 1-16,0-3 1 16,-6 6 1-16,-3 5-1 15,-3 5 0-15,-3 5-1 31,4 4 1-31,-1-4-1 0,3 1 1 16,3 2-1-16,0 3 1 16,3-3-1-16,3 3 0 15,3-9 0-15,-3 4 1 16,6-3-1-16,0-3 0 16,9 0 0-16,-3-2 0 0,3-6 0 15,3-2 0-15,3-1 0 16,3 1 1-16,5 0-1 15,4-3 1-15,0 0-1 16,0 0 1-16,6 2-1 16,-1-2 0-16,1 0 0 15,0 0 0-15,-3 0 0 0,-4 0 1 16,1 0-2-16,-3 0 1 0,3 6 0 16,-3-1 1-16,-1 3-1 15,1 2 0-15,-3 6 0 16,-3-2 1-16,-3-4-1 15,-3 6 1-15,-3-3-1 32,-3 0 1-32,-9-2-1 0,-3-6 1 15,-9 3 0-15,-3 0 0 16,-3 3-1-16,0-1 0 16,-9-2 0-16,-5-2 0 15,-1-1-1-15,6-5 0 16,3 0-1-16,4-5 0 15,2 5-3-15,6-11 1 0,3-5-3 16,6-5 1-16</inkml:trace>
  <inkml:trace contextRef="#ctx0" brushRef="#br0" timeOffset="40066.25">21731 9104 20 0,'-18'-10'10'0,"18"12"-12"16,3 1 17-16,3 0-15 0,0-1 1 15,3 9 0-15,2 2 0 16,4 11-2-16,3 2 1 15,0 6 0-15,6 3 1 16,0 4-1 0,3-4 1-16,2 2-1 15,1 0 0-15,-6-3 0 0,-3 1 1 0,0-9-1 16,-1-2 0-16,-5 0 0 16,-3-9 1-16,-3-1-1 15,0 2 0-15,-3-9 1 16,-3 1 0-16,-3 0-1 15,0-8 1-15,-3-2-1 16,0-4 1-16,0-2-1 16,3-5 1-16,0-5-1 15,-3-6 0-15,3 0-1 16,0 3 1-16,3-3 0 16,0-2 0-16,3-1 0 15,3 6 0-15,3 0 0 16,3 2 0-16,6 3-1 0,5 3 1 15,4 3-1-15,0 2 1 16,0 2 0-16,2 4 0 16,1 4-1-16,-6 6 1 15,-3 3-1-15,-3 2 1 16,-7 3 0-16,-5 3 1 16,-6-4-1-16,-6 1 1 15,-6 3 0 1,-3 2 0-16,-5 0-1 15,-10 0 0-15,-3-2 0 16,-3-3 0-16,4-3-2 16,2-8 0-16,3-7-5 15,3-9 1-15</inkml:trace>
  <inkml:trace contextRef="#ctx0" brushRef="#br0" timeOffset="40745.32">22383 8649 24 0,'-12'0'12'0,"18"0"-15"0,-6 0 19 0,3 3-16 0,2-3 0 16,1 8 0-16,0 2 0 15,6 6 0-15,0 3 0 0,9 5 0 32,-3 2 0-32,0 3 0 15,3 0 1-15,2 3-1 16,4-3 1-16,3 3-1 16,0 2 1-16,-1 1-1 15,-2-6 1-15,-3 8-1 16,-3-5 0-16,-3-3 1 15,-3 0 0-15,-3-5-1 0,-3-3 1 0,-4-5-1 16,1-6 1-16,-6-2-1 16,0-3 1-16,-3-7-1 15,-3-9 1-15,-2-2-1 16,-1-3 1-16,0-5-1 16,0-3 0-16,6-5 0 15,3-3 0 1,3 6-1-16,3-9 1 15,3 4 0-15,3-1 0 16,-1 0-1-16,4-2 1 16,3-3 0-16,3 5 0 15,6 0-1-15,-3 3 1 16,-1 8-1-16,-5 5 1 0,3 6 0 16,3 2 0-16,6 0-1 15,2 8 1-15,1 2-1 16,0 6 1-16,-3 8 0 15,-6 3 0-15,-7-1 0 16,-5 6 0-16,-6 2 0 16,-9 11 1-16,-12-2-1 0,-11 7 1 15,-4 1-1 1,0 1 1-16,-9 4-2 16,-5-8 1-16,-4-6-3 15,-2-2 1-15,-7-3-5 16,3-8 0-16</inkml:trace>
  <inkml:trace contextRef="#ctx0" brushRef="#br0" timeOffset="41615.65">21353 9205 17 0,'-24'-29'8'0,"-12"-8"-5"16,27 31 11-16,-6 4-14 16,-6-1 1-16,1 0 1 15,2 6 0-15,-3 5-3 0,-3 3 1 16,-6 7 1-16,-2 6 0 15,2 2 0-15,0 9 0 16,3 5-1-16,0 4 0 16,4 12 0-16,2 13 1 0,3 5-1 15,3 11 1-15,6-11-1 16,9 10 1-16,6-7-1 16,9 0 1-16,15-3-1 15,5 0 1-15,4-11-1 16,12-12 0-16,11-6 0 15,7-8 1-15,8-5-1 0,-8-14 1 16,-1-7-1-16,3-6 1 16,1-10-1-16,-4-14 1 15,-11-5-1-15,-3-10 1 0,-10-3 0 16,-8-3 0-16,-9-5 0 16,-12-5 0-16,-9-3 0 31,-9-5 0-31,-12 0 0 15,-15-9 0-15,-12 4-1 16,1-6 1-16,-7 8-1 16,-9 6 1-16,4 4-1 15,-10 4 0-15,4 2-1 0,-1 5 1 16,7 6-2-16,5 5 0 16,12 7-3-16,10 1 1 0,5 5-5 15,9 11 1-15</inkml:trace>
  <inkml:trace contextRef="#ctx0" brushRef="#br0" timeOffset="42300.88">21817 10565 18 0,'9'-24'9'0,"3"8"-5"15,-6 11 12-15,0 2-16 16,0 3 1-16,3 3 0 16,0 2 1-16,-4 16-2 15,-2 3 0 1,-3 5 1-16,-3 8 1 15,-2 3-1-15,-7-6 0 16,-3 1 0-16,-6-4 0 16,-3 1-1-16,0-5 1 15,0-9-1-15,1-5 1 0,2-7-1 16,0-9 1-16,3-2-1 16,3-11 1-16,3-8-1 15,3-5 0-15,3-3 0 16,0 1 0-16,1-4 0 15,2 1 0-15,3 5 0 16,3 10 0-16,2 1 0 0,4 4 0 16,6 4-1-16,6 2 1 15,9 3 0 1,6-3 1-16,2 10-1 16,10-2 0-16,3 8 0 15,-10 0 0-15,1 0 0 16,0 3 0-16,5-1-2 15,-5 1 0-15,-6-1-3 16,-4-4 1-16,-5-1-4 16,-6-5 1-16</inkml:trace>
  <inkml:trace contextRef="#ctx0" brushRef="#br0" timeOffset="42817.77">22079 10160 23 0,'-15'-8'11'0,"15"-5"-15"15,0 13 20-15,3 2-16 0,3 1 1 16,9 5 0-16,6 5 0 16,2 3-1-16,7 8 0 15,3 2 0-15,0 4 1 16,-4-1-1-16,1-6 1 0,0-4-1 15,-6-3 1-15,-3-3-1 16,-3-2 0-16,-4-6 0 16,-5-2 1-16,-3-3 0 15,0-6 0-15,-3-10-1 16,-3-7 1-16,-3-6-1 16,0-14 1-16,-3 4-1 0,6-1 0 31,12-13-1-31,9 11 1 15,-3 7-1-15,-3 1 1 0,0 10-1 16,6 5 1-16,5 6-1 16,7 5 1-16,3 8 0 31,-1 8 0-31,-2 3 0 16,-6 5 0-16,-3-3 1 15,-6 5 0-15,-6 12 1 0,-9-1 0 16,-6 2 0-16,-12 4 0 15,-9 2-2-15,-9 0 1 16,0-3-2-16,-5-2 0 16,-7-6-2-16,0-2 0 0,4-3-5 15,2-5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51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239 486 1280,'-46'-7'733,"38"5"-614,0 0 0,-1 1-1,1 0 1,0 1 0,-1 0-1,1 0 1,-1 1 0,1 0-1,-9 2 1,10-1-61,-1 0 0,1 0 0,-1 1 1,1 0-1,0 0 0,0 0 0,1 1 0,-13 9 1,17-11-45,0 0 0,0 0 1,0 0-1,0 1 0,0-1 1,0 0-1,1 1 0,-1 0 0,1-1 1,0 1-1,0 0 0,0 0 1,0-1-1,0 1 0,0 0 1,1 0-1,0 0 0,-1 0 1,1 0-1,0 0 0,0 0 1,1 0-1,-1 0 0,1 0 1,1 4-1,1 5 67,1-1 0,1 0 0,0 0 0,1 0 0,0-1 0,0 0-1,1 0 1,1 0 0,0-1 0,0 0 0,12 9 0,10 7 162,2-1-1,38 21 1,-38-25-129,49 28 171,1-3 1,2-4-1,158 53 0,-136-62-153,3-5-1,205 24 1,179-33 403,-4-44 61,642-149 556,-808 92-866,-240 55-173,145-69 0,-207 86-97,0-1 0,-1 0 0,-1-2 0,0 0 0,-1-1 0,0-1 0,21-26 0,-32 33-9,0 0 0,0 0 0,-1-1 0,-1 0 0,1 0 0,-2-1 0,1 1 1,-2-1-1,1 0 0,-1 0 0,-1 0 0,0-1 0,-1 1 0,0-1 0,0 1 0,-2 0 1,-1-16-1,1 19-3,-1 0 0,1 0 0,-2 0 0,1 0 0,-1 1 1,0-1-1,-1 1 0,-8-13 0,5 10 8,-1 1-1,-1 0 1,1 0-1,-1 1 1,-17-12-1,-14-7-16,-2 2 0,0 2 0,-2 1 0,0 3 0,-1 1 0,-90-21 0,-295-33-66,411 70 71,-607-42-64,-3 50 0,-11 40 64,483-28 11,1 0-80,-182 43-1,301-51 69,1 2 1,-37 17 0,56-21-18,-1 1 0,2 0 1,0 2-1,0 0 1,-24 22-1,35-28 11,1-1 1,-1 1-1,1 0 1,0 0-1,1 1 1,-1-1-1,1 1 0,0-1 1,0 1-1,1 0 1,0 0-1,0 0 0,0 1 1,-1 11-1,3-11 4,0 1 0,0 0-1,1-1 1,0 1-1,1-1 1,-1 1 0,2-1-1,-1 0 1,1 1 0,6 12-1,3-1-5,1 0-1,0-1 0,1 0 0,1-2 1,1 1-1,1-2 0,22 18 1,7 1-194,1-2 0,54 27 0,105 40-954,-180-87 960,161 71-976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26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632 382 896,'3'-1'138,"1"-1"0,-1 1 0,1 0 0,0 0 1,0 0-1,0 1 0,0-1 0,0 1 0,-1 0 0,1 0 0,7 1 1,15-1 16,200-9 342,-88 6-119,564-16 497,-322 7-663,1515-73 493,-420 9-298,-780 46-281,2996-102 215,-2956 125-320,-389 6-20,592 24 45,-725-14-92,-31 4 46,-151-6-2,-19 0 5,-12-6-2,0-1-1,0 0 0,0 0 1,0 1-1,1-1 1,-1 0-1,0 0 1,0 1-1,0-1 1,0 0-1,0 0 1,0 1-1,0-1 1,0 0-1,0 0 1,0 1-1,-1-1 0,1 0 1,0 1-1,0-1 1,0 0-1,0 0 1,0 0-1,0 1 1,-1-1-1,1 0 1,0 0-1,0 0 1,0 1-1,0-1 1,-1 0-1,1 0 0,0 0 1,0 0-1,-1 1 1,1-1-1,0 0 1,0 0-1,0 0 1,-1 0-1,1 0 1,-1 0-1,-8 4 18,0 0 0,-1-1 0,0-1 0,1 0 0,-1 0 0,-16 1 0,23-3-16,-490 37 249,-8-26-123,469-11-123,-3748 44 486,1048 25-491,770 48 0,357 60-128,1335-142 131,-364 55-28,576-79-81,-108 35-1,164-46 105,-26 13-29,27-13 27,0 1 0,0 0-1,0-1 1,0 1 0,0 0-1,0 0 1,0-1 0,1 1-1,-1 0 1,0 0 0,0 0-1,1 0 1,-1 0 0,1 0-1,-1 0 1,1 0 0,-1 0-1,1 1 1,0-1 0,0 0-1,-1 2 1,1-2 3,0 0-1,0-1 0,1 1 1,-1 0-1,0 0 1,0-1-1,1 1 0,-1 0 1,0 0-1,1-1 1,-1 1-1,0 0 1,1-1-1,-1 1 0,1-1 1,-1 1-1,1 0 1,0-1-1,-1 1 1,1-1-1,0 0 0,-1 1 1,1-1-1,0 1 1,-1-1-1,3 1 0,10 3-11,1-1 0,0 0-1,0-1 1,0 0 0,0-1-1,0-1 1,16-1 0,516-38-92,-342 20 82,1663-170 151,-360 58-192,11 45 0,4008 30 64,-4400 93 150,-523-16-66,-111-16 16,-362-6-242,-120 2-141,-14 1-23,-22 4-291,14-4 332,-35 11-524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28.5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826 212 640,'11'-8'141,"0"2"0,1-1-1,-1 2 1,1-1 0,0 2 0,1 0 0,-1 0-1,1 1 1,18-2 0,406-18 975,-262 17-803,1663-39 1799,-279 16-1555,-1020 15-538,-272 5 66,957-18-63,-10 22 106,-1176 5-104,-21-1 2,0 1 0,0 0 0,26 5 0,-33-1-20,-11-1 11,-20 5 51,12-5-31,-23 7 45,-2-2 0,-42 5 0,-77 2-14,95-11-20,-1724 122 358,948-78-406,386-19 0,-1666 126-122,1778-128 116,-879 108 6,622-61 0,584-73-2,-566 78-103,564-77 95,6-2-2,0 1 1,0 0-1,0 0 0,0 0 0,0 0 0,0 1 1,0 0-1,1 0 0,-9 5 0,13-7 12,0 0-1,0 0 1,0 1 0,0-1-1,0 0 1,0 0 0,0 0-1,0 1 1,-1-1 0,1 0-1,0 0 1,0 0-1,0 1 1,0-1 0,0 0-1,0 0 1,0 0 0,0 1-1,0-1 1,0 0 0,0 0-1,0 0 1,1 1 0,-1-1-1,0 0 1,0 0 0,0 0-1,0 1 1,0-1-1,0 0 1,0 0 0,0 0-1,1 0 1,-1 0 0,0 1-1,0-1 1,0 0 0,0 0-1,1 0 1,-1 0 0,0 0-1,0 0 1,0 0-1,0 1 1,1-1 0,-1 0-1,0 0 1,0 0 0,1 0-1,-1 0 1,0 0 0,0 0-1,0 0 1,1 0 0,-1 0-1,0 0 1,0 0 0,0 0-1,1-1 1,13 4 0,0-1 0,0-1 0,0-1 0,0 0 0,16-2 0,529-47 47,-3-23 51,86-11-9,-190 33-67,973-100-1,-409 80 93,4 28-124,-623 27 34,2256-69 1512,-2480 76-1286,61 0-607,-205 9-197,-28-1 538,-1 0 0,0 0 0,0 0 0,1 0 0,-1 0 0,0 0 0,0 0 0,1 0 0,-1 0 0,0 0 0,1 0 0,-1 0 0,0 0 0,0 0 0,1 0 0,-1 0 0,0 0 0,0 0 0,1 1 1,-1-1-1,0 0 0,0 0 0,0 0 0,1 0 0,-1 1 0,0-1 0,0 0 0,0 0 0,1 0 0,-1 1 0,0-1 0,0 0 0,0 0 0,0 1 0,0-1 0,1 0 0,-1 0 0,0 1 0,0-1 0,0 0 0,0 0 0,0 1 0,0-1 0,0 0 0,0 0 0,0 1 1,0-1-1,0 0 0,0 1 0,0-1 0,0 0 0,-1 0 0,1 1 0,0-1 0,0 0 0,0 0 0,0 1 0,0-1 0,-1 0 0,1 0 0,0 1 0,-15 8-786,-18-6-350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30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1494 640,'6'-2'355,"-1"1"-1,0 0 1,1 0 0,-1 0-1,1 0 1,0 1 0,10 1-1,28 5-125,0 3-1,-1 2 0,84 32 1,-36-12 223,376 108 788,-366-116-964,0-4 1,179 11-1,-139-29 118,244-29 0,133-73 226,-382 65-370,153-63 0,-231 75-181,-2-3 1,0-2-1,-2-2 1,-1-3 0,51-43-1,-72 47 27,-1-1 0,-1-1 0,26-37 0,-46 56-56,0-1 0,-1 0 0,-1-1-1,-1 0 1,0 0 0,0-1 0,-2 1 0,0-1-1,0-1 1,-2 1 0,0 0 0,-1-1 0,-1 0 0,-1-26-1,0 17-13,-1 0 0,-2 0 0,0 0 0,-2 0 0,-1 0 0,-1 1 0,-1 0 0,-1 1-1,-1-1 1,-1 2 0,-1-1 0,-2 2 0,-23-32 0,9 22-49,-1 1 0,-1 2 0,-1 1 0,-2 2-1,-1 0 1,-1 3 0,-1 1 0,-50-23 0,-27-5-97,-182-52 0,201 75 117,-1 4 0,0 4 0,-2 4 0,0 5 0,0 4 0,-117 7 0,127 6 0,0 3 0,1 4 1,1 4-1,1 4 0,1 3 1,0 4-1,-89 44 0,73-21-31,-140 96-1,169-98 23,3 4-1,-97 99 1,131-117 12,1 1 1,3 1 0,1 2 0,1 1 0,3 1-1,-27 62 1,41-77-2,0 1 0,2 1 0,1-1 0,-6 55 0,12-61-2,0 0 0,1 1 1,2-1-1,0 0 0,1 0 1,2 0-1,7 23 0,-4-20-29,2 0-1,1-1 0,1 0 0,1-1 0,1 0 1,1-1-1,18 21 0,-10-18-116,1 0-1,1-2 1,1-1 0,55 36-1,-27-27-183,0-3 0,2-2 0,1-2 0,0-4 0,110 26-1,44-6-839,13-4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31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363 159 1408,'-18'-18'373,"-1"1"1,0 0-1,-29-17 0,41 30-233,1 0 0,-1 0 1,0 1-1,-1 0 0,1 1 0,-1-1 0,1 1 0,-1 1 0,1 0 0,-12-1 0,-13-2 175,-48-9 197,80 12-500,0 1-1,0 0 1,0 0-1,0 0 0,0 0 1,1 0-1,-1 0 1,0 0-1,0 0 1,0 0-1,0 0 1,0 0-1,0 0 0,0 0 1,0 0-1,0 0 1,0 0-1,0 0 1,0 0-1,0 0 1,0 0-1,0 0 0,0 0 1,0 0-1,0 0 1,0 0-1,0-1 1,0 1-1,0 0 1,0 0-1,0 0 0,0 0 1,0 0-1,0 0 1,0 0-1,0 0 1,0 0-1,0 0 1,0 0-1,0 0 0,12-1 227,18 0 36,61 10 255,20 2-12,76-2 94,111 3 79,-6-6-194,275-1-11,-378-10-428,235-13 142,-290 10-130,74-9 161,-197 14-171,-11 0 4,-15-4 50,-8 2-76,0 1 1,0 2 0,-1 0 0,-41 2-1,23 1 9,-724 29 104,-343 89-150,942-94-44,-88 11-147,244-35 162,-10 0-405,-34 9 1,44-6-453,30-7-169,29-9-225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33.2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79 1664,'0'-4'151,"0"1"0,0-1 0,-1 1 0,0-1 0,1 1 0,-1-1 0,-1 1 0,1 0 0,0-1 0,-1 1 0,0 0 0,1 0 0,-1 0 0,0 0 0,-1 0 1,1 1-1,0-1 0,-1 1 0,0-1 0,1 1 0,-1 0 0,0 0 0,0 0 0,-6-2 0,6 3-147,1 0 0,0 1 1,0-1-1,0 1 0,-1-1 0,1 1 1,0 0-1,0 0 0,-1 0 0,1 1 1,0-1-1,0 0 0,-1 1 0,1-1 1,0 1-1,0 0 0,0 0 0,0 0 1,0 0-1,0 0 0,0 0 0,0 0 1,0 1-1,1-1 0,-1 1 0,0-1 1,1 1-1,0 0 0,-3 2 0,-4 8 31,0 0-1,0 0 0,-9 21 1,7-14-23,-2 7 10,0 0 0,1 1 0,2 0 0,1 0 0,1 1 0,1 0 0,-3 56 0,8-48 23,1 1 1,2 0-1,1-1 0,2 1 1,17 62-1,-19-90-7,0 0-1,1 0 1,0 0 0,0 0-1,1 0 1,0-1 0,1 1-1,-1-2 1,2 1 0,-1-1-1,1 1 1,0-2 0,0 1-1,1-1 1,14 9 0,-13-10 7,1 0 0,0-1 1,1 0-1,-1-1 0,1 1 1,0-2-1,0 0 0,0 0 1,0-1-1,0 0 0,0-1 1,0-1-1,19-2 0,-10 0 34,-1-2 0,1 0 0,-1-1 0,0-1 0,-1-1 0,1 0 0,-2-2-1,1 0 1,-1-1 0,-1 0 0,0-1 0,24-25 0,-29 26-16,0-1-1,-2 0 1,1-1 0,-1 0-1,-1-1 1,-1 1-1,1-2 1,-2 1 0,0-1-1,-1 0 1,-1 0 0,0 0-1,-1-1 1,0 1 0,-2-1-1,1-28 1,-4 27-33,1-1 0,-2 0-1,-1 1 1,0 0 0,-1 0 0,-1 0 0,-13-28-1,14 35-58,-1-1-1,-1 1 0,1 0 0,-1 1 0,-1 0 0,0 0 1,0 0-1,-1 1 0,0 0 0,0 1 0,-1 0 1,-17-9-1,17 11-84,0 0 1,-1 1 0,1 0-1,-1 1 1,0 0 0,0 1-1,-1 0 1,1 0-1,0 2 1,-15-1 0,19 2 18,1 0 0,0 0 0,-1 1 0,1 0 0,0 0 0,0 0 0,0 1 0,0 0 0,1 0-1,-1 0 1,1 1 0,0 0 0,0 0 0,0 0 0,0 0 0,1 1 0,-1 0 0,1 0 0,0 0 0,-3 8 0,0 0-182,0 0-1,1 0 1,-6 22 0,-9 46-875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37.4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1024,'52'5'1075,"-38"-5"-888,-1 1 0,1 0 0,0 1 0,-1 1 0,22 7 0,-3 1 111,1-2 0,60 11 0,-33-9-82,386 57 487,9-32-382,520-27-31,-920-9-282,1376-75 505,-806 33 233,-253-1 299,-306 34-437,92-1 0,-141 3-2059,81 7-1258,-35 0 1664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38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61 768,'-5'-2'84,"-13"-7"79,18 8-155,-1 1 1,1 0-1,0 0 1,-1 0-1,1-1 1,0 1-1,-1 0 0,1 0 1,0 0-1,-1 0 1,1 0-1,-1 0 0,1 0 1,0 0-1,-1 0 1,1 0-1,-1 0 1,1 0-1,0 0 0,-1 0 1,1 0-1,-1 0 1,1 0-1,0 1 1,-1-1-1,1 0 0,0 0 1,-1 0-1,1 1 1,0-1-1,-1 0 0,1 0 1,-1 1-1,1 1 206,17 6 660,-5-7-652,0 1 0,1 0-1,-2 1 1,21 6-1,4 2 122,33 4 95,1-3 1,130 5 0,148-20 100,-323 3-496,612-29 720,-32 1-246,-433 22-133,188-33 0,-332 35 0,48-16 0,-87 17-197,-10 2-96,-250 21-108,-49 4-137,265-21-112,29-2-264,0 2 0,-43 8 0,30 4-515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41.5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136 88 1152,'-1'-1'3,"-7"-12"307,-1 2-1,-15-17 1,21 24-212,-1 1 1,1 0-1,-1 0 0,0 0 1,0 1-1,0-1 0,-1 1 1,1 0-1,-1 0 0,1 1 1,-9-3-1,7 3-117,-16 0-25,21 1 44,0 0 0,1 1 0,-1-1 0,1 0 0,-1 1 0,1-1 0,-1 1 0,1-1 0,0 1 0,-1-1 0,1 1 0,-1-1 0,1 1 0,0-1 0,0 1 0,-1-1 0,1 1 0,0-1 0,0 1-1,-1 0 1,1-1 0,0 1 0,0 0 0,0-1 0,0 1 0,0-1 0,0 1 0,0 0 0,0-1 0,0 1 0,1 0 0,-1-1 0,0 1 0,0-1 0,0 1 0,1 0 0,3 12 7,1-1 0,0 0 0,0 0-1,1 0 1,1-1 0,14 20 0,-3-5 73,-1-2 57,1-1-1,2-1 1,39 37 0,76 51 549,-131-107-660,41 29 136,1-2 1,2-2 0,1-2 0,0-3-1,2-1 1,1-3 0,94 22 0,-8-15 220,258 17 1,-276-38-160,0-5 0,0-5 0,226-40 0,-292 33 110,-1-2 0,95-39 0,-137 47-232,0 0-1,0-1 0,17-14 1,21-12 26,9-2-183,-39 23 18,31-16 1,-39 25 20,-11 3 12,1 0 0,0 0 0,0 0 0,0-1-1,0 1 1,0 0 0,-1 0 0,1 0 0,0-1 0,0 1 0,0 0 0,-1-1 0,1 1 0,0-1 0,0 1 0,-1-1 0,1 1 0,0-1-1,-1 0 1,1 1 0,-1-1 0,1 0 0,-1 1 0,1-1 0,-1 0 0,1 0 0,-1 0 0,0 1 0,1-1 0,-1 0 0,0 0-1,0 0 1,0 0 0,0 1 0,1-1 0,-1 0 0,-1-1 0,-8 1-509,9 1 485,0 0 1,0 0 0,0 0-1,0-1 1,0 1-1,1 0 1,-1 0-1,0 0 1,0 0 0,0 0-1,0 0 1,0 0-1,0 0 1,0-1 0,0 1-1,0 0 1,0 0-1,0 0 1,0 0 0,0 0-1,0 0 1,1-1-1,-1 1 1,0 0 0,0 0-1,0 0 1,0 0-1,0 0 1,-1-1 0,1 1-1,0 0 1,0 0-1,0 0 1,0 0 0,0 0-1,0 0 1,0-1-1,0 1 1,0 0-1,0 0 1,0 0 0,0 0-1,0 0 1,0 0-1,-1 0 1,1 0 0,0-1-1,0 1 1,0 0-1,0 0 1,0 0 0,0 0-1,-1 0 1,1 0-1,0 0 1,0 0 0,0 0-1,0 0 1,0 0-1,0 0 1,-1 0 0,1 0-1,4-2-249,0 0-1,0 1 1,0-1 0,0 1 0,8-1-1,14 1-639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29T08:24:31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18828 5687 40,'-14'12'33,"5"1"1,-4-13-7,13 0-7,-11-9-9,12-2-2,-1-18-5,10-10-1,1-19-1,7-16-1,2-14 1,6-13-2,2-7 1,4 2 0,-2 6 0,-2 11-1,-2 16 0,-3 19 0,-2 19 0,-4 23 0,-1 21 0,0 14 0,-2 17 0,0 13 0,2 15 1,-1 11 0,0 8 0,0 6-1,-4-3 1,1-4-1,-5-9 0,0-7 0,-2-9-2,-5-14-2,5-4-2,-10-24-14,10 5-9,-5-24-6,-8 17-1,8-17 0</inkml:trace>
  <inkml:trace contextRef="#ctx0" brushRef="#br0" timeOffset="229.01">18747 5408 50,'0'0'35,"0"0"-1,31 1 0,0-10-24,18 0-6,1-7 0,7-1-7,8 3-20,-11-8-9,1 3-2,-10-6 1</inkml:trace>
  <inkml:trace contextRef="#ctx0" brushRef="#br0" timeOffset="588.03">19933 4734 57,'-13'-7'33,"-5"22"0,-13 9-1,-1 21-26,-9 8-2,6 20 2,-3 5-2,10 12-1,9-1-1,12-2 0,14-6-1,11-8-1,13-10-3,3-16-3,15 0-20,-10-23-7,6-7-1,-8-12-1</inkml:trace>
  <inkml:trace contextRef="#ctx0" brushRef="#br0" timeOffset="926.05">20294 4719 61,'25'14'35,"1"7"-1,13 19-1,-6 7-26,19 20-2,1 7 0,5 16-1,-8 4-1,-2 4-1,-13-1-1,-12-6-4,-8 1-14,-26-22-12,-5-8-5,-15-18-3,-3-10 1</inkml:trace>
  <inkml:trace contextRef="#ctx0" brushRef="#br0" timeOffset="1676.09">18754 5955 30,'0'0'29,"-15"-6"1,-3 14 0,-9-1-18,7 16-3,-11 0-3,9 12 0,-2-2-2,8 8 0,6-4-2,10-1 1,5-2-2,7-4 0,-1-6-1,-3-1 1,-3-3 1,-9-1-1,-6-1-1,-6 0 1,-3-1-1,0 0 0,2 0 1,3 0 0,6-2 0,8 0-1,3 0 1,2 1 0,3 3 2,-1 4-1,-3-1 0,0 4 1,-3 1-1,-1 2 0,3-3 0,6-1-1,0-3 0,5-4-1,8-3-3,-1-10-3,12 8-18,-8-18-5,7 7-6,-7-9-1,4 2 1</inkml:trace>
  <inkml:trace contextRef="#ctx0" brushRef="#br0" timeOffset="5861.33">19606 7733 28,'0'0'28,"0"0"1,-5 10-8,2-21-7,13-1-2,-6-19-3,12-3-3,-5-21 0,12-7-2,-2-20-1,7-11-1,3-20 0,5-7 0,2 1-1,1 8-1,-1 13 1,-3 14-1,-3 20 3,-1 23-2,-8 33 0,-3 29 0,-4 24 0,-2 17 0,0 13-1,0 13 2,2 6-1,0 3 1,-1-1-1,3-8 1,1-11-1,-1-10-2,4-8-2,-11-19-6,10 0-18,-18-19-5,0-7-2,-3-14 0</inkml:trace>
  <inkml:trace contextRef="#ctx0" brushRef="#br0" timeOffset="6066.34">19741 7381 67,'33'-3'34,"12"-8"-1,15 0-2,4-5-28,11 0-4,7 4-12,-10-6-17,-1 2-1,-12-5-3,-4 1 1</inkml:trace>
  <inkml:trace contextRef="#ctx0" brushRef="#br0" timeOffset="6342.36">20925 6681 53,'-18'22'33,"-14"11"-2,-7 10 0,-6 9-27,7 14 1,2 4 1,12 9-1,13-2 0,15 0-2,12-10-1,18-5 0,12-7-4,3-14-5,17-3-19,-8-19-6,0-8-1,-8-15-1</inkml:trace>
  <inkml:trace contextRef="#ctx0" brushRef="#br0" timeOffset="6597.37">21338 6628 57,'21'10'34,"3"6"-1,10 11-1,-2 8-27,9 17 1,-4 5-1,5 13 0,-12 3-1,-2 8 0,-17-2-2,-8 0-1,-8-4-4,-15-14-19,3-1-7,-15-16-4,1-8-2,-2-14-1</inkml:trace>
  <inkml:trace contextRef="#ctx0" brushRef="#br0" timeOffset="8300.44">20275 8114 20,'0'-15'27,"0"15"1,-5 19-5,-13 13-7,6 25-4,-21 4-2,4 20-1,-18 3-3,-2 8 0,-13-8-2,6-4 0,-6-19-2,4-11 1,1-17-2,6-14-1,6-16 1,10-12-1,8-13 0,9-13 0,9-12 0,9-8-1,10-5 2,9-1-2,8 4 1,6 5-1,9 12 1,3 14-2,5 18 2,2 18 2,2 14-2,0 13 1,4 10-1,4 7 2,-1 3-3,3-4-3,5 3-4,-7-15-16,11-2-8,-2-13-2,0-12-1</inkml:trace>
  <inkml:trace contextRef="#ctx0" brushRef="#br0" timeOffset="10676.61">21029 8629 12,'0'0'30,"0"0"-2,3 15-1,-19-2-9,5 14-3,-15-5-5,7 14-2,-8-1-4,2 5 0,0-5-2,1-3 0,2-1-2,3-4-2,5 4-8,-7-12-18,9 0-4,-4-7-1,5-1 1</inkml:trace>
  <inkml:trace contextRef="#ctx0" brushRef="#br0" timeOffset="10895.62">20780 8346 51,'0'-16'32,"0"16"-3,5-18-17,-5 18-37,18-10-6,-7 0 1,6 3-2</inkml:trace>
  <inkml:trace contextRef="#ctx0" brushRef="#br0" timeOffset="11373.65">22228 7175 38,'0'0'31,"-18"13"1,3 7 0,-4 0-22,1 19-3,-10 5 0,1 12-4,-5 7-5,-7-4-9,8-1-17,1-8-2,6-13-1,3-15-1</inkml:trace>
  <inkml:trace contextRef="#ctx0" brushRef="#br0" timeOffset="12644.72">18353 8990 19,'-15'-6'27,"15"6"0,2-13 2,15 3-19,13 3-4,3-3-1,12 9 0,0-2 0,7 14 0,-8 7-1,-2 16 1,-14 6-2,-3 13 1,-14 1 0,-2 4-2,-6-2 1,2-1-2,0-13 1,7-8-1,3-11 2,9-8-3,0-9 1,2-4 0,-3-4 0,-2-1-1,-9 3 0,-12 0 1,2 14-1,-11 1 0,-6 7 0,0 6 0,0 6-1,0 2 2,6 7-2,4 2 1,7 1 0,3 3 1,4 0 0,1 1 0,-1-2 1,1 0 1,-6-6 0,-1 0 1,-12-5-2,-7-3 0,-12-7-1,-12-6-4,-1 2-13,-20-22-12,9-1-8,-13-17-2,9-6 1</inkml:trace>
  <inkml:trace contextRef="#ctx0" brushRef="#br0" timeOffset="14454.82">19737 14126 22,'-14'9'32,"5"-19"2,5-4-5,-5-23-11,18 4-7,-8-23-4,12-6-2,0-15-3,9-11 0,2-10 0,9 1-1,-1 4 0,5 6 1,-2 11 0,2 14-2,-2 16 1,-2 23 0,-2 22 0,-1 21 0,-4 17 0,-2 18 1,-3 13-1,2 10 1,-4 10-1,0 2 0,-2-5 0,-1-8-1,-1-8 0,-2-14-2,2-10-2,-12-20-10,7 1-14,-21-21-7,-4-4-2,-17-15 1</inkml:trace>
  <inkml:trace contextRef="#ctx0" brushRef="#br0" timeOffset="14643.83">19683 13657 49,'6'11'36,"15"-8"-2,15-1 1,4-7-30,17 3-2,4-5-1,6-3-2,7 3-8,-13-14-18,8 6-7,-11-9-2,-2 1 1</inkml:trace>
  <inkml:trace contextRef="#ctx0" brushRef="#br0" timeOffset="14912.84">20912 13082 45,'13'-13'34,"-13"13"0,0 0 0,-9 38-26,-19-1-2,7 20-2,-5 11-1,8 15 1,0 5-1,13 6 0,5-4 0,12-2-1,3-12-1,7-9 0,3-12-2,-4-14-3,8-3-9,-20-28-15,14-2-7,-10-18-2,7-6 0</inkml:trace>
  <inkml:trace contextRef="#ctx0" brushRef="#br0" timeOffset="15175.84">21242 13002 47,'0'0'34,"20"-12"1,3 24-1,6 6-27,12 16-3,3 7 1,11 17 0,-3 10-1,2 14-1,-11 3 0,-7 5-1,-18-6-1,-6-1 0,-15-9-3,-12-15-5,5-3-19,-19-28-5,10-7-7,-5-22 0</inkml:trace>
  <inkml:trace contextRef="#ctx0" brushRef="#br0" timeOffset="15926.91">19655 14253 15,'0'0'29,"0"0"2,0 0 0,0 0-19,-8 14-4,-5 10-1,-13-1-1,4 14-1,-7-1-1,6 6-2,-1 0 1,12 1-1,5-9 1,11-2-2,5-6 0,5-4-1,0-4 1,-5 2 0,-7-2-1,-7 3 1,-8 0-1,-3-1 1,-1-1-1,5 1 1,6-4-1,12-4 0,9-2 0,12-1 0,8-2 0,1 4 0,-3 5 1,-4 5-1,-10 6 1,-6 5 2,-9 3-2,-3 0 0,-1 3 0,4-1 1,4-6-2,8-3 0,13-1-4,0-16-8,20 10-15,-12-15-8,12-2-1,-6-7-1</inkml:trace>
  <inkml:trace contextRef="#ctx0" brushRef="#br0" timeOffset="17113.97">21413 15219 43,'8'-17'32,"-8"17"2,0 0-10,0 32-17,-21 10 0,-1 19-3,-19 9 1,-9 13-2,-17 3 0,-8 0-1,-9-6 0,2-9 3,2-17-3,9-14 0,11-23-1,16-14 0,15-14-2,13-13 1,15-17-1,7-10-1,10-4 1,4-1-3,7 6 4,6 6-1,5 10 1,5 11 0,4 14 1,7 15 1,4 15-1,5 10 1,3 9 0,3 8 0,-2 0-1,2 5 0,-8-2-2,-3-6 0,-1-4-5,-16-22-18,13 7-6,-19-23-6,6-2-1,-10-20 0</inkml:trace>
  <inkml:trace contextRef="#ctx0" brushRef="#br0" timeOffset="17518">22024 15717 39,'11'20'35,"-14"-5"2,3 13-1,-9-1-25,4 16-4,-7-1-2,2 4-1,-2 1-4,-4-11-7,12 6-20,-14-19-8,7-6-2,-4-20 0</inkml:trace>
  <inkml:trace contextRef="#ctx0" brushRef="#br0" timeOffset="17686">21979 15431 51,'3'-24'37,"-3"24"-3,5-16 0,-5 16-36,15-5-26,-15 5-4,16-5-4,-16 5 1</inkml:trace>
  <inkml:trace contextRef="#ctx0" brushRef="#br0" timeOffset="19857.12">20942 17189 26,'0'0'34,"0"0"2,0 0 0,-16 2-19,16-2-8,3-25-2,7-5-2,2-19-3,12-12 0,5-19-3,7-10 0,3-21 0,7-3 0,-1 4-1,-2 13 1,-7 14 1,-3 20 0,-9 20 3,0 26-2,-3 33 1,2 23 0,0 12-1,4 12 2,0 11-2,6 10 2,-5-1-3,0-2 3,-2-13-2,-5-8 1,-5-6-2,-5-9-2,0 0-3,-16-22-19,10 5-8,-13-14-5,1-1-3,-10-11 2</inkml:trace>
  <inkml:trace contextRef="#ctx0" brushRef="#br0" timeOffset="20074.14">21040 16788 51,'1'10'38,"10"-15"-2,22 3 1,7-11-32,20 1-2,7-6-1,9-4-3,8 5-8,-15-12-19,8 9-8,-14-6-1,-3 1 0</inkml:trace>
  <inkml:trace contextRef="#ctx0" brushRef="#br0" timeOffset="20322.16">22203 16344 51,'-11'31'37,"-1"13"-1,-10-11-4,5 27-26,1 7-1,9 9 2,5-8-3,11-3 1,7-2-2,9-5-2,8-7-3,1-12-7,13-8-20,-11-22-8,7-10-1,-8-17-1</inkml:trace>
  <inkml:trace contextRef="#ctx0" brushRef="#br0" timeOffset="20601.16">22630 16181 38,'6'33'36,"13"12"2,2 0-1,15 13-29,-6 3-2,13 19 2,-12-2-2,0 6 0,-13-9-1,-7-3-2,-8-3-2,-10-13-3,6 2-20,-21-28-7,20-8-8,-10-22-3,12-10 0</inkml:trace>
  <inkml:trace contextRef="#ctx0" brushRef="#br0" timeOffset="21036.2">23288 16741 37,'17'4'36,"-22"6"0,2 13 2,-19-2-26,15 17-6,-14 5 2,4 10-4,-6 2 0,1-4-3,8 2-8,-12-13-22,16-6-6,-9-18-2,19-16-2</inkml:trace>
  <inkml:trace contextRef="#ctx0" brushRef="#br0" timeOffset="21201.21">23180 16452 51,'8'-21'37,"3"6"-2,-2 5-5,-1-13-52,8 12-11,-7-6-2,0 4-1</inkml:trace>
  <inkml:trace contextRef="#ctx0" brushRef="#br0" timeOffset="22071.26">19859 17249 42,'0'0'35,"-11"2"1,11-2-1,0 0-23,0 0-6,15-3 0,7-1-2,15 1 0,6-1-2,8 0-1,3 0 1,0 2-1,-5 3 0,-6 6 0,-14 6-1,-11 6 1,-15 9-1,-3-28 1,0 0 3,-9 62-4,9-62 1,-5 53 1,5-53-1,2 57-2,-2-57 4,13 52-1,-13-52-4,17 47 2,-17-47 0,19 48-1,-19-48 0,18 49 1,-18-49-1,20 49-2,-20-49 3,22 46 1,-22-46 0,21 52-2,-21-52 2,13 56 0,-13-56-1,-1 68 1,1-68-2,-18 76 1,18-76-6,-35 76-22,35-76-5,-29 55-5,29-55 0</inkml:trace>
  <inkml:trace contextRef="#ctx0" brushRef="#br0" timeOffset="26844.53">17412 16250 30,'-25'46'30,"-11"12"1,-11 3-2,-3 1-24,-3 6-3,10 3 2,1-16-1,17-3 2,5-19-1,19-3 2,14-19-1,29-14-1,23-25 0,38-16-2,36-24 1,36-15-3,42-10-5,16-23-21,34 4-8,2-4-3,1 3-1</inkml:trace>
  <inkml:trace contextRef="#ctx0" brushRef="#br0" timeOffset="28298.6">17672 7266 28,'-72'77'27,"-11"10"1,-2 15 0,0 15-23,-1 9 0,6 6-5,6 3-3,7-15-8,15-16-16,7-10 0,1-26 0</inkml:trace>
  <inkml:trace contextRef="#ctx0" brushRef="#br0" timeOffset="28541.62">16559 7371 55,'23'33'33,"17"7"0,25 9-2,16 10-28,23 14-2,21 15-2,11 5-7,12 7-21,-9-1-3,-8-11 0,-15-14-1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11:4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0 949 384,'0'-208'384,"10"-96"0,-3 230-256,3 0 0,22-80 0,-27 139-180,-1 1 0,-1-1 1,-1 0-1,0-1 0,-1 1 0,0-16 0,-4 18-97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07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77 310 1664,'-69'-42'2837,"67"41"-2800,0-1 26,-2-9 499,28 15 163,11 7-483,0-1 0,0-1 1,39 3-1,115 5 218,590-17 735,-511-8-1003,3181-72 1088,-2891 64-1131,-48-1-21,-68-3-47,419-14 73,538 40 102,-1263 6-150,-122-8-64,-14-4-41,0 0 1,0 0-1,0 0 1,0 0-1,0 0 1,1 0-1,-1 0 1,0 0-1,0 0 0,0 0 1,0 1-1,0-1 1,0 0-1,0 0 1,0 0-1,0 0 1,0 0-1,0 0 1,0 0-1,0 0 0,0 0 1,0 0-1,0 1 1,0-1-1,0 0 1,0 0-1,0 0 1,0 0-1,0 0 1,0 0-1,0 0 0,0 0 1,0 0-1,0 0 1,0 0-1,0 0 1,-1 1-1,1-1 1,0 0-1,0 0 1,0 0-1,0 0 0,0 0 1,0 0-1,0 0 1,0 0-1,0 0 1,0 0-1,0 0 1,0 0-1,0 0 1,-1 0-1,1 0 0,0 0 1,0 0-1,0 0 1,0 0-1,0 0 1,0 0-1,0 0 1,0 0-1,0 0 1,-1 0-1,-26 5 142,-232 5 97,-7-22-129,70 2-57,-850-45 35,534 26-71,-371 1-18,791 26 0,-376-22 0,153 6 0,293 17 0,-24-1 0,-62 4 0,116 3 0,12 2 0,36 0-48,73 2-1,-38-4 18,1224 65 31,-86-30 0,-878-30 0,122 10 185,-234-8-93,-117-4 271,-379-18-92,118 2-158,-1235-24 633,-339 82-255,1669-47-527,-588 51-1549,453-15-805,172-37 2220,-40 9-1238,43-11 1223,1 0 0,0-1 0,-1 1 0,1-1 0,0 1 0,0-1 1,-1 0-1,-4-2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10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64 296 1280,'-18'-15'871,"16"14"-686,0 0 0,0 0 0,0-1 1,0 1-1,1-1 0,-1 0 0,0 0 0,1 1 1,-1-1-1,1 0 0,-2-2 0,-12-10 880,6 6-158,10 8-887,-1-1-1,0 1 1,1 0-1,-1-1 1,0 1-1,1 0 1,-1 0 0,1 0-1,-1-1 1,0 1-1,1 0 1,-1 0-1,1 0 1,-1 0-1,1 0 1,-1 0-1,0 0 1,1 0-1,-1 0 1,1 0-1,-1 0 1,1 0 0,-1 0-1,0 0 1,1 0-1,-1 0 1,1 1-1,0-1 1,742 43 3948,-74-55-3600,5-34 57,-261 16-322,359-35-38,-17 1-2,1100 3 427,-1814 60-468,87 3-29,-105 0 35,0 0 0,-1 2 1,30 8-1,-50-12-24,0 1 0,-1-1 0,1 1 0,0-1 0,-1 1 0,1 0 0,-1-1 0,1 1-1,-1 0 1,1 0 0,-1 0 0,0 0 0,1 1 0,-1-1 0,0 0 0,2 3 0,-3-4 1,0 1 1,0 0-1,0 0 0,1 0 1,-1-1-1,0 1 1,0 0-1,0 0 1,0 0-1,-1-1 1,1 1-1,0 0 1,0 0-1,0 0 1,-1-1-1,1 1 0,0 0 1,-1 0-1,1-1 1,0 1-1,-1 0 1,1-1-1,-1 1 1,0 0-1,-3 3 18,0 0-1,0-1 1,-1 1-1,1-1 1,-1 0-1,0-1 1,1 1-1,-9 2 1,-22 6 42,0-1 1,0-2 0,0-2 0,-52 3-1,36-3-9,-896 56 173,640-47-202,-1740 74 79,1579-72-177,-601 16-92,826-24 13,208-9 65,33-2 8,9-1 17,17-4-59,394-37-471,-303 35 519,1764-89-185,-125 97 362,-267 68 428,-1466-65-430,-21-2-100,0 0-1,0 0 0,0 1 0,0-1 1,-1 0-1,1 0 0,0 0 0,0 0 1,0 0-1,0 0 0,0 0 0,0 0 1,0 0-1,0 0 0,0 0 0,0 0 1,0 0-1,0 0 0,0 0 0,0 0 1,0 0-1,0 0 0,0 0 0,0 0 1,0 1-1,0-1 0,0 0 1,0 0-1,0 0 0,0 0 0,0 0 1,0 0-1,0 0 0,0 0 0,0 0 1,0 0-1,0 0 0,0 0 0,0 0 1,-35 4 145,34-4-149,-316 6 579,199-7-433,-256 2-35,-444-3 69,2-38-2071,782 37 1717,-171-21-1384,180 19 1117,-1-1 1,1-1 0,1-1 0,0-2 0,-40-20 0,-6-14-1096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57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590 269 2688,'-10'-14'356,"8"10"-255,0 0 0,-1 0 0,0 0 0,0 0 0,0 1 0,0-1 0,0 1 0,-1 0 0,0 0 0,1 0 0,-1 1 0,0-1 1,-7-2-1,10 5-70,1-1 0,0 1 1,-1 0-1,1 0 0,0 0 1,-1 0-1,1 0 0,0-1 1,0 1-1,-1 0 0,1 0 1,0 0-1,0-1 0,-1 1 1,1 0-1,0 0 0,0-1 1,0 1-1,-1 0 1,1 0-1,0-1 0,0 1 1,0 0-1,0-1 0,0 1 1,-1 0-1,1-1 0,0 1 1,0 0-1,0-1 0,0 1 1,0 0-1,0-1 0,0 1 1,0 0-1,0-1 0,1 1 1,-1 0-1,0-1 0,0 1 1,0 0-1,0-1 1,0 1-1,1 0 0,-1-1 1,0 1-1,0 0 0,0 0 1,1-1-1,-1 1 0,0 0 1,1-1-1,12-10-7,22-2 53,0 1 1,1 1-1,58-8 0,117-5 231,-159 19-243,744-36 1464,3 43-605,-558 0-667,14 1-187,972-8 180,-164-43 6,-938 41-128,1 5 0,-1 6 0,141 23 0,-255-25-124,-5-2 13,1 1 0,0 1 0,-1-1 0,1 1 0,10 5 0,-15-4 3,-8 0-15,-16 0 13,-581 12 404,276-13-353,-1449 9 59,282-23-107,830 19-41,414-3 19,195-4 9,-13 1-76,-106 12 0,155-8 73,19-5-5,-1 0-1,1 0 1,0 1 0,0-1-1,0 0 1,0 0 0,-1 0-1,1 0 1,0 0-1,0 0 1,0 0 0,0 0-1,0 0 1,-1 0 0,1 0-1,0 0 1,0 1 0,0-1-1,0 0 1,0 0 0,0 0-1,0 0 1,-1 0-1,1 0 1,0 1 0,0-1-1,0 0 1,0 0 0,0 0-1,0 0 1,0 1 0,0-1-1,0 0 1,0 0-1,0 0 1,0 0 0,0 1-1,0-1 1,0 0 0,0 0-1,0 0 1,0 0 0,0 1-1,3 0-7,0 1-1,0-1 0,0 0 0,0 0 1,0-1-1,0 1 0,0 0 0,0-1 0,0 0 1,3 0-1,405 0-57,-274-4 4,2220-8 40,-2161 13 23,1062 26-1,-768 10 149,-457-33-42,-29-3-6,-5 1-32,-12 2-1,-29 1-29,-512-5 1127,419-4-967,-3024 16 1103,2586 12-1557,10 30-642,487-44 171,1 3 1,-125 40 0,45 11-939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3:59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916 1590 1152,'-6'1'150,"2"0"-79,0-1 0,0 1 0,0 0 0,1 0 0,-1 0 0,0 1 0,1-1 0,-1 1 1,1 0-1,0 0 0,-1 0 0,1 0 0,0 0 0,-5 6 0,8-7-27,-1 0 1,1 1-1,0-1 0,0 1 1,0-1-1,0 0 0,0 1 1,0-1-1,0 0 1,0 1-1,1-1 0,-1 1 1,0-1-1,1 0 0,-1 0 1,1 1-1,-1-1 0,1 0 1,0 0-1,0 1 1,1 0-1,19 26 708,-10-17-631,1-1-1,0-1 1,0 1 0,0-2-1,1 0 1,1 0 0,16 6-1,104 34 1069,-71-31-847,0-2 0,66 5 0,129 0 296,701-40 408,-715-7-844,327-77 1,-454 77-66,207-79 1,-259 79-69,-2-3-1,-1-3 1,-2-2 0,87-68 0,-129 89-38,-1 0 0,-1-2-1,0 0 1,-1 0 0,-1-1 0,-1-1 0,0-1 0,-1 0 0,-2 0 0,0-1 0,0 0 0,-2-1 0,-1 0 0,0-1 0,-2 1 0,0-1 0,-2 0-1,0 0 1,-1-33 0,-3 23-2,-2 0 0,-1 0 0,-10-38 0,10 53-27,-1 1-1,-1-1 1,-1 2-1,0-1 1,-1 1-1,-1 0 1,-19-26-1,1 11-19,-1 1-1,-2 2 1,0 0 0,-2 2-1,-57-33 1,10 13-44,-122-49 0,71 44-71,-147-36 1,-145-7-9,-119 33 35,100 53 106,-2 42 0,326-20-55,1 6-1,-136 41 1,159-32 6,2 4 0,2 3-1,-93 55 1,136-64 45,0 3 0,3 1 0,0 3 1,2 1-1,-39 45 0,14-5 5,-102 155 0,151-204 3,1 1-1,1 0 1,1 2 0,2-1 0,1 2 0,-14 60 0,22-70 27,0 0 1,1 0-1,1 0 1,1 0-1,0 0 1,2 0-1,1 0 1,0 0-1,2-1 1,0 1-1,12 27 1,-13-38-40,1-1 0,1 0 1,-1-1-1,1 0 0,1 1 0,0-2 0,0 1 1,0-1-1,1 0 0,0-1 0,1 0 0,-1 0 1,1-1-1,0 0 0,13 5 0,16 5-485,0-2 0,63 13 0,-73-20 156,102 22-943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00.5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1794 335 2432,'-23'-25'510,"-1"1"0,-1 2 1,-32-23-1,23 19 649,12 12-989,0 0 1,-1 2-1,0 0 0,-38-12 1,19 6 43,-17-6-179,-81-21-1,102 36 66,0 2 0,-1 1 1,-56-1-1,26 8-58,-1 4 1,-88 18 0,123-16-30,0 2 0,1 1 0,0 2 0,1 2 0,0 1 0,1 1 0,1 1 0,-48 36 0,39-21 35,2 1 0,1 2 0,1 2 0,2 1 0,-45 66 0,63-81-4,1 1 0,1 1 1,1 0-1,1 0 0,1 2 0,2-1 0,1 1 1,1 0-1,1 1 0,1 0 0,1 0 0,2 0 1,2 53-1,4-39 52,2-1-1,2 0 1,18 58 0,-16-71-28,1-1-1,1 1 1,1-2 0,2 0-1,29 41 1,-8-22 30,3 0 0,1-3 0,2-1 1,2-3-1,1-1 0,2-2 0,2-3 0,0-1 0,82 36 0,-90-52-34,2-1-1,-1-3 0,2-1 1,-1-2-1,1-2 0,0-2 1,63-2-1,-17-7 74,0-3 0,145-33 0,-99 10 23,-2-7 0,-1-5 0,147-69 0,-230 87-91,-1-3 1,-1-1-1,-1-2 0,59-52 1,-75 54 27,-1-1-1,-2-1 1,0-1 0,-3-1-1,0-2 1,28-54 0,-43 69-36,-1-1 1,-1-1 0,-1 1-1,-1-1 1,0 0 0,-2-1-1,3-40 1,-7 31-30,0 0-1,-2 1 1,-2-1-1,-1 1 1,-9-32-1,8 43-138,-1 0-1,-1 0 0,-1 1 1,0 0-1,-1 1 0,-2 0 1,1 0-1,-2 1 1,0 1-1,-2 0 0,1 1 1,-2 1-1,0 0 0,0 1 1,-1 1-1,-1 0 0,0 1 1,-1 1-1,0 1 1,0 1-1,-33-10 0,16 10-397,1 1 1,-66-4-1,-84 7-1078,175 4 1502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04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678 242 1920,'-5'-16'872,"0"0"1,-1 0-1,-1 1 1,-1-1-1,-17-26 1,14 24-967,7 12 114,0-1 0,-1 1 0,0-1-1,0 1 1,-1 1 0,0-1 0,0 1 0,0 0-1,0 0 1,-1 1 0,1 0 0,-1 0 0,-12-5-1,9 5 5,1 0 0,-1 1 0,0 0-1,-1 0 1,1 1 0,0 0-1,-1 1 1,1 0 0,-1 1-1,1 0 1,-1 0 0,1 1 0,0 1-1,-1 0 1,1 0 0,0 1-1,-19 8 1,17-5-44,-1 0-1,2 1 0,-1 1 1,1 0-1,0 1 1,-13 12-1,0 4-67,-30 41 0,35-39 77,2 1-1,0 1 1,2 0-1,1 2 1,2-1-1,1 2 1,1-1-1,2 1 1,1 1-1,1-1 1,2 1-1,0 61 1,5-79 53,1 1 0,0 0-1,1-1 1,1 1 0,0-1 0,1 0 0,1 0 0,0-1 0,1 1 0,0-2 0,2 1 0,-1-1 0,2 0-1,-1-1 1,2 0 0,0 0 0,0-1 0,1 0 0,0-1 0,1-1 0,0 0 0,0-1 0,1 0-1,0-1 1,1-1 0,0 0 0,25 7 0,-14-8 78,0-1-1,0 0 0,1-2 1,-1-2-1,0 0 1,1-1-1,-1-2 1,0-1-1,0-1 1,0-1-1,-1-1 1,0-1-1,0-1 1,-1-2-1,0 0 0,-1-1 1,0-2-1,-1 0 1,39-34-1,-39 27-10,-1-2 0,-1 0-1,-1 0 1,-1-2-1,-2-1 1,0 0 0,20-46-1,-27 48-77,0 0-1,-2 0 1,-1-1-1,-1 0 0,-1 0 1,-1 0-1,-1-1 1,-1 1-1,-5-38 1,4 59-45,-13-96-333,10 89 161,1-1 0,-1 1 0,-1-1-1,0 1 1,-1 0 0,-6-11 0,11 22 149,0-1 0,-1 1 0,1-1 0,0 1 1,0-1-1,-1 1 0,1-1 0,0 1 0,-1 0 1,1-1-1,0 1 0,-1-1 0,1 1 0,-1 0 0,1-1 1,-1 1-1,1 0 0,-1 0 0,1-1 0,-1 1 1,1 0-1,-1 0 0,1 0 0,-1-1 0,1 1 0,-1 0 1,1 0-1,-1 0 0,1 0 0,-1 0 0,1 0 1,-1 0-1,0 0 0,1 1 0,-1-1 0,1 0 0,-1 0 1,1 0-1,-1 0 0,1 1 0,-1-1 0,1 0 1,0 1-1,-1-1 0,1 0 0,-1 1 0,1-1 1,-1 0-1,1 1 0,0-1 0,-1 1 0,1-1 0,0 1 1,0-1-1,-1 1 0,1-1 0,0 1 0,0-1 1,0 1-1,0-1 0,-1 2 0,-5 24-1392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04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1095 115 3072,'0'-4'128,"1"-6"207,0 0-1,0-1 0,-1 1 0,0-1 0,-4-18 0,4 28-241,-1-1-1,0 1 1,1-1-1,-1 1 1,0-1-1,0 1 1,0 0 0,0 0-1,0-1 1,0 1-1,0 0 1,0 0-1,0 0 1,-1 0-1,1 0 1,0 0 0,-1 1-1,1-1 1,0 0-1,-1 1 1,-1-1-1,-33-5-187,25 6 86,0 1-1,0 0 0,-1 1 0,1 0 0,0 0 0,-20 9 0,3 0-9,-41 24 1,40-18-1,0 2-1,1 2 1,1 0 0,-39 40 0,-84 116-141,39-29 96,-131 232 0,206-316 106,-31 78 1,56-113-7,1 0-1,2 0 1,0 0-1,2 1 1,-2 42-1,7-59 17,0 0-1,2 0 0,0 0 1,0 1-1,1-1 0,1 0 1,0 0-1,1-1 0,6 17 0,-5-20-5,0 0 0,0 0 0,1-1 0,0 1 0,0-1 0,1-1 0,0 1-1,1-1 1,0 0 0,0-1 0,0 0 0,15 9 0,-1-4 52,1-1 0,0-1 0,1-2 0,0 0 1,0-1-1,1-1 0,-1-1 0,1-2 0,29 0 0,17-3 172,0-3 1,70-14-1,-76 7-131,0-2 1,-1-4 0,-1-3-1,-1-2 1,-1-3-1,-1-2 1,-1-3 0,-2-3-1,-1-2 1,90-75 0,-118 86-66,-1-1 1,-2-1 0,-1-1 0,23-33-1,-33 39-51,-2 0 0,0 0 0,-1-1 0,-1-1-1,-1 0 1,11-45 0,-14 35-45,-2-1 1,-1 0-1,-1 1 1,-2-1-1,-1 0 1,-2 0-1,-1 0 1,-13-49-1,6 43-179,-2 0 0,-1 0 1,-2 1-1,-2 1 0,-2 1 0,-35-52 0,44 74-72,0 0 0,-1 1 0,-1 0 0,-20-16 0,16 18-109,0 1 0,-1 1 0,-19-9 0,36 19 374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12:54:15.1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405 140 2048,'-31'-37'1856,"31"37"-1813,0 0 1,0 0-1,0-1 0,0 1 0,0 0 1,0 0-1,0-1 0,0 1 1,0 0-1,0 0 0,0-1 1,0 1-1,1 0 0,-1 0 1,0-1-1,0 1 0,0 0 1,0 0-1,0 0 0,0-1 0,0 1 1,1 0-1,-1 0 0,0 0 1,0 0-1,0-1 0,1 1 1,-1 0-1,0 0 0,0 0 1,0 0-1,1 0 0,-1 0 1,0 0-1,0-1 0,0 1 1,1 0-1,-1 0 0,0 0 0,0 0 1,1 0-1,-1 0 0,17-3-71,250-6 434,679 1 234,-268 13-260,-151 1-227,-420-6-119,563-8 551,-624 6-539,809-36 932,-755 32-814,427-23 376,-3 26-242,-473 5-291,0 2 0,-1 3-1,82 22 1,-102-20-8,0 1 1,0 2-1,-1 1 0,0 1 0,-1 2 0,50 36 1,-56-33 32,0 1 0,-1 1 0,-1 1 0,-1 1 0,0 0 0,-2 1 0,25 49 0,37 96 32,-69-140-51,-1-1 0,-2 1-1,0 1 1,3 37 0,-6 179 131,-3-29 96,5-155-151,22 101 1,29 57 193,9 43 257,-64-253-503,0-1-1,-1 0 0,0 1 1,-2 15-1,1-22-16,0 0-1,-1 0 1,1 0-1,-1 0 1,0 0 0,0 0-1,0-1 1,0 1 0,0 0-1,-1-1 1,1 1 0,-1-1-1,1 1 1,-1-1-1,0 0 1,0 1 0,0-1-1,-5 3 1,-5 1 44,0 0-1,0-2 1,0 1 0,-1-1-1,0-1 1,-23 3 0,17-2-19,-314 30 434,152-20-318,-1071 68-36,1020-70-101,-1278 32 73,1027-34-87,267-7 2,-296 12-3,458-12-17,-669 29-5,673-31 46,-1-3 1,-51-7 0,83 6-21,1-1 1,0 0-1,1-1 0,-1-1 1,1-1-1,0 0 0,1-1 1,0-1-1,-16-11 0,6-3 33,0-1 1,2-2-1,1 0 0,0-1 0,-28-49 1,29 42-10,2-2 0,2 0 0,2-1 0,-24-78 1,-22-162-87,49 205 18,-146-739-3019,105 570-385,22 115 1750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6T07:23:29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5775 14713 9,'0'0'23,"0"0"2,0 0-10,0 0-5,20 5 0,-6-8-1,12 8-1,3-5-2,12 3-1,5-4 0,13 5-1,10-4-2,12 2 1,13-2-1,16 2 0,12-2 0,15 1-1,16-2 1,17-1 0,16-3 0,21 0 0,14-6 0,18 1-1,17-4 1,12-1 0,11-1 0,11 0-2,4 0 1,6 1 1,2 0-2,2 2 1,-1 1-1,1 3 1,-7 1-1,-8 2 2,-12 1-2,-16 0 0,-19 2 1,-22-1-1,-25 2 1,-23-1 0,-25 2-1,-19 0 2,-23 0-2,-16 0 0,-17 1 1,-14 1-1,-13-1 0,-13 0 0,-7-1 0,-9 1 1,-6 0-1,-10 0 1,0 0-1,0 0 1,0 0-1,0 0 0,0 0 0,-15 9 0,15-9-1,-15 10 1,6-3 0,9-7 0,-13 16 0,5-4-1,1 2 2,0 2-1,2 6 0,1 6 0,2 7 0,0 9-1,2 9 1,4 12 0,2 9 0,6 9 0,1 9 0,-2 8-1,5 9 1,2 1 0,3 1 0,3 1-1,0-3 2,1-1-2,3-7 2,1-3-1,1-7 1,-1-7 0,-2-6 0,-3-9-1,-1-9 1,-3-9 0,-5-9-1,-1-12 0,-5-8 0,-3-5 1,-3-5-1,-3-12 0,-7 11 0,-4-6 1,-6-4-1,-8 0 0,-7-1 1,-10-1-1,-8-1 0,-10 0 0,-8-1-1,-9-1 2,-12 0-1,-12 1 0,-11-1 0,-13-1 0,-19 1 0,-15-1 0,-15 2 0,-19 1-1,-13-1 1,-11 1 0,-11-1 0,-9-1-1,-3 0 0,-6-2 0,-6 1 0,-4-2 0,-3 2 0,-7-2 0,0 1-2,-4 2 3,1 0 0,-1 3-1,1-2 1,6 3 0,2 1 1,9 2-1,6-1 2,9-2-2,9 2 1,11 0-1,10-1 0,13 0 1,12-1-1,12 0 0,7 1 0,11 0 1,10 1 0,10 0 0,11 0 0,11 0 0,10-1 0,12 1 1,14-2-1,14 1 0,10-2-1,13 1 0,9-2 1,8 1-1,8-2 0,12 3 0,-11-12 1,11 2-1,2-6 0,0-5 0,0-9 1,0-7-1,0-7 0,-1-7 0,0-7 0,1-15 0,-4-8-1,0-9 1,1-8 0,-3-7-1,-1-5 0,-1-4 1,-2-2 0,-5 7-1,2 3 1,-3 6 0,-2 12-1,0 8 1,1 9 1,-2 7-2,4 10 1,0 6 0,3 9 0,2 5 0,3 7 0,2 4 0,3 6 0,1 2 0,3 5-1,-4 10 1,13-14 0,-13 14-1,19-6 1,-7 6-1,5 1 1,3 1 0,6 0 0,6 1-1,7-1 1,6 1 0,6 0 0,7-2 0,7 2-1,7-1 0,7 1 1,6 2-1,4-2 0,5 3 0,0 0 1,4 2-1,2 1-1,0-2 0,-1 2-2,-5-9-4,6 9-15,-13-19-4,5 5-6,-7-13-1</inkml:trace>
  <inkml:trace contextRef="#ctx0" brushRef="#br0" timeOffset="6037.21">8833 14681 16,'0'0'28,"3"-19"0,-3 19-7,0-15-6,0 15-5,0 0-4,0 0-1,0 0-2,7 19-1,-7 7 0,5 19 1,-3 13-1,2 17 1,-3 12 0,3 13 0,-2 7 0,1 7-1,-1-1-1,1-7 1,0-8-1,1-6 1,1-5-2,0-8 2,-1-9-1,0-9 0,-2-8 1,-1-4-2,-1-6 1,0-5 1,-1-11-1,0-4-2,0-6 1,0-3 0,1-14 0,0 17 1,0-17-1,0 0 0,0 0 1,0 0 0,0 0 0,0 0-1,0 0 0,0 0-1,0 0-1,0 0-3,0 0-3,0 0-17,0 0-7,-4-19-3,8 8 0</inkml:trace>
  <inkml:trace contextRef="#ctx0" brushRef="#br0" timeOffset="7581.61">10260 14532 22,'0'0'25,"9"-17"1,-9 17-11,15 0-4,-15 0-2,18 34-4,-11 3 2,3 23-2,-5 15 2,3 24-1,-6 12 1,5 22-2,-7 6 0,5 11 0,-4 1-1,3-4 0,0-11 1,4-7-3,-1-9 0,-1-11-1,1-13 0,-1-10 0,-1-18 1,-2-6-2,-2-12 0,-1-7 0,-2-12 0,-1-9-1,0-5-2,-2-6 0,4 1-6,-9-15-16,10 3-7,2-16-4,4-6 0</inkml:trace>
  <inkml:trace contextRef="#ctx0" brushRef="#br0" timeOffset="8143.21">11760 14405 14,'3'-13'27,"-3"13"1,4 18 1,-1 20-15,-4 9-3,8 28-4,-4 16-1,7 26 1,-3 9 0,7 23-1,-2 1 2,7 7-2,-4 1-1,5-1-1,-2-13 0,1-1-2,0-16 0,-1-14 0,-4-16-1,-1-13 0,-3-17-1,-5-18-2,1-8-4,-11-30-15,6 1-7,-14-27-5,1 0-5,-12-22 2</inkml:trace>
  <inkml:trace contextRef="#ctx0" brushRef="#br0" timeOffset="9048.01">7498 14648 7,'-3'-11'28,"-3"-2"1,6 13-3,-11-22-9,11 22-6,0 0-2,-2 18-2,-2 9-1,5 25-1,-3 17-1,3 25-1,-2 18 1,5 23 0,-3 11-1,4 9 0,0 4-1,2-3 1,-1-7-1,3-7 0,-1-10 0,0-15-1,-2-17 0,-2-10 0,-1-16 0,0-15-1,-1-14-2,-5-16-2,3-11-4,-9-21-14,9 3-5,-10-30-9,3 0 1,-8-21-1</inkml:trace>
  <inkml:trace contextRef="#ctx0" brushRef="#br0" timeOffset="9562.81">6125 14755 31,'-6'-13'29,"-1"-2"3,7 15-3,-13-8-17,15 26-4,-6 15-2,7 25-1,-2 18-1,5 26 1,-2 20-1,2 23 1,-2 13-3,3 7 1,-3-8 0,1-1-1,-3-11 0,0-12-1,-2-18 0,1-15 0,-2-18-1,0-15-4,3 2-16,-11-34-5,12-5-6,-3-30-6,0 0 0</inkml:trace>
  <inkml:trace contextRef="#ctx0" brushRef="#br0" timeOffset="10296.01">5490 15341 15,'-6'-19'28,"-2"3"1,-9-4 0,-4 13-13,-15-5-7,2 17-1,-11 6-2,-2 17-3,-6 14 1,4 18-1,2 9 0,7 8-1,8 4 1,6 2-2,12-4-1,8-11 1,10-13-2,8-16 0,7-20 0,5-14 0,7-14 0,5-16-1,3-11 2,2-9-2,-2-11 2,0-10-1,-6-4 2,-3-4-1,-7 0 1,-6 8 1,-9 6-1,-2 12 1,-7 10 0,0 18 0,1 20 0,-10 14 0,7 18 0,2 14-2,5 12 3,4 5-5,5 9-2,-2-9-16,16 8-6,-5-15-7,9 0-2,0-22 0</inkml:trace>
  <inkml:trace contextRef="#ctx0" brushRef="#br0" timeOffset="10857.61">6792 15300 24,'-40'29'30,"-3"16"1,-4 10-1,5 15-22,-2 5 0,10 11-4,2-2-1,13-1 1,6-12-3,12-8 1,8-19-2,7-13 1,6-17-1,6-16 2,2-17-2,3-9-1,0-12 2,-1-12-1,-4-12 1,-2-9-1,-5-10 2,-3 4-1,-8 7 0,1 7 2,-5 7-2,0 19 0,-2 17 1,-2 22 0,6 28-1,1 15-1,4 10 2,1 8-4,8 10-2,-1-9-16,14 9-7,-3-17-7,10-6 0</inkml:trace>
  <inkml:trace contextRef="#ctx0" brushRef="#br0" timeOffset="11403.62">8251 15187 18,'-29'17'28,"-4"14"0,-6 10-11,5 21-4,-6 3-3,10 13-3,-1-2-1,13 3-2,3-14-1,12-5-1,7-15-1,8-11 0,4-19 0,7-13-1,4-14 1,3-10 0,0-13 0,0-11-1,-3-12 1,-1-11 0,-1-7-1,-4-4 1,-8 5 0,-1 9 1,-5 10-1,-1 16 1,-3 16-1,-3 24 0,0 22 3,1 22-3,0 15 1,4 11-1,4 9 0,2 0-3,10 8-9,-3-18-14,16 0-6,-2-17-4,9-3 0</inkml:trace>
  <inkml:trace contextRef="#ctx0" brushRef="#br0" timeOffset="12058.82">9663 14771 38,'-14'-46'32,"-1"13"1,6 27-2,-2 23-22,8 35-4,-2 20-2,5 25 1,-3 17-1,3 18 0,-5 1-1,2 1 0,-5-13 0,0-9 1,-1-20-2,-1-14 1,-2-23-2,1-15 1,3-20-1,8-20 1,0 0-1,-1-25-1,12-12 2,7-12-3,7-8 2,6-6-1,4 5 1,3 3 0,2 9 0,-2 10-1,-1 19 1,-4 16 0,-5 18-1,-6 13 1,-6 12-2,-9 7 4,-8 4-2,-7 2 0,-12 0 0,-6-7-3,-5 0-5,-10-25-16,5 4-5,-1-21-5,8-6-1</inkml:trace>
  <inkml:trace contextRef="#ctx0" brushRef="#br0" timeOffset="12651.62">10884 14796 32,'-8'-20'31,"-1"19"1,7 28-2,0 15-21,11 36-1,-5 20-2,7 26-1,-4 12-1,1 17 0,-6-8 0,1-10 1,-4-15-3,-1-18-1,-4-22 1,0-22-1,0-20 1,3-20 2,3-18-3,0 0 0,13-32-1,3-5 0,7-9 0,5-7-2,7-1 1,3-1-2,1 6 2,2 5-2,2 19 3,-3 8-1,-3 17 0,-6 11 1,-4 11 0,-7 15 0,-8 6 0,-7 7 3,-13 1-3,-7 1 1,-9-4-2,-10-5-3,2 2-9,-12-27-10,12 3-9,-2-19-4,14-3 2</inkml:trace>
  <inkml:trace contextRef="#ctx0" brushRef="#br0" timeOffset="13260.02">12355 14793 46,'-8'-30'30,"5"19"1,3 11-2,-2 34-20,3 19-4,6 26 0,-3 19 0,4 27-1,-3 10 0,1 14 1,-3-4-2,0-8 0,-3-16 0,-1-11-2,-1-22 1,-1-21 0,-1-19 0,1-20 0,0-14 0,3-14-1,3-10-1,5-12 2,5-16-2,10-6-1,7-3 0,5-2 0,7 3 1,3 6-2,1 11 2,0 9-2,-4 20 2,-6 18 0,-9 11 0,-8 9 1,-9 5-1,-10 8 1,-9-1 0,-9 3-1,-10-1 0,-12-11-5,1 11-9,-19-24-12,9 12-2,-15-19-6,6-1-5</inkml:trace>
  <inkml:trace contextRef="#ctx0" brushRef="#br0" timeOffset="17004.02">12421 16331 33,'0'0'26,"0"0"3,13 17-11,-13-17-7,10 1-1,-10-1-4,11 1-1,-11-1-1,0 0-1,9-3-1,-9 3 1,0 0 0,0 0 0,0 0-1,2-10 1,-2 10 0,-6-11 0,6 11 0,-9-9-1,9 9-1,-13-9 1,13 9-2,-15-8 1,5 3-1,-1 1 1,-1-1-1,0-1 0,-1 2 0,1 0-1,3 1 1,9 3-3,-9 1-5,9-1-15,0 0-9,9 8-1,3 6-1</inkml:trace>
  <inkml:trace contextRef="#ctx0" brushRef="#br0" timeOffset="17830.82">10917 16145 6,'0'0'25,"-12"-2"0,12 2-4,-9-1-3,9 1-3,0 0-4,-11-3-2,11 3-2,9 7-2,2 0-2,0-4 1,9 2-2,-1-2 1,6-1 1,-1-2-2,1 0-1,-2 0-2,-4-5-8,2 9-21,-11-4-1,1 4-2,-11-4-1</inkml:trace>
  <inkml:trace contextRef="#ctx0" brushRef="#br0" timeOffset="21512.43">19843 13386 23,'0'0'32,"0"0"0,-4 20 0,0-3-23,9 17-2,-5 8-3,5 15 1,0 8 0,3 18 0,-2 9-1,4 17-1,-2 6-1,3 13 0,-4 9 0,0 13-1,0 7-2,1 6 1,-1 7 0,1 5 1,0 1-1,2 4 3,-3-5-2,3 5 0,-2-5 1,-2-5-1,2-7 0,-3-8 1,-1-4 1,0-13-2,0-4 1,0-15 1,-1-8-2,-1-60 2,-1 5-2,0-7 0,-1 6 1,0-8-1,-1 2 0,1-49-1,-2 89 1,2-89 1,-5 79 1,5-79-1,-5 67-2,5-67 0,-8 56 0,8-56 3,-6 50-2,6-50-1,0 0 0,-10 47 1,10-47-1,0 0 3,0 0-3,0 0-2,0 0 2,0 0-2,0 0 2,0 0-3,0 0 3,0 0 0,0 0-1,59 28 1,-59-28 0,57 3 3,-57-3-3,81 9 3,-31-3-2,5 1-5,7 1 5,5 0-1,4 1-1,5 2 2,2-1-2,2 2-2,1-1 3,-2-2 0,0 1-1,-3-2 4,-4-1-3,-3 2-3,-7-3 3,-4-3 4,-7-3-5,-6-1 5,-45 1-4,69-15-3,-69 15 3,45-30 1,-45 30 0,23-50-3,-16 24 4,-5-50-4,-17-10 0,-4-11 3,-5-7-3,-1-11 2,-2-5-5,3-2 4,7 13-4,0-2 4,0-15-1,2-4 1,-2-5-1,1-4 1,3-3 1,3 0 0,1-9 0,-1-1 0,2 3 0,-1 0 1,0-4 0,1 6-1,-3 2 1,0 4-1,0 11 1,-1 3-1,-1 4 1,3 7-1,0 9 1,0 8-1,2 9 0,1 6 0,2 8 0,1 9-1,3 12 1,1 7 0,0 9-1,4 6 1,-2 5 0,1 7-1,0 3 2,2 4-1,-3 1 0,0 2 0,-2 11 0,2-18 0,-2 8 0,-2-4 0,1-1 0,-5-2 0,2-2 0,-2 0-1,1 0 0,-3-3-3,6 11-4,-10-9-13,20 21-5,-10-12-5,16 19-7,-2 4 0</inkml:trace>
  <inkml:trace contextRef="#ctx0" brushRef="#br0" timeOffset="22791.64">20001 16956 10,'0'0'29,"0"0"3,0 0-9,0 0-6,10-4-7,3 6-1,-1-7-2,12 5 0,0-6-2,14 4 0,4-4-1,11 3-1,3-2 1,8 2-3,1-2 1,6 3 0,1-2-2,5 3 1,-5-1-1,-2 1 1,-7-2-1,-4 2 1,-9 0 0,-7-1-1,-11 1 1,-10-1-1,-9 1 1,-3 0-1,-10 1 0,0 0 0,10-1 1,-10 1-2,0 0 0,0 0-2,0 0-4,0 0-4,6 10-15,-6-10-9,0 0-1,0 0-1</inkml:trace>
  <inkml:trace contextRef="#ctx0" brushRef="#br0" timeOffset="23634.04">20041 15946 23,'0'0'29,"-10"-11"-1,2-1-9,8 12-6,8-11-2,10 10-4,1-8 0,17 3-1,6-5-1,15 1 0,7-5-1,13 3 0,5-4-2,8 2 1,4-1-2,0 2 2,-6-1-2,-1 3 0,-8 1 1,-10 1-1,-12 2-1,-12 3 1,-12 0 0,-10 1-1,-7 0-1,-16 3 0,12-2-1,-12 2-4,0 0-3,-13-10-13,13 10-7,-21-1-7,3-2 0</inkml:trace>
  <inkml:trace contextRef="#ctx0" brushRef="#br0" timeOffset="24289.24">19993 14880 11,'-10'-8'21,"-2"-6"-2,12 14-2,-14-17 0,14 17-4,-8-16-1,8 16-3,-5-14-1,5 14-1,-5-15-2,5 15 0,-4-16-1,4 16 0,-2-14-2,2 14 1,8-14-1,6 8 1,9-2-1,13-1 1,16-2 0,15 0-1,13 0 1,15-1-1,8 1 0,12 1 0,2 1 0,-1 2-1,-9 2 0,-9 0 0,-14 0 1,-12 2-2,-17-1 1,-18 1-2,-14 1-2,-23 2-4,0 0-16,-21 1-4,-1 6-9,-14-8-3,1 5-1</inkml:trace>
  <inkml:trace contextRef="#ctx0" brushRef="#br0" timeOffset="25521.64">19863 13837 16,'-12'-3'26,"4"2"-3,-1-7-5,9 8-4,10-13-5,11 8 0,4-12-3,19 7 0,10-9-2,19 5 1,7-5-2,14 7 0,4-5 1,8 7-1,0-2 0,0 7 0,-7-1 0,-6 4 0,-9-1 0,-9 2-1,-14 0 0,-12 0 1,-13 0-1,-10-2-1,-13 0 0,-13 3-1,0 0-2,-10-12-3,10 12-15,-27 3-7,13 1-6,-5-4-5,3 5 2</inkml:trace>
  <inkml:trace contextRef="#ctx0" brushRef="#br0" timeOffset="44679.47">20755 17196 24,'9'-15'33,"-9"15"2,1-20-10,-1 20-7,-11-11-6,1 9-5,-10 4-2,-2 5-1,-5 4-2,-4 6 1,-3 6-1,1 6 1,0 7-2,6 1 1,27-37-1,0 0 0,-31 68 3,31-68-1,-7 47-3,7-47 2,0 0-2,15 53 2,4-33-2,12-17 0,5-11-4,2-8 2,1-14 2,-2-14-3,-10-6 3,-10-3-2,-11 5 3,-2 7-1,-4 4 1,0 7 0,-3 6 1,2 9-1,1 15 1,0 0 0,9 23 0,1 4 0,5 9 0,4 7 0,4 3-1,-23-46 1,27 53-1,-27-53-1,32 55 1,-32-55-8,34 56-20,-34-56-6,31 50-4,-31-50-2</inkml:trace>
  <inkml:trace contextRef="#ctx0" brushRef="#br0" timeOffset="49281.48">5274 16758 23,'0'0'30,"10"-18"-1,-7 30-2,-9 6-12,7 28-4,-8 14-3,2 20-1,-6 10-2,6-35 0,0 10 2,-3 5 0,0 9 0,0 0-3,1 4-1,-2-2-1,0 2-1,1-8-2,2 3-11,-4-10-18,4-3-4,0-11-5,1-7 5</inkml:trace>
  <inkml:trace contextRef="#ctx0" brushRef="#br0" timeOffset="49780.68">5009 17053 36,'0'0'33,"0"0"-1,3-20-2,10-17-19,14-5-4,3-15-5,10-5 0,5-7-2,8-2 0,0 2 1,1 8 0,-7 9 1,-3 16 0,-7 14 0,-2 19 0,-9 16 0,-3 17 1,-6 11-1,0 19 0,-3 6-1,0 8-1,4 11-13,-10-8-10,8-4-9,-5-10-2,0-4-2</inkml:trace>
  <inkml:trace contextRef="#ctx0" brushRef="#br0" timeOffset="52932.89">4174 8587 13,'0'0'20,"0"0"-4,0 0-6,0 0 1,18 5-2,5-1 0,-1-7-1,13 6 0,-2-7-1,11 4-2,-6-2-1,2 2-2,-9-1-1,-4 3-1,-9 4-3,-18-6-10,0 0-15,1 17 0,-1-17 1</inkml:trace>
  <inkml:trace contextRef="#ctx0" brushRef="#br0" timeOffset="53354.09">5217 8536 10,'10'0'27,"9"-3"0,15 2 0,8-1-24,5 0-22,8 4-5,-3-7-2</inkml:trace>
  <inkml:trace contextRef="#ctx0" brushRef="#br0" timeOffset="55101.28">5653 16563 25,'0'0'27,"0"0"-2,-11 10-6,-16 0-4,-4 19-3,-25 5-5,-6 14-3,-17 7 1,-7 15-1,-7 2-2,2 2-2,12-1-7,8-8-9,23-11-12,17-15-1,26-14-2,17-17 1</inkml:trace>
  <inkml:trace contextRef="#ctx0" brushRef="#br0" timeOffset="55272.89">5498 16988 10,'49'-17'29,"-18"5"-1,-17 17 3,-25 3-12,-14 20-4,-27-1-4,-9 16-4,-17 7-4,-8 7-2,-1 4-3,-3-3-9,90-58-18,-75 55 0,75-55-1,-48 43 1</inkml:trace>
  <inkml:trace contextRef="#ctx0" brushRef="#br0" timeOffset="55834.49">6857 16676 21,'2'-28'28,"2"8"-1,-7 2-7,3 18-4,0 0-5,3 44-1,-12 3-1,3 25-2,-5 8-2,1 14 0,-5 5-2,2 3 1,6-53 0,-1 3-2,3-6-2,-3 2 2,8-48-5,-13 88-19,13-88-9,-6 65-2,6-65 1,0 0 0</inkml:trace>
  <inkml:trace contextRef="#ctx0" brushRef="#br0" timeOffset="56364.89">6630 16957 13,'-10'1'30,"13"-13"-1,10-12 3,3-16-16,13 0-6,-2-13-5,12-3-1,-3-2 0,4 2-2,-4 2 1,-1 12-2,-6 6 1,0 12-1,-3 13 1,0 12 0,-2 12-1,2 10 1,-2 7-2,0 4 2,-1 4-2,-1 2 1,-1 2-4,-9-7-12,9 6-12,-13-8-7,4-2 2,-6-6-3</inkml:trace>
  <inkml:trace contextRef="#ctx0" brushRef="#br0" timeOffset="61076.1">20642 16176 21,'8'-18'29,"-8"2"-10,0 16 0,2-26-4,-2 26-1,-3-23-4,3 23-2,-18-15-2,4 16 0,-11 3-1,-1 10-4,-6 7 1,-1 9-2,-2 12 2,2 7-3,3 5 3,7 1-3,8-1-1,5-4 2,11-5-1,6-9 1,8-12-2,7-9 2,5-9-1,3-11 0,2-9 1,1-7 0,-2-12 0,-1-9 1,-3-7 0,-3-4-1,-5-4 1,0 4 2,-7 5-2,0 8 2,-5 8-3,0 16 3,-7 16-1,13 7 0,-5 16 1,0 13-3,4 8 1,2 7-1,3 2 1,0 0-3,4 3-5,-11-16-16,12 4-7,-10-17-7,1-3 1</inkml:trace>
  <inkml:trace contextRef="#ctx0" brushRef="#br0" timeOffset="80045.73">7208 16645 25,'0'0'28,"0"0"-1,-9 8-7,-11 7-6,-1 19-2,-21 7-6,-6 19 1,-21 9-2,-11 16 0,-14 5-2,-4 7 2,48-52-2,-3 3 1,7 2-6,-4 4-26,9-9-2,-1 0-6,42-45 4</inkml:trace>
  <inkml:trace contextRef="#ctx0" brushRef="#br0" timeOffset="80669.73">8259 16726 14,'-2'-13'29,"2"13"3,-4-13-5,6 30-9,-10 6-6,7 21-2,-7 11-2,2 18-2,-7 7 0,-2 16-1,6-41 0,-2 5-1,0 1 2,-1 5-3,-1-3-2,1 4-3,0-5-3,-2 3-14,4-11-13,-2-2-3,12-52-3,-20 78-1</inkml:trace>
  <inkml:trace contextRef="#ctx0" brushRef="#br0" timeOffset="81137.73">8046 16910 6,'-9'17'32,"9"-17"0,0 0 2,-12-11-14,22-2-6,-5-17-3,13-1-5,1-10 0,7 0-4,1-5 2,5 2-3,-1 2 2,0 8-2,-2 10 0,-1 11 0,-5 12 0,0 11 0,-3 10-1,1 15 1,-3 7 0,1 6-1,1 7-2,-4 0-1,7 13-19,-14-15-5,8 2-8,-7-13-2,2-1 0</inkml:trace>
  <inkml:trace contextRef="#ctx0" brushRef="#br0" timeOffset="85692.95">8030 16207 17,'0'0'28,"0"0"-1,0-11-8,17 12-8,1-9-3,12 8-1,-1-8-1,8 6 0,-3-5-2,1 6-1,-7-3-1,-4 3 0,-13 1 0,-11 0-1,0 0-1,-30 7 1,-4-5-1,-8 2 0,-6-1 0,-1-1 1,0 1-1,8-1 0,8 3-2,10-7-12,23 2-17,0 0-1,30 4-1,2-10 0</inkml:trace>
  <inkml:trace contextRef="#ctx0" brushRef="#br0" timeOffset="87954.95">4207 8632 2,'0'0'7,"0"0"-1,13-3-1,5 2-2,4 0 0,7-2-1,4 2 0,5 1 0,-1 0-1,2 1 0,-6 3 0,-4 0 0,-8 3-3,-6 1-7,-15-8-8</inkml:trace>
  <inkml:trace contextRef="#ctx0" brushRef="#br0" timeOffset="88578.95">5195 8551 10,'18'-5'20,"3"-3"-5,8-1-5,8 1-1,5-4-1,5 5-2,1-2-2,-1 3-1,-3 3-2,-7-1-8,-7 2-14,-5 8-3,-13-6 1</inkml:trace>
  <inkml:trace contextRef="#ctx0" brushRef="#br0" timeOffset="89904.95">20569 15100 23,'17'-20'29,"-6"-1"0,2 5-11,-13-6-6,2 9-4,-13-3-2,-5 9-3,-11 1 1,-7 10-2,-9 5 1,-6 13 0,-6 7-1,4 13 1,-1 7-1,9 9-1,4 0 1,12 3-2,11-4 1,10-7-3,13-9 3,9-12-2,9-13 1,5-12 0,5-14 0,1-10 2,3-14-2,-1-10 2,-5-10-2,-2-8 2,-4-5-1,-4 4 1,-5 1-1,-4 12 0,-7 7 1,1 16-1,-3 17 1,0 20 0,-1 18-1,5 13 2,4 10-2,1 7-1,5 7-1,-1-4-6,9 14-17,-15-22-7,8 2-6,-8-13-1</inkml:trace>
  <inkml:trace contextRef="#ctx0" brushRef="#br0" timeOffset="94756.56">8647 16632 12,'0'0'30,"13"-13"1,-13 13 2,0 0-23,9 0-2,-21 11-1,-4 19 0,-20 4-2,-11 17 1,-21 10-1,-15 12 0,-18 4-2,-8 5 1,-3-6-3,6-9-2,20-4-8,10-16-22,32-20-2,24-19-3,34-16 1</inkml:trace>
  <inkml:trace contextRef="#ctx0" brushRef="#br0" timeOffset="94928.16">8689 16909 21,'32'5'35,"-22"22"0,-34 12-2,-21 18-18,-29 8-4,32-22-5,-5 8-4,-10 6-19,0 1-15,-1 0-1,3-3 1,4-9-2</inkml:trace>
  <inkml:trace contextRef="#ctx0" brushRef="#br0" timeOffset="95396.16">9704 16556 39,'-9'3'33,"3"27"3,-3 13-2,8 24-25,-10 13-3,5 21 1,-5 9-3,8-47 2,-2 8-2,0 1 0,0 6-1,1-4-1,1 4-3,-1-6-4,4 2-17,-4-10-15,2-3 1,-2-12-3,4-49 1</inkml:trace>
  <inkml:trace contextRef="#ctx0" brushRef="#br0" timeOffset="95864.16">9470 17022 9,'0'0'29,"-2"-22"2,6 0 0,0-13-12,11-3-8,-3-10-3,12-2-2,0-2-2,9 8 0,1 2 0,1 8-2,0 10 1,2 17-1,-2 12 1,-2 17-1,-2 8 0,-1 10 0,-1 5-1,-1 5 1,-2 3-3,-6-5-6,6 7-21,-11-14-6,-1-4-2,-5-12 1</inkml:trace>
  <inkml:trace contextRef="#ctx0" brushRef="#br0" timeOffset="99779.77">13771 10113 0,'-14'-3'17,"14"3"-5,10-7-3,2 2-4,8-1-1,4 1 0,6-1 0,2-1 0,4 2 1,0 2 0,-2 2 0,-7 1-1,-5 2 0,-11 0 0,-11-2-2,-9 10-1,-11-5 1,-14 0-1,-4 0 1,-5-2-1,0 0-1,6 1-2,5-2-6,12-2-14,20 0-1,0 0 1</inkml:trace>
  <inkml:trace contextRef="#ctx0" brushRef="#br0" timeOffset="102899.78">14922 10135 17,'0'0'20,"-8"-7"-2,8 7-2,0 0-1,0 0-3,3-14-3,12 13 0,-2-4-3,9 5-1,-2-3-2,6 2-1,-1 0-4,-3-2-11,-2 5-13,-3 0-3,-6-1 1,-1 0-2</inkml:trace>
  <inkml:trace contextRef="#ctx0" brushRef="#br0" timeOffset="105380.18">21479 14742 16,'14'-4'15,"-1"3"-4,-13 1-2,13-3-3,-13 3 0,-12 3 0,-10 3 0,-8 7-1,-18 2 0,-12 9 0,-25 7-1,-19 11 1,-24 6 0,-17 12-1,-24 8-1,-11 9-1,-14 9 0,-9 6-1,-4 6-2,2-5-5,6 10-6,0-12-17,12-2 1,8-5-1</inkml:trace>
  <inkml:trace contextRef="#ctx0" brushRef="#br0" timeOffset="107470.58">9970 15360 13,'-107'119'13,"-14"14"-2,-3 10-3,-1 9-6,4-1-18,6-20-1</inkml:trace>
  <inkml:trace contextRef="#ctx0" brushRef="#br0" timeOffset="109155.39">10155 16585 14,'-9'-2'19,"-8"7"-5,-7 12-1,-14 5-4,-8 16-2,-16 1-1,-7 16 1,-12 0-2,-4 10 0,-6-3-3,5 1 0,5-10-2,7-5-7,16-10-16,14-8-4,15-14 0</inkml:trace>
  <inkml:trace contextRef="#ctx0" brushRef="#br0" timeOffset="109373.79">9841 16987 0,'2'20'30,"-13"8"-1,-17 11 1,-16-1-17,-6 17-4,-15 4-4,65-59-1,-77 78 0,30-34-3,1 2-4,-1 5-11,1-3-14,2-3-3,2-4 2</inkml:trace>
  <inkml:trace contextRef="#ctx0" brushRef="#br0" timeOffset="112056.99">20562 12001 9,'18'-4'18,"-1"1"-3,6-2-3,4 3-2,2-1-4,3 0-5,-3 0-19,-3 9-2,-11-6-1</inkml:trace>
  <inkml:trace contextRef="#ctx0" brushRef="#br0" timeOffset="117532.6">11261 16640 7,'0'0'27,"-9"-7"-1,9 7 0,0 0-12,0 0-2,-9 17-1,9 13 0,-9 5-4,5 23 1,-7 6-3,2 17 1,-3 4-3,0 5 1,0-1-3,2-7 3,10-82-3,-9 76 1,9-76 1,-5 66-1,5-66-3,-6 53-1,6-53-4,-4 46-9,4-46-13,0 0-6,0 0-2,-1 39 0</inkml:trace>
  <inkml:trace contextRef="#ctx0" brushRef="#br0" timeOffset="118203.4">11062 16858 16,'0'0'25,"0"0"-6,1-17-3,-3 4-1,11-1-3,-6-9-1,12 1-3,-3-8-1,12 0-2,1-3 0,6 4-3,-1-3 1,4 6-2,-4 4 0,0 6 1,-6 8-1,-1 9 1,-6 8 0,-2 10 0,-4 5-1,0 6 0,-4 7 0,2 4 1,-2-1-1,-1-3-1,3-2-4,-6-7-10,5 2-17,-5-5-2,1-6 1,-4-6-2</inkml:trace>
  <inkml:trace contextRef="#ctx0" brushRef="#br0" timeOffset="211881.57">12665 10655 6,'96'-5'10,"9"0"2,9-3-1,10 1 1,6-3 0,8 4-1,6-4-2,7 6 0,3-3-3,3 7-2,-4 2-2,-4 6-2,-3 9-11,-4 10-15,-17-3 0,-7 7-1</inkml:trace>
  <inkml:trace contextRef="#ctx0" brushRef="#br0" timeOffset="-211718.35">16760 8582 19,'-11'1'22,"0"-5"-2,11 4-7,0 0-2,9-12-4,12 8-1,4-5-1,11 3 0,3-2-1,7 5-1,0-2-1,1 5-1,-4 2-2,-7 0-6,0 6-9,-8 0-12,-7-5 2,0 4-2</inkml:trace>
  <inkml:trace contextRef="#ctx0" brushRef="#br0" timeOffset="-210641.95">17762 8563 8,'0'0'16,"-9"-7"-2,9 7-1,0 0-3,-9-5 0,9 5-2,0 0 1,11-5-3,8 6-2,0-3 1,13 3 1,3-3-1,9 4 0,2-3-1,3 4 0,-7 0-1,-1 1-1,-8 0-1,-6 0-3,-6 3-4,-11-5-5,-1 2-15,-9-4-3,0 0 1,3 13 0</inkml:trace>
  <inkml:trace contextRef="#ctx0" brushRef="#br0" timeOffset="-209783.95">18907 8608 5,'12'-9'15,"-12"9"-2,14-1-1,-3 0-2,3 1-1,4 0-9,6 3-15,-5-7-3,10 5-2</inkml:trace>
  <inkml:trace contextRef="#ctx0" brushRef="#br0" timeOffset="-208005.55">21118 15917 9,'22'-9'19,"-1"5"-2,-12-6-4,3 13-1,-12-3-2,-13 19-1,-21 0-2,-17 17 0,-28 6-1,-18 16 0,-32 13-1,-17 14 0,-21 4 0,-3 3-1,-4 4-2,6-3-5,17-4-26,9-6-3,16-17-1,16-14 1</inkml:trace>
  <inkml:trace contextRef="#ctx0" brushRef="#br0" timeOffset="-207272.34">11575 15126 10,'9'-8'25,"-8"19"0,-15 18-2,-6 36-5,-26 14-4,-4 31-3,-27 18-1,-8 24-4,-18 13-2,-4 3-5,2 5-13,-4-17-16,11-15-2,7-16 0,14-22-2</inkml:trace>
  <inkml:trace contextRef="#ctx0" brushRef="#br0" timeOffset="-206663.94">11611 16634 9,'-31'28'24,"-17"11"1,-15 7-4,-8 20-7,-20 1-5,-2 13-2,-3 0-7,2 4-10,11-12-16,14-1-1,7-13-1</inkml:trace>
  <inkml:trace contextRef="#ctx0" brushRef="#br0" timeOffset="-205993.14">12707 16665 6,'8'-18'27,"0"2"-1,0 4-6,-8 12-3,0 0-4,2 28-4,-6 24-1,-7 12-3,0 22 0,-7 11-2,0 17 1,6-52 0,-1 7-1,2 4-1,0 5 0,0-5-1,-2 2-5,7-6-16,-3-1-13,1-15-1,-1-2 0</inkml:trace>
  <inkml:trace contextRef="#ctx0" brushRef="#br0" timeOffset="-205509.54">12464 17019 25,'0'0'28,"-2"-16"-2,9-9-5,14-5-7,-1-14-6,13-1-3,2-8 0,12 1-1,0 1-1,4 8 0,-5 4 0,-2 19-1,-6 9 0,-4 15 0,-6 11-1,-4 10 0,-6 11 0,-2 5 0,-2 3-2,-3 0-2,5 6-14,-8-11-14,3-5-1,-3-7-1,1-7 1</inkml:trace>
  <inkml:trace contextRef="#ctx0" brushRef="#br0" timeOffset="-203138.34">21148 16979 8,'-40'38'34,"-19"12"1,-16 10 1,25-26-16,-12 9-5,-2 11-5,-8 7-2,-10 1-3,-7 4-4,4 4-10,-9 3-24,1-6-2,-7 1-3,8-8 1</inkml:trace>
  <inkml:trace contextRef="#ctx0" brushRef="#br0" timeOffset="-202202.34">13028 15317 5,'0'11'25,"-15"24"0,-17 29-1,-12 22-11,-24 20-1,-7 25-5,-23 17 0,-10 13-5,-9 4-4,-2-7-12,5-12-13,8-4 2,9-19-5</inkml:trace>
  <inkml:trace contextRef="#ctx0" brushRef="#br0" timeOffset="-201203.93">13946 16680 17,'0'0'27,"3"18"-3,-5 24-5,-10 11-6,4 21-3,-7 6-3,2 18-3,3-46-2,-1 5 2,4 4-3,-2 6-3,2-7-7,-6 4-12,7-8-9,-2-1 1,8-55 0</inkml:trace>
  <inkml:trace contextRef="#ctx0" brushRef="#br0" timeOffset="-200829.53">13719 17106 2,'20'-27'20,"2"-18"-9,3-8 0,8-8 0,-4-9 1,7-3 0,-5 0 1,3 11-4,-9 5 0,3 19-1,-11 8-1,2 20-2,-6 15-2,-1 18 0,-4 7-2,2 9 2,1 8-2,2 5 0,0 1-4,0-4-12,5 0-14,-2-5-2,3-3 0,-3-7-1</inkml:trace>
  <inkml:trace contextRef="#ctx0" brushRef="#br0" timeOffset="-151954.65">1008 11997 31,'0'0'24,"7"-49"3,-7 49 1,0 0-8,8-46-5,-8 46-4,0 0-3,0 0 0,0 0-3,0 0-2,-40 10 0,40-10-2,-32 57 1,32-57 0,-38 78-1,38-78 1,-36 96-2,19-44-1,2 2-2,3 1-6,3-4-15,7 0-7,2-51 1,12 84-2,-12-84 2</inkml:trace>
  <inkml:trace contextRef="#ctx0" brushRef="#br0" timeOffset="-151424.25">1132 12482 38,'48'-43'25,"-48"43"3,0 0-2,0 0-7,0 0-4,0 0-3,0 0-2,0 0-4,0 0-2,0 0 0,0 0-3,-35 54 0,35-54 0,0 0 0,-14 59 0,14-59 0,0 0 0,0 0 0,0 0 1,0 0-1,0 0-1,47 13 0,-47-13 0,0 0 1,34-72-1,-34 72 1,25-60-1,-14 49-3,17-53 1,0 7 0,1 10 0,6 14 0,3 20-1,-2 19 1,2 20 0,-14 13 3,-7 6 0,-5 2-1,-5 0 1,-4-4-1,-2-7 1,-2-8-1,-2-11 1,3-17 0,0 0 0,9-3 0,-4-14 0,1-3 0,2-4 0,0 0-1,2 1 0,1 3-1,-1 6 1,-10 14 0,16-4-1,-8 12 0,0 7-1,-2-1-5,3 11-19,-4-6-4,4 1-3,1-5 0</inkml:trace>
  <inkml:trace contextRef="#ctx0" brushRef="#br0" timeOffset="-150644.25">2050 12338 58,'-3'-20'32,"-13"5"1,-2 13 0,-10 7-24,1 20-1,-4 7-3,4 11-1,4 4-4,5 2 0,4 0 0,6-4 0,4-9 1,9-10 0,3-11 1,6-9 0,1-15 0,4-9 1,3-9-1,2-10 0,1-15-2,1-13-1,-3-15 0,-1-16-1,-2-7 0,-3 4 1,-6 6 0,-1 10-1,-5 11 4,-3 19-1,-2 23 0,0 30 0,-8 30-1,3 19 1,1 14-1,-1 11 0,4 11-3,-2 0-3,10 11-19,-5-17-8,12-8 0,-2-20-3</inkml:trace>
  <inkml:trace contextRef="#ctx0" brushRef="#br0" timeOffset="-150441.44">2390 12347 54,'-6'21'32,"4"6"-1,-1 0-1,5 6-20,-4-3-5,6 5-4,-4-3-6,-2-9-9,5 4-15,-5-10-1,1-2-1,1-15 1</inkml:trace>
  <inkml:trace contextRef="#ctx0" brushRef="#br0" timeOffset="-150269.84">2364 12056 66,'-10'-21'28,"10"21"-14,0 0-14,9-9-28,4 5-1,4-2 1</inkml:trace>
  <inkml:trace contextRef="#ctx0" brushRef="#br0" timeOffset="-150035.84">2653 11776 26,'10'-28'28,"-3"10"3,-5 1-1,-2 17-9,0 0-4,0 18-7,-4 8-3,8 18-4,-3 14-1,6 10-1,0 9-1,1 7 0,-1 3 0,0-2-2,-1 1-1,-4-16-7,6-3-19,-10-13-3,1-8-1,-5-15 0</inkml:trace>
  <inkml:trace contextRef="#ctx0" brushRef="#br0" timeOffset="-149864.25">2557 12340 66,'29'-20'30,"7"-2"-1,10 0-2,11 5-37,0-6-18,8 1-1,-3 1-2,-6 6 3</inkml:trace>
  <inkml:trace contextRef="#ctx0" brushRef="#br0" timeOffset="-149692.65">3120 12201 12,'-10'22'27,"0"4"1,-2 4 1,-1 0-10,9 11-4,-6-6-4,10 9-3,-4-6-3,7 3-4,1-2-5,-1-10-15,4 2-9,-3-9-2,1-2 0,-5-20 0</inkml:trace>
  <inkml:trace contextRef="#ctx0" brushRef="#br0" timeOffset="-149536.65">3016 11986 63,'3'-20'28,"6"3"-13,7 0-19,10 11-24,4 1-1,4 9 0</inkml:trace>
  <inkml:trace contextRef="#ctx0" brushRef="#br0" timeOffset="-149006.25">3398 12333 37,'-16'46'27,"-5"0"1,4 3-8,-2-7-8,10 3-6,0-15-3,11-3 0,3-12 0,6-6 0,0-15 1,7-2 1,-4-11 0,4-2-1,-2-9 0,2-1-1,-3-10-2,1 0 1,0 0-2,1 3 0,-1 4-3,0 4 3,-1 7-2,1 9 1,0 14 0,-1 14 1,-4 12 0,-2 8-1,-3 7 2,-2 4-1,-3 2 1,0 0-1,-2-5 1,-1-7-1,1-10 0,2-5 1,-1-20 1,8 8 0,0-19-1,3-6 1,0-8-1,5-6 0,2-5 0,3-2-1,0 1 0,2 4 0,-3 6 0,0 9 0,-2 11 0,-4 10 0,-2 10 1,-3 6-2,0 11 0,-4 2-4,6 10-11,-6-11-15,10 6-1,-3-11-2,10 0 1</inkml:trace>
  <inkml:trace contextRef="#ctx0" brushRef="#br0" timeOffset="-148725.44">4107 12298 35,'-24'-7'30,"9"21"2,0 9-1,14 15-17,1 0-5,12 18-1,-3-2 0,10 9-2,-3-5-2,7 2 0,-7-5-2,-1-3 1,-11-6-2,-6-6 0,-6-7-2,-12-11-4,-1 2-18,-16-16-10,-1-1 0,-11-11-3,0 0 1</inkml:trace>
  <inkml:trace contextRef="#ctx0" brushRef="#br0" timeOffset="-148350.04">992 13134 94,'-40'15'40,"40"-15"1,0 0-3,3 58-36,97-29 2,50-12-2,47-8-1,35-11-1,23 1-2,2-4-1,-8 5-1,-53 1 2,-23 1-3,-20 8-7,-29-8-18,-19 9-7,-27-9 0,-17 3-2</inkml:trace>
  <inkml:trace contextRef="#ctx0" brushRef="#br0" timeOffset="-92515.54">1865 13853 37,'-2'-13'28,"2"13"4,-3-20-3,3 20-9,0 0-6,0 0-2,0 0-2,0 19-3,-3 2-2,2 11-1,-1 3-1,0 8-1,-1 2 1,-1 4-3,-1-5-1,1-6 0,-1-1-3,-2-13-4,4 2-22,-7-18-2,10-8-2,-10-1 0</inkml:trace>
  <inkml:trace contextRef="#ctx0" brushRef="#br0" timeOffset="-92328.34">1853 13584 87,'-12'-13'34,"12"13"-1,0 0-1,0 0-32,0 0-8,0 0-21,0 0 0,0 0-2,14 12-2</inkml:trace>
  <inkml:trace contextRef="#ctx0" brushRef="#br0" timeOffset="-91953.94">1960 13809 31,'0'31'27,"0"5"2,-2-2-1,3 7-7,-5-9-6,7 8-5,-7-13-4,7 3 0,-6-10-3,5-3 1,-2-17 0,2 17 0,-2-17 1,0 0-1,10-21 0,-2 6-1,6-4-2,0-2-2,1 0 0,3 1 0,0 3-1,0 5 0,-2 6 1,-1 7-1,-4 7 2,-3 8 0,-1 4-1,-5 3 1,-1 3-1,-1 2-1,2 4-5,-4-11-6,11 8-17,-7-15-1,11 2-2,-4-11 1</inkml:trace>
  <inkml:trace contextRef="#ctx0" brushRef="#br0" timeOffset="-91532.74">2264 14154 35,'6'-27'27,"-1"5"3,-9-4-1,7 11-10,-13-8-6,10 23-4,-4-12-1,8 25-3,-4 4-1,5 12-2,-3 7 0,4 8 0,-1 5-1,0 7 1,-3-1-1,-1-2 0,-1-5-1,0-5 0,0-11 0,-1-5 1,-1-11-1,2-16 0,0 0 0,-4-25 0,2-9 1,0-15-2,1-14 1,-2-14-1,5-14 1,1-1-1,9-1 0,-2 6 1,4 11-1,0 12 1,5 17-1,2 16 1,1 20 1,0 15-1,-1 12 0,-1 11 2,-4 7 0,-3 9-2,-6 3 2,-7 5-3,-9-3 1,-10-3-5,2 5-5,-15-20-19,16 2-3,-5-17-1,13-4 0</inkml:trace>
  <inkml:trace contextRef="#ctx0" brushRef="#br0" timeOffset="-91173.94">2677 13963 56,'-2'27'33,"-2"-2"-4,4 6-1,-3-7-19,8 6-3,-4-12-2,6 0-3,-7-18 3,11 18-3,-11-18 1,17-9-1,-11-5 2,4-4-1,-2-4 0,1-1 0,1 0-1,-1 1-1,1 4 0,-2 4 0,1 6 0,0 6 0,-1 6-1,2 4 1,1 4-1,-1 1 1,1 4-2,-1-2-2,8 5-7,-10-10-13,14 5-6,-8-10-2,7 4 0</inkml:trace>
  <inkml:trace contextRef="#ctx0" brushRef="#br0" timeOffset="-90908.74">3146 13520 49,'4'-90'30,"5"15"2,-7 5-3,4 28-13,-11 9-5,5 33-3,-1 13-3,2 26-2,-1 18-2,2 13 0,0 9 0,1 9 1,-1 4-1,2-4 0,-1-7 0,1-12-2,1-9-1,-3-15-5,5 0-15,-10-22-9,7-2-2,-4-21 0,0 0 0</inkml:trace>
  <inkml:trace contextRef="#ctx0" brushRef="#br0" timeOffset="-90721.54">2985 13767 65,'14'-5'33,"6"-8"-2,14 6 0,5-6-24,14 4-1,1-2-5,1-4-8,9 8-16,-10-8-8,3 7-1,-9-6-2</inkml:trace>
  <inkml:trace contextRef="#ctx0" brushRef="#br0" timeOffset="-86930.73">3955 13594 32,'-2'-16'29,"-7"1"0,-2 12 0,-12 3-17,2 16-2,-12 4-3,-1 14-2,-9 5-1,2 9-1,-2 2 1,6 5-2,6-2 0,8-3-2,12 1-2,9-13-4,18-2 1,4-16-1,15-4 0,-1-15 0,9-6 0,-2-10 3,-1-7 2,-3-2 2,-10-6 1,-5 2 0,-11 1-1,-5 4 1,-10 7 1,-4 5 0,-7 7-1,-1 7 0,-1 6-1,2 10 0,1 4 2,6 3-2,3-1-1,6-1 0,4-5-1,1-1 2,-6-18-2,18 13 1,-9-16 1,1-5-1,-2-5 1,-1-4 0,-1-6 1,2-5-1,0-2-1,-1-1 1,2 0-1,1 3 0,-1 1 0,3 4 0,-1 4 0,1 9 0,1 7 1,-1 8-1,-1 5 1,-1 9 0,-3 3 0,0 2 0,-1 1 1,-3 0-2,0-5 1,-2-2 0,0-8 1,-1-10-2,0 0 2,13-8 0,-5-7-2,2-6 1,1-4-1,4-3 0,2-1 0,0 2 0,0 2 0,-1 7-1,1 6 1,-1 9 1,-1 8-1,-2 7 0,-2 10 2,-4 4-2,1 2 1,-2 2-3,1 4-1,-4-8-7,9 7-12,-8-16-8,7 1-2,-11-18 1</inkml:trace>
  <inkml:trace contextRef="#ctx0" brushRef="#br0" timeOffset="-86681.13">4524 13664 36,'5'-29'25,"-8"7"1,-5 12-6,-9 3-8,6 15-3,-5 3-2,7 12-1,-2 1-1,12 10 1,1-3-2,8 8 0,-2-4-1,3 2 0,-3-3-1,-5 0-2,-5-3 0,-6-8-4,-2 5-6,-9-18-17,9 2-3,-3-15-2,13 3 1</inkml:trace>
  <inkml:trace contextRef="#ctx0" brushRef="#br0" timeOffset="-86369.13">4647 13718 40,'-9'15'28,"8"3"3,-2 1-3,6 10-19,-3-6-1,5 9-3,0-7 0,3 2-2,0-9 0,2 1-1,-1-11 2,2-2 0,-2-9-1,2-3 0,-4-6-1,2-4 0,-3-4-2,0-4 0,0 0-3,-3-4-1,7 7-7,-9-9-5,14 15-14,-9-6-3,10 12 3,-7-3-1</inkml:trace>
  <inkml:trace contextRef="#ctx0" brushRef="#br0" timeOffset="-85620.33">4880 13727 30,'0'0'25,"0"0"1,0 0-5,0 0-7,0 0-3,-1 21-3,1-21-1,3 21-2,-3-9 0,4 7-2,-4-3 1,3 2-1,-2-2-1,1-1 0,-1-3 0,-1-12 0,2 16 0,-2-16-1,0 0-1,15-9 2,-8-4-3,4-1 2,1-3-1,0 0 0,2-1-1,-2 2 1,1 7-1,-4 3 0,1 6 0,-10 0 1,14 14 0,-10 1-1,-1 2 1,0 1 0,0-1 1,-2-1-1,1-2 1,0-4-2,-2-10 2,9 10 0,-9-10-1,16-13 0,-5 1-1,1-3 1,2-1-1,1-1 1,3 1-3,-1 2 3,-2 2-2,1 8 3,-4 3-1,1 3 0,-3 5 0,-5 3 0,-2 5 1,-1 0-1,-1 3 2,0-1-4,0 0 4,0-2-4,1-3 4,-2-12-4,5 15 2,-5-15 2,0 0-2,9 4 0,-9-4 1,0 0-1,0 0 0,9-11 1,-9 11-1,0 0 0,0 0 0,7-12 0,-7 12-1,0 0 1,0 0 0,0 0 0,0 0-1,0 0 1,0 0 0,8 11 0,-8-11-2,0 0 2,1 10-2,-1-10-3,0 0-5,0 0-16,0 0-5,0 0 0,12-5 0</inkml:trace>
  <inkml:trace contextRef="#ctx0" brushRef="#br0" timeOffset="-84902.73">5432 13900 27,'19'-1'26,"-5"-8"-1,10 4-4,-9-11-3,12 7-3,-12-10-5,6 7-1,-12-7-3,0 5-1,-8-1-3,-1 15 1,-11-15-2,0 13 1,-2 5-2,0 6 0,0 7 1,3 2-2,4 5 1,6 0-3,7 4 2,5-3-3,11 1 1,0-4-2,12-4 0,-2-5 0,7-2 1,-2-7 0,1-3 1,-4-6 1,-4-5 2,-3-2 0,-9-7 1,-5 2 2,-11-3-1,-4 1 2,-13 3-1,0 8 1,-8 2-1,3 8 1,-3 4-1,4 6-2,6 4 1,5 5-1,8-3 1,7 0-1,4-1-1,7-4 1,2-4 0,3-5-1,-1-5 1,1-6-1,-1-7 2,-1-9-1,-5-7-1,-3-8 1,-5-13-1,-3-14 0,-3-14 0,-4-7 1,-3-3 0,-4 4 0,-3 8 1,-1 10-2,1 16 2,-1 22-1,1 27 0,3 23 1,1 23-2,4 18 1,5 13-1,3 9 0,3 8-1,4 0-1,8 1-5,-9-15-14,13 0-9,-13-22-3,2-3-2,-13-16 0</inkml:trace>
  <inkml:trace contextRef="#ctx0" brushRef="#br0" timeOffset="-83888.73">1131 14153 70,'0'0'32,"-40"-13"1,40 13-1,0 0-18,0 0-5,0 0-2,50-34-5,-3 22-2,13-7-2,7 0 0,-1-8-1,-2-2 0,-12-6-1,-14 1 0,-22 1 4,-10 3-2,-10 2 3,-5 6-2,-6 6 1,-5 11-2,-7 15 2,27-10 2,0 0 0,-47 45 1,47-45-1,-34 56 1,34-56-1,-37 74 1,37-74-1,-37 79-2,37-79 0,-35 80-1,35-80 1,-34 70-2,34-70 1,-26 57-1,26-57 0,0 0 0,0 0-1,-39 34 1,39-34 1,0 0 1,-22-68 0,22 68 2,-10-69 2,10 69-1,-7-74 1,7 74 0,-5-65 2,5 65-2,-1-46 0,1 46-1,0 0-1,0 0 1,0 0-2,52 34-1,-10 33-4,7 16-1,2 0-8,4 12-18,-2-19-4,-5-12-1,-7-22-3</inkml:trace>
  <inkml:trace contextRef="#ctx0" brushRef="#br0" timeOffset="-83139.93">1178 15152 76,'0'0'33,"0"0"-4,0 0 0,0 0-25,1 31-3,32-22-2,11-18-4,11-2 1,1-11 0,-5 0 1,-11-7-1,-19 5 1,-20-2 4,-13-4 2,-6 4 0,18 26 4,0 0-1,0 0 2,-51-40-2,51 40 0,0 0 0,-45 16-3,45-16 1,0 0-3,-41 61 0,41-61 2,-22 64-3,22-64 1,-19 68-3,19-68 0,-14 73-4,14-73 1,-17 70-4,17-70 2,-12 53 1,12-53-2,0 0 5,0 0 1,0 0 4,0 0 1,0 0 3,-37-53 0,37 53 0,-9-63 1,9 63-3,-8-61 2,8 61 0,0 0-2,3-55 0,-3 55-2,0 0 0,36-4-2,-2 29-2,11 29-3,4 7-15,15 16-13,7-11-3,10-13-1,-4-17-2</inkml:trace>
  <inkml:trace contextRef="#ctx0" brushRef="#br0" timeOffset="-81689.13">2015 15164 35,'10'-14'28,"2"7"2,-16-4 2,4 11-12,-15-5-4,4 14-4,-13-1-5,2 11-1,-2 3-3,5 5 0,8 3 0,7 4-2,8 0 2,6 3-1,6-2 0,4-1-2,-4 0 3,-2-1-2,-8-2-2,-6-3 0,-11 1-3,-8-13-6,-1 8-20,-8-14-1,12-4-3,-2-15 0</inkml:trace>
  <inkml:trace contextRef="#ctx0" brushRef="#br0" timeOffset="-81392.72">2103 14862 65,'5'-27'34,"-5"2"-2,0 25 0,0 0-23,15 13-1,-7 13-3,3 14-2,2 9-1,3 7 0,0 7 0,5 4-1,-3-2 1,1 0-2,-3-5 0,-5-7-4,4 2-4,-18-18-18,10 1-5,-15-18-1,4-3-4</inkml:trace>
  <inkml:trace contextRef="#ctx0" brushRef="#br0" timeOffset="-80877.92">2092 15323 65,'22'-12'33,"-4"2"-3,14 3-3,5-7-21,10 3-2,3-5 1,1 0-5,1-1 0,0 0-2,0 1-1,-7-1-1,-4 3 0,-7-1-1,-3 4 0,-8 0 0,-3 5 1,-7 0 0,-13 6 3,0 0 1,-2 18 3,-12 0 2,-7 3 0,1 9 1,-6 1 2,3 6-2,-1-4 2,8 2-3,2-6-1,10-4-2,3-9 2,1-16-2,17 11-1,1-18 0,2-7-3,2-5 2,-3-4-1,1-3 0,-2-3-1,-4 5 1,-3 1-1,-5 4 1,-4 9 1,-2 10 0,0 0 0,-1 15 0,1 6 2,0 5-3,2 5 2,-1 2-3,6 2-2,-2-10-8,10 8-11,-6-18-8,9 0-2,-5-15 2</inkml:trace>
  <inkml:trace contextRef="#ctx0" brushRef="#br0" timeOffset="-80643.92">3043 15169 55,'-16'-19'27,"-4"17"2,-10 4-6,6 21-9,-11 4-5,10 11-4,1 2-1,10 6 0,6-2-1,9 1-1,6-5 0,9-5-2,4-5-3,0-13-4,11 4-13,-7-20-9,6-1-2,-4-14 0,4-3 0</inkml:trace>
  <inkml:trace contextRef="#ctx0" brushRef="#br0" timeOffset="-80207.13">3158 14826 57,'-3'-45'32,"-5"9"-1,7 25 0,1 11-20,-4 22-2,2 15-6,3 16 0,-3 9-2,3 8 0,-1 6-1,1 2 0,0-6 1,0-5 0,0-10 0,0-11-1,0-12 3,1-6-3,-1-13 3,-1-15-2,9-5-2,0-13 2,6-11-3,3-7 2,4-6-3,1-4 2,4-1-1,-3 5 0,-2 4 1,-6 5-1,-5 12 1,-10 9 0,-1 12 0,-16 10 0,2 9 1,-1 6 0,1 9 0,5 5 0,6 4 2,7 0-1,6-2 0,5-4-4,8 8-14,-8-18-11,8 3-3,-8-14-2,3-2 0</inkml:trace>
  <inkml:trace contextRef="#ctx0" brushRef="#br0" timeOffset="-78756.33">3078 15920 46,'-9'12'29,"4"2"2,-1 0-1,9 5-18,-3-8-4,13 0 0,-4-11-2,10 0-2,-3-8 0,3 0-1,-2-11-1,-2 1-1,-6-5 1,-6 8-1,-7 1 0,-8 6-1,-5 6 0,-5 4 0,-3 8-1,-2 9 0,2 5 0,2 4 1,8 1-1,5 2 1,9 0 0,8-3 0,8-4 0,6-12-3,10 1-3,-3-15-13,11 3-12,-3-14-1,4 2-1,-5-15 1</inkml:trace>
  <inkml:trace contextRef="#ctx0" brushRef="#br0" timeOffset="-78257.13">3399 15856 32,'0'0'28,"0"0"1,-7 11-1,7-11-13,0 29-5,-2-9-5,5 6 0,-2-4-2,1 2-1,-1-3-1,0-2 1,-1-6-1,1 0 1,-1-13 0,0 0 0,0 0 1,6-14-2,-1-1 1,3 0-1,2-2 0,2 0-1,-1-1 0,1 5-2,0 7 2,0 5-1,-2 5 0,-2 8 0,-2 3 1,-1 2 0,-1 0 0,-1 0 0,-2-2 0,1-4 1,-2-11 0,9 8 0,-9-8-1,17-18 0,-6 5 0,2 0 0,-2 2 1,1-1-2,-2 3 2,-10 9-2,13-5 1,-13 5 0,7 19-1,-4-9 1,1 3-5,-4-13-3,14 18-14,-14-18-8,19 8 0,-8-16-1</inkml:trace>
  <inkml:trace contextRef="#ctx0" brushRef="#br0" timeOffset="-77851.52">3774 15978 34,'0'0'27,"0"0"1,0 16-2,0-16-7,-2 29-6,-4-14-2,7 17-4,-6-2 1,6 9-2,-4-5-1,3 6-2,-2-4 0,2 2-2,-2-6 0,1-4 0,1-6-1,-1-6 1,1-16-2,0 0 1,7-14 0,-4-12 0,1-10-1,1-11 1,-1-12-1,2-10 0,1-4 1,1 0 0,2 4-1,1 6-1,1 7 2,1 14-2,0 16 2,0 16-1,0 15 0,-3 10 1,-3 11 0,-3 6 1,-5 5-2,-5 6 1,-5 1-1,-4-7-2,1 1-6,-8-22-17,10 5-5,-3-21-2,15 0 0</inkml:trace>
  <inkml:trace contextRef="#ctx0" brushRef="#br0" timeOffset="-77601.92">3977 15258 51,'4'-28'32,"-7"7"1,3 21-1,0 0-20,-2 37-2,-1-3-3,3 18-4,-1 8 1,0 9-2,0 4 0,0 0-1,1-4 0,0-6-1,1-7-3,0-16-3,7 3-17,-6-26-10,8 0 0,-10-17-2,16 3 1</inkml:trace>
  <inkml:trace contextRef="#ctx0" brushRef="#br0" timeOffset="-76775.13">3894 15503 38,'0'-12'29,"0"12"2,11-10-2,-3-2-17,11 12-3,0-8-3,10 6-2,-1-3-1,5 4-2,1 1 0,-1 1 0,-4 3 0,-1 2-1,-5 2 1,-6 2-1,-4 2 1,-4 2 0,-4-1-1,-2 4 2,-1-2-1,0 1 0,0-4-1,3 1 1,1-3-1,6-3 0,1-2 1,5-4-1,1-1 0,2-2 1,1-4-1,-1-1 1,-2-2-1,-1-3 1,-3-2-1,-2 1 1,-3-3 0,0-2-1,-3 1 1,-2 1 0,-2 2 0,0 1-1,-3 13 1,2-17-1,-2 17 0,0 0 1,0 0-1,0 0 0,0 0 0,0 0 0,0 0-1,0 0 2,0 0-1,0 0 0,10 2 0,-10-2 1,0 0-1,0 0 1,0 0-1,4 13 1,-4-13-1,1 14 0,-1-14 1,1 22-1,0-6 0,1 3 1,-1 7-1,1 3 1,0 3 0,0 4 0,0 4-1,-2 2 2,-1 3-2,-3 3 1,-3 3 1,-2-2 0,-6-3-1,-4-1 0,-7-3 0,-6-5-1,-7-3-1,-6-12-3,3 5-14,-18-23-11,9 7-7,-12-17-2,3 0-1</inkml:trace>
  <inkml:trace contextRef="#ctx0" brushRef="#br0" timeOffset="-73795.51">831 17303 26,'0'0'28,"0"0"3,0 0-5,0 0-5,0 0-5,0 0-3,0 0-2,0 0-5,0 0 0,0 0-1,0 0 1,0 0-1,0 0 0,0 0-1,0 0-1,0 0-1,0 0 0,0 0-1,45-18-1,-45 18 0,0 0-1,52-57-3,-52 57 3,37-48-3,-37 48 3,38-52-3,-38 52 4,33-50-4,-33 50 3,0 0 5,0 0-4,37-47 3,-37 47-4,0 0 4,0 0-3,0 0 3,-21 68-4,21-68 0,-19 59-1,19-59 1,-22 64-3,22-64 2,-22 63-1,22-63 1,-19 49 1,19-49 0,0 0 2,0 0 0,0 0 2,0 0 0,0 0 0,0 0-4,-37-61 5,37 61-5,-2-54 3,2 54 1,2-47-1,-2 47 0,0 0 0,0 0 4,18-52-4,-18 52 3,0 0-4,0 0-1,0 0-2,49 48-3,-49-48-15,27 52-12,-27-52-5,39 46 0,-39-46 0</inkml:trace>
  <inkml:trace contextRef="#ctx0" brushRef="#br0" timeOffset="-72812.71">1690 16892 59,'12'-34'37,"-6"-4"-5,-2 1-7,-12-9-8,3 11-6,-15 2-6,-7 9 0,-8 11-4,-4 13-1,-1 13 0,0 17-1,7 16 0,5 15 2,8 9-1,10 10 2,9 7-1,12 0 1,3-2 0,3-11 1,-17-74-1,15 67-1,-15-67 0,9 59 1,-9-59 2,6 46-1,-6-46 0,1 29-2,-1-29 2,-17 6-1,7-20 0,5-7-1,1-8-2,11-10 0,5-6 0,8 10 0,6 5-1,-1 5-4,2 9-7,-10-2-18,11 3-6,-1 0 2,2 7-2</inkml:trace>
  <inkml:trace contextRef="#ctx0" brushRef="#br0" timeOffset="-72563.11">1820 17135 67,'0'0'34,"-9"2"1,9-2 0,0 0-16,0 0-7,2 10-5,3 3-2,-4 0-2,3 2-1,-3 3 0,1 1-1,0 2-1,-2-3-2,2 0-3,-6-3-8,10 0-18,-6-15-6,7 11 1,-7-11-1</inkml:trace>
  <inkml:trace contextRef="#ctx0" brushRef="#br0" timeOffset="-72391.51">1908 16905 74,'-2'-14'38,"2"14"-3,-7-12 1,7 12-26,0 0-5,0 0-6,0 0-6,0 0-15,0 0-13,3 11 2,-3-11-4,5 21 3</inkml:trace>
  <inkml:trace contextRef="#ctx0" brushRef="#br0" timeOffset="-71892.31">2017 17110 49,'0'0'33,"0"0"1,7-11-1,-7 11-14,0 0-6,14 21-5,-14-6-4,5 11-1,-7-3-1,5 7-1,-10 4 1,1-6 1,-3 1-1,2-6 0,-2-4 1,1-8 0,8-11-1,0 0-1,0 0-2,8-15 0,4-4 0,1-4-1,3-6 1,2 0-1,2 1 0,-4 2 2,-1 4 0,-1 3 0,-3 9 0,0 4-1,-3 7 1,-8-1 0,10 24 0,-7-5 0,0 4-3,-3 3 0,5 2-7,-9-1-17,11-3-7,-4-5-1,8-4-1,1-6 1</inkml:trace>
  <inkml:trace contextRef="#ctx0" brushRef="#br0" timeOffset="-71237.11">2497 17185 60,'4'-13'32,"-5"1"1,1 12-1,-13-15-17,13 15-7,-22 13-3,8 1-2,-3 5-1,1 4-1,1 0 0,2 0-1,4-1 1,7-4 0,2-5 0,0-13 0,13 5 0,0-10 0,0-6 0,4-2 0,-2-5 0,2-1 0,-1 0-1,-2 1-1,-2 9 1,-2 1-1,-10 8 1,13 6-1,-8 8 1,-3 2-1,3 3 0,-1 3 1,6-1-1,4-4 0,4-4 0,4-8 0,4-6 0,4-4 1,-1-7 1,2-4-2,-3-6 1,-4-5 0,-5-5 2,-5-4-2,-6-9-1,-6-5-1,-4-11 1,-3-7 1,-2-7 0,0-1 0,-1 2 1,1 11 1,1 5 1,3 14 0,-1 14 0,3 20 0,1 10-1,-2 36-1,2 10 0,3 10-1,1 14 1,1 9 1,1 5-1,0-3-2,2 2-2,-5-12-4,14 0-18,-13-16-8,9-11-4,-3-12-2,7-5 1</inkml:trace>
  <inkml:trace contextRef="#ctx0" brushRef="#br0" timeOffset="-70691.11">2438 17674 55,'0'0'32,"0"0"-2,0 0 1,0 0-18,0 0-6,0 0-1,0 0-3,0 0 0,0 0 1,-30 48 1,30-48-1,6 60 1,-6-60 0,11 73-1,-11-73-1,9 87-2,-9-87-1,5 91-3,-5-91-1,4 85-14,-4-85-18,-3 64-1,3-64-2,0 0 2</inkml:trace>
  <inkml:trace contextRef="#ctx0" brushRef="#br0" timeOffset="-70410.3">2773 17368 74,'6'-24'34,"-2"11"3,-4 13-1,0 0-27,-11 25-3,11-25-1,0 0-3,-4 76-1,4-76 1,-5 84-1,3-34 1,0 4-5,1 5 3,0 2-4,2 2-2,-4-1-17,5-2-15,-1-7 1,0-3-2,-1-50 5</inkml:trace>
  <inkml:trace contextRef="#ctx0" brushRef="#br0" timeOffset="-70238.7">2674 17930 63,'0'0'36,"1"-55"-1,-1 55 1,15-47-30,-15 47-7,0 0-15,55-40-14,-55 40 0,53-18-2,-53 18 1</inkml:trace>
  <inkml:trace contextRef="#ctx0" brushRef="#br0" timeOffset="-69879.9">3055 17763 47,'0'0'34,"0"0"-1,-16 57 0,16-57-15,-16 49-7,16-49-6,-14 51-2,14-51-2,0 0 0,-12 60 1,12-60-1,0 0-1,0 0 0,0 0-1,0 0 2,0 0 0,0 0 2,0 0 0,47-52 0,-47 52-3,0 0-1,26-67 4,-26 67-2,0 0 0,0 0-3,0 0 2,0 0-1,0 0 2,0 0 1,39 22-4,-39-22-4,8 58-9,-8-58-20,14 54 0,-14-54-2,0 0-1</inkml:trace>
  <inkml:trace contextRef="#ctx0" brushRef="#br0" timeOffset="-69630.3">3325 17255 60,'-2'-48'35,"-3"10"1,5 16 0,-6 8-17,6 14-10,5 28-4,1 8-1,-2 12-1,-4-48 0,7 70 0,-7-70-1,11 95 0,-5-42-4,-1 3 2,3-1-3,1 3-4,-5-4-15,4-2-13,-8-52-5,14 80 0,-14-80 5</inkml:trace>
  <inkml:trace contextRef="#ctx0" brushRef="#br0" timeOffset="-69209.11">3260 17541 78,'-4'-26'32,"9"10"1,13 13-10,10-4-17,4-7-4,3 7 1,12 2 1,-3 1-3,0 1 2,1 0-1,-3-4 1,-3 7-1,-3-6 1,-2-2-1,-5 0 0,-3 0-2,-6-8 1,-2 3-2,-8-2 2,-4-2 0,-10 0-1,-6 0-1,-10 4 2,-6 3 0,-4 6-1,0 4 1,0 7 0,5 9-1,10 11 1,15-27 1,0 0-1,3 60 0,-3-60 3,26 56-6,-26-56 2,41 63-10,-41-63-16,57 68-13,-57-68 1,63 56-4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6T07:33:24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18454 4677 12,'14'-16'26,"-3"0"1,1 4-2,-9-11-5,6 16-4,-16-13-3,7 20-3,-25-7-2,3 19-3,-12 9-2,-1 11 0,-6 13-1,0 10-1,0 8-1,6 4-1,6-4 1,9-3 0,9-8 0,8-8-2,8-11 2,6-11 0,7-11 2,5-9-1,0-10 0,5-6 0,0-8-1,3-7 2,-2-8-1,1-3 0,-4-3 0,-1 3 1,-3 3-1,-4 7 0,-7 5 1,-3 12-1,-8 13 1,6 13-1,-6 11 0,0 9-2,2 6 2,2 4-1,3 3 0,3-2-2,5 0-2,-2-13-7,12 5-18,-10-16-4,7-2-3,-8-12 2</inkml:trace>
  <inkml:trace contextRef="#ctx0" brushRef="#br0" timeOffset="530.4">18991 4858 45,'7'-11'31,"-7"11"0,-12-4-1,-14 15-23,6 16-1,-11 6-1,4 10-2,-3 6-1,7 8 0,3-1-1,7 1 0,7-7 0,7-6 0,7-8-1,5-9 0,5-9 1,3-11-1,1-11 1,2-4 1,-2-10 0,1-8-1,-3-7 0,-1-4 0,-2-2 0,-2 4-1,-3 5 1,-2 4 0,-3 6 0,-7 20-1,0 0 1,0 0 0,8 32-1,-7-2 0,3 4 0,3 1-1,4 5-3,0-10-7,12 6-16,-5-14-6,6-1-1,-2-13 0</inkml:trace>
  <inkml:trace contextRef="#ctx0" brushRef="#br0" timeOffset="967.2">19635 4840 49,'10'-39'32,"-7"14"2,-14 9-3,-5 20-21,-15 9-2,1 23-2,-8 9-3,2 13-2,0 5 1,5 5-1,5 0 0,9-3 0,9-10-1,8-10 0,6-14 0,7-12 0,5-15 0,4-9 1,4-14-1,1-11 0,1-10 1,0-12-1,-2-6 1,-2 1 0,-5 1 0,-2 7 0,-4 7-1,-4 9 1,-4 13-1,-5 20 1,0 16-1,0 13-1,0 10 1,1 8-1,3 4 0,1 5-2,9 4-4,-7-14-17,15 2-8,-6-13-3,7-3 1,-4-13-1</inkml:trace>
  <inkml:trace contextRef="#ctx0" brushRef="#br0" timeOffset="1684.8">20149 4322 40,'-3'-40'30,"0"12"1,-1 18-2,4 21-21,-2 14-1,7 26 0,-3 16-4,4 20-1,-4 13 1,2 11-2,-1-2 0,0 1 0,-5-11 0,-2-8 0,-5-18 0,-1-16 0,-5-20 0,4-13 3,-4-14-2,5-14 0,2-15 0,8-10 0,8-9 0,7-4-2,11 1 0,8 0 0,6 7 0,2 7-1,3 12 1,-5 11-1,-3 9 1,-6 10 0,-10 8 0,-10 9 1,-10 4 0,-11 5 0,-10-1 0,-9 3 0,-7-4-1,-4-3 1,-2-6-2,-1-9-2,12 2-14,-3-21-13,17 0-3,5-14-3,13-6 1</inkml:trace>
  <inkml:trace contextRef="#ctx0" brushRef="#br0" timeOffset="2667.6">20737 4441 20,'3'-41'31,"1"8"-1,-6 4 2,2 29-12,0 0-6,-7 34-3,-3 15-5,4 25-2,-6 16 1,-1 15-3,-3 6 1,0 2-2,0-10 0,1-6 0,0-17 0,1-16-1,3-19 1,3-12 1,3-18-1,5-15 1,-2-11-1,9-13 0,6-9 1,9-5-2,7-4 1,6-1-2,7 5 1,4 7 0,2 9-1,-2 11 1,-4 11-1,-6 10 2,-9 10-1,-9 7 0,-11 6 0,-11 2 1,-12 0 0,-9 1 0,-8-4-1,-7-3-1,0 2-6,-11-17-20,9 5-5,-6-13-5,3-1-1</inkml:trace>
  <inkml:trace contextRef="#ctx0" brushRef="#br0" timeOffset="15303.62">22414 3835 59,'9'-26'34,"1"10"-1,-10 16 0,15 0-26,-11 19 0,6 22-2,-5 11-2,8 18 0,-3 16 0,4 26-1,-1 17-1,-1 18-1,1 11 1,-2 11-1,3 9 1,-1 4-1,0 4 0,-1-1 0,1-1 0,-2-7 2,-2-3-1,-5-6 0,-4-9 0,-4-6 1,-4-10-2,1-11 2,-5-15-1,2-9 0,0-14-1,4-13 0,2-13 0,3-12 1,4-10-1,3-10 0,4-8 0,5-7 0,5-9 0,7-5 0,7-6 0,7-2 0,11-5 1,9-3-1,6 2 1,12 0-1,5 5 0,3 3-1,1 6 1,2 1 2,-7 5-2,-8 2 0,-6 1 1,-12 1-1,-8 1 1,-10-2 0,-5-2-1,-8-2 0,-2-1-1,-1-2 1,-3-3 0,-3-5 0,-1-6 0,-3-6-1,-1-7 2,-3-7-2,-4-8 2,-1-12-1,-3-11 0,2-11 0,-1-14 0,2-15 0,-2-15 0,1-13 0,1-11-1,-2-11 1,2-9 0,-4-6 0,0-2-1,-2-5 1,-1-6 0,0 0 1,-1-5-1,1-2 1,1 2-1,-2 0 1,3 2-1,-1 10 1,-1 6-1,0 10 1,-1 12-1,-2 18 0,0 20 1,1 17-1,-1 18-1,1 15-1,6 27-3,-2 10-7,10 34-16,-7 7-6,1 22-2,-6 8-3</inkml:trace>
  <inkml:trace contextRef="#ctx0" brushRef="#br0" timeOffset="15865.22">22633 6608 19,'-11'-5'28,"11"5"2,0 0 1,23-16-16,16 17-2,9-9 0,23 8-3,12-6-1,23 6-1,5-3-4,14 5 1,-2 0-1,0 2-1,-12 0-2,-8 0-1,-18 2-1,-16-4-4,-11 5-16,-21-11-12,-18 1-2,-20-9 0,-16-2-1</inkml:trace>
  <inkml:trace contextRef="#ctx0" brushRef="#br0" timeOffset="16239.62">22726 5859 31,'-10'4'32,"10"-4"1,0 0 1,37 9-23,2-15 0,23 8 1,10-11-2,21 5-4,6-6-3,15 3 1,2-2-2,2 1-1,-5 1-1,-6-1-2,-13 5-3,-14-9-6,-7 7-18,-24-8-6,-17-1-1,-21-5 1</inkml:trace>
  <inkml:trace contextRef="#ctx0" brushRef="#br0" timeOffset="16567.22">22462 4948 63,'38'2'37,"12"-5"-3,25 4 3,13-8-31,25 5 0,9-7-1,9 2-2,3-2 0,-8-1-1,-7 2-2,-17-3-5,-11 11-7,-28-8-18,-17 10-3,-21-2-3,-25 0 1</inkml:trace>
  <inkml:trace contextRef="#ctx0" brushRef="#br0" timeOffset="17253.62">23328 6990 41,'-13'-9'30,"-7"3"3,-7 4-2,1 11-19,-11-2-2,9 14-2,-8 1-2,11 8-2,2 2 0,7 3-2,6-4 0,7-2 0,9-7 0,7-6-1,6-9 0,2-8-1,5-10 0,3-3 1,-1-6-1,-2-5 1,-4-2-1,-4 0 0,-3 3 0,-3 5 1,-5 7-1,-7 12 0,14-5 0,-7 17 0,0 6 0,3 9 0,0 4-1,2-1-4,7 7-13,-9-13-12,6-3-4,-4-10-1,1-7-1</inkml:trace>
  <inkml:trace contextRef="#ctx0" brushRef="#br0" timeOffset="17768.43">23297 6145 37,'-15'-11'31,"-6"15"1,-1 10-1,-13 0-20,13 17-2,-13-4-4,13 6-1,-1-4-1,10 1-1,4-8 0,9-5-1,0-17 2,15 9-1,-2-15-1,5-3 1,-2-8 0,1-2 0,-2-6-1,-2 1 1,-3 0-1,-1 5 0,-4 3 0,-5 16 0,10-10 0,1 17-1,1 9 0,4 5 0,4 5 0,2 1-1,5 3-5,-5-12-11,7 5-13,-11-11-4,1-5-2,-8-11 1</inkml:trace>
  <inkml:trace contextRef="#ctx0" brushRef="#br0" timeOffset="18345.62">23147 5276 28,'0'0'28,"0"0"3,-17-4-1,1 13-16,5 16-2,-9-6-4,8 11-2,-6-2-1,9 3-2,2-4 0,6-2 0,5-9-1,3-6 0,2-8-1,4-6 1,-2-9 0,1-3 1,-3-10-2,1-1 1,-4-3-1,1 0 1,-4 4-1,1 3 0,-2 3 0,1 7-1,-3 13 1,0 0-1,8 11 1,-5 10-1,4 5 0,0 5-1,6 6 0,0 1-4,13 9-14,-9-8-11,8 2-5,-6-4-1,1 1-1</inkml:trace>
  <inkml:trace contextRef="#ctx0" brushRef="#br0" timeOffset="26520.04">23848 5023 43,'-2'15'30,"-11"2"-3,-8 16-3,-22-3-9,-10 23-3,-25 3-3,-18 19-2,-24 5-3,-15 5-5,-12 3-2,-7-3 0,4 4-2,1-14-4,22 4-7,12-14-16,23-5 0,16-7 2,17-6 0</inkml:trace>
  <inkml:trace contextRef="#ctx0" brushRef="#br0" timeOffset="27768.04">20485 4542 11,'0'0'26,"0"15"1,-11 15 1,-15 11-14,-5 24-3,-16 14-3,-6 23-2,-13 16-7,-4 8-6,5-2-19,0 1-2,4-10 0,10-8-2</inkml:trace>
  <inkml:trace contextRef="#ctx0" brushRef="#br0" timeOffset="29109.65">23705 6083 10,'-46'22'25,"-14"11"1,-26-1 2,-15 4-16,-11 12-2,-7-4-3,2 8-1,4-1-7,2-1-18,12-5-7,20-4 0,13-9-1</inkml:trace>
  <inkml:trace contextRef="#ctx0" brushRef="#br0" timeOffset="31122.05">21195 4533 23,'-36'51'25,"-10"16"2,-10 20-11,-18 10-1,-3 25-4,-11 1-4,3 6 0,-2-5-4,5-3-6,10-3-24,7-6-2,9-11 1,10-11-2</inkml:trace>
  <inkml:trace contextRef="#ctx0" brushRef="#br0" timeOffset="50700.08">22589 7373 29,'0'0'28,"-13"-11"0,13 11-7,0 0-7,-7-11-3,7 11-2,0 0-2,0 0 0,0 0-3,1 15 1,-1-15-1,0 22 0,-2-4-1,2 2-1,-2 7-1,1 3 0,-1 4 0,0 4-1,0 4 0,0 1 1,-1-1-1,0 3 1,-2-2-1,2 2 1,-4-2 0,0-1 0,-2-3 0,1-1-1,-1-3 1,2 0-1,0-4 0,1-4 1,1-1-1,1-3 1,1-1-1,0-3 0,-1-1 0,1-2 0,-2 0 0,-1-1 0,-1 0 0,0-1 1,1 0-2,-2-3 2,2 2-1,1-3 0,5-10 0,-5 16 0,5-16 0,0 0 0,-2 11 0,2-11 0,0 0 0,0 0 0,0 0 0,9 3 0,-9-3 0,0 0 0,14 5 0,-14-5 1,13 2-1,-13-2 0,18 4 0,-7-4 0,3 0 0,2-2 0,4 2 0,5-1 0,2 1 0,3 0 0,2 1 0,3 1-1,2-1 1,-1 1 0,1-1 0,3-1 0,0 0 1,3 0-1,1 0 1,4 0-1,1 0 1,2 0-1,2 0 1,-4 1-1,-1 1-1,-2-2 1,-6-2 0,-3 1-1,-5 0 1,-4-1 0,-4-1 0,-4 0-1,0 1 1,-5-1 0,0 1 0,4-1 1,-1 0 0,0 3 0,-1 0 1,3 0-1,2 1 0,1 1 0,0-1 0,-5 2-1,0 0 0,-2-2 0,0 0 0,-3-1 0,-3-1 0,-10 1 0,15-4-1,-15 4 1,12-4 0,-12 4 0,10-3 0,-10 3 0,9 1 0,-9-1 0,10 2 0,-10-2 0,14 2 0,-14-2-1,13 1 1,-13-1 1,15-1-2,-15 1 2,13-6-1,-13 6 0,9-13 0,-9 13 1,8-20-1,-4 7 0,0-2 1,-1-5-1,-1 1 1,0-5-1,0-3 1,0-2-1,1-1 1,-1-1-1,0-6 1,1 4 0,0-5-1,2 2 1,-2 0 0,-1 1-1,1 1 1,-1 1 0,0 4-1,-1 1 0,-1 3 1,-1 1-1,0 0 0,2 3 0,0-2 0,1-1 0,0 1 1,0 0-1,1 4 0,0 1 0,0 5-1,-2 0-1,-1 13-1,-4-10-4,3 23-14,1-13-10,-14 21-5,1-5-2,-1 7 2</inkml:trace>
  <inkml:trace contextRef="#ctx0" brushRef="#br0" timeOffset="51511.28">23244 7783 42,'23'-7'30,"-1"-3"-3,6 7-4,-11-7-7,12 8-2,-15-7-4,7 7-1,-21 2-3,14-12-2,-14 12-1,-23-9 0,-8 6-2,-6 2 1,-11 3-1,-2 2 0,-1 6-1,0 2 0,3 5 0,12 2 0,13 3 0,9 2 0,13 3 0,10 2 0,10 2 0,8 0 0,11-1 1,3-1 0,1-2-1,2 1 0,-6-4 0,-3-3 1,-12-4 0,-6 2 0,-16-4 1,-13 1-1,-12-5 0,-12 0 0,-7-4 0,-6-3-2,-3 0-1,-7-8-3,12 5-7,-3-13-15,18 5-9,3-5-1,13 3 0</inkml:trace>
  <inkml:trace contextRef="#ctx0" brushRef="#br0" timeOffset="51885.68">23144 7510 52,'2'-18'34,"2"6"0,-4 12 1,0 0-19,1 27-4,2 13-3,-10 8-3,8 14 0,-5 9-2,3 14 0,-5 1-1,3 3 0,-2-2-1,-1-2-1,-3-5-1,-1-5-1,1-7-2,-3-10-2,10 2-15,-11-21-10,13-1-5,-5-15-4,6-5-1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29T08:28:50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8022 5381 2,'-5'16'22,"-6"6"-1,-7 13-6,-13 1-2,-5 17-1,-14-1-2,0 11-4,-9-1-7,1-2-19,4-10-4,12-4-2,6-13-1</inkml:trace>
  <inkml:trace contextRef="#ctx0" brushRef="#br0" timeOffset="220.01">7964 5570 8,'-34'38'25,"-12"3"-2,-3 12-2,-5 8-32,-5 2-9,11 7-3</inkml:trace>
  <inkml:trace contextRef="#ctx0" brushRef="#br0" timeOffset="1375.07">8579 5542 8,'0'0'16,"-23"12"-2,1-2-3,1 10 0,-8 1-3,6 11-1,-7 0 1,11 7-1,-2-2-2,9 3-1,6-4-2,6-4-1,6-6-2,3-7 1,4-4-1,2-8 1,1-7 1,2-7-1,3-5 0,1-6 1,1-6 0,1-5 0,1-5-1,-2-4 1,0-2-1,-5 5 1,-4 1 0,-2 7 1,-7 2-1,0 12 1,-5 13 1,0 0 0,0 0 0,4 28 0,-4-1 1,5 6-1,-1 4 1,3 5-1,-1-1-1,2 2-1,1 0-3,-3-9-12,4-2-16,1-5-1,-1-9 0,0-4 0</inkml:trace>
  <inkml:trace contextRef="#ctx0" brushRef="#br0" timeOffset="1789.1">9114 5254 26,'2'-24'27,"2"9"-4,-4 15-5,-3 23-5,6 20-3,-10 10-3,7 22-1,-5 10 1,5 17-2,-6 7-1,6 6-1,-3-6 0,3-7-2,0-10-1,-1-13-2,7-9-6,-8-22-23,8-12-1,-3-19-1,-3-17 2</inkml:trace>
  <inkml:trace contextRef="#ctx0" brushRef="#br0" timeOffset="2360.13">9549 5376 12,'3'-20'26,"-7"1"-1,4 1-10,0 18-2,0 0-5,8 20-2,-7 9-1,7 14-1,-7 7 2,4 14-2,-7 3 1,0 8-2,-9-5 0,1-3-1,-6-8 0,-1-11-1,-1-11-1,2-8 1,-1-12-1,4-10 1,13-7-1,-6-22-1,13 0 1,9-7-1,8 1 1,8-6-2,7 2 2,6-1-1,-1 9 1,2 4 0,-5 7-1,-3 7 1,-9 5 1,-3 6 0,-10 4-1,-7 9 1,-9 2 0,-9 7 0,-12 2-1,-10 2-1,-6 9-8,-15-6-20,1-3-2,-6-6-1,-1-9 0</inkml:trace>
  <inkml:trace contextRef="#ctx0" brushRef="#br0" timeOffset="10195.58">19231 4995 13,'-22'5'25,"-2"9"1,-4 12-9,-12 6-4,5 14-4,-4 2-2,7 9-2,4-3-3,7-2-1,10-6-1,9-13-1,15-10-1,5-15 1,8-11 0,1-12 0,4-10 2,0-8 0,-2-9 2,1-3-2,-7-8 2,0 3 0,-6 3 0,0 6 0,-7 6 0,2 13 0,-7 8 0,-5 14 0,4 16 0,-3 13 0,-4 7 0,5 9-1,-2 4 0,3 3-2,5 2-2,1-8-4,12 3-14,-4-16-11,6-6-1,-3-13 0</inkml:trace>
  <inkml:trace contextRef="#ctx0" brushRef="#br0" timeOffset="10587.6">19606 4784 7,'7'-50'26,"-3"13"2,1 22 0,2 25-10,-6 17-5,11 29-4,-10 6-3,7 23 1,-10 1-2,2 8-2,-6-9-1,0-6 0,-5-12-1,2-10-1,-2-17 1,2-16-1,8-24 1,0 0 0,3-22 0,11-6-1,6-8 1,7-1-1,6 4 0,5 1-1,5 12 0,-1 9 1,-2 15-1,-8 11 1,-7 12 0,-10 7 0,-11 4-1,-14 1 0,-10 1-4,-13-10-7,2 2-18,-9-12-2,7-7 1,4-11-1</inkml:trace>
  <inkml:trace contextRef="#ctx0" brushRef="#br0" timeOffset="10977.62">20315 5152 21,'-14'22'30,"-7"6"-1,-5 5 1,1 4-21,-4 2-3,14 4-1,-1-6-2,11-4-1,7-6-1,5-10 0,8-10-1,1-9 1,4-9 0,-2-8-1,-2-8 1,0-4 0,-3-3 1,-2 0-1,-4 2 0,-1 7 0,-2 4 0,-4 21 1,0 0 0,14 1-1,-9 19 1,4 7-1,2 4 0,4 3 0,4 0-3,3-6-5,13 4-19,-4-12-5,9-7-1,1-10 0</inkml:trace>
  <inkml:trace contextRef="#ctx0" brushRef="#br0" timeOffset="11795.67">21469 5178 20,'-29'12'27,"-6"6"0,-2 5-9,7 10-6,-5-1-4,12 5-2,5-6-3,12-3 0,7-8-3,11-10 0,4-10 0,5-10 0,0-9 0,-1-6 1,-3-5 0,-3-4-1,-6 0 2,-2 5-1,-4 3 1,0 9-1,-2 17 1,0 0 0,4 14-1,-1 13 1,-1 6-2,2 4 0,10 5-6,-6-9-11,11-1-12,2-10-1,3-9 1</inkml:trace>
  <inkml:trace contextRef="#ctx0" brushRef="#br0" timeOffset="12185.69">21785 4811 24,'-1'-32'28,"1"14"2,0 18 0,12 22-14,-9 13-7,10 18-4,-5 7 1,3 15-2,-6 2-1,2 5-1,-9-8-1,2-6-1,-1-15 0,0-12 1,-3-14 0,3-14 0,1-13-1,10-22 1,7-4 0,5-4-1,6-2 0,5-1-1,9 5 0,-1 7-1,1 13 1,-6 9 0,-5 13 0,-10 8 0,-8 8 1,-9 2 0,-10 3-1,-8-3-1,-4-1-4,-15-9-15,6-5-9,-5-8-2,8-9 0</inkml:trace>
  <inkml:trace contextRef="#ctx0" brushRef="#br0" timeOffset="12607.72">22571 5096 37,'0'14'31,"-7"10"0,-13 3 0,1 10-25,-8 3-1,5 8 0,-4-3-3,8-1 1,5-7-3,7-6 1,7-10-1,7-8 0,5-10 1,4-8-1,4-8 0,4-8 0,1-7 0,1-8-1,-3-8 1,-1-3-1,-3 1 1,-8 2-1,-5 4 1,-5 9 0,-4 6 1,-2 15 0,4 10-1,-10 21 2,7 4-2,7 9 1,2 5-1,6 3 1,7 3-3,1-4-1,8 0-6,-10-14-12,9-2-10,-5-10-1,1-4 1</inkml:trace>
  <inkml:trace contextRef="#ctx0" brushRef="#br0" timeOffset="14913.84">20561 4580 26,'-5'-24'26,"-1"9"0,6 15-6,-16 1-8,14 20-4,-8 9-3,6 16 0,-6 6-1,4 17 0,-9 11 1,5 12-2,-5 4 1,4 4-1,-3-9-1,5-4-1,-1-11 1,3-9-2,1-15 0,2-13 1,2-16 0,2-8 0,0-15 0,0 0 1,0 0-1,10-18-1,-4-2 2,5-9-2,0-9 1,3-4-1,4-4 1,2 0-2,2 1 2,1 1-1,1 6 0,1 7 0,3 9 0,0 5-1,-1 5 1,-1 7 0,0 1 0,0 6 0,-2 2 0,-1 3 0,-4 2 0,-2 3 1,-1 1-1,-2 5 0,-3 0 0,1 3 1,-4 2-1,-2 1 2,-2 2-2,-1 1 1,-6 0 0,-2 2 0,-4-4 0,-4 3 0,-6-3 0,-3-1 0,-9-3 0,-4-1 0,-2-3-2,-3-4 0,3-1-6,-8-12-15,15 3-8,-4-12-6,15-1 2,2-10-2</inkml:trace>
  <inkml:trace contextRef="#ctx0" brushRef="#br0" timeOffset="18754.07">10331 15406 37,'0'0'31,"-18"6"2,18-6-2,6-11-20,21 7-5,8-9-3,15 2 1,5-6-3,11 4 1,9 1-10,-6-8-20,5 8-4,-14-10 0,-5 3-1</inkml:trace>
  <inkml:trace contextRef="#ctx0" brushRef="#br0" timeOffset="20360.16">10951 14387 10,'-24'2'28,"-5"14"0,-7 15 1,-23 6-12,-14 24-7,-25 10-4,-9 20-2,-15 8-1,0 7-3,4 10-11,4-11-17,20-7-3,19-20 1,20-18-1</inkml:trace>
  <inkml:trace contextRef="#ctx0" brushRef="#br0" timeOffset="21374.22">11254 14500 20,'-8'-22'27,"-1"4"-1,9 18 2,-14-8-17,20 28-4,-5 11-1,12 20-2,-5 7 0,7 15-1,-6 6 1,3 7-2,-9-4 0,-1-5 0,-6-12-2,-3-12 3,-1-13-3,-2-11 1,2-10-2,8-19 1,0 0-2,-4-11 1,17-8 0,4-8-3,7-3 3,6-2-1,3 0 1,4 2 0,3 7 1,-1 5 0,-2 9 0,-3 8 0,-5 5 2,-4 10 0,-8 2 0,-7 10 1,-13-1 0,-6 7 0,-15 1 0,-8 1 1,-13 0-5,-9-11-9,7 5-17,-9-18-4,12-4-3,0-18 0</inkml:trace>
  <inkml:trace contextRef="#ctx0" brushRef="#br0" timeOffset="22765.3">9504 6311 13,'0'0'22,"31"-17"-1,0 2-10,9-7-7,13-1-2,6-1-4,3 3-18,-4-4 0,2 7-3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2-05T12:04:11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19216 11401 13,'7'-19'30,"-3"0"0,-6 3 2,-10-2-16,2 16-4,-14-2-3,3 20-3,-13 5 0,4 18-2,-2 6 0,6 10-2,2 2 0,11 3-1,8-5 0,8-7 1,9-10-2,10-11 0,4-14 0,3-12 0,-1-12 0,-1-10 0,1-13 0,-5-9 1,-3-10-1,-3-4 0,-5 0 1,-1 8 0,-3 4-1,-2 12 1,-3 15 1,-3 18-1,10 21 0,-3 14 1,0 13 0,5 6-1,-1 2 0,4 6 0,1-6-1,0-8-2,1-1-7,-8-19-24,4-1-2,-13-27-1,18 9 0</inkml:trace>
  <inkml:trace contextRef="#ctx0" brushRef="#br0" timeOffset="748.8">19297 10315 13,'-9'-1'31,"9"1"0,12 0 2,5 7-13,2-8-7,16 9-3,-4-6-3,8 7-2,-5-1-2,-1 6-1,-12 3 0,-10 4-1,-11 3-1,-13 5 1,-10 1-1,-6 2 0,-4 3 0,3 0 0,4-2-1,8 0 2,8-1-1,10 0 1,12-3 1,7 2 0,3-2 0,2 0 0,0-3 0,-2 2 0,-12-3 0,-7-1-1,-13-1-1,-10-4-3,-5 2-6,-12-12-23,7 1-3,-1-11-1,10-2 0</inkml:trace>
  <inkml:trace contextRef="#ctx0" brushRef="#br0" timeOffset="2340">19900 10838 32,'-7'-24'31,"0"9"1,7 15 0,-8 20-17,5 12-6,14 29-2,-3 14-2,5 20-2,-3 6 1,0 12-1,-3-2-1,-3-6-1,-9-15 0,-3-18-1,-4-18 1,-2-16-1,0-18 1,2-15-1,2-17 1,6-13 0,9-8 0,5-3 0,7-1-1,9 2 0,4 7 0,3 7 0,4 12 0,3 11 0,-4 13 1,-2 4-1,-5 10 1,-7 5 0,-14 1 1,-8 5-2,-11-2 2,-13-1-2,-7-5-2,-14-11-11,6 4-21,-11-17-2,11-4-1,1-18 0</inkml:trace>
  <inkml:trace contextRef="#ctx0" brushRef="#br0" timeOffset="3400.8">20258 10286 38,'7'-15'31,"8"6"3,8 2-2,-2-3-21,13 11-3,-8-1-2,3 12-1,-12 6-2,-5 11 0,-13 4-1,-8 10 0,-9 3-1,1 4 2,-4 1-2,5-1 1,7-6-1,7-3 1,12-6-1,12-8-1,10-5-1,7-10-6,12 2-23,-4-13-3,3 2-2,-4-8 0</inkml:trace>
  <inkml:trace contextRef="#ctx0" brushRef="#br0" timeOffset="4180.8">21100 10998 29,'0'0'29,"-10"-14"2,-19 15 0,-4 15-15,-28 6-4,8 21-3,-15 7-2,12 20 1,-1 3-2,16 15 0,13-4-2,23 3-2,15-11 0,19-8-1,14-14 0,12-14-1,9-12 0,6-12-2,0-8-1,-9-16-12,4 6-20,-18-13 1,-5 4-3,-15-8 1</inkml:trace>
  <inkml:trace contextRef="#ctx0" brushRef="#br0" timeOffset="5148">21540 10108 19,'21'-3'28,"1"0"1,-2-1 2,-9-6-16,7 7-4,-18 3-4,0 0-1,-18-11-4,-7 10 2,-12-2-1,-1 5-1,-4 1 0,0 6 0,2 7 0,7 7 1,8 6-1,10 7 2,5 4-2,8 8 0,2-3 0,3 1-1,0-8 1,2-4 0,-3-8-1,0-9 1,-2-17-1,0 0 1,5-13-1,4-4 1,4-4-1,7 2 0,8 0 0,7 7-1,7 9 1,2 11-1,1 12 1,2 11 1,-8 7-1,-8 8 1,-15 4-1,-13-1 0,-16-1-1,-17-6-1,-12 0-3,-19-19-16,0 2-17,-10-13 0,4-5-1,1-13-1</inkml:trace>
  <inkml:trace contextRef="#ctx0" brushRef="#br0" timeOffset="10828.41">19370 12961 32,'-14'-3'33,"-5"5"0,-3 9-1,-6 5-20,6 17-5,-7 3-3,7 9-2,2 2 1,5 4-3,8-3 2,9-7-2,4-11 1,11-11 0,2-11 0,4-9 0,3-10 0,-1-10-1,-4-9 2,-2-7-2,-3-8 0,-4-3 1,0-3-1,-5 4 2,0 4-4,-4 5 4,0 8-2,1 14 1,-4 16-1,8 9 1,-3 15 0,5 9-1,1 1 1,0 6-1,2 1 0,-1-7-6,6 3-17,-9-16-11,8-2-1,-17-19-1</inkml:trace>
  <inkml:trace contextRef="#ctx0" brushRef="#br0" timeOffset="11374.42">19499 12261 43,'2'-12'31,"11"8"3,4-4-2,12 8-20,-4-7-5,8 6-2,-5-1-3,-2 4 0,-6 2 0,-10 3-2,-12 3 0,-8 3 0,-7 2 0,-3 2-2,1 6 2,5 2-1,7 2 2,9 3 1,11 1-1,9 4 0,2-3 1,5 1 0,-4-4-1,-5 0 0,-10-6-2,-12-6-2,-7 2-9,-18-14-21,4 2-1,-7-9-1,9 3 0</inkml:trace>
  <inkml:trace contextRef="#ctx0" brushRef="#br0" timeOffset="12029.62">20032 12650 27,'-4'-31'31,"3"15"1,1 16 0,0 0-15,4 30-6,6 14-5,0 9-3,3 10 0,-2 9 0,2 6-1,-6-2 2,-2-3-4,-8-11 2,-3-8-3,-5-11 2,-5-11-1,1-12-1,2-12 1,3-12 0,5-10-1,8-9 1,10-8-1,6-3 1,10-2 0,6 4-2,6 4 4,4 7-2,-2 9 2,-3 7-2,-5 12 3,-7 6-2,-7 7-1,-13 5 2,-11 4-1,-11 3 0,-11 0-2,-7 0 1,-6-4-4,-1 0 0,-7-17-11,12 4-19,-3-16 0,14 0-3,1-14 2</inkml:trace>
  <inkml:trace contextRef="#ctx0" brushRef="#br0" timeOffset="15477.22">20396 12359 23,'0'0'32,"0"0"0,0 0 1,0 0-17,6-10-5,11 9-5,-3-4 0,9 3-3,-1 0 1,1 3-2,-3 0 1,-1 2-1,-7 4-2,-4 5 1,-9 2-1,-9 3 1,-6 3-2,-3 2 1,-2 2 0,3 1 0,-3 0 0,6 0 0,7-2 0,6 0 1,5-1-1,8-6 1,3 0-1,9-4 1,0-4-2,1-4 1,1 1-3,-5-6-5,6 8-20,-14-9-5,3 6-2,-15-4 1</inkml:trace>
  <inkml:trace contextRef="#ctx0" brushRef="#br0" timeOffset="22965.24">21026 12873 9,'0'0'26,"5"-14"-3,-5 14-3,0 0-4,0 0-2,-18-11-4,8 18-1,-13-2-3,-1 11 0,-10 1-2,2 12 0,-6 1 1,5 12-1,2 1 1,6 8-3,7-1 1,12 2-1,9-3 1,12-1-2,9-7 0,8-5-2,5-10 2,6-6-2,3-2-6,-8-16-19,9 2-6,-10-11-3,-2 1 1</inkml:trace>
  <inkml:trace contextRef="#ctx0" brushRef="#br0" timeOffset="22966.24">21135 12391 15,'0'0'28,"0"0"2,-2-13 0,6 3-11,15 8-8,-6-7-1,15 7-4,-2-5 1,9 7-2,-6-1-1,1 5-1,-7 4 0,-6 5-2,-8 3 0,-11 4 0,-10 2-1,-4 2 0,-3 1 1,1 3 0,0 0-1,4 1 0,9-3 1,6 1-1,8-3 0,9 0 1,5-4-1,5-2-1,5-3-1,-3-8-5,10 7-17,-10-12-9,3 4-2,-10-10 1</inkml:trace>
  <inkml:trace contextRef="#ctx0" brushRef="#br0" timeOffset="22967.24">21990 12963 25,'10'-4'32,"-10"4"-1,4-14 0,-15 4-13,-3 16-7,-16-3-4,0 13-1,-10 4-1,5 14 1,-3 6-1,10 10-2,7 5 2,16 6-2,9-1 1,14 0-3,13-5 1,10-5-2,7-7 1,5-8 0,2-10-4,-4-12-2,7 1-20,-17-23-11,1-3 0,-11-17-2,-2-1 1</inkml:trace>
  <inkml:trace contextRef="#ctx0" brushRef="#br0" timeOffset="22980.84">22190 12411 30,'0'0'31,"-13"-3"3,13 3-3,0 0-11,14 1-8,0-2-5,14 5-1,2 1-2,6 2-1,1 0 0,-4 2-1,-4 2-1,-12 0 0,-15 3-1,-13 1-1,-14 3 0,-6 2 0,-4 4 0,4 4 1,6 3 0,11 5 1,16 3 0,15 5 2,13 0-1,7-1 1,3-3-1,-3-2 0,-8-6 0,-10-4 0,-17-9 0,-19-7-3,-14-4-2,-15-12-7,2 9-20,-16-12-5,8 4-2,-4-8-2</inkml:trace>
  <inkml:trace contextRef="#ctx0" brushRef="#br0" timeOffset="58757.7">2442 16402 20,'10'-10'26,"-2"-4"1,-2-3 0,6 12-9,-11-13-2,8 15-3,-15-12-4,6 15-3,-24 3-2,-1 12 0,-9 3-3,-1 8-1,0 4-1,4 6 2,10 3-1,14 3 3,16-5-1,19 2 1,16-5 0,11 0-1,4-3 0,3 1-2,-4-2 1,-6-2-2,-10 0 1,-12 1-1,-15 1 0,-14 2 3,-15-2 0,-15 1 0,-11 2-3,-21-8-16,4 3-13,-10-13 0,6-6-6,6-13-1</inkml:trace>
  <inkml:trace contextRef="#ctx0" brushRef="#br0" timeOffset="59210.1">3048 16664 54,'-2'11'31,"2"-11"0,20-2-1,-2-7-21,17 8-6,6-5 1,16 4-1,12-4-1,13 3 1,7-1-2,6 3-1,0 0 1,2 0-1,-6-2 0,-6-1 0,-10 0-1,-14 0 0,-10-2-4,-16-7 0,-4 8-11,-19-16-13,-3 5-4,-16-11 1,-2 3 1</inkml:trace>
  <inkml:trace contextRef="#ctx0" brushRef="#br0" timeOffset="59506.5">3956 16249 26,'-9'5'30,"9"-5"1,0 12 0,21 2-15,-1-13-6,19 11-1,7-8-3,12 8-1,3-5-1,9 10-1,-2-1-1,1 6 0,-7 0 0,-10 5-1,-12 4-1,-13 3 1,-17 4 0,-13-1 0,-13 1 0,-12-2 0,-10 5-3,-8-7-2,8 5-19,-10-21-6,14 2-4,5-17-3,16-2 0</inkml:trace>
  <inkml:trace contextRef="#ctx0" brushRef="#br0" timeOffset="60660.9">5215 16567 33,'0'0'27,"-18"-4"-1,6 13-9,-15-5-4,4 16-3,-12 0-3,3 18-1,-3 3-1,6 9-1,2-2 1,10 5-1,8-4-1,9-3 0,10-9-1,11-14-2,6-12 2,6-8-2,5-11-1,0-11 0,-1-7 0,0-4 0,-9-10 1,-2-1 0,-8-4 0,-4 3 1,-7 4 2,-2 7-2,-4 5 2,-1 8-2,0 18 1,0 0-1,-4 30-1,5-1 1,3 5-1,1 1 0,6 4-2,6-6-4,11 5-13,-7-17-9,14-5-5,-4-10-3,9-3 1</inkml:trace>
  <inkml:trace contextRef="#ctx0" brushRef="#br0" timeOffset="61128.9">5848 16319 10,'23'-42'30,"-2"5"-1,-11 1 0,-9 22-13,-16-1-6,-4 20-4,-10 10-2,-2 17-1,0 8 0,8 16 1,6 0 1,20 9 0,8-3 0,17 3 1,9-3-1,12-5 0,3-8-2,2-5 1,-8-8-3,-6-4 1,-14-1-2,-15-3-1,-19-7 0,-17-6-6,-3 8-14,-16-18-10,7 6-2,-3-14-4,17-2 3</inkml:trace>
  <inkml:trace contextRef="#ctx0" brushRef="#br0" timeOffset="61394.1">6498 16389 30,'-22'5'31,"-17"11"3,-5 21-2,-15-3-21,13 29 0,-1-4-5,16 11 0,13-9-2,22-1 1,17-9-3,20-9-1,15-8-3,8-19-11,16 3-12,-8-16-7,4 0-3,-10-10-1</inkml:trace>
  <inkml:trace contextRef="#ctx0" brushRef="#br0" timeOffset="62252.1">6924 16894 16,'-6'10'30,"17"-4"2,6-9 0,20 7-15,3-11-5,23 8-3,4-4-2,17 3-3,6-1-1,8 2-1,4 1 0,1 0-1,-7 2-1,-7 0 0,-9-1-1,-11-3 1,-11 0-2,-15-4 1,-11 1-2,-15-4-1,-17 7-3,-3-16-3,3 16-5,-36-22-11,12 11-7,-9-7 0,-1 5 2</inkml:trace>
  <inkml:trace contextRef="#ctx0" brushRef="#br0" timeOffset="62564.11">7763 16641 30,'0'0'31,"1"-17"0,-1 17-8,0 0-8,20-3-5,-20 3-4,25 13-2,-4-5-2,10 6 1,5-1-1,12 9 1,6 0 0,7 4 1,-2-3 0,2 4-1,-6-1 0,-4 3 1,-14 0-2,-11-3 2,-17 1-1,-13 2 0,-15 1-1,-13-1 0,-11-3-1,-4-1-1,0-2-3,-2-4-3,14 3-10,-6-12-13,25 2-4,-3-8-5,19-4 1</inkml:trace>
  <inkml:trace contextRef="#ctx0" brushRef="#br0" timeOffset="64311.31">9097 16754 28,'-19'-6'31,"-1"-1"-1,-7 10-9,-8-1-13,2 16-2,-8 3-1,-1 17 0,-3 7 1,6 9-1,3-2-1,10 4 0,11-12 0,12-6-3,10-10 1,11-11-3,10-14 1,8-13-1,3-9 2,3-9-1,-2-5 1,-1-3 0,-4-4 0,-2 1 0,-8 1 0,-4 7 1,-7 5-1,-3 5 0,-4 6 2,-4 4-2,-3 11 0,0 0 0,-5-10 1,5 10-1,0 0 0,0 0 0,0 0 0,0 0 0,0 0 0,0 0 0,0 0-1,0 0 1,0 0-1,0 0 0,0 0 0,0 0 0,0 0 0,0 0-1,0 0 1,0 0 0,0 0 0,0 0 0,0 0 0,0 0 0,0 0 0,0 0 1,0 0-1,0 0 0,0 0 0,0 0 0,0 0-1,-8-4 1,8 4 0,0 0 0,0 0 0,0 0 0,0 0 0,0 0 0,0 0 0,0 0-1,-5 13 1,5-13-1,0 0 1,0 0 0,0 0 0,0 0-1,0 0 0,-8 11-1,8-11-3,0 0-6,-3 18-12,-5-15-10,8-3-2,-7 12-2</inkml:trace>
  <inkml:trace contextRef="#ctx0" brushRef="#br0" timeOffset="65091.31">9141 16781 7,'0'0'30,"0"0"-1,0 0-6,0 0-6,6 24-2,-6-24-4,0 37-2,1-12-1,6 15-2,2 0-1,7 5-1,0-3 0,6 1 0,1-7-2,1-6-2,0-8-1,-6-6-6,6-2-19,-24-14-7,11 2-4,-11-2 2</inkml:trace>
  <inkml:trace contextRef="#ctx0" brushRef="#br0" timeOffset="66214.5">9926 16733 25,'0'0'29,"-15"-5"2,15 5-11,-25 2-9,12 9-3,-10-3-1,5 17 0,-7-1-2,4 12 1,-1-3-1,7 7-1,2-4-1,9 0-2,4-5 1,6-4-2,9-7 2,0-6-2,6-7 0,1-8 1,2-7-1,0-7 0,1-2-1,-1-6 2,-2-5-2,-1-3 2,-2-5-2,-1-3 1,-1-2 1,-3 6 0,-6 1 2,0 7-3,-3 5 2,-5 22 0,10-2 0,-5 26 0,2 4 0,2 6 1,2 3-1,3 3 0,1 0-2,-1-7-1,4-1-4,-13-11-17,7 5-7,-14-13-6,0-3-4,-10-10 2</inkml:trace>
  <inkml:trace contextRef="#ctx0" brushRef="#br0" timeOffset="66900.89">5821 17294 58,'0'0'34,"19"6"-1,6-5-2,7-6-24,14 3-4,1-5 1,5 3-3,-6-1 1,-1 1-1,-15 2 0,-14 3 0,-16-1 1,-35 10 0,-12 1 0,-11 0 1,-7 5-1,0 1 0,4-1-1,5-7-1,23 5-8,11-12-18,36-3-6,11-11-5,25-4-1</inkml:trace>
  <inkml:trace contextRef="#ctx0" brushRef="#br0" timeOffset="73374.92">10791 16557 27,'4'-13'31,"0"-1"1,-4 14-10,-9-25-7,9 25-4,-32-13-2,7 20-2,-14-1-2,4 12-1,-2 3-2,3 10 1,6 6 1,12 6 0,11 1-2,17 1 2,14 0-2,9 0 2,2-4 0,5 0 0,-2-8-2,-5-3 1,-7 1-1,-12-2 0,-13-3-1,-10-1 0,-11 1-2,-10-3 0,-6-1-2,-9-3-12,12-1-19,-9-11-5,12-7-2,3-12 1</inkml:trace>
  <inkml:trace contextRef="#ctx0" brushRef="#br0" timeOffset="74934.92">11642 16756 49,'0'0'32,"-8"-20"1,-1 18-12,-18-8-9,3 22-4,-13-3-3,1 17 0,-6 8 1,5 13-1,0 8 0,12 7 0,4-2-1,13-2 0,7-5-1,11-5-1,8-10-1,7-12-1,7-6-2,5-7-1,8-4-9,-10-8-21,10-2-3,-7-8-3,3 0 2</inkml:trace>
  <inkml:trace contextRef="#ctx0" brushRef="#br0" timeOffset="75309.33">12377 16747 45,'-7'-21'31,"-9"2"1,-14 2-2,-5 17-23,-14 5-1,3 25 1,-5 12 0,10 17 1,8 4-2,17 14 1,17 1-1,24-2-1,19-14-2,19-6 0,15-11-3,9-10 0,6-9-2,0-12-8,6 0-22,-18-9-5,-7-4-2,-21-5 0</inkml:trace>
  <inkml:trace contextRef="#ctx0" brushRef="#br0" timeOffset="87305.75">9930 17359 15,'-17'7'19,"7"-8"-7,10 1 2,-21-3 0,21 3 1,-27 2-1,18 4 0,-12-8-2,11 6-1,-10-3-2,9 4-2,-7 0-2,7 0-1,-4 2 1,7 0-2,8-7 0,-11 13 0,11-13-1,11 10 1,11-5-2,14-2 2,16-4-1,19 0 0,21-2 0,15 4 0,18 1 0,16 0 1,11 4-1,2 0 0,1 4 0,-83-2-1,5 1 1,-4 1 0,-6 0-2,-5-2 0,-3-1-1,-10 1-1,-1 0-11,-48-8-19,61 16-3,-61-16-6,31-2 1</inkml:trace>
  <inkml:trace contextRef="#ctx0" brushRef="#br0" timeOffset="89006.15">10941 15674 40,'4'-17'32,"-4"17"0,1-21-10,-1 21-10,-7 12-3,0 12-3,-11 4-1,1 18-2,-6 5-1,-3 8 2,0 2-1,3 0-1,-1-3-1,4-9-4,7 3-6,-3-25-19,9-1-5,0-12-4,7-14 2</inkml:trace>
  <inkml:trace contextRef="#ctx0" brushRef="#br0" timeOffset="89302.55">10626 15996 38,'0'0'30,"5"14"0,-4 1-1,-6 4-24,6 5-6,-2 2 2,0 2-2,1-1 2,0-2 0,0-8 3,8-1 0,-8-16 2,27 5 0,-10-16 0,14 5 3,-3-14-3,8 5-1,4 1-13,-7-9-20,6 9-6,-6-5-1,0 7 0</inkml:trace>
  <inkml:trace contextRef="#ctx0" brushRef="#br0" timeOffset="90519.35">12925 17049 38,'0'0'30,"0"0"1,0 0-8,22-2-12,2-5-5,14 4-1,8-5-1,15 5 0,11-4-1,11 3-1,4-2 0,5 5-1,-2 0 0,-3-1-2,-5 2 0,-10-1-1,-10 4-4,-17-7-3,0 6-10,-23-11-13,-6 1-2,-14-8 2</inkml:trace>
  <inkml:trace contextRef="#ctx0" brushRef="#br0" timeOffset="90768.95">13768 16800 30,'-22'-15'30,"10"4"2,3-1-5,19 10-13,-10 2-5,25-2-3,-1 8-1,10 9 0,2-1 0,11 8-1,-1-1 1,8 8-1,-5-2 1,-2 2-2,-11-3 0,-7 1-2,-15 1 1,-17-1-3,-16 1-1,-18-6-12,2 6-19,-16-10-3,11 0-2,-1-6 1</inkml:trace>
  <inkml:trace contextRef="#ctx0" brushRef="#br0" timeOffset="91533.36">15120 16914 14,'-13'-4'25,"13"4"-2,-8-13-9,1 0-5,7 13-4,-6-23-1,5 8 0,-2 0 1,5 2 1,-6-5 2,6 6-1,-6-3 1,4 15-1,-2-19-1,2 19-2,-9-8 0,9 8-1,-20 8 0,4 4-1,-8 3-1,-4 4 2,-5 5-2,0 6 3,-3 4-1,3 5-1,2-2 0,8 1-1,7-2 1,9-4-1,10-5 1,7-7-2,12-6-1,4-9 1,2-9 0,3-5 1,1-8-1,0-5 0,-5-7 0,0-3 0,-6-4-1,-2 1 2,-6 7-2,0 1 2,-4 5-2,-2 7 1,-7 15 1,12 6 0,-8 15 1,2 10-1,2 6 1,6 4 0,0 4-1,3-2-2,5 0-4,-8-12-17,12-4-10,-9-15-4,6-4-2,-8-13 1</inkml:trace>
  <inkml:trace contextRef="#ctx0" brushRef="#br0" timeOffset="92110.56">15682 16777 34,'6'-15'31,"-6"15"3,-8-13-7,0 31-12,-20-4-5,3 20-5,-8 7-1,2 8-1,-2 4 0,4 4 1,6-7-1,10-5-1,9-8 0,12-10-1,8-10-1,5-12 0,7-8 0,1-9-1,-2-11 2,1-7-1,-3-6-1,-1-4 0,-5-1 0,-1 3 0,-6 5 0,0 9 1,-3 11-1,1 14 2,-2 16 1,-2 14-1,0 9 1,3 2-1,5 7-3,2-5-10,16 3-17,-5-13-6,8-6-2,2-16 2</inkml:trace>
  <inkml:trace contextRef="#ctx0" brushRef="#br0" timeOffset="92703.36">16442 16762 16,'0'0'31,"-20"-9"0,0 26 4,-11-3-16,3 21-9,-11 3-2,7 11-2,-2 0 0,14 1-1,5-10 1,12-5-3,10-8-1,10-14-3,9-12 1,2-10-1,5-12 1,-3-7-2,-1-6 1,-4-10 0,-2-5 0,-6 5 1,-6 5 1,-2 7 0,-4 4-1,0 17 2,-5 11-1,12 16 2,-7 15 0,3 8-1,2 6 0,2 4-2,7 1-4,-3-8-17,12 1-11,-7-15-4,9-5-2,-5-11 0</inkml:trace>
  <inkml:trace contextRef="#ctx0" brushRef="#br0" timeOffset="93171.36">17148 16642 38,'10'-30'35,"-12"-3"0,-3 3-1,-20-1-24,1 15-5,-9 6-3,-2 13-2,-2 13 1,5 11 0,3 15 1,12 12 1,9 5 2,15 8 0,9 1-1,15 5 2,7-4-1,9 1 0,4-10-2,2-6 0,-5-8 0,-6-5-2,-12-9-1,-16-9 0,-16-4-1,-18-6 1,-14-5-2,-10-4 0,0 0-9,-12-9-18,18-3-7,0-7-2,21-5-2</inkml:trace>
  <inkml:trace contextRef="#ctx0" brushRef="#br0" timeOffset="93576.96">17760 16768 30,'-8'-15'35,"-9"5"1,-6 8-1,-10-1-22,3 18-5,-7 1-1,3 16 0,-1 4-2,8 14 0,3 4 0,12 1-1,8-5 0,11-4-1,4-3-1,9-10 0,2-5-1,6-9 1,-2-3-1,0-3 0,0-2 0,-4-2 0,-2-1 0,-3-4-2,1 2-1,-7-7-8,11 6-20,-22-5-6,20-6-4,-20 6 0</inkml:trace>
  <inkml:trace contextRef="#ctx0" brushRef="#br0" timeOffset="95542.56">16247 17476 24,'0'0'31,"-12"2"3,12-2-1,0 0-12,16-14-11,-10-2-5,8 4-2,9 1 0,0 1 0,4-1 0,-1 6-1,3 5-1,-3 4 0,-1 8 0,1 2 0,-26-14 0,30 14 1,3-2-1,5-1-1,4-6 0,3-5 1,1-7-1,0 1 0,4-6 0,-12 3-2,-1 0 2,-7 3 0,-3 7 0,-2 4-1,0 4 2,0-2-2,6 4 2,1-4-1,4 0 1,2 1-1,3-8 1,-3-1-1,4 3 1,-6-1 1,-36-1-2,0 0 2,48 7-1,-48-7-1,0 0-1,46 22-3,-46-22-6,0 0-18,48 34-7,-48-34-2,0 0 1</inkml:trace>
  <inkml:trace contextRef="#ctx0" brushRef="#br0" timeOffset="97601.77">18343 16752 20,'0'0'27,"5"-15"-10,-5 15-4,5-16 0,-5 16-3,3-12 1,-3 12-2,0 0 0,-14-8-1,-8 7 0,2 14-2,-14-1-1,-2 11-1,-11 4 0,2 12 2,-3 6-1,5 10-1,5 1 0,13-1 0,9-1 0,14-3-2,14-7 1,12-7-4,10-6-2,-1-12-8,15 0-22,-8-11-5,1-7-1,-7-5 1</inkml:trace>
  <inkml:trace contextRef="#ctx0" brushRef="#br0" timeOffset="98116.57">18915 16670 1,'0'0'33,"-12"-4"0,-9 11 4,-20 4-19,3 20-2,-18 0-4,7 23 1,-5 4-2,14 12-2,5-2-2,24 10 0,15-12-3,22 0-1,20-5-3,14-10-7,-17-25-25,2 1-6,2-7-2,6-4-2</inkml:trace>
  <inkml:trace contextRef="#ctx0" brushRef="#br0" timeOffset="149566.46">19239 17026 27,'0'0'34,"0"0"5,0 0-4,0 0-17,14-7-7,-6-1-2,15 4-4,3-3-1,19-1-1,12-3-1,16 5 1,17 0-2,20-1 0,14 2-1,11 4 0,2-1 2,-4 5-3,-7 0 2,-10 3-2,-17-1 2,-20 1-3,-21-3 2,-22-3-3,-14 1-2,-22-1 1,0 0-4,-15-19-1,-3 13-4,-15-15-6,9 11-13,-10-8-4,6 3 3</inkml:trace>
  <inkml:trace contextRef="#ctx0" brushRef="#br0" timeOffset="149878.46">20423 16578 16,'-9'-18'34,"-2"5"1,4 8-1,-10-3-15,17 8-8,-7 14-3,11-2-3,6-2-1,11 5 1,9-2-1,15 4-1,9-5 0,13 3 0,9 0-1,4 7 0,-5 0-1,-2 7 2,-13 0-2,-13 4 1,-19 5 1,-20 7-1,-22 1 0,-19-1 0,-14 1 0,-9-5-3,-5 3-4,-10-11-17,15-1-9,-10-18-3,14-7-7,-4-16 1</inkml:trace>
  <inkml:trace contextRef="#ctx0" brushRef="#br0" timeOffset="150611.66">17282 15586 36,'10'-33'32,"4"8"0,-10-9-11,10 20-5,-14-9-5,0 23-3,0 0-2,-2 33-1,-12 8-1,-5 13-1,-4 6-1,-4 14 0,-4 4-1,2-1 1,1-5 0,5-10-1,4-8-1,4-10-1,9-6-2,2-19-5,14 5-18,-10-24-7,0 0-5,0 0 1</inkml:trace>
  <inkml:trace contextRef="#ctx0" brushRef="#br0" timeOffset="150892.46">16991 15849 35,'4'13'32,"-3"11"1,1 7 0,-8 1-29,5 9-1,-2 4-1,1 3 0,-2-2 1,2 0-1,0-12 2,6-3-1,2-14 3,10-5-2,5-18 2,13-3-2,9-14-2,11-2 2,7-3-6,-1-16-13,13 19-13,-11-14-6,6 9-5,-7-4 0</inkml:trace>
  <inkml:trace contextRef="#ctx0" brushRef="#br0" timeOffset="151750.46">21354 16818 16,'0'0'31,"16"-17"3,-12 6 0,3 11-19,-18-5-4,2 17-3,-15 0-3,-2 16-1,-10 3 2,-1 14-3,0 5 3,3 3-3,6-5 1,11-3-3,9-7 2,11-8-2,11-14-1,9-11 1,7-8-1,7-12 0,2-8 0,-3-11 0,-1-4-1,-2-9 1,-4-4-2,-4 5 2,-8 0-1,-2 7 2,-6 6-2,-1 19 2,-8 14 1,0 0-1,0 36 2,-4-1 0,3 10 0,1 5-1,1 1-1,3-5-2,8 2-7,-10-14-18,21-1-6,-12-18-4,9-9-4</inkml:trace>
  <inkml:trace contextRef="#ctx0" brushRef="#br0" timeOffset="152156.06">21840 16694 45,'0'0'34,"-11"-2"0,0 18-2,-13 5-28,4 12-2,-5 3 2,3 12-2,0 4 1,6 0-1,7-2 1,9-8 0,7-12 2,11-10-4,6-15-1,4-17 0,2-6-2,2-12 2,-5-11-2,3-12 2,-7-1-3,-4 2 3,-5 5-1,-4 10 2,-3 7 2,-2 13-1,-5 17 0,2 19 1,-5 14 0,6 9 0,-1 7 1,4 5-1,3 0-1,2-4-4,8-2-11,-10-18-13,14 1-6,-12-22-6,6-6-1</inkml:trace>
  <inkml:trace contextRef="#ctx0" brushRef="#br0" timeOffset="152639.66">22272 16706 48,'10'-12'33,"-10"12"1,-10 5-10,-9 2-13,5 17-4,-13 6-3,4 10-1,-3 5 1,5 6 0,6 1-1,8-1-1,11-12 0,9-9-1,11-14 1,6-10-2,5-14-1,3-11 1,-5-10-2,-2-9 1,-6-9 0,-5-1 1,-8 0 0,-4 8 0,-7 4 1,-1 12 0,-4 10 1,4 14 0,-12 19 0,10 12-1,0 8 2,4 9 0,2 7-2,8-5 0,7 2-5,-3-10-16,18 0-8,-12-15-6,10-8-4,-5-14 0</inkml:trace>
  <inkml:trace contextRef="#ctx0" brushRef="#br0" timeOffset="153076.46">22852 16470 55,'27'-23'36,"-14"1"-4,-13 22-9,-17-19-15,-7 27-3,-21 6-4,-2 15 0,0 5-1,5 10 1,17 2 1,17 5 0,18-2 0,23 2 2,13-5-1,12 2 2,5-5 0,-2 1-1,-7-2 0,-6-3 1,-18-4-1,-16-3-1,-14-5-1,-10-5-2,-12-4-3,-12-10-5,3 2-16,-14-17-10,14-2-4,-3-15-3,9-6 2</inkml:trace>
  <inkml:trace contextRef="#ctx0" brushRef="#br0" timeOffset="153528.87">23077 15933 70,'-3'-21'39,"3"21"-1,-4-10 1,2 32-29,-9 5-3,6 17-3,-2 6-3,0 8-3,6 15-6,-12-10-17,18 12-7,-10-20-5,8 3-2,-5-15 0</inkml:trace>
  <inkml:trace contextRef="#ctx0" brushRef="#br0" timeOffset="154402.47">23588 16743 28,'-20'-10'33,"2"21"5,-10 7-4,5 18-13,-12-4-8,15 22 0,3 2-6,8 8-1,9-1-2,14-6 0,4-8-2,14-9 1,6-11-4,2-12-3,8 0-16,-6-13-11,3-8-6,-9-6 0,-2-5 0</inkml:trace>
  <inkml:trace contextRef="#ctx0" brushRef="#br0" timeOffset="154698.87">24043 16813 45,'-13'6'33,"-9"-1"4,-13-5-2,-5 4-28,-6 0-1,3 15 3,-1 4-1,9 20 2,3-1-2,14 13 0,10-1-2,19 5-1,12-3-2,9-4 0,12-2-5,2-14-2,10-1-7,-3-20-18,-53-15-6,60 6-2,-60-6-3</inkml:trace>
  <inkml:trace contextRef="#ctx0" brushRef="#br0" timeOffset="154964.07">24387 16903 46,'0'0'33,"0"0"3,0 0-3,0 0-27,-7-15 1,-15 43 0,-4 10-1,-6 8-1,-4 7 0,36-53 3,-26 67-3,26-67 1,0 76-4,0-76-2,36 74-21,-36-74-9,66 56-6,-66-56-4,77 33 1</inkml:trace>
  <inkml:trace contextRef="#ctx0" brushRef="#br0" timeOffset="192669.33">8190 17512 66,'0'0'34,"0"0"-10,0 0-24,0 0-32,0 0-2,0 0 1</inkml:trace>
  <inkml:trace contextRef="#ctx0" brushRef="#br0" timeOffset="194728.54">2742 17591 31,'0'0'25,"0"0"-1,0 0-2,0 0-5,0 0-4,0 0-2,0 0 0,0 0-1,0 0-1,0 0-1,0 0-3,0 0 0,0 0-2,0 0 0,0 0-3,0 0-2,0 0 0,0 0 2,0 0 2,0 0-3,-45 57 2,45-57-3,-16 46 2,16-46 1,-14 51-2,14-51-1,-5 55 0,5-55 0,0 0 1,10 59-2,-10-59-2,0 0 3,0 0 4,42 12-2,-42-12 0,0 0 1,45-46-1,-45 46 2,0 0 4,43-70-5,-43 70 1,24-51 0,-24 51-1,22-46-1,-22 46 2,0 0 0,0 0 1,0 0 0,39-36-5,-39 36 3,0 0 1,0 0 0,27 65-1,-27-65-3,17 46-3,-17-46-3,15 52-19,-15-52-9,18 46-2,-18-46 0</inkml:trace>
  <inkml:trace contextRef="#ctx0" brushRef="#br0" timeOffset="195742.54">3407 17546 56,'0'0'29,"0"0"0,0 0-7,0 0-14,0 0-1,-42-4-3,42 4-1,0 0-2,-28 47 0,28-47-1,0 0 0,-29 63 0,29-63 0,-12 51 0,12-51-2,-7 55 2,7-55-1,2 54-1,-2-54 1,0 0 0,22 54-3,-22-54 3,0 0 3,39 1 1,-39-1 2,0 0 1,44-53 2,-44 53-1,25-50 3,-25 50-5,21-54-1,-21 54-2,18-48-1,-18 48 0,0 0-1,0 0 2,0 0-2,0 0 3,0 0-1,0 0-1,0 0-1,31 60-3,-31-60-18,13 60-15,-13-60-4,18 54 1,-18-54 0</inkml:trace>
  <inkml:trace contextRef="#ctx0" brushRef="#br0" timeOffset="196366.54">3997 17504 64,'11'-17'32,"-9"2"0,-2 15-1,-14-9-19,14 9-6,0 0-3,0 0 2,0 0-6,-37 64 4,37-64-2,-20 50 1,20-50-1,-18 59 1,18-59-4,-12 60-1,12-60 5,-5 57-4,5-57 0,0 0 0,8 62-1,-8-62 2,0 0-2,0 0 4,41-3-3,-11-29 1,-3-18 2,-3-10 0,-5 2 2,-5 3-2,-7 15 3,-5 12-4,-2 28 4,0 0-1,0 0 1,0 0-1,4 48-1,-4-48 0,7 53 1,-7-53-3,9 60-1,-9-60-10,10 69-21,-10-69-4,9 61-2,-9-61 0</inkml:trace>
  <inkml:trace contextRef="#ctx0" brushRef="#br0" timeOffset="201218.15">4556 17259 35,'-2'-16'31,"2"3"2,-2-4-4,2 17-12,-2-21-5,2 21-4,0 0-1,1 24-2,-2 5-2,1-29 0,1 49-1,-1-49-1,-1 65 3,1-65-1,-4 82 1,4-82-1,-5 85 0,5-85-1,-5 83 0,5-83 0,-5 73-2,5-73 0,-5 57 0,5-57 1,0 0-1,0 0 2,0 0-5,0 0 4,0 0 0,0 0-4,44-20 4,-44 20-1,0 0 0,54-55-4,-54 55 8,44-28-7,-44 28-1,46-12 7,-46 12-4,43 8 1,-43-8-1,0 0 3,46 50-3,-46-50 0,0 0 3,9 67-2,-9-67-1,0 0-2,-29 57-1,29-57-3,0 0-23,-58 37-3,58-37-3,-42 7-2</inkml:trace>
  <inkml:trace contextRef="#ctx0" brushRef="#br0" timeOffset="202403.75">5306 17393 44,'7'-15'32,"-7"15"2,-7-20-2,7 20-21,-24-20-4,6 17-2,-8 2 1,0 3-2,-6 11-2,7 7 2,0-1-2,25-19 1,0 0-1,-22 50 0,22-50 1,0 0-2,2 66 1,-2-66 1,18 46 1,-18-46-3,25 47 3,-25-47-1,0 0-1,45 65 1,-45-65 0,0 0-6,45 62 4,-45-62 0,0 0 0,29 51-3,-29-51 2,0 0-1,0 0-1,-16 47 3,16-47-9,0 0-19,-41 31-11,41-31-1,0 0-1,-43 13 2</inkml:trace>
  <inkml:trace contextRef="#ctx0" brushRef="#br0" timeOffset="202934.15">5524 17110 68,'0'0'35,"0"0"0,0 0-10,0 0-13,-1 23-3,-11 2-3,1 8-1,-9 9-1,-1 5 1,-4-2-2,25-45 0,-27 52 3,27-52-6,-24 49 2,24-49-3,0 0-14,-28 66-15,28-66-7,0 0 1,0 0-6</inkml:trace>
  <inkml:trace contextRef="#ctx0" brushRef="#br0" timeOffset="203448.95">5915 17516 64,'0'0'31,"0"0"-2,0 0 0,0 0-21,0 0-5,-46 7 1,46-7 5,0 0-2,-48 54 1,48-54-1,-22 60 1,22-60-2,-20 68-1,20-68 0,-1 77-4,1-77-1,14 73-2,-14-73-2,34 70-19,-34-70-13,43 57-2,-43-57-3,51 35 1</inkml:trace>
  <inkml:trace contextRef="#ctx0" brushRef="#br0" timeOffset="205227.36">6516 17484 21,'0'0'32,"9"-10"-2,-9 10 3,0 0-14,-20-16-7,3 14-4,3 4 0,-10 1-3,24-3 1,0 0-1,-43 24-1,43-24 0,0 0-1,-53 51 2,53-51-3,-35 50 3,35-50-4,-26 58 3,26-58 0,-17 64 0,17-64-1,-3 67-3,3-67 3,9 68-4,-9-68 2,26 58-6,-26-58-3,42 49-19,-42-49-14,51 32 3,-51-32-3,60 15 3</inkml:trace>
  <inkml:trace contextRef="#ctx0" brushRef="#br0" timeOffset="206054.16">7053 17391 21,'0'0'28,"0"0"2,0 0-1,-14-8-14,-2 5-5,4 6-2,-10 0-2,2 6 1,-8 4-1,28-13 1,0 0 4,-40 40-6,40-40-1,0 0 1,-38 69 0,38-69 0,-17 56-1,17-56-1,-3 62-4,3-62 3,9 64 0,-9-64-6,21 59 0,-21-59-5,33 58-21,-33-58-8,0 0 0,55 59-2</inkml:trace>
  <inkml:trace contextRef="#ctx0" brushRef="#br0" timeOffset="206537.76">7546 17396 43,'3'-13'32,"-3"13"3,-24-9-2,8 14-23,-15 7-2,31-12-2,0 0 0,-55 43-1,55-43 3,-43 58-2,43-58 1,-38 74-1,38-74-1,-23 86-3,23-86 1,-4 89-3,4-89-3,14 88-8,-14-88-22,35 83-7,-35-83-1,46 74 0</inkml:trace>
  <inkml:trace contextRef="#ctx0" brushRef="#br0" timeOffset="207629.76">8085 17717 61,'0'0'35,"0"0"1,-42-25-2,42 25-24,0 0-5,0 0-4,0 0 2,0 0-2,0 0 0,40 45 0,-40-45 3,65 42 0,-15-15 0,1 6-1,12 5-2,3 4-1,10 3 1,4 3-1,6-1-2,2 5 2,4-1-3,-1-1 2,-2-4 1,-4-4 0,-7-3 1,-8-6-1,-4-3-1,-11-5-1,-8-4 2,-5-6-4,-42-15-4,59 17-12,-59-17-15,0 0-3,0 0 0,0 0 0</inkml:trace>
  <inkml:trace contextRef="#ctx0" brushRef="#br0" timeOffset="207972.96">9421 18204 18,'-19'-53'33,"19"53"2,0 0-1,-29-62-13,29 62-11,0 0-3,0 0-3,0 0 0,0 0 2,-38-25-3,38 25 1,0 0 0,16 48 0,-16-48-1,28 52 3,-28-52-3,39 63-2,-39-63 0,45 67 1,-45-67-1,42 71 1,-42-71-1,28 78-1,-28-78 1,3 75 0,-3-75-1,-27 73-2,27-73 1,-47 58-2,47-58-19,-55 46-12,55-46-5,-56 24-2,56-24 1</inkml:trace>
  <inkml:trace contextRef="#ctx0" brushRef="#br0" timeOffset="-212661.95">10355 18112 55,'0'0'38,"-39"27"-3,39-27-1,0 0-26,-40 17-4,40-17-2,0 0-1,-48 63-1,48-63 0,-31 58 0,31-58-2,-24 66-1,24-66-2,-13 62 0,13-62 0,1 53 1,-1-53 0,0 0 2,34 47 4,-34-47 1,0 0 3,54-13 1,-54 13 1,41-49 0,-41 49 0,41-62-1,-41 62-2,35-63-1,-35 63-2,26-50-1,-26 50 0,0 0 0,0 0-1,0 0-1,0 0 0,44 46-1,-44-46-3,16 65-11,-16-65-21,25 74-2,-25-74-3,27 64 1</inkml:trace>
  <inkml:trace contextRef="#ctx0" brushRef="#br0" timeOffset="-212131.55">11012 18243 49,'0'0'39,"0"0"-2,0 0-1,0 0-22,0 0-7,0 0-2,0 0-1,-40-11-2,40 11-1,0 0 1,-46 52 1,46-52-3,-30 50 2,30-50-4,-25 59 1,25-59-2,-14 56 1,14-56-1,2 47 1,-2-47 1,0 0 0,0 0 1,38 35 1,-38-35 2,0 0 0,47-55-1,-47 55 1,31-76-1,-31 76 2,28-91-2,-15 44 1,-13 47-2,16-83-2,-16 83 2,10-55-1,-10 55 0,0 0-2,0 0 1,0 0-3,0 0 3,27 60-1,-27-60-7,15 78-17,-15-78-14,22 87 3,-22-87-4</inkml:trace>
  <inkml:trace contextRef="#ctx0" brushRef="#br0" timeOffset="-211647.95">11449 18186 66,'22'-47'39,"-22"47"-1,0 0 0,0 0-31,0 0-7,0 0 1,0 0-1,0 0-1,0 0 0,0 0-1,-44 81 1,44-81-1,-19 82 1,19-82-1,-9 87-1,9-87 0,1 88-2,-1-88 0,14 71 2,-14-71 1,27 49 0,-27-49 4,0 0 3,51 7 2,-51-7 0,36-50 0,-36 50 0,30-77-1,-30 77 0,24-85-3,-24 85-1,18-74-1,-18 74 0,0 0 1,25-50-1,-25 50 0,0 0-2,43 32 0,-43-32-1,38 59-1,-38-59-5,44 79-20,-44-79-11,54 82-1,-54-82 0</inkml:trace>
  <inkml:trace contextRef="#ctx0" brushRef="#br0" timeOffset="-210399.95">12222 17964 67,'1'-60'37,"-1"60"3,3-59-14,-3 59-16,0-47-4,0 47-1,0 0-2,0 0-1,0 0 1,-3 61-7,-1-14 4,3 5-2,-4 8 0,1 6 0,-1 2 0,0 1 0,1 0 1,-2-2 2,3-7-2,-1-6 3,4-54 0,-7 73 0,7-73 0,0 0 0,0 0-1,0 0 0,38-63 1,-38 63-1,44-72-1,-44 72-1,59-68 0,-59 68 1,64-49 1,-64 49-2,63-12 1,-63 12-1,52 27 2,-52-27-2,32 67 1,-32-67-1,3 90-2,-14-41-3,-2 1-20,13-50-9,-50 79-1,50-79-2,-65 40 0</inkml:trace>
  <inkml:trace contextRef="#ctx0" brushRef="#br0" timeOffset="-209339.15">13144 17842 42,'9'-50'37,"-9"50"0,7-49 2,-7 49-26,0 0-4,7-59-4,-7 59-2,0 0 1,0 0-1,0 0 2,0 0-6,0 0 4,0 0 0,5 56-2,-3-3-3,-4 7 4,2 7-1,-3 3-2,1 6-2,-1 0 3,-1 2-2,1-2 3,-1 0 2,0-1-5,-1-7 2,-2-10 0,7-58 4,-9 70-2,9-70-1,0 0 0,0 0 0,2-46 1,-2 46 0,19-76-2,-19 76 0,31-88 1,-31 88-2,44-76 0,-44 76 0,51-57 0,-51 57 2,55-25-1,-55 25 0,53 9-1,-53-9 0,40 43 1,-40-43 0,17 75-1,-17-75-2,-6 81 1,6-81-3,-23 75-15,23-75-14,-42 50-5,42-50-1,-47 16 2</inkml:trace>
  <inkml:trace contextRef="#ctx0" brushRef="#br0" timeOffset="-208543.55">14079 18011 57,'0'0'38,"0"0"0,18-65-5,-18 65-22,0 0-4,-19-51-5,19 51 0,0 0 1,-50-13-2,50 13-1,-38 23 3,38-23 0,0 0-2,-43 73 3,43-73-2,-10 73-3,10-73 3,5 93 1,7-45-4,4 0 2,4 0-1,3 1 2,-2-3-1,0 2 2,-21-48-2,37 82-1,-37-82 2,14 68-4,-14-68-1,-11 49-3,11-49-15,-38 37-14,38-37-4,-56 16-2,56-16 0</inkml:trace>
  <inkml:trace contextRef="#ctx0" brushRef="#br0" timeOffset="-208231.55">14403 17511 68,'13'-57'39,"-9"11"0,-3 15-1,1 15-29,-2 16-6,0 0 2,0 0-1,0 0-1,0 0 0,-2 63-1,2-63-1,-5 61-1,5-61-4,-4 76-21,4-76-13,-7 81-1,7-81-5,-2 81 1</inkml:trace>
  <inkml:trace contextRef="#ctx0" brushRef="#br0" timeOffset="-206484.34">14903 18161 35,'0'0'33,"41"-54"3,-41 54-10,0 0-9,0 0-3,0 0-3,-12-49-3,12 49-4,0 0 4,-42 20-4,42-20 0,0 0-2,-42 73-3,42-73 3,-28 77-5,28-77 4,-24 89-1,13-42 0,5 1-2,3-2 0,3-46 2,7 87-6,-7-87-2,23 68-25,-23-68-5,0 0 0,56 39 2</inkml:trace>
  <inkml:trace contextRef="#ctx0" brushRef="#br0" timeOffset="-206141.14">15288 18140 54,'0'0'37,"36"-56"1,-36 56 0,0 0-29,0 0-5,0 0 1,0 0-1,0 0 0,-40-37-4,40 37 3,0 0-1,-44 52 0,44-52 0,-24 61-2,24-61-3,-18 80 4,18-80 2,-6 88-3,8-39-2,-2-49-1,20 87-2,-20-87-7,36 77-19,-36-77-10,53 55 0,-53-55 2</inkml:trace>
  <inkml:trace contextRef="#ctx0" brushRef="#br0" timeOffset="-205641.94">15964 18129 44,'31'-64'35,"-31"64"4,0 0-2,5-53-22,-5 53-10,0 0 0,0 0-1,-41-8-1,41 8-1,0 0 0,-48 67-2,48-67 2,-32 74 1,32-74-4,-26 90 1,16-41 1,7 2 2,4-1-4,6-1-1,-7-49-13,28 86-21,-28-86-2,44 58-2,-44-58-1</inkml:trace>
  <inkml:trace contextRef="#ctx0" brushRef="#br0" timeOffset="-205345.54">16464 18172 53,'0'0'38,"30"-51"-2,-30 51 0,0 0-17,0 0-17,0 0 0,-59-10-3,59 10 2,-51 45-1,51-45 2,-55 69 1,55-69-1,-51 79-1,51-79-1,-40 89 1,27-42-1,13-47-1,-9 89-6,9-89-22,13 80-10,-13-80 1,42 59 1</inkml:trace>
  <inkml:trace contextRef="#ctx0" brushRef="#br0" timeOffset="-205017.94">16983 18209 70,'48'-48'38,"-48"48"-1,0 0 0,33-58-34,-33 58-2,0 0 1,0 0-1,0 0 2,-59-14-2,59 14 2,-53 41 0,53-41-1,-56 64 0,56-64-1,-47 87 3,30-40-3,7 2 1,7-1-3,9-2-2,-6-46-4,37 85-22,-37-85-8,74 64-1,-27-47-3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245.42004" units="1/cm"/>
          <inkml:channelProperty channel="Y" name="resolution" value="1983.47461" units="1/cm"/>
          <inkml:channelProperty channel="F" name="resolution" value="1.54358E-7" units="1/dev"/>
        </inkml:channelProperties>
      </inkml:inkSource>
      <inkml:timestamp xml:id="ts0" timeString="2017-11-20T20:05:51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3328 9231 10,'0'0'23,"-11"0"0,11 0-11,0 0-8,0 0-9,0 0-15,0 0-2,0 15-2,0-15 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303 170 1408,'14'-35'794,"-10"29"-292,-1 0 1,-1 0 0,1-1-1,1-7 1,-3 9-405,-1 0 1,1 0 0,-1 0-1,0-1 1,0 1 0,-1 0-1,1 0 1,-1 0 0,0 0-1,-1 0 1,-2-7 0,3 11-85,1-1 0,-1 1 0,0-1-1,1 0 1,-1 1 0,0 0 0,0-1 0,0 1 0,0 0 0,0-1 0,-1 1 0,1 0 0,0 0 0,-1 0 0,1 0-1,0 0 1,-1 0 0,1 0 0,-1 1 0,0-1 0,1 1 0,-1-1 0,1 1 0,-1-1 0,0 1 0,1 0 0,-1 0-1,0 0 1,0 0 0,1 0 0,-1 0 0,0 0 0,1 0 0,-1 1 0,-2 0 0,-6 2 9,0 1 0,0-1 1,1 2-1,-1-1 0,1 2 0,0-1 1,1 1-1,-1 0 0,1 1 1,-14 14-1,-4 6 14,1 2 0,2 1 1,-33 53-1,50-71-35,2 0-1,-1 0 1,1 0 0,1 0-1,0 0 1,1 1-1,0 0 1,1-1 0,1 1-1,0 0 1,0 0-1,1-1 1,5 23 0,-3-20-6,1 0 0,1 0 0,0 0 0,1 0 0,1-1 0,0 0 0,1 0 0,0 0 0,1-1 0,19 21 0,-22-28 12,1 0 0,-1-1-1,1 0 1,0 0 0,0 0 0,1-1 0,-1 0 0,1-1 0,0 0 0,0 0 0,0-1-1,0 1 1,1-2 0,12 2 0,-14-3 1,1 1 0,-1-2 0,0 1-1,0-1 1,0 0 0,0 0 0,0-1 0,0 0 0,0 0-1,0-1 1,0 0 0,-1 0 0,0-1 0,1 1 0,-1-1-1,-1-1 1,9-6 0,-1-4 34,0 0-1,-1-1 1,0 0 0,-2-1-1,0-1 1,-1 1 0,0-1-1,-2-1 1,0 0 0,8-34-1,-13 40 2,0 0-1,-1 0 1,0 0-1,-1 0 1,-2-19-1,-15-65 305,9 55-295,4 24-213,3 15 32,2 12 32,3 3 60,0 0 1,1-1 0,0 1-1,0-1 1,2 0 0,-1-1-1,1 0 1,15 17 0,12 18-31,-22-25 49,0-2 0,1 1 0,1-2 0,1 0-1,1-1 1,0 0 0,1-1 0,1-1 0,20 13 0,-33-24-185,1-1 0,0 0 0,0 1 0,0-2 0,0 1 0,0-1 0,0 0 1,0 0-1,1 0 0,-1-1 0,0 0 0,1-1 0,-1 1 0,12-3 0,11-4-694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44 2304,'1'-1'36,"-1"-1"0,0 1 0,1 0 1,-1 0-1,1-1 0,-1 1 0,0 0 0,0 0 0,0-1 1,0 1-1,0 0 0,0-1 0,0 1 0,0 0 0,-1-1 0,1 1 1,0 0-1,-1 0 0,1-1 0,-1 1 0,1 0 0,-1 0 1,0 0-1,0-2 0,-1 2 47,0 0-1,1 0 1,-1 0 0,0 0-1,1 0 1,-1 0 0,0 0-1,0 1 1,0-1 0,0 1-1,0-1 1,0 1 0,0 0-1,-2 0 1,-5 0 178,0 0 1,-1 1-1,1 0 0,0 1 0,-17 5 1,16-4-246,0 1 0,0 1 0,0 0 0,1 0 0,0 1 0,0 0 0,0 0 0,1 1 0,0 1 0,0-1 0,0 1 0,1 0 0,1 1 0,-1 0 0,-6 12 0,6-10-14,-2 4-29,0 1-1,1 0 1,-12 32 0,13-25 27,0 2 0,2-1 0,1 1 0,1 0 0,1-1 0,1 1 0,2 0 0,0 0 0,2 0 0,0 0 0,8 28 0,-10-50 9,1 1-1,-1-1 1,0 1-1,1-1 0,0 0 1,0 0-1,0 1 1,0-1-1,0 0 1,0-1-1,6 5 1,-7-5-5,1-1 0,-1-1 0,1 1 1,-1 0-1,1 0 0,0 0 1,-1-1-1,1 1 0,0-1 1,0 0-1,-1 1 0,1-1 1,0 0-1,0 0 0,0 0 0,-1 0 1,1 0-1,0-1 0,0 1 1,0 0-1,-1-1 0,1 1 1,0-1-1,-1 0 0,4-1 0,4-3 22,1-1 0,-1-1 0,0 1 0,-1-1 0,0-1 0,0 0 0,9-11 0,1-4 62,24-41 0,-26 35 7,-2-1-1,-1-1 1,-1 1-1,-2-2 1,-1 0-1,5-33 1,-13 60-77,0 0-1,0 0 1,1-1 0,0 1 0,4-9-1,4 22-145,25 57-85,-27-50 210,0-1 1,-1 1-1,-1 0 0,6 23 0,-8-24-19,1 0-1,0 0 1,1 0-1,1 0 0,12 18 1,-17-29-55,0-1 0,0 1 0,1 0 0,-1-1 0,1 1 0,0-1 0,-1 0 0,1 0 0,0 0 0,1 0 0,-1-1 0,0 1 0,0-1 0,1 0 1,-1 0-1,1 0 0,-1 0 0,1 0 0,-1-1 0,1 0 0,-1 0 0,1 0 0,-1 0 0,1 0 0,-1-1 0,1 1 0,3-2 0,25-9-712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5T23:21:54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63 2816,'-2'-2'149,"1"0"0,0-1 1,0 1-1,0 0 0,1-1 0,-1 1 0,0-1 1,0-4-1,-1-7 1601,1 12-1728,1 1 0,-1 0 0,1-1 0,-1 1 0,0 0 0,0 0-1,1 0 1,-1 0 0,0 0 0,0 0 0,0 0 0,0 0 0,0 0 0,-1 0 0,1 0 0,0 1 0,0-1-1,0 1 1,-1-1 0,1 0 0,0 1 0,-1 0 0,1-1 0,-1 1 0,1 0 0,0 0 0,-3 0-1,1-1-20,0 1-1,0 0 1,-1 0-1,1 1 1,0-1-1,0 1 1,0-1-1,-1 1 1,1 0-1,-5 2 1,-1 3-8,1 0 0,0 1 0,0 0 0,0 0 0,1 1 0,0 0 0,0 0 0,-6 11 0,-41 77-58,52-93 65,-9 19-11,2 1 0,0 0 1,1 1-1,1-1 0,1 2 1,2-1-1,0 1 0,1-1 1,2 1-1,1 0 0,4 40 1,-4-58 21,1-1 1,1 1-1,-1-1 1,1 1-1,0-1 1,0 0-1,1 0 1,0 0-1,0 0 1,0 0-1,1 0 1,5 6-1,-8-11-6,0-1 0,0 1 0,0-1 0,0 1 0,0-1 0,0 1 1,1-1-1,-1 0 0,0 0 0,0 1 0,0-1 0,0 0 0,0 0 0,0 0 0,1-1 0,-1 1 0,0 0 0,0 0 0,0 0 0,0-1 0,0 1 0,0-1 0,0 1 0,2-1 1,23-16 80,-13 5-52,0-1-1,-1-1 0,0 1 0,-1-2 0,18-31 0,-11 18 24,15-29 0,-2-1 0,42-115 0,-71 169-57,-1-1 0,1 1 0,-1-1 0,0 0 0,0 0 0,0-6 0,-2 9-30,-2 8-4,-2 11-30,1 20 40,2-1 0,2 1 0,1-1 0,2 1 0,1-1 0,2 0 0,18 61 0,-22-86-147,1-1 1,1 0-1,-1 0 0,2 0 1,-1 0-1,1-1 0,1 1 1,0-1-1,0-1 1,8 9-1,-1-5-597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6186"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31698" indent="-281423" defTabSz="916186"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25690" indent="-225138" defTabSz="916186"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575965" indent="-225138" defTabSz="916186"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26241" indent="-225138" defTabSz="916186"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476518" indent="-225138" defTabSz="9161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26793" indent="-225138" defTabSz="9161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377069" indent="-225138" defTabSz="9161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27345" indent="-225138" defTabSz="91618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91618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42BFF5-A460-41D0-9B32-D718F32128F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Arial" pitchFamily="34" charset="0"/>
              </a:rPr>
              <a:pPr marL="0" marR="0" lvl="0" indent="0" algn="r" defTabSz="91618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4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3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778.bin"/><Relationship Id="rId3" Type="http://schemas.openxmlformats.org/officeDocument/2006/relationships/image" Target="../media/image118.wmf"/><Relationship Id="rId21" Type="http://schemas.openxmlformats.org/officeDocument/2006/relationships/image" Target="../media/image117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75.bin"/><Relationship Id="rId17" Type="http://schemas.openxmlformats.org/officeDocument/2006/relationships/image" Target="../media/image122.wmf"/><Relationship Id="rId25" Type="http://schemas.openxmlformats.org/officeDocument/2006/relationships/oleObject" Target="../embeddings/oleObject783.bin"/><Relationship Id="rId2" Type="http://schemas.openxmlformats.org/officeDocument/2006/relationships/oleObject" Target="../embeddings/oleObject770.bin"/><Relationship Id="rId16" Type="http://schemas.openxmlformats.org/officeDocument/2006/relationships/oleObject" Target="../embeddings/oleObject777.bin"/><Relationship Id="rId20" Type="http://schemas.openxmlformats.org/officeDocument/2006/relationships/oleObject" Target="../embeddings/oleObject7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2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782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781.bin"/><Relationship Id="rId10" Type="http://schemas.openxmlformats.org/officeDocument/2006/relationships/oleObject" Target="../embeddings/oleObject774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771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76.bin"/><Relationship Id="rId22" Type="http://schemas.openxmlformats.org/officeDocument/2006/relationships/oleObject" Target="../embeddings/oleObject780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7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792.bin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794.bin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789.bin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784.bin"/><Relationship Id="rId16" Type="http://schemas.openxmlformats.org/officeDocument/2006/relationships/oleObject" Target="../embeddings/oleObject791.bin"/><Relationship Id="rId20" Type="http://schemas.openxmlformats.org/officeDocument/2006/relationships/oleObject" Target="../embeddings/oleObject7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6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796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795.bin"/><Relationship Id="rId10" Type="http://schemas.openxmlformats.org/officeDocument/2006/relationships/oleObject" Target="../embeddings/oleObject788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785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90.bin"/><Relationship Id="rId22" Type="http://schemas.openxmlformats.org/officeDocument/2006/relationships/image" Target="../media/image117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0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805.bin"/><Relationship Id="rId3" Type="http://schemas.openxmlformats.org/officeDocument/2006/relationships/image" Target="../media/image118.wmf"/><Relationship Id="rId21" Type="http://schemas.openxmlformats.org/officeDocument/2006/relationships/image" Target="../media/image117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802.bin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797.bin"/><Relationship Id="rId16" Type="http://schemas.openxmlformats.org/officeDocument/2006/relationships/oleObject" Target="../embeddings/oleObject804.bin"/><Relationship Id="rId20" Type="http://schemas.openxmlformats.org/officeDocument/2006/relationships/oleObject" Target="../embeddings/oleObject8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9.bin"/><Relationship Id="rId11" Type="http://schemas.openxmlformats.org/officeDocument/2006/relationships/image" Target="../media/image121.wmf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808.bin"/><Relationship Id="rId10" Type="http://schemas.openxmlformats.org/officeDocument/2006/relationships/oleObject" Target="../embeddings/oleObject801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798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803.bin"/><Relationship Id="rId22" Type="http://schemas.openxmlformats.org/officeDocument/2006/relationships/oleObject" Target="../embeddings/oleObject807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2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817.bin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819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814.bin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809.bin"/><Relationship Id="rId16" Type="http://schemas.openxmlformats.org/officeDocument/2006/relationships/oleObject" Target="../embeddings/oleObject816.bin"/><Relationship Id="rId20" Type="http://schemas.openxmlformats.org/officeDocument/2006/relationships/oleObject" Target="../embeddings/oleObject8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1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821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820.bin"/><Relationship Id="rId10" Type="http://schemas.openxmlformats.org/officeDocument/2006/relationships/oleObject" Target="../embeddings/oleObject813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810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815.bin"/><Relationship Id="rId22" Type="http://schemas.openxmlformats.org/officeDocument/2006/relationships/image" Target="../media/image117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5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830.bin"/><Relationship Id="rId3" Type="http://schemas.openxmlformats.org/officeDocument/2006/relationships/image" Target="../media/image118.wmf"/><Relationship Id="rId21" Type="http://schemas.openxmlformats.org/officeDocument/2006/relationships/image" Target="../media/image117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827.bin"/><Relationship Id="rId17" Type="http://schemas.openxmlformats.org/officeDocument/2006/relationships/image" Target="../media/image122.wmf"/><Relationship Id="rId25" Type="http://schemas.openxmlformats.org/officeDocument/2006/relationships/oleObject" Target="../embeddings/oleObject835.bin"/><Relationship Id="rId2" Type="http://schemas.openxmlformats.org/officeDocument/2006/relationships/oleObject" Target="../embeddings/oleObject822.bin"/><Relationship Id="rId16" Type="http://schemas.openxmlformats.org/officeDocument/2006/relationships/oleObject" Target="../embeddings/oleObject829.bin"/><Relationship Id="rId20" Type="http://schemas.openxmlformats.org/officeDocument/2006/relationships/oleObject" Target="../embeddings/oleObject8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4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834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833.bin"/><Relationship Id="rId10" Type="http://schemas.openxmlformats.org/officeDocument/2006/relationships/oleObject" Target="../embeddings/oleObject826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823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828.bin"/><Relationship Id="rId22" Type="http://schemas.openxmlformats.org/officeDocument/2006/relationships/oleObject" Target="../embeddings/oleObject832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9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846.bin"/><Relationship Id="rId26" Type="http://schemas.openxmlformats.org/officeDocument/2006/relationships/oleObject" Target="../embeddings/oleObject850.bin"/><Relationship Id="rId3" Type="http://schemas.openxmlformats.org/officeDocument/2006/relationships/image" Target="../media/image118.wmf"/><Relationship Id="rId21" Type="http://schemas.openxmlformats.org/officeDocument/2006/relationships/image" Target="../media/image106.w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843.bin"/><Relationship Id="rId17" Type="http://schemas.openxmlformats.org/officeDocument/2006/relationships/image" Target="../media/image103.wmf"/><Relationship Id="rId25" Type="http://schemas.openxmlformats.org/officeDocument/2006/relationships/image" Target="../media/image122.wmf"/><Relationship Id="rId2" Type="http://schemas.openxmlformats.org/officeDocument/2006/relationships/oleObject" Target="../embeddings/oleObject836.bin"/><Relationship Id="rId16" Type="http://schemas.openxmlformats.org/officeDocument/2006/relationships/oleObject" Target="../embeddings/oleObject845.bin"/><Relationship Id="rId20" Type="http://schemas.openxmlformats.org/officeDocument/2006/relationships/oleObject" Target="../embeddings/oleObject8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8.bin"/><Relationship Id="rId11" Type="http://schemas.openxmlformats.org/officeDocument/2006/relationships/oleObject" Target="../embeddings/oleObject842.bin"/><Relationship Id="rId24" Type="http://schemas.openxmlformats.org/officeDocument/2006/relationships/oleObject" Target="../embeddings/oleObject849.bin"/><Relationship Id="rId5" Type="http://schemas.openxmlformats.org/officeDocument/2006/relationships/image" Target="../media/image116.wmf"/><Relationship Id="rId15" Type="http://schemas.openxmlformats.org/officeDocument/2006/relationships/image" Target="../media/image102.wmf"/><Relationship Id="rId23" Type="http://schemas.openxmlformats.org/officeDocument/2006/relationships/image" Target="../media/image109.wmf"/><Relationship Id="rId10" Type="http://schemas.openxmlformats.org/officeDocument/2006/relationships/oleObject" Target="../embeddings/oleObject841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837.bin"/><Relationship Id="rId9" Type="http://schemas.openxmlformats.org/officeDocument/2006/relationships/oleObject" Target="../embeddings/oleObject840.bin"/><Relationship Id="rId14" Type="http://schemas.openxmlformats.org/officeDocument/2006/relationships/oleObject" Target="../embeddings/oleObject844.bin"/><Relationship Id="rId22" Type="http://schemas.openxmlformats.org/officeDocument/2006/relationships/oleObject" Target="../embeddings/oleObject848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5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860.bin"/><Relationship Id="rId26" Type="http://schemas.openxmlformats.org/officeDocument/2006/relationships/oleObject" Target="../embeddings/oleObject865.bin"/><Relationship Id="rId3" Type="http://schemas.openxmlformats.org/officeDocument/2006/relationships/image" Target="../media/image116.wmf"/><Relationship Id="rId21" Type="http://schemas.openxmlformats.org/officeDocument/2006/relationships/image" Target="../media/image122.wmf"/><Relationship Id="rId7" Type="http://schemas.openxmlformats.org/officeDocument/2006/relationships/oleObject" Target="../embeddings/oleObject854.bin"/><Relationship Id="rId12" Type="http://schemas.openxmlformats.org/officeDocument/2006/relationships/oleObject" Target="../embeddings/oleObject857.bin"/><Relationship Id="rId17" Type="http://schemas.openxmlformats.org/officeDocument/2006/relationships/image" Target="../media/image106.wmf"/><Relationship Id="rId25" Type="http://schemas.openxmlformats.org/officeDocument/2006/relationships/oleObject" Target="../embeddings/oleObject864.bin"/><Relationship Id="rId2" Type="http://schemas.openxmlformats.org/officeDocument/2006/relationships/oleObject" Target="../embeddings/oleObject851.bin"/><Relationship Id="rId16" Type="http://schemas.openxmlformats.org/officeDocument/2006/relationships/oleObject" Target="../embeddings/oleObject859.bin"/><Relationship Id="rId20" Type="http://schemas.openxmlformats.org/officeDocument/2006/relationships/oleObject" Target="../embeddings/oleObject8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3.bin"/><Relationship Id="rId11" Type="http://schemas.openxmlformats.org/officeDocument/2006/relationships/image" Target="../media/image102.wmf"/><Relationship Id="rId24" Type="http://schemas.openxmlformats.org/officeDocument/2006/relationships/oleObject" Target="../embeddings/oleObject863.bin"/><Relationship Id="rId5" Type="http://schemas.openxmlformats.org/officeDocument/2006/relationships/image" Target="../media/image117.wmf"/><Relationship Id="rId15" Type="http://schemas.openxmlformats.org/officeDocument/2006/relationships/image" Target="../media/image121.wmf"/><Relationship Id="rId23" Type="http://schemas.openxmlformats.org/officeDocument/2006/relationships/image" Target="../media/image118.wmf"/><Relationship Id="rId10" Type="http://schemas.openxmlformats.org/officeDocument/2006/relationships/oleObject" Target="../embeddings/oleObject856.bin"/><Relationship Id="rId19" Type="http://schemas.openxmlformats.org/officeDocument/2006/relationships/image" Target="../media/image109.wmf"/><Relationship Id="rId4" Type="http://schemas.openxmlformats.org/officeDocument/2006/relationships/oleObject" Target="../embeddings/oleObject852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858.bin"/><Relationship Id="rId22" Type="http://schemas.openxmlformats.org/officeDocument/2006/relationships/oleObject" Target="../embeddings/oleObject862.bin"/><Relationship Id="rId27" Type="http://schemas.openxmlformats.org/officeDocument/2006/relationships/oleObject" Target="../embeddings/oleObject866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1.bin"/><Relationship Id="rId13" Type="http://schemas.openxmlformats.org/officeDocument/2006/relationships/oleObject" Target="../embeddings/oleObject875.bin"/><Relationship Id="rId18" Type="http://schemas.openxmlformats.org/officeDocument/2006/relationships/oleObject" Target="../embeddings/oleObject878.bin"/><Relationship Id="rId26" Type="http://schemas.openxmlformats.org/officeDocument/2006/relationships/oleObject" Target="../embeddings/oleObject882.bin"/><Relationship Id="rId3" Type="http://schemas.openxmlformats.org/officeDocument/2006/relationships/image" Target="../media/image116.wmf"/><Relationship Id="rId21" Type="http://schemas.openxmlformats.org/officeDocument/2006/relationships/image" Target="../media/image121.wmf"/><Relationship Id="rId7" Type="http://schemas.openxmlformats.org/officeDocument/2006/relationships/oleObject" Target="../embeddings/oleObject870.bin"/><Relationship Id="rId12" Type="http://schemas.openxmlformats.org/officeDocument/2006/relationships/oleObject" Target="../embeddings/oleObject874.bin"/><Relationship Id="rId17" Type="http://schemas.openxmlformats.org/officeDocument/2006/relationships/image" Target="../media/image102.wmf"/><Relationship Id="rId25" Type="http://schemas.openxmlformats.org/officeDocument/2006/relationships/image" Target="../media/image109.wmf"/><Relationship Id="rId2" Type="http://schemas.openxmlformats.org/officeDocument/2006/relationships/oleObject" Target="../embeddings/oleObject867.bin"/><Relationship Id="rId16" Type="http://schemas.openxmlformats.org/officeDocument/2006/relationships/oleObject" Target="../embeddings/oleObject877.bin"/><Relationship Id="rId20" Type="http://schemas.openxmlformats.org/officeDocument/2006/relationships/oleObject" Target="../embeddings/oleObject8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9.bin"/><Relationship Id="rId11" Type="http://schemas.openxmlformats.org/officeDocument/2006/relationships/oleObject" Target="../embeddings/oleObject873.bin"/><Relationship Id="rId24" Type="http://schemas.openxmlformats.org/officeDocument/2006/relationships/oleObject" Target="../embeddings/oleObject881.bin"/><Relationship Id="rId5" Type="http://schemas.openxmlformats.org/officeDocument/2006/relationships/image" Target="../media/image117.wmf"/><Relationship Id="rId15" Type="http://schemas.openxmlformats.org/officeDocument/2006/relationships/image" Target="../media/image111.wmf"/><Relationship Id="rId23" Type="http://schemas.openxmlformats.org/officeDocument/2006/relationships/image" Target="../media/image106.wmf"/><Relationship Id="rId10" Type="http://schemas.openxmlformats.org/officeDocument/2006/relationships/oleObject" Target="../embeddings/oleObject872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868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876.bin"/><Relationship Id="rId22" Type="http://schemas.openxmlformats.org/officeDocument/2006/relationships/oleObject" Target="../embeddings/oleObject880.bin"/><Relationship Id="rId27" Type="http://schemas.openxmlformats.org/officeDocument/2006/relationships/image" Target="../media/image122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6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891.bin"/><Relationship Id="rId3" Type="http://schemas.openxmlformats.org/officeDocument/2006/relationships/image" Target="../media/image11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888.bin"/><Relationship Id="rId17" Type="http://schemas.openxmlformats.org/officeDocument/2006/relationships/image" Target="../media/image127.wmf"/><Relationship Id="rId2" Type="http://schemas.openxmlformats.org/officeDocument/2006/relationships/oleObject" Target="../embeddings/oleObject883.bin"/><Relationship Id="rId16" Type="http://schemas.openxmlformats.org/officeDocument/2006/relationships/oleObject" Target="../embeddings/oleObject8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5.bin"/><Relationship Id="rId11" Type="http://schemas.openxmlformats.org/officeDocument/2006/relationships/image" Target="../media/image106.wmf"/><Relationship Id="rId5" Type="http://schemas.openxmlformats.org/officeDocument/2006/relationships/image" Target="../media/image102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887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884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889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1.emf"/><Relationship Id="rId21" Type="http://schemas.openxmlformats.org/officeDocument/2006/relationships/image" Target="../media/image8.png"/><Relationship Id="rId12" Type="http://schemas.openxmlformats.org/officeDocument/2006/relationships/customXml" Target="../ink/ink8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2" Type="http://schemas.openxmlformats.org/officeDocument/2006/relationships/customXml" Target="../ink/ink5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24" Type="http://schemas.openxmlformats.org/officeDocument/2006/relationships/customXml" Target="../ink/ink14.xml"/><Relationship Id="rId15" Type="http://schemas.openxmlformats.org/officeDocument/2006/relationships/image" Target="../media/image5.png"/><Relationship Id="rId23" Type="http://schemas.openxmlformats.org/officeDocument/2006/relationships/image" Target="../media/image9.png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7.png"/><Relationship Id="rId4" Type="http://schemas.openxmlformats.org/officeDocument/2006/relationships/customXml" Target="../ink/ink6.xml"/><Relationship Id="rId9" Type="http://schemas.openxmlformats.org/officeDocument/2006/relationships/image" Target="../media/image10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14.wmf"/><Relationship Id="rId3" Type="http://schemas.openxmlformats.org/officeDocument/2006/relationships/image" Target="../media/image16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4.bin"/><Relationship Id="rId2" Type="http://schemas.openxmlformats.org/officeDocument/2006/relationships/oleObject" Target="../embeddings/oleObject16.bin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8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3.wmf"/><Relationship Id="rId24" Type="http://schemas.openxmlformats.org/officeDocument/2006/relationships/image" Target="../media/image22.wmf"/><Relationship Id="rId5" Type="http://schemas.openxmlformats.org/officeDocument/2006/relationships/image" Target="../media/image11.wmf"/><Relationship Id="rId15" Type="http://schemas.openxmlformats.org/officeDocument/2006/relationships/image" Target="../media/image15.wmf"/><Relationship Id="rId23" Type="http://schemas.openxmlformats.org/officeDocument/2006/relationships/oleObject" Target="../embeddings/oleObject37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32.bin"/><Relationship Id="rId22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46.bin"/><Relationship Id="rId26" Type="http://schemas.openxmlformats.org/officeDocument/2006/relationships/image" Target="../media/image24.wmf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48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18.wmf"/><Relationship Id="rId25" Type="http://schemas.openxmlformats.org/officeDocument/2006/relationships/oleObject" Target="../embeddings/oleObject50.bin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13.wmf"/><Relationship Id="rId24" Type="http://schemas.openxmlformats.org/officeDocument/2006/relationships/image" Target="../media/image22.wmf"/><Relationship Id="rId5" Type="http://schemas.openxmlformats.org/officeDocument/2006/relationships/image" Target="../media/image11.wmf"/><Relationship Id="rId15" Type="http://schemas.openxmlformats.org/officeDocument/2006/relationships/image" Target="../media/image15.wmf"/><Relationship Id="rId23" Type="http://schemas.openxmlformats.org/officeDocument/2006/relationships/oleObject" Target="../embeddings/oleObject49.bin"/><Relationship Id="rId10" Type="http://schemas.openxmlformats.org/officeDocument/2006/relationships/oleObject" Target="../embeddings/oleObject42.bin"/><Relationship Id="rId19" Type="http://schemas.openxmlformats.org/officeDocument/2006/relationships/oleObject" Target="../embeddings/oleObject47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44.bin"/><Relationship Id="rId22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59.bin"/><Relationship Id="rId26" Type="http://schemas.openxmlformats.org/officeDocument/2006/relationships/image" Target="../media/image24.wmf"/><Relationship Id="rId3" Type="http://schemas.openxmlformats.org/officeDocument/2006/relationships/image" Target="../media/image16.wmf"/><Relationship Id="rId21" Type="http://schemas.openxmlformats.org/officeDocument/2006/relationships/oleObject" Target="../embeddings/oleObject61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18.wmf"/><Relationship Id="rId25" Type="http://schemas.openxmlformats.org/officeDocument/2006/relationships/oleObject" Target="../embeddings/oleObject63.bin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13.wmf"/><Relationship Id="rId24" Type="http://schemas.openxmlformats.org/officeDocument/2006/relationships/image" Target="../media/image22.wmf"/><Relationship Id="rId5" Type="http://schemas.openxmlformats.org/officeDocument/2006/relationships/image" Target="../media/image11.wmf"/><Relationship Id="rId15" Type="http://schemas.openxmlformats.org/officeDocument/2006/relationships/image" Target="../media/image15.wmf"/><Relationship Id="rId23" Type="http://schemas.openxmlformats.org/officeDocument/2006/relationships/oleObject" Target="../embeddings/oleObject62.bin"/><Relationship Id="rId10" Type="http://schemas.openxmlformats.org/officeDocument/2006/relationships/oleObject" Target="../embeddings/oleObject55.bin"/><Relationship Id="rId19" Type="http://schemas.openxmlformats.org/officeDocument/2006/relationships/oleObject" Target="../embeddings/oleObject60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57.bin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18.wmf"/><Relationship Id="rId18" Type="http://schemas.openxmlformats.org/officeDocument/2006/relationships/image" Target="../media/image21.wmf"/><Relationship Id="rId26" Type="http://schemas.openxmlformats.org/officeDocument/2006/relationships/oleObject" Target="../embeddings/oleObject78.bin"/><Relationship Id="rId3" Type="http://schemas.openxmlformats.org/officeDocument/2006/relationships/image" Target="../media/image26.wmf"/><Relationship Id="rId21" Type="http://schemas.openxmlformats.org/officeDocument/2006/relationships/oleObject" Target="../embeddings/oleObject75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3.bin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65.bin"/><Relationship Id="rId16" Type="http://schemas.openxmlformats.org/officeDocument/2006/relationships/image" Target="../media/image19.wmf"/><Relationship Id="rId20" Type="http://schemas.openxmlformats.org/officeDocument/2006/relationships/image" Target="../media/image22.wmf"/><Relationship Id="rId29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77.bin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oleObject" Target="../embeddings/oleObject79.bin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1.bin"/><Relationship Id="rId22" Type="http://schemas.openxmlformats.org/officeDocument/2006/relationships/image" Target="../media/image24.wmf"/><Relationship Id="rId27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30.wmf"/><Relationship Id="rId3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29.wmf"/><Relationship Id="rId5" Type="http://schemas.openxmlformats.org/officeDocument/2006/relationships/image" Target="../media/image13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3.bin"/><Relationship Id="rId3" Type="http://schemas.openxmlformats.org/officeDocument/2006/relationships/image" Target="../media/image3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92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18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5.wmf"/><Relationship Id="rId1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0.bin"/><Relationship Id="rId3" Type="http://schemas.openxmlformats.org/officeDocument/2006/relationships/image" Target="../media/image33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99.bin"/><Relationship Id="rId2" Type="http://schemas.openxmlformats.org/officeDocument/2006/relationships/oleObject" Target="../embeddings/oleObject94.bin"/><Relationship Id="rId16" Type="http://schemas.openxmlformats.org/officeDocument/2006/relationships/image" Target="../media/image3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8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101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5.wmf"/><Relationship Id="rId1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8.wmf"/><Relationship Id="rId18" Type="http://schemas.openxmlformats.org/officeDocument/2006/relationships/image" Target="../media/image21.wmf"/><Relationship Id="rId3" Type="http://schemas.openxmlformats.org/officeDocument/2006/relationships/image" Target="../media/image35.wmf"/><Relationship Id="rId21" Type="http://schemas.openxmlformats.org/officeDocument/2006/relationships/oleObject" Target="../embeddings/oleObject112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7.bin"/><Relationship Id="rId17" Type="http://schemas.openxmlformats.org/officeDocument/2006/relationships/oleObject" Target="../embeddings/oleObject110.bin"/><Relationship Id="rId2" Type="http://schemas.openxmlformats.org/officeDocument/2006/relationships/oleObject" Target="../embeddings/oleObject102.bin"/><Relationship Id="rId16" Type="http://schemas.openxmlformats.org/officeDocument/2006/relationships/image" Target="../media/image19.wmf"/><Relationship Id="rId20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5.wmf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oleObject" Target="../embeddings/oleObject106.bin"/><Relationship Id="rId19" Type="http://schemas.openxmlformats.org/officeDocument/2006/relationships/oleObject" Target="../embeddings/oleObject111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08.bin"/><Relationship Id="rId22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125.bin"/><Relationship Id="rId3" Type="http://schemas.openxmlformats.org/officeDocument/2006/relationships/image" Target="../media/image37.wmf"/><Relationship Id="rId21" Type="http://schemas.openxmlformats.org/officeDocument/2006/relationships/image" Target="../media/image42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21.bin"/><Relationship Id="rId17" Type="http://schemas.openxmlformats.org/officeDocument/2006/relationships/oleObject" Target="../embeddings/oleObject124.bin"/><Relationship Id="rId2" Type="http://schemas.openxmlformats.org/officeDocument/2006/relationships/oleObject" Target="../embeddings/oleObject114.bin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0.bin"/><Relationship Id="rId5" Type="http://schemas.openxmlformats.org/officeDocument/2006/relationships/image" Target="../media/image38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18.bin"/><Relationship Id="rId14" Type="http://schemas.openxmlformats.org/officeDocument/2006/relationships/oleObject" Target="../embeddings/oleObject12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37.bin"/><Relationship Id="rId3" Type="http://schemas.openxmlformats.org/officeDocument/2006/relationships/image" Target="../media/image43.wmf"/><Relationship Id="rId21" Type="http://schemas.openxmlformats.org/officeDocument/2006/relationships/image" Target="../media/image45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33.bin"/><Relationship Id="rId17" Type="http://schemas.openxmlformats.org/officeDocument/2006/relationships/oleObject" Target="../embeddings/oleObject136.bin"/><Relationship Id="rId2" Type="http://schemas.openxmlformats.org/officeDocument/2006/relationships/oleObject" Target="../embeddings/oleObject127.bin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40.wmf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135.bin"/><Relationship Id="rId10" Type="http://schemas.openxmlformats.org/officeDocument/2006/relationships/oleObject" Target="../embeddings/oleObject132.bin"/><Relationship Id="rId19" Type="http://schemas.openxmlformats.org/officeDocument/2006/relationships/oleObject" Target="../embeddings/oleObject138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50.bin"/><Relationship Id="rId26" Type="http://schemas.openxmlformats.org/officeDocument/2006/relationships/oleObject" Target="../embeddings/oleObject158.bin"/><Relationship Id="rId3" Type="http://schemas.openxmlformats.org/officeDocument/2006/relationships/image" Target="../media/image46.wmf"/><Relationship Id="rId21" Type="http://schemas.openxmlformats.org/officeDocument/2006/relationships/oleObject" Target="../embeddings/oleObject153.bin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46.bin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7.bin"/><Relationship Id="rId2" Type="http://schemas.openxmlformats.org/officeDocument/2006/relationships/oleObject" Target="../embeddings/oleObject140.bin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152.bin"/><Relationship Id="rId29" Type="http://schemas.openxmlformats.org/officeDocument/2006/relationships/oleObject" Target="../embeddings/oleObject1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47.wmf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5.bin"/><Relationship Id="rId28" Type="http://schemas.openxmlformats.org/officeDocument/2006/relationships/oleObject" Target="../embeddings/oleObject160.bin"/><Relationship Id="rId10" Type="http://schemas.openxmlformats.org/officeDocument/2006/relationships/oleObject" Target="../embeddings/oleObject145.bin"/><Relationship Id="rId19" Type="http://schemas.openxmlformats.org/officeDocument/2006/relationships/oleObject" Target="../embeddings/oleObject151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4.bin"/><Relationship Id="rId27" Type="http://schemas.openxmlformats.org/officeDocument/2006/relationships/oleObject" Target="../embeddings/oleObject15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oleObject" Target="../embeddings/oleObject169.bin"/><Relationship Id="rId18" Type="http://schemas.openxmlformats.org/officeDocument/2006/relationships/oleObject" Target="../embeddings/oleObject173.bin"/><Relationship Id="rId26" Type="http://schemas.openxmlformats.org/officeDocument/2006/relationships/oleObject" Target="../embeddings/oleObject181.bin"/><Relationship Id="rId3" Type="http://schemas.openxmlformats.org/officeDocument/2006/relationships/image" Target="../media/image48.wmf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68.bin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80.bin"/><Relationship Id="rId2" Type="http://schemas.openxmlformats.org/officeDocument/2006/relationships/oleObject" Target="../embeddings/oleObject162.bin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5.bin"/><Relationship Id="rId29" Type="http://schemas.openxmlformats.org/officeDocument/2006/relationships/image" Target="../media/image4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179.bin"/><Relationship Id="rId5" Type="http://schemas.openxmlformats.org/officeDocument/2006/relationships/image" Target="../media/image39.wmf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8.bin"/><Relationship Id="rId28" Type="http://schemas.openxmlformats.org/officeDocument/2006/relationships/oleObject" Target="../embeddings/oleObject183.bin"/><Relationship Id="rId10" Type="http://schemas.openxmlformats.org/officeDocument/2006/relationships/oleObject" Target="../embeddings/oleObject167.bin"/><Relationship Id="rId19" Type="http://schemas.openxmlformats.org/officeDocument/2006/relationships/oleObject" Target="../embeddings/oleObject174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40.wmf"/><Relationship Id="rId14" Type="http://schemas.openxmlformats.org/officeDocument/2006/relationships/image" Target="../media/image41.wmf"/><Relationship Id="rId22" Type="http://schemas.openxmlformats.org/officeDocument/2006/relationships/oleObject" Target="../embeddings/oleObject177.bin"/><Relationship Id="rId27" Type="http://schemas.openxmlformats.org/officeDocument/2006/relationships/oleObject" Target="../embeddings/oleObject18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4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18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8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9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oleObject" Target="../embeddings/oleObject199.bin"/><Relationship Id="rId18" Type="http://schemas.openxmlformats.org/officeDocument/2006/relationships/oleObject" Target="../embeddings/oleObject204.bin"/><Relationship Id="rId26" Type="http://schemas.openxmlformats.org/officeDocument/2006/relationships/oleObject" Target="../embeddings/oleObject212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207.bin"/><Relationship Id="rId7" Type="http://schemas.openxmlformats.org/officeDocument/2006/relationships/image" Target="../media/image40.wmf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11.bin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6.bin"/><Relationship Id="rId29" Type="http://schemas.openxmlformats.org/officeDocument/2006/relationships/image" Target="../media/image5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5.bin"/><Relationship Id="rId11" Type="http://schemas.openxmlformats.org/officeDocument/2006/relationships/oleObject" Target="../embeddings/oleObject198.bin"/><Relationship Id="rId24" Type="http://schemas.openxmlformats.org/officeDocument/2006/relationships/oleObject" Target="../embeddings/oleObject210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9.bin"/><Relationship Id="rId28" Type="http://schemas.openxmlformats.org/officeDocument/2006/relationships/oleObject" Target="../embeddings/oleObject213.bin"/><Relationship Id="rId10" Type="http://schemas.openxmlformats.org/officeDocument/2006/relationships/oleObject" Target="../embeddings/oleObject197.bin"/><Relationship Id="rId19" Type="http://schemas.openxmlformats.org/officeDocument/2006/relationships/oleObject" Target="../embeddings/oleObject205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0.bin"/><Relationship Id="rId22" Type="http://schemas.openxmlformats.org/officeDocument/2006/relationships/oleObject" Target="../embeddings/oleObject208.bin"/><Relationship Id="rId27" Type="http://schemas.openxmlformats.org/officeDocument/2006/relationships/image" Target="../media/image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oleObject" Target="../embeddings/oleObject222.bin"/><Relationship Id="rId18" Type="http://schemas.openxmlformats.org/officeDocument/2006/relationships/oleObject" Target="../embeddings/oleObject227.bin"/><Relationship Id="rId26" Type="http://schemas.openxmlformats.org/officeDocument/2006/relationships/oleObject" Target="../embeddings/oleObject233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229.bin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21.bin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2.bin"/><Relationship Id="rId2" Type="http://schemas.openxmlformats.org/officeDocument/2006/relationships/oleObject" Target="../embeddings/oleObject214.bin"/><Relationship Id="rId16" Type="http://schemas.openxmlformats.org/officeDocument/2006/relationships/oleObject" Target="../embeddings/oleObject225.bin"/><Relationship Id="rId20" Type="http://schemas.openxmlformats.org/officeDocument/2006/relationships/image" Target="../media/image5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11" Type="http://schemas.openxmlformats.org/officeDocument/2006/relationships/oleObject" Target="../embeddings/oleObject220.bin"/><Relationship Id="rId24" Type="http://schemas.openxmlformats.org/officeDocument/2006/relationships/oleObject" Target="../embeddings/oleObject231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30.bin"/><Relationship Id="rId10" Type="http://schemas.openxmlformats.org/officeDocument/2006/relationships/oleObject" Target="../embeddings/oleObject219.bin"/><Relationship Id="rId19" Type="http://schemas.openxmlformats.org/officeDocument/2006/relationships/oleObject" Target="../embeddings/oleObject22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23.bin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234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3.bin"/><Relationship Id="rId18" Type="http://schemas.openxmlformats.org/officeDocument/2006/relationships/oleObject" Target="../embeddings/oleObject248.bin"/><Relationship Id="rId26" Type="http://schemas.openxmlformats.org/officeDocument/2006/relationships/oleObject" Target="../embeddings/oleObject254.bin"/><Relationship Id="rId39" Type="http://schemas.openxmlformats.org/officeDocument/2006/relationships/oleObject" Target="../embeddings/oleObject264.bin"/><Relationship Id="rId21" Type="http://schemas.openxmlformats.org/officeDocument/2006/relationships/oleObject" Target="../embeddings/oleObject250.bin"/><Relationship Id="rId34" Type="http://schemas.openxmlformats.org/officeDocument/2006/relationships/oleObject" Target="../embeddings/oleObject260.bin"/><Relationship Id="rId42" Type="http://schemas.openxmlformats.org/officeDocument/2006/relationships/image" Target="../media/image64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235.bin"/><Relationship Id="rId16" Type="http://schemas.openxmlformats.org/officeDocument/2006/relationships/oleObject" Target="../embeddings/oleObject246.bin"/><Relationship Id="rId20" Type="http://schemas.openxmlformats.org/officeDocument/2006/relationships/image" Target="../media/image60.wmf"/><Relationship Id="rId29" Type="http://schemas.openxmlformats.org/officeDocument/2006/relationships/image" Target="../media/image61.wmf"/><Relationship Id="rId41" Type="http://schemas.openxmlformats.org/officeDocument/2006/relationships/oleObject" Target="../embeddings/oleObject2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8.bin"/><Relationship Id="rId11" Type="http://schemas.openxmlformats.org/officeDocument/2006/relationships/oleObject" Target="../embeddings/oleObject241.bin"/><Relationship Id="rId24" Type="http://schemas.openxmlformats.org/officeDocument/2006/relationships/oleObject" Target="../embeddings/oleObject252.bin"/><Relationship Id="rId32" Type="http://schemas.openxmlformats.org/officeDocument/2006/relationships/oleObject" Target="../embeddings/oleObject258.bin"/><Relationship Id="rId37" Type="http://schemas.openxmlformats.org/officeDocument/2006/relationships/oleObject" Target="../embeddings/oleObject262.bin"/><Relationship Id="rId40" Type="http://schemas.openxmlformats.org/officeDocument/2006/relationships/oleObject" Target="../embeddings/oleObject265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51.bin"/><Relationship Id="rId28" Type="http://schemas.openxmlformats.org/officeDocument/2006/relationships/oleObject" Target="../embeddings/oleObject256.bin"/><Relationship Id="rId36" Type="http://schemas.openxmlformats.org/officeDocument/2006/relationships/image" Target="../media/image63.wmf"/><Relationship Id="rId10" Type="http://schemas.openxmlformats.org/officeDocument/2006/relationships/oleObject" Target="../embeddings/oleObject240.bin"/><Relationship Id="rId19" Type="http://schemas.openxmlformats.org/officeDocument/2006/relationships/oleObject" Target="../embeddings/oleObject249.bin"/><Relationship Id="rId31" Type="http://schemas.openxmlformats.org/officeDocument/2006/relationships/image" Target="../media/image62.w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44.bin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255.bin"/><Relationship Id="rId30" Type="http://schemas.openxmlformats.org/officeDocument/2006/relationships/oleObject" Target="../embeddings/oleObject257.bin"/><Relationship Id="rId35" Type="http://schemas.openxmlformats.org/officeDocument/2006/relationships/oleObject" Target="../embeddings/oleObject261.bin"/><Relationship Id="rId8" Type="http://schemas.openxmlformats.org/officeDocument/2006/relationships/oleObject" Target="../embeddings/oleObject239.bin"/><Relationship Id="rId3" Type="http://schemas.openxmlformats.org/officeDocument/2006/relationships/image" Target="../media/image39.wmf"/><Relationship Id="rId12" Type="http://schemas.openxmlformats.org/officeDocument/2006/relationships/oleObject" Target="../embeddings/oleObject242.bin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3.bin"/><Relationship Id="rId33" Type="http://schemas.openxmlformats.org/officeDocument/2006/relationships/oleObject" Target="../embeddings/oleObject259.bin"/><Relationship Id="rId38" Type="http://schemas.openxmlformats.org/officeDocument/2006/relationships/oleObject" Target="../embeddings/oleObject26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278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1.bin"/><Relationship Id="rId12" Type="http://schemas.openxmlformats.org/officeDocument/2006/relationships/oleObject" Target="../embeddings/oleObject274.bin"/><Relationship Id="rId17" Type="http://schemas.openxmlformats.org/officeDocument/2006/relationships/oleObject" Target="../embeddings/oleObject277.bin"/><Relationship Id="rId2" Type="http://schemas.openxmlformats.org/officeDocument/2006/relationships/oleObject" Target="../embeddings/oleObject267.bin"/><Relationship Id="rId16" Type="http://schemas.openxmlformats.org/officeDocument/2006/relationships/oleObject" Target="../embeddings/oleObject276.bin"/><Relationship Id="rId20" Type="http://schemas.openxmlformats.org/officeDocument/2006/relationships/oleObject" Target="../embeddings/oleObject2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41.wmf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269.bin"/><Relationship Id="rId15" Type="http://schemas.openxmlformats.org/officeDocument/2006/relationships/image" Target="../media/image59.wmf"/><Relationship Id="rId23" Type="http://schemas.openxmlformats.org/officeDocument/2006/relationships/oleObject" Target="../embeddings/oleObject282.bin"/><Relationship Id="rId10" Type="http://schemas.openxmlformats.org/officeDocument/2006/relationships/oleObject" Target="../embeddings/oleObject273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275.bin"/><Relationship Id="rId22" Type="http://schemas.openxmlformats.org/officeDocument/2006/relationships/oleObject" Target="../embeddings/oleObject28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28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28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oleObject" Target="../embeddings/oleObject291.bin"/><Relationship Id="rId18" Type="http://schemas.openxmlformats.org/officeDocument/2006/relationships/oleObject" Target="../embeddings/oleObject294.bin"/><Relationship Id="rId26" Type="http://schemas.openxmlformats.org/officeDocument/2006/relationships/image" Target="../media/image73.wmf"/><Relationship Id="rId3" Type="http://schemas.openxmlformats.org/officeDocument/2006/relationships/image" Target="../media/image67.wmf"/><Relationship Id="rId21" Type="http://schemas.openxmlformats.org/officeDocument/2006/relationships/oleObject" Target="../embeddings/oleObject296.bin"/><Relationship Id="rId7" Type="http://schemas.openxmlformats.org/officeDocument/2006/relationships/image" Target="../media/image69.wmf"/><Relationship Id="rId12" Type="http://schemas.openxmlformats.org/officeDocument/2006/relationships/image" Target="../media/image40.wmf"/><Relationship Id="rId17" Type="http://schemas.openxmlformats.org/officeDocument/2006/relationships/image" Target="../media/image71.wmf"/><Relationship Id="rId25" Type="http://schemas.openxmlformats.org/officeDocument/2006/relationships/oleObject" Target="../embeddings/oleObject300.bin"/><Relationship Id="rId2" Type="http://schemas.openxmlformats.org/officeDocument/2006/relationships/oleObject" Target="../embeddings/oleObject285.bin"/><Relationship Id="rId16" Type="http://schemas.openxmlformats.org/officeDocument/2006/relationships/oleObject" Target="../embeddings/oleObject293.bin"/><Relationship Id="rId20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11" Type="http://schemas.openxmlformats.org/officeDocument/2006/relationships/oleObject" Target="../embeddings/oleObject290.bin"/><Relationship Id="rId24" Type="http://schemas.openxmlformats.org/officeDocument/2006/relationships/oleObject" Target="../embeddings/oleObject299.bin"/><Relationship Id="rId5" Type="http://schemas.openxmlformats.org/officeDocument/2006/relationships/image" Target="../media/image68.wmf"/><Relationship Id="rId15" Type="http://schemas.openxmlformats.org/officeDocument/2006/relationships/image" Target="../media/image41.wmf"/><Relationship Id="rId23" Type="http://schemas.openxmlformats.org/officeDocument/2006/relationships/oleObject" Target="../embeddings/oleObject298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295.bin"/><Relationship Id="rId4" Type="http://schemas.openxmlformats.org/officeDocument/2006/relationships/oleObject" Target="../embeddings/oleObject286.bin"/><Relationship Id="rId9" Type="http://schemas.openxmlformats.org/officeDocument/2006/relationships/oleObject" Target="../embeddings/oleObject289.bin"/><Relationship Id="rId14" Type="http://schemas.openxmlformats.org/officeDocument/2006/relationships/oleObject" Target="../embeddings/oleObject292.bin"/><Relationship Id="rId22" Type="http://schemas.openxmlformats.org/officeDocument/2006/relationships/oleObject" Target="../embeddings/oleObject29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311.bin"/><Relationship Id="rId3" Type="http://schemas.openxmlformats.org/officeDocument/2006/relationships/image" Target="../media/image69.wmf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4.bin"/><Relationship Id="rId12" Type="http://schemas.openxmlformats.org/officeDocument/2006/relationships/oleObject" Target="../embeddings/oleObject307.bin"/><Relationship Id="rId17" Type="http://schemas.openxmlformats.org/officeDocument/2006/relationships/oleObject" Target="../embeddings/oleObject310.bin"/><Relationship Id="rId2" Type="http://schemas.openxmlformats.org/officeDocument/2006/relationships/oleObject" Target="../embeddings/oleObject301.bin"/><Relationship Id="rId16" Type="http://schemas.openxmlformats.org/officeDocument/2006/relationships/image" Target="../media/image72.wmf"/><Relationship Id="rId20" Type="http://schemas.openxmlformats.org/officeDocument/2006/relationships/oleObject" Target="../embeddings/oleObject31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9.bin"/><Relationship Id="rId10" Type="http://schemas.openxmlformats.org/officeDocument/2006/relationships/oleObject" Target="../embeddings/oleObject306.bin"/><Relationship Id="rId19" Type="http://schemas.openxmlformats.org/officeDocument/2006/relationships/oleObject" Target="../embeddings/oleObject312.bin"/><Relationship Id="rId4" Type="http://schemas.openxmlformats.org/officeDocument/2006/relationships/oleObject" Target="../embeddings/oleObject302.bin"/><Relationship Id="rId9" Type="http://schemas.openxmlformats.org/officeDocument/2006/relationships/oleObject" Target="../embeddings/oleObject305.bin"/><Relationship Id="rId14" Type="http://schemas.openxmlformats.org/officeDocument/2006/relationships/oleObject" Target="../embeddings/oleObject308.bin"/><Relationship Id="rId22" Type="http://schemas.openxmlformats.org/officeDocument/2006/relationships/image" Target="../media/image7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3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1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1.bin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3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0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319.bin"/><Relationship Id="rId9" Type="http://schemas.openxmlformats.org/officeDocument/2006/relationships/image" Target="../media/image7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83.wmf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328.bin"/><Relationship Id="rId2" Type="http://schemas.openxmlformats.org/officeDocument/2006/relationships/oleObject" Target="../embeddings/oleObject322.bin"/><Relationship Id="rId16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4.bin"/><Relationship Id="rId11" Type="http://schemas.openxmlformats.org/officeDocument/2006/relationships/oleObject" Target="../embeddings/oleObject327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82.wmf"/><Relationship Id="rId4" Type="http://schemas.openxmlformats.org/officeDocument/2006/relationships/oleObject" Target="../embeddings/oleObject323.bin"/><Relationship Id="rId9" Type="http://schemas.openxmlformats.org/officeDocument/2006/relationships/oleObject" Target="../embeddings/oleObject326.bin"/><Relationship Id="rId14" Type="http://schemas.openxmlformats.org/officeDocument/2006/relationships/oleObject" Target="../embeddings/oleObject329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7" Type="http://schemas.openxmlformats.org/officeDocument/2006/relationships/image" Target="../media/image8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84.png"/><Relationship Id="rId4" Type="http://schemas.openxmlformats.org/officeDocument/2006/relationships/customXml" Target="../ink/ink19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88.png"/><Relationship Id="rId12" Type="http://schemas.openxmlformats.org/officeDocument/2006/relationships/customXml" Target="../ink/ink26.xml"/><Relationship Id="rId17" Type="http://schemas.openxmlformats.org/officeDocument/2006/relationships/image" Target="../media/image9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90.png"/><Relationship Id="rId5" Type="http://schemas.openxmlformats.org/officeDocument/2006/relationships/image" Target="../media/image87.png"/><Relationship Id="rId15" Type="http://schemas.openxmlformats.org/officeDocument/2006/relationships/image" Target="../media/image9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89.png"/><Relationship Id="rId14" Type="http://schemas.openxmlformats.org/officeDocument/2006/relationships/customXml" Target="../ink/ink2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98.png"/><Relationship Id="rId18" Type="http://schemas.openxmlformats.org/officeDocument/2006/relationships/customXml" Target="../ink/ink37.xml"/><Relationship Id="rId3" Type="http://schemas.openxmlformats.org/officeDocument/2006/relationships/image" Target="../media/image94.emf"/><Relationship Id="rId7" Type="http://schemas.openxmlformats.org/officeDocument/2006/relationships/image" Target="../media/image95.png"/><Relationship Id="rId12" Type="http://schemas.openxmlformats.org/officeDocument/2006/relationships/customXml" Target="../ink/ink34.xml"/><Relationship Id="rId17" Type="http://schemas.openxmlformats.org/officeDocument/2006/relationships/image" Target="../media/image100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97.png"/><Relationship Id="rId5" Type="http://schemas.openxmlformats.org/officeDocument/2006/relationships/image" Target="../media/image94.png"/><Relationship Id="rId15" Type="http://schemas.openxmlformats.org/officeDocument/2006/relationships/image" Target="../media/image99.png"/><Relationship Id="rId10" Type="http://schemas.openxmlformats.org/officeDocument/2006/relationships/customXml" Target="../ink/ink33.xml"/><Relationship Id="rId19" Type="http://schemas.openxmlformats.org/officeDocument/2006/relationships/image" Target="../media/image101.png"/><Relationship Id="rId4" Type="http://schemas.openxmlformats.org/officeDocument/2006/relationships/customXml" Target="../ink/ink30.xml"/><Relationship Id="rId9" Type="http://schemas.openxmlformats.org/officeDocument/2006/relationships/image" Target="../media/image96.png"/><Relationship Id="rId14" Type="http://schemas.openxmlformats.org/officeDocument/2006/relationships/customXml" Target="../ink/ink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2" Type="http://schemas.openxmlformats.org/officeDocument/2006/relationships/oleObject" Target="../embeddings/oleObject3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3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33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13" Type="http://schemas.openxmlformats.org/officeDocument/2006/relationships/image" Target="../media/image103.wmf"/><Relationship Id="rId18" Type="http://schemas.openxmlformats.org/officeDocument/2006/relationships/image" Target="../media/image111.wmf"/><Relationship Id="rId3" Type="http://schemas.openxmlformats.org/officeDocument/2006/relationships/image" Target="../media/image106.wmf"/><Relationship Id="rId21" Type="http://schemas.openxmlformats.org/officeDocument/2006/relationships/oleObject" Target="../embeddings/oleObject344.bin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339.bin"/><Relationship Id="rId17" Type="http://schemas.openxmlformats.org/officeDocument/2006/relationships/oleObject" Target="../embeddings/oleObject342.bin"/><Relationship Id="rId2" Type="http://schemas.openxmlformats.org/officeDocument/2006/relationships/oleObject" Target="../embeddings/oleObject334.bin"/><Relationship Id="rId16" Type="http://schemas.openxmlformats.org/officeDocument/2006/relationships/oleObject" Target="../embeddings/oleObject341.bin"/><Relationship Id="rId20" Type="http://schemas.openxmlformats.org/officeDocument/2006/relationships/image" Target="../media/image11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102.wmf"/><Relationship Id="rId5" Type="http://schemas.openxmlformats.org/officeDocument/2006/relationships/image" Target="../media/image107.wmf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338.bin"/><Relationship Id="rId19" Type="http://schemas.openxmlformats.org/officeDocument/2006/relationships/oleObject" Target="../embeddings/oleObject343.bin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340.bin"/><Relationship Id="rId22" Type="http://schemas.openxmlformats.org/officeDocument/2006/relationships/image" Target="../media/image113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13" Type="http://schemas.openxmlformats.org/officeDocument/2006/relationships/image" Target="../media/image103.wmf"/><Relationship Id="rId18" Type="http://schemas.openxmlformats.org/officeDocument/2006/relationships/image" Target="../media/image111.wmf"/><Relationship Id="rId3" Type="http://schemas.openxmlformats.org/officeDocument/2006/relationships/image" Target="../media/image106.wmf"/><Relationship Id="rId21" Type="http://schemas.openxmlformats.org/officeDocument/2006/relationships/customXml" Target="../ink/ink39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350.bin"/><Relationship Id="rId17" Type="http://schemas.openxmlformats.org/officeDocument/2006/relationships/oleObject" Target="../embeddings/oleObject353.bin"/><Relationship Id="rId2" Type="http://schemas.openxmlformats.org/officeDocument/2006/relationships/oleObject" Target="../embeddings/oleObject345.bin"/><Relationship Id="rId16" Type="http://schemas.openxmlformats.org/officeDocument/2006/relationships/oleObject" Target="../embeddings/oleObject352.bin"/><Relationship Id="rId20" Type="http://schemas.openxmlformats.org/officeDocument/2006/relationships/image" Target="../media/image11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7.bin"/><Relationship Id="rId11" Type="http://schemas.openxmlformats.org/officeDocument/2006/relationships/image" Target="../media/image102.wmf"/><Relationship Id="rId5" Type="http://schemas.openxmlformats.org/officeDocument/2006/relationships/image" Target="../media/image107.wmf"/><Relationship Id="rId15" Type="http://schemas.openxmlformats.org/officeDocument/2006/relationships/image" Target="../media/image110.wmf"/><Relationship Id="rId23" Type="http://schemas.openxmlformats.org/officeDocument/2006/relationships/image" Target="../media/image65.emf"/><Relationship Id="rId10" Type="http://schemas.openxmlformats.org/officeDocument/2006/relationships/oleObject" Target="../embeddings/oleObject349.bin"/><Relationship Id="rId19" Type="http://schemas.openxmlformats.org/officeDocument/2006/relationships/oleObject" Target="../embeddings/oleObject354.bin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351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364.bin"/><Relationship Id="rId26" Type="http://schemas.openxmlformats.org/officeDocument/2006/relationships/image" Target="../media/image111.wmf"/><Relationship Id="rId3" Type="http://schemas.openxmlformats.org/officeDocument/2006/relationships/image" Target="../media/image107.wmf"/><Relationship Id="rId21" Type="http://schemas.openxmlformats.org/officeDocument/2006/relationships/oleObject" Target="../embeddings/oleObject366.bin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360.bin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9.bin"/><Relationship Id="rId2" Type="http://schemas.openxmlformats.org/officeDocument/2006/relationships/oleObject" Target="../embeddings/oleObject355.bin"/><Relationship Id="rId16" Type="http://schemas.openxmlformats.org/officeDocument/2006/relationships/oleObject" Target="../embeddings/oleObject362.bin"/><Relationship Id="rId20" Type="http://schemas.openxmlformats.org/officeDocument/2006/relationships/oleObject" Target="../embeddings/oleObject3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7.bin"/><Relationship Id="rId11" Type="http://schemas.openxmlformats.org/officeDocument/2006/relationships/image" Target="../media/image103.wmf"/><Relationship Id="rId24" Type="http://schemas.openxmlformats.org/officeDocument/2006/relationships/image" Target="../media/image106.wmf"/><Relationship Id="rId5" Type="http://schemas.openxmlformats.org/officeDocument/2006/relationships/image" Target="../media/image108.wmf"/><Relationship Id="rId15" Type="http://schemas.openxmlformats.org/officeDocument/2006/relationships/image" Target="../media/image116.wmf"/><Relationship Id="rId23" Type="http://schemas.openxmlformats.org/officeDocument/2006/relationships/oleObject" Target="../embeddings/oleObject368.bin"/><Relationship Id="rId28" Type="http://schemas.openxmlformats.org/officeDocument/2006/relationships/image" Target="../media/image118.wmf"/><Relationship Id="rId10" Type="http://schemas.openxmlformats.org/officeDocument/2006/relationships/oleObject" Target="../embeddings/oleObject359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356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361.bin"/><Relationship Id="rId22" Type="http://schemas.openxmlformats.org/officeDocument/2006/relationships/oleObject" Target="../embeddings/oleObject367.bin"/><Relationship Id="rId27" Type="http://schemas.openxmlformats.org/officeDocument/2006/relationships/oleObject" Target="../embeddings/oleObject37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4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380.bin"/><Relationship Id="rId26" Type="http://schemas.openxmlformats.org/officeDocument/2006/relationships/image" Target="../media/image111.wmf"/><Relationship Id="rId3" Type="http://schemas.openxmlformats.org/officeDocument/2006/relationships/image" Target="../media/image107.wmf"/><Relationship Id="rId21" Type="http://schemas.openxmlformats.org/officeDocument/2006/relationships/oleObject" Target="../embeddings/oleObject382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376.bin"/><Relationship Id="rId17" Type="http://schemas.openxmlformats.org/officeDocument/2006/relationships/oleObject" Target="../embeddings/oleObject379.bin"/><Relationship Id="rId25" Type="http://schemas.openxmlformats.org/officeDocument/2006/relationships/oleObject" Target="../embeddings/oleObject385.bin"/><Relationship Id="rId2" Type="http://schemas.openxmlformats.org/officeDocument/2006/relationships/oleObject" Target="../embeddings/oleObject371.bin"/><Relationship Id="rId16" Type="http://schemas.openxmlformats.org/officeDocument/2006/relationships/oleObject" Target="../embeddings/oleObject378.bin"/><Relationship Id="rId20" Type="http://schemas.openxmlformats.org/officeDocument/2006/relationships/oleObject" Target="../embeddings/oleObject3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3.bin"/><Relationship Id="rId11" Type="http://schemas.openxmlformats.org/officeDocument/2006/relationships/image" Target="../media/image103.wmf"/><Relationship Id="rId24" Type="http://schemas.openxmlformats.org/officeDocument/2006/relationships/image" Target="../media/image106.wmf"/><Relationship Id="rId5" Type="http://schemas.openxmlformats.org/officeDocument/2006/relationships/image" Target="../media/image108.wmf"/><Relationship Id="rId15" Type="http://schemas.openxmlformats.org/officeDocument/2006/relationships/image" Target="../media/image116.wmf"/><Relationship Id="rId23" Type="http://schemas.openxmlformats.org/officeDocument/2006/relationships/oleObject" Target="../embeddings/oleObject384.bin"/><Relationship Id="rId28" Type="http://schemas.openxmlformats.org/officeDocument/2006/relationships/image" Target="../media/image118.wmf"/><Relationship Id="rId10" Type="http://schemas.openxmlformats.org/officeDocument/2006/relationships/oleObject" Target="../embeddings/oleObject375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372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377.bin"/><Relationship Id="rId22" Type="http://schemas.openxmlformats.org/officeDocument/2006/relationships/oleObject" Target="../embeddings/oleObject383.bin"/><Relationship Id="rId27" Type="http://schemas.openxmlformats.org/officeDocument/2006/relationships/oleObject" Target="../embeddings/oleObject38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0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396.bin"/><Relationship Id="rId26" Type="http://schemas.openxmlformats.org/officeDocument/2006/relationships/oleObject" Target="../embeddings/oleObject402.bin"/><Relationship Id="rId3" Type="http://schemas.openxmlformats.org/officeDocument/2006/relationships/image" Target="../media/image107.wmf"/><Relationship Id="rId21" Type="http://schemas.openxmlformats.org/officeDocument/2006/relationships/oleObject" Target="../embeddings/oleObject398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392.bin"/><Relationship Id="rId17" Type="http://schemas.openxmlformats.org/officeDocument/2006/relationships/oleObject" Target="../embeddings/oleObject395.bin"/><Relationship Id="rId25" Type="http://schemas.openxmlformats.org/officeDocument/2006/relationships/oleObject" Target="../embeddings/oleObject401.bin"/><Relationship Id="rId2" Type="http://schemas.openxmlformats.org/officeDocument/2006/relationships/oleObject" Target="../embeddings/oleObject387.bin"/><Relationship Id="rId16" Type="http://schemas.openxmlformats.org/officeDocument/2006/relationships/oleObject" Target="../embeddings/oleObject394.bin"/><Relationship Id="rId20" Type="http://schemas.openxmlformats.org/officeDocument/2006/relationships/oleObject" Target="../embeddings/oleObject397.bin"/><Relationship Id="rId29" Type="http://schemas.openxmlformats.org/officeDocument/2006/relationships/image" Target="../media/image11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9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400.bin"/><Relationship Id="rId5" Type="http://schemas.openxmlformats.org/officeDocument/2006/relationships/image" Target="../media/image108.wmf"/><Relationship Id="rId15" Type="http://schemas.openxmlformats.org/officeDocument/2006/relationships/image" Target="../media/image116.wmf"/><Relationship Id="rId23" Type="http://schemas.openxmlformats.org/officeDocument/2006/relationships/image" Target="../media/image118.wmf"/><Relationship Id="rId28" Type="http://schemas.openxmlformats.org/officeDocument/2006/relationships/oleObject" Target="../embeddings/oleObject403.bin"/><Relationship Id="rId10" Type="http://schemas.openxmlformats.org/officeDocument/2006/relationships/oleObject" Target="../embeddings/oleObject391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388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393.bin"/><Relationship Id="rId22" Type="http://schemas.openxmlformats.org/officeDocument/2006/relationships/oleObject" Target="../embeddings/oleObject399.bin"/><Relationship Id="rId27" Type="http://schemas.openxmlformats.org/officeDocument/2006/relationships/image" Target="../media/image10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413.bin"/><Relationship Id="rId26" Type="http://schemas.openxmlformats.org/officeDocument/2006/relationships/oleObject" Target="../embeddings/oleObject419.bin"/><Relationship Id="rId3" Type="http://schemas.openxmlformats.org/officeDocument/2006/relationships/image" Target="../media/image107.wmf"/><Relationship Id="rId21" Type="http://schemas.openxmlformats.org/officeDocument/2006/relationships/oleObject" Target="../embeddings/oleObject415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409.bin"/><Relationship Id="rId17" Type="http://schemas.openxmlformats.org/officeDocument/2006/relationships/oleObject" Target="../embeddings/oleObject412.bin"/><Relationship Id="rId25" Type="http://schemas.openxmlformats.org/officeDocument/2006/relationships/oleObject" Target="../embeddings/oleObject418.bin"/><Relationship Id="rId2" Type="http://schemas.openxmlformats.org/officeDocument/2006/relationships/oleObject" Target="../embeddings/oleObject404.bin"/><Relationship Id="rId16" Type="http://schemas.openxmlformats.org/officeDocument/2006/relationships/oleObject" Target="../embeddings/oleObject411.bin"/><Relationship Id="rId20" Type="http://schemas.openxmlformats.org/officeDocument/2006/relationships/oleObject" Target="../embeddings/oleObject414.bin"/><Relationship Id="rId29" Type="http://schemas.openxmlformats.org/officeDocument/2006/relationships/oleObject" Target="../embeddings/oleObject4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6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417.bin"/><Relationship Id="rId5" Type="http://schemas.openxmlformats.org/officeDocument/2006/relationships/image" Target="../media/image108.wmf"/><Relationship Id="rId15" Type="http://schemas.openxmlformats.org/officeDocument/2006/relationships/image" Target="../media/image116.wmf"/><Relationship Id="rId23" Type="http://schemas.openxmlformats.org/officeDocument/2006/relationships/image" Target="../media/image118.wmf"/><Relationship Id="rId28" Type="http://schemas.openxmlformats.org/officeDocument/2006/relationships/image" Target="../media/image106.wmf"/><Relationship Id="rId10" Type="http://schemas.openxmlformats.org/officeDocument/2006/relationships/oleObject" Target="../embeddings/oleObject408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405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410.bin"/><Relationship Id="rId22" Type="http://schemas.openxmlformats.org/officeDocument/2006/relationships/oleObject" Target="../embeddings/oleObject416.bin"/><Relationship Id="rId27" Type="http://schemas.openxmlformats.org/officeDocument/2006/relationships/oleObject" Target="../embeddings/oleObject420.bin"/><Relationship Id="rId30" Type="http://schemas.openxmlformats.org/officeDocument/2006/relationships/image" Target="../media/image111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5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431.bin"/><Relationship Id="rId26" Type="http://schemas.openxmlformats.org/officeDocument/2006/relationships/oleObject" Target="../embeddings/oleObject437.bin"/><Relationship Id="rId3" Type="http://schemas.openxmlformats.org/officeDocument/2006/relationships/image" Target="../media/image107.wmf"/><Relationship Id="rId21" Type="http://schemas.openxmlformats.org/officeDocument/2006/relationships/oleObject" Target="../embeddings/oleObject433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427.bin"/><Relationship Id="rId17" Type="http://schemas.openxmlformats.org/officeDocument/2006/relationships/oleObject" Target="../embeddings/oleObject430.bin"/><Relationship Id="rId25" Type="http://schemas.openxmlformats.org/officeDocument/2006/relationships/oleObject" Target="../embeddings/oleObject436.bin"/><Relationship Id="rId2" Type="http://schemas.openxmlformats.org/officeDocument/2006/relationships/oleObject" Target="../embeddings/oleObject422.bin"/><Relationship Id="rId16" Type="http://schemas.openxmlformats.org/officeDocument/2006/relationships/oleObject" Target="../embeddings/oleObject429.bin"/><Relationship Id="rId20" Type="http://schemas.openxmlformats.org/officeDocument/2006/relationships/oleObject" Target="../embeddings/oleObject432.bin"/><Relationship Id="rId29" Type="http://schemas.openxmlformats.org/officeDocument/2006/relationships/image" Target="../media/image10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4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435.bin"/><Relationship Id="rId5" Type="http://schemas.openxmlformats.org/officeDocument/2006/relationships/image" Target="../media/image108.wmf"/><Relationship Id="rId15" Type="http://schemas.openxmlformats.org/officeDocument/2006/relationships/image" Target="../media/image116.wmf"/><Relationship Id="rId23" Type="http://schemas.openxmlformats.org/officeDocument/2006/relationships/image" Target="../media/image118.wmf"/><Relationship Id="rId28" Type="http://schemas.openxmlformats.org/officeDocument/2006/relationships/oleObject" Target="../embeddings/oleObject439.bin"/><Relationship Id="rId10" Type="http://schemas.openxmlformats.org/officeDocument/2006/relationships/oleObject" Target="../embeddings/oleObject426.bin"/><Relationship Id="rId19" Type="http://schemas.openxmlformats.org/officeDocument/2006/relationships/image" Target="../media/image117.wmf"/><Relationship Id="rId31" Type="http://schemas.openxmlformats.org/officeDocument/2006/relationships/image" Target="../media/image111.wmf"/><Relationship Id="rId4" Type="http://schemas.openxmlformats.org/officeDocument/2006/relationships/oleObject" Target="../embeddings/oleObject423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428.bin"/><Relationship Id="rId22" Type="http://schemas.openxmlformats.org/officeDocument/2006/relationships/oleObject" Target="../embeddings/oleObject434.bin"/><Relationship Id="rId27" Type="http://schemas.openxmlformats.org/officeDocument/2006/relationships/oleObject" Target="../embeddings/oleObject438.bin"/><Relationship Id="rId30" Type="http://schemas.openxmlformats.org/officeDocument/2006/relationships/oleObject" Target="../embeddings/oleObject440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4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450.bin"/><Relationship Id="rId26" Type="http://schemas.openxmlformats.org/officeDocument/2006/relationships/oleObject" Target="../embeddings/oleObject456.bin"/><Relationship Id="rId3" Type="http://schemas.openxmlformats.org/officeDocument/2006/relationships/image" Target="../media/image107.wmf"/><Relationship Id="rId21" Type="http://schemas.openxmlformats.org/officeDocument/2006/relationships/oleObject" Target="../embeddings/oleObject452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446.bin"/><Relationship Id="rId17" Type="http://schemas.openxmlformats.org/officeDocument/2006/relationships/oleObject" Target="../embeddings/oleObject449.bin"/><Relationship Id="rId25" Type="http://schemas.openxmlformats.org/officeDocument/2006/relationships/oleObject" Target="../embeddings/oleObject455.bin"/><Relationship Id="rId2" Type="http://schemas.openxmlformats.org/officeDocument/2006/relationships/oleObject" Target="../embeddings/oleObject441.bin"/><Relationship Id="rId16" Type="http://schemas.openxmlformats.org/officeDocument/2006/relationships/oleObject" Target="../embeddings/oleObject448.bin"/><Relationship Id="rId20" Type="http://schemas.openxmlformats.org/officeDocument/2006/relationships/oleObject" Target="../embeddings/oleObject451.bin"/><Relationship Id="rId29" Type="http://schemas.openxmlformats.org/officeDocument/2006/relationships/image" Target="../media/image10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3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454.bin"/><Relationship Id="rId5" Type="http://schemas.openxmlformats.org/officeDocument/2006/relationships/image" Target="../media/image108.wmf"/><Relationship Id="rId15" Type="http://schemas.openxmlformats.org/officeDocument/2006/relationships/image" Target="../media/image116.wmf"/><Relationship Id="rId23" Type="http://schemas.openxmlformats.org/officeDocument/2006/relationships/image" Target="../media/image118.wmf"/><Relationship Id="rId28" Type="http://schemas.openxmlformats.org/officeDocument/2006/relationships/oleObject" Target="../embeddings/oleObject458.bin"/><Relationship Id="rId10" Type="http://schemas.openxmlformats.org/officeDocument/2006/relationships/oleObject" Target="../embeddings/oleObject445.bin"/><Relationship Id="rId19" Type="http://schemas.openxmlformats.org/officeDocument/2006/relationships/image" Target="../media/image117.wmf"/><Relationship Id="rId31" Type="http://schemas.openxmlformats.org/officeDocument/2006/relationships/image" Target="../media/image111.wmf"/><Relationship Id="rId4" Type="http://schemas.openxmlformats.org/officeDocument/2006/relationships/oleObject" Target="../embeddings/oleObject442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447.bin"/><Relationship Id="rId22" Type="http://schemas.openxmlformats.org/officeDocument/2006/relationships/oleObject" Target="../embeddings/oleObject453.bin"/><Relationship Id="rId27" Type="http://schemas.openxmlformats.org/officeDocument/2006/relationships/oleObject" Target="../embeddings/oleObject457.bin"/><Relationship Id="rId30" Type="http://schemas.openxmlformats.org/officeDocument/2006/relationships/oleObject" Target="../embeddings/oleObject459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3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469.bin"/><Relationship Id="rId26" Type="http://schemas.openxmlformats.org/officeDocument/2006/relationships/oleObject" Target="../embeddings/oleObject475.bin"/><Relationship Id="rId3" Type="http://schemas.openxmlformats.org/officeDocument/2006/relationships/image" Target="../media/image107.wmf"/><Relationship Id="rId21" Type="http://schemas.openxmlformats.org/officeDocument/2006/relationships/oleObject" Target="../embeddings/oleObject471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465.bin"/><Relationship Id="rId17" Type="http://schemas.openxmlformats.org/officeDocument/2006/relationships/oleObject" Target="../embeddings/oleObject468.bin"/><Relationship Id="rId25" Type="http://schemas.openxmlformats.org/officeDocument/2006/relationships/oleObject" Target="../embeddings/oleObject474.bin"/><Relationship Id="rId2" Type="http://schemas.openxmlformats.org/officeDocument/2006/relationships/oleObject" Target="../embeddings/oleObject460.bin"/><Relationship Id="rId16" Type="http://schemas.openxmlformats.org/officeDocument/2006/relationships/oleObject" Target="../embeddings/oleObject467.bin"/><Relationship Id="rId20" Type="http://schemas.openxmlformats.org/officeDocument/2006/relationships/oleObject" Target="../embeddings/oleObject470.bin"/><Relationship Id="rId29" Type="http://schemas.openxmlformats.org/officeDocument/2006/relationships/image" Target="../media/image11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2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473.bin"/><Relationship Id="rId5" Type="http://schemas.openxmlformats.org/officeDocument/2006/relationships/image" Target="../media/image108.wmf"/><Relationship Id="rId15" Type="http://schemas.openxmlformats.org/officeDocument/2006/relationships/image" Target="../media/image116.wmf"/><Relationship Id="rId23" Type="http://schemas.openxmlformats.org/officeDocument/2006/relationships/image" Target="../media/image118.wmf"/><Relationship Id="rId28" Type="http://schemas.openxmlformats.org/officeDocument/2006/relationships/oleObject" Target="../embeddings/oleObject476.bin"/><Relationship Id="rId10" Type="http://schemas.openxmlformats.org/officeDocument/2006/relationships/oleObject" Target="../embeddings/oleObject464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461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466.bin"/><Relationship Id="rId22" Type="http://schemas.openxmlformats.org/officeDocument/2006/relationships/oleObject" Target="../embeddings/oleObject472.bin"/><Relationship Id="rId27" Type="http://schemas.openxmlformats.org/officeDocument/2006/relationships/image" Target="../media/image106.wmf"/><Relationship Id="rId30" Type="http://schemas.openxmlformats.org/officeDocument/2006/relationships/oleObject" Target="../embeddings/oleObject477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1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487.bin"/><Relationship Id="rId26" Type="http://schemas.openxmlformats.org/officeDocument/2006/relationships/image" Target="../media/image106.wmf"/><Relationship Id="rId3" Type="http://schemas.openxmlformats.org/officeDocument/2006/relationships/image" Target="../media/image107.wmf"/><Relationship Id="rId21" Type="http://schemas.openxmlformats.org/officeDocument/2006/relationships/oleObject" Target="../embeddings/oleObject489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483.bin"/><Relationship Id="rId17" Type="http://schemas.openxmlformats.org/officeDocument/2006/relationships/oleObject" Target="../embeddings/oleObject486.bin"/><Relationship Id="rId25" Type="http://schemas.openxmlformats.org/officeDocument/2006/relationships/oleObject" Target="../embeddings/oleObject492.bin"/><Relationship Id="rId2" Type="http://schemas.openxmlformats.org/officeDocument/2006/relationships/oleObject" Target="../embeddings/oleObject478.bin"/><Relationship Id="rId16" Type="http://schemas.openxmlformats.org/officeDocument/2006/relationships/oleObject" Target="../embeddings/oleObject485.bin"/><Relationship Id="rId20" Type="http://schemas.openxmlformats.org/officeDocument/2006/relationships/oleObject" Target="../embeddings/oleObject488.bin"/><Relationship Id="rId29" Type="http://schemas.openxmlformats.org/officeDocument/2006/relationships/oleObject" Target="../embeddings/oleObject4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0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491.bin"/><Relationship Id="rId5" Type="http://schemas.openxmlformats.org/officeDocument/2006/relationships/image" Target="../media/image108.wmf"/><Relationship Id="rId15" Type="http://schemas.openxmlformats.org/officeDocument/2006/relationships/image" Target="../media/image116.wmf"/><Relationship Id="rId23" Type="http://schemas.openxmlformats.org/officeDocument/2006/relationships/image" Target="../media/image118.wmf"/><Relationship Id="rId28" Type="http://schemas.openxmlformats.org/officeDocument/2006/relationships/image" Target="../media/image111.wmf"/><Relationship Id="rId10" Type="http://schemas.openxmlformats.org/officeDocument/2006/relationships/oleObject" Target="../embeddings/oleObject482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479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484.bin"/><Relationship Id="rId22" Type="http://schemas.openxmlformats.org/officeDocument/2006/relationships/oleObject" Target="../embeddings/oleObject490.bin"/><Relationship Id="rId27" Type="http://schemas.openxmlformats.org/officeDocument/2006/relationships/oleObject" Target="../embeddings/oleObject493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8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504.bin"/><Relationship Id="rId26" Type="http://schemas.openxmlformats.org/officeDocument/2006/relationships/image" Target="../media/image111.wmf"/><Relationship Id="rId3" Type="http://schemas.openxmlformats.org/officeDocument/2006/relationships/image" Target="../media/image107.wmf"/><Relationship Id="rId21" Type="http://schemas.openxmlformats.org/officeDocument/2006/relationships/oleObject" Target="../embeddings/oleObject506.bin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500.bin"/><Relationship Id="rId17" Type="http://schemas.openxmlformats.org/officeDocument/2006/relationships/oleObject" Target="../embeddings/oleObject503.bin"/><Relationship Id="rId25" Type="http://schemas.openxmlformats.org/officeDocument/2006/relationships/oleObject" Target="../embeddings/oleObject509.bin"/><Relationship Id="rId2" Type="http://schemas.openxmlformats.org/officeDocument/2006/relationships/oleObject" Target="../embeddings/oleObject495.bin"/><Relationship Id="rId16" Type="http://schemas.openxmlformats.org/officeDocument/2006/relationships/oleObject" Target="../embeddings/oleObject502.bin"/><Relationship Id="rId20" Type="http://schemas.openxmlformats.org/officeDocument/2006/relationships/oleObject" Target="../embeddings/oleObject5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7.bin"/><Relationship Id="rId11" Type="http://schemas.openxmlformats.org/officeDocument/2006/relationships/image" Target="../media/image103.wmf"/><Relationship Id="rId24" Type="http://schemas.openxmlformats.org/officeDocument/2006/relationships/image" Target="../media/image106.wmf"/><Relationship Id="rId5" Type="http://schemas.openxmlformats.org/officeDocument/2006/relationships/image" Target="../media/image108.wmf"/><Relationship Id="rId15" Type="http://schemas.openxmlformats.org/officeDocument/2006/relationships/image" Target="../media/image116.wmf"/><Relationship Id="rId23" Type="http://schemas.openxmlformats.org/officeDocument/2006/relationships/oleObject" Target="../embeddings/oleObject508.bin"/><Relationship Id="rId28" Type="http://schemas.openxmlformats.org/officeDocument/2006/relationships/image" Target="../media/image118.wmf"/><Relationship Id="rId10" Type="http://schemas.openxmlformats.org/officeDocument/2006/relationships/oleObject" Target="../embeddings/oleObject499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496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501.bin"/><Relationship Id="rId22" Type="http://schemas.openxmlformats.org/officeDocument/2006/relationships/oleObject" Target="../embeddings/oleObject507.bin"/><Relationship Id="rId27" Type="http://schemas.openxmlformats.org/officeDocument/2006/relationships/oleObject" Target="../embeddings/oleObject510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4.bin"/><Relationship Id="rId13" Type="http://schemas.openxmlformats.org/officeDocument/2006/relationships/image" Target="../media/image110.wmf"/><Relationship Id="rId18" Type="http://schemas.openxmlformats.org/officeDocument/2006/relationships/image" Target="../media/image117.wmf"/><Relationship Id="rId3" Type="http://schemas.openxmlformats.org/officeDocument/2006/relationships/image" Target="../media/image115.wmf"/><Relationship Id="rId21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516.bin"/><Relationship Id="rId17" Type="http://schemas.openxmlformats.org/officeDocument/2006/relationships/oleObject" Target="../embeddings/oleObject519.bin"/><Relationship Id="rId25" Type="http://schemas.openxmlformats.org/officeDocument/2006/relationships/image" Target="../media/image118.wmf"/><Relationship Id="rId2" Type="http://schemas.openxmlformats.org/officeDocument/2006/relationships/oleObject" Target="../embeddings/oleObject511.bin"/><Relationship Id="rId16" Type="http://schemas.openxmlformats.org/officeDocument/2006/relationships/oleObject" Target="../embeddings/oleObject518.bin"/><Relationship Id="rId20" Type="http://schemas.openxmlformats.org/officeDocument/2006/relationships/oleObject" Target="../embeddings/oleObject5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3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523.bin"/><Relationship Id="rId5" Type="http://schemas.openxmlformats.org/officeDocument/2006/relationships/image" Target="../media/image107.wmf"/><Relationship Id="rId15" Type="http://schemas.openxmlformats.org/officeDocument/2006/relationships/image" Target="../media/image116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515.bin"/><Relationship Id="rId19" Type="http://schemas.openxmlformats.org/officeDocument/2006/relationships/oleObject" Target="../embeddings/oleObject520.bin"/><Relationship Id="rId4" Type="http://schemas.openxmlformats.org/officeDocument/2006/relationships/oleObject" Target="../embeddings/oleObject512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517.bin"/><Relationship Id="rId22" Type="http://schemas.openxmlformats.org/officeDocument/2006/relationships/oleObject" Target="../embeddings/oleObject522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7.bin"/><Relationship Id="rId13" Type="http://schemas.openxmlformats.org/officeDocument/2006/relationships/image" Target="../media/image110.wmf"/><Relationship Id="rId18" Type="http://schemas.openxmlformats.org/officeDocument/2006/relationships/image" Target="../media/image117.wmf"/><Relationship Id="rId3" Type="http://schemas.openxmlformats.org/officeDocument/2006/relationships/image" Target="../media/image115.wmf"/><Relationship Id="rId21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529.bin"/><Relationship Id="rId17" Type="http://schemas.openxmlformats.org/officeDocument/2006/relationships/oleObject" Target="../embeddings/oleObject532.bin"/><Relationship Id="rId25" Type="http://schemas.openxmlformats.org/officeDocument/2006/relationships/image" Target="../media/image118.wmf"/><Relationship Id="rId2" Type="http://schemas.openxmlformats.org/officeDocument/2006/relationships/oleObject" Target="../embeddings/oleObject524.bin"/><Relationship Id="rId16" Type="http://schemas.openxmlformats.org/officeDocument/2006/relationships/oleObject" Target="../embeddings/oleObject531.bin"/><Relationship Id="rId20" Type="http://schemas.openxmlformats.org/officeDocument/2006/relationships/oleObject" Target="../embeddings/oleObject5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6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536.bin"/><Relationship Id="rId5" Type="http://schemas.openxmlformats.org/officeDocument/2006/relationships/image" Target="../media/image107.wmf"/><Relationship Id="rId15" Type="http://schemas.openxmlformats.org/officeDocument/2006/relationships/image" Target="../media/image116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528.bin"/><Relationship Id="rId19" Type="http://schemas.openxmlformats.org/officeDocument/2006/relationships/oleObject" Target="../embeddings/oleObject533.bin"/><Relationship Id="rId4" Type="http://schemas.openxmlformats.org/officeDocument/2006/relationships/oleObject" Target="../embeddings/oleObject525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530.bin"/><Relationship Id="rId22" Type="http://schemas.openxmlformats.org/officeDocument/2006/relationships/oleObject" Target="../embeddings/oleObject5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0.bin"/><Relationship Id="rId13" Type="http://schemas.openxmlformats.org/officeDocument/2006/relationships/image" Target="../media/image110.wmf"/><Relationship Id="rId18" Type="http://schemas.openxmlformats.org/officeDocument/2006/relationships/image" Target="../media/image117.wmf"/><Relationship Id="rId26" Type="http://schemas.openxmlformats.org/officeDocument/2006/relationships/oleObject" Target="../embeddings/oleObject550.bin"/><Relationship Id="rId3" Type="http://schemas.openxmlformats.org/officeDocument/2006/relationships/image" Target="../media/image115.wmf"/><Relationship Id="rId21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542.bin"/><Relationship Id="rId17" Type="http://schemas.openxmlformats.org/officeDocument/2006/relationships/oleObject" Target="../embeddings/oleObject545.bin"/><Relationship Id="rId25" Type="http://schemas.openxmlformats.org/officeDocument/2006/relationships/image" Target="../media/image118.wmf"/><Relationship Id="rId2" Type="http://schemas.openxmlformats.org/officeDocument/2006/relationships/oleObject" Target="../embeddings/oleObject537.bin"/><Relationship Id="rId16" Type="http://schemas.openxmlformats.org/officeDocument/2006/relationships/oleObject" Target="../embeddings/oleObject544.bin"/><Relationship Id="rId20" Type="http://schemas.openxmlformats.org/officeDocument/2006/relationships/oleObject" Target="../embeddings/oleObject5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9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549.bin"/><Relationship Id="rId5" Type="http://schemas.openxmlformats.org/officeDocument/2006/relationships/image" Target="../media/image107.wmf"/><Relationship Id="rId15" Type="http://schemas.openxmlformats.org/officeDocument/2006/relationships/image" Target="../media/image116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541.bin"/><Relationship Id="rId19" Type="http://schemas.openxmlformats.org/officeDocument/2006/relationships/oleObject" Target="../embeddings/oleObject546.bin"/><Relationship Id="rId4" Type="http://schemas.openxmlformats.org/officeDocument/2006/relationships/oleObject" Target="../embeddings/oleObject538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543.bin"/><Relationship Id="rId22" Type="http://schemas.openxmlformats.org/officeDocument/2006/relationships/oleObject" Target="../embeddings/oleObject54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4.bin"/><Relationship Id="rId13" Type="http://schemas.openxmlformats.org/officeDocument/2006/relationships/image" Target="../media/image110.wmf"/><Relationship Id="rId18" Type="http://schemas.openxmlformats.org/officeDocument/2006/relationships/image" Target="../media/image117.wmf"/><Relationship Id="rId26" Type="http://schemas.openxmlformats.org/officeDocument/2006/relationships/oleObject" Target="../embeddings/oleObject564.bin"/><Relationship Id="rId3" Type="http://schemas.openxmlformats.org/officeDocument/2006/relationships/image" Target="../media/image115.wmf"/><Relationship Id="rId21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556.bin"/><Relationship Id="rId17" Type="http://schemas.openxmlformats.org/officeDocument/2006/relationships/oleObject" Target="../embeddings/oleObject559.bin"/><Relationship Id="rId25" Type="http://schemas.openxmlformats.org/officeDocument/2006/relationships/image" Target="../media/image118.wmf"/><Relationship Id="rId2" Type="http://schemas.openxmlformats.org/officeDocument/2006/relationships/oleObject" Target="../embeddings/oleObject551.bin"/><Relationship Id="rId16" Type="http://schemas.openxmlformats.org/officeDocument/2006/relationships/oleObject" Target="../embeddings/oleObject558.bin"/><Relationship Id="rId20" Type="http://schemas.openxmlformats.org/officeDocument/2006/relationships/oleObject" Target="../embeddings/oleObject5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3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563.bin"/><Relationship Id="rId5" Type="http://schemas.openxmlformats.org/officeDocument/2006/relationships/image" Target="../media/image107.wmf"/><Relationship Id="rId15" Type="http://schemas.openxmlformats.org/officeDocument/2006/relationships/image" Target="../media/image116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555.bin"/><Relationship Id="rId19" Type="http://schemas.openxmlformats.org/officeDocument/2006/relationships/oleObject" Target="../embeddings/oleObject560.bin"/><Relationship Id="rId4" Type="http://schemas.openxmlformats.org/officeDocument/2006/relationships/oleObject" Target="../embeddings/oleObject552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557.bin"/><Relationship Id="rId22" Type="http://schemas.openxmlformats.org/officeDocument/2006/relationships/oleObject" Target="../embeddings/oleObject562.bin"/><Relationship Id="rId27" Type="http://schemas.openxmlformats.org/officeDocument/2006/relationships/oleObject" Target="../embeddings/oleObject565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9.bin"/><Relationship Id="rId13" Type="http://schemas.openxmlformats.org/officeDocument/2006/relationships/image" Target="../media/image110.wmf"/><Relationship Id="rId18" Type="http://schemas.openxmlformats.org/officeDocument/2006/relationships/image" Target="../media/image117.wmf"/><Relationship Id="rId26" Type="http://schemas.openxmlformats.org/officeDocument/2006/relationships/oleObject" Target="../embeddings/oleObject579.bin"/><Relationship Id="rId3" Type="http://schemas.openxmlformats.org/officeDocument/2006/relationships/image" Target="../media/image115.wmf"/><Relationship Id="rId21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571.bin"/><Relationship Id="rId17" Type="http://schemas.openxmlformats.org/officeDocument/2006/relationships/oleObject" Target="../embeddings/oleObject574.bin"/><Relationship Id="rId25" Type="http://schemas.openxmlformats.org/officeDocument/2006/relationships/image" Target="../media/image118.wmf"/><Relationship Id="rId2" Type="http://schemas.openxmlformats.org/officeDocument/2006/relationships/oleObject" Target="../embeddings/oleObject566.bin"/><Relationship Id="rId16" Type="http://schemas.openxmlformats.org/officeDocument/2006/relationships/oleObject" Target="../embeddings/oleObject573.bin"/><Relationship Id="rId20" Type="http://schemas.openxmlformats.org/officeDocument/2006/relationships/oleObject" Target="../embeddings/oleObject5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8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578.bin"/><Relationship Id="rId5" Type="http://schemas.openxmlformats.org/officeDocument/2006/relationships/image" Target="../media/image107.wmf"/><Relationship Id="rId15" Type="http://schemas.openxmlformats.org/officeDocument/2006/relationships/image" Target="../media/image116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570.bin"/><Relationship Id="rId19" Type="http://schemas.openxmlformats.org/officeDocument/2006/relationships/oleObject" Target="../embeddings/oleObject575.bin"/><Relationship Id="rId4" Type="http://schemas.openxmlformats.org/officeDocument/2006/relationships/oleObject" Target="../embeddings/oleObject567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572.bin"/><Relationship Id="rId22" Type="http://schemas.openxmlformats.org/officeDocument/2006/relationships/oleObject" Target="../embeddings/oleObject577.bin"/><Relationship Id="rId27" Type="http://schemas.openxmlformats.org/officeDocument/2006/relationships/oleObject" Target="../embeddings/oleObject580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4.bin"/><Relationship Id="rId13" Type="http://schemas.openxmlformats.org/officeDocument/2006/relationships/image" Target="../media/image110.wmf"/><Relationship Id="rId18" Type="http://schemas.openxmlformats.org/officeDocument/2006/relationships/image" Target="../media/image117.wmf"/><Relationship Id="rId26" Type="http://schemas.openxmlformats.org/officeDocument/2006/relationships/oleObject" Target="../embeddings/oleObject594.bin"/><Relationship Id="rId3" Type="http://schemas.openxmlformats.org/officeDocument/2006/relationships/image" Target="../media/image115.wmf"/><Relationship Id="rId21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586.bin"/><Relationship Id="rId17" Type="http://schemas.openxmlformats.org/officeDocument/2006/relationships/oleObject" Target="../embeddings/oleObject589.bin"/><Relationship Id="rId25" Type="http://schemas.openxmlformats.org/officeDocument/2006/relationships/image" Target="../media/image118.wmf"/><Relationship Id="rId2" Type="http://schemas.openxmlformats.org/officeDocument/2006/relationships/oleObject" Target="../embeddings/oleObject581.bin"/><Relationship Id="rId16" Type="http://schemas.openxmlformats.org/officeDocument/2006/relationships/oleObject" Target="../embeddings/oleObject588.bin"/><Relationship Id="rId20" Type="http://schemas.openxmlformats.org/officeDocument/2006/relationships/oleObject" Target="../embeddings/oleObject5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3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593.bin"/><Relationship Id="rId5" Type="http://schemas.openxmlformats.org/officeDocument/2006/relationships/image" Target="../media/image107.wmf"/><Relationship Id="rId15" Type="http://schemas.openxmlformats.org/officeDocument/2006/relationships/image" Target="../media/image116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585.bin"/><Relationship Id="rId19" Type="http://schemas.openxmlformats.org/officeDocument/2006/relationships/oleObject" Target="../embeddings/oleObject590.bin"/><Relationship Id="rId4" Type="http://schemas.openxmlformats.org/officeDocument/2006/relationships/oleObject" Target="../embeddings/oleObject582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587.bin"/><Relationship Id="rId22" Type="http://schemas.openxmlformats.org/officeDocument/2006/relationships/oleObject" Target="../embeddings/oleObject592.bin"/><Relationship Id="rId27" Type="http://schemas.openxmlformats.org/officeDocument/2006/relationships/oleObject" Target="../embeddings/oleObject595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9.bin"/><Relationship Id="rId13" Type="http://schemas.openxmlformats.org/officeDocument/2006/relationships/image" Target="../media/image103.wmf"/><Relationship Id="rId18" Type="http://schemas.openxmlformats.org/officeDocument/2006/relationships/image" Target="../media/image106.wmf"/><Relationship Id="rId3" Type="http://schemas.openxmlformats.org/officeDocument/2006/relationships/image" Target="../media/image119.wmf"/><Relationship Id="rId21" Type="http://schemas.openxmlformats.org/officeDocument/2006/relationships/oleObject" Target="../embeddings/oleObject606.bin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601.bin"/><Relationship Id="rId17" Type="http://schemas.openxmlformats.org/officeDocument/2006/relationships/oleObject" Target="../embeddings/oleObject604.bin"/><Relationship Id="rId2" Type="http://schemas.openxmlformats.org/officeDocument/2006/relationships/oleObject" Target="../embeddings/oleObject596.bin"/><Relationship Id="rId16" Type="http://schemas.openxmlformats.org/officeDocument/2006/relationships/oleObject" Target="../embeddings/oleObject603.bin"/><Relationship Id="rId20" Type="http://schemas.openxmlformats.org/officeDocument/2006/relationships/image" Target="../media/image11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8.bin"/><Relationship Id="rId11" Type="http://schemas.openxmlformats.org/officeDocument/2006/relationships/image" Target="../media/image102.wmf"/><Relationship Id="rId5" Type="http://schemas.openxmlformats.org/officeDocument/2006/relationships/image" Target="../media/image107.wmf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600.bin"/><Relationship Id="rId19" Type="http://schemas.openxmlformats.org/officeDocument/2006/relationships/oleObject" Target="../embeddings/oleObject605.bin"/><Relationship Id="rId4" Type="http://schemas.openxmlformats.org/officeDocument/2006/relationships/oleObject" Target="../embeddings/oleObject597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602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0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615.bin"/><Relationship Id="rId3" Type="http://schemas.openxmlformats.org/officeDocument/2006/relationships/image" Target="../media/image11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612.bin"/><Relationship Id="rId17" Type="http://schemas.openxmlformats.org/officeDocument/2006/relationships/image" Target="../media/image112.wmf"/><Relationship Id="rId2" Type="http://schemas.openxmlformats.org/officeDocument/2006/relationships/oleObject" Target="../embeddings/oleObject607.bin"/><Relationship Id="rId16" Type="http://schemas.openxmlformats.org/officeDocument/2006/relationships/oleObject" Target="../embeddings/oleObject6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09.bin"/><Relationship Id="rId11" Type="http://schemas.openxmlformats.org/officeDocument/2006/relationships/image" Target="../media/image106.wmf"/><Relationship Id="rId5" Type="http://schemas.openxmlformats.org/officeDocument/2006/relationships/image" Target="../media/image102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611.bin"/><Relationship Id="rId19" Type="http://schemas.openxmlformats.org/officeDocument/2006/relationships/image" Target="../media/image123.wmf"/><Relationship Id="rId4" Type="http://schemas.openxmlformats.org/officeDocument/2006/relationships/oleObject" Target="../embeddings/oleObject608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613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9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624.bin"/><Relationship Id="rId3" Type="http://schemas.openxmlformats.org/officeDocument/2006/relationships/image" Target="../media/image11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621.bin"/><Relationship Id="rId17" Type="http://schemas.openxmlformats.org/officeDocument/2006/relationships/image" Target="../media/image124.wmf"/><Relationship Id="rId2" Type="http://schemas.openxmlformats.org/officeDocument/2006/relationships/oleObject" Target="../embeddings/oleObject616.bin"/><Relationship Id="rId16" Type="http://schemas.openxmlformats.org/officeDocument/2006/relationships/oleObject" Target="../embeddings/oleObject62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18.bin"/><Relationship Id="rId11" Type="http://schemas.openxmlformats.org/officeDocument/2006/relationships/image" Target="../media/image106.wmf"/><Relationship Id="rId5" Type="http://schemas.openxmlformats.org/officeDocument/2006/relationships/image" Target="../media/image102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620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617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622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8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633.bin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635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630.bin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625.bin"/><Relationship Id="rId16" Type="http://schemas.openxmlformats.org/officeDocument/2006/relationships/oleObject" Target="../embeddings/oleObject632.bin"/><Relationship Id="rId20" Type="http://schemas.openxmlformats.org/officeDocument/2006/relationships/oleObject" Target="../embeddings/oleObject6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7.bin"/><Relationship Id="rId11" Type="http://schemas.openxmlformats.org/officeDocument/2006/relationships/image" Target="../media/image121.wmf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636.bin"/><Relationship Id="rId10" Type="http://schemas.openxmlformats.org/officeDocument/2006/relationships/oleObject" Target="../embeddings/oleObject629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626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631.bin"/><Relationship Id="rId22" Type="http://schemas.openxmlformats.org/officeDocument/2006/relationships/image" Target="../media/image1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106.wmf"/><Relationship Id="rId3" Type="http://schemas.openxmlformats.org/officeDocument/2006/relationships/image" Target="../media/image116.wmf"/><Relationship Id="rId21" Type="http://schemas.openxmlformats.org/officeDocument/2006/relationships/oleObject" Target="../embeddings/oleObject647.bin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645.bin"/><Relationship Id="rId2" Type="http://schemas.openxmlformats.org/officeDocument/2006/relationships/oleObject" Target="../embeddings/oleObject637.bin"/><Relationship Id="rId16" Type="http://schemas.openxmlformats.org/officeDocument/2006/relationships/image" Target="../media/image121.wmf"/><Relationship Id="rId20" Type="http://schemas.openxmlformats.org/officeDocument/2006/relationships/image" Target="../media/image10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642.bin"/><Relationship Id="rId24" Type="http://schemas.openxmlformats.org/officeDocument/2006/relationships/oleObject" Target="../embeddings/oleObject649.bin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23" Type="http://schemas.openxmlformats.org/officeDocument/2006/relationships/oleObject" Target="../embeddings/oleObject648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646.bin"/><Relationship Id="rId4" Type="http://schemas.openxmlformats.org/officeDocument/2006/relationships/oleObject" Target="../embeddings/oleObject638.bin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103.wmf"/><Relationship Id="rId22" Type="http://schemas.openxmlformats.org/officeDocument/2006/relationships/image" Target="../media/image122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3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658.bin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660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655.bin"/><Relationship Id="rId17" Type="http://schemas.openxmlformats.org/officeDocument/2006/relationships/image" Target="../media/image122.wmf"/><Relationship Id="rId25" Type="http://schemas.openxmlformats.org/officeDocument/2006/relationships/oleObject" Target="../embeddings/oleObject663.bin"/><Relationship Id="rId2" Type="http://schemas.openxmlformats.org/officeDocument/2006/relationships/oleObject" Target="../embeddings/oleObject650.bin"/><Relationship Id="rId16" Type="http://schemas.openxmlformats.org/officeDocument/2006/relationships/oleObject" Target="../embeddings/oleObject657.bin"/><Relationship Id="rId20" Type="http://schemas.openxmlformats.org/officeDocument/2006/relationships/oleObject" Target="../embeddings/oleObject6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2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662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image" Target="../media/image117.wmf"/><Relationship Id="rId10" Type="http://schemas.openxmlformats.org/officeDocument/2006/relationships/oleObject" Target="../embeddings/oleObject654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651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656.bin"/><Relationship Id="rId22" Type="http://schemas.openxmlformats.org/officeDocument/2006/relationships/oleObject" Target="../embeddings/oleObject661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7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672.bin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674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669.bin"/><Relationship Id="rId17" Type="http://schemas.openxmlformats.org/officeDocument/2006/relationships/image" Target="../media/image122.wmf"/><Relationship Id="rId25" Type="http://schemas.openxmlformats.org/officeDocument/2006/relationships/oleObject" Target="../embeddings/oleObject677.bin"/><Relationship Id="rId2" Type="http://schemas.openxmlformats.org/officeDocument/2006/relationships/oleObject" Target="../embeddings/oleObject664.bin"/><Relationship Id="rId16" Type="http://schemas.openxmlformats.org/officeDocument/2006/relationships/oleObject" Target="../embeddings/oleObject671.bin"/><Relationship Id="rId20" Type="http://schemas.openxmlformats.org/officeDocument/2006/relationships/oleObject" Target="../embeddings/oleObject6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6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676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image" Target="../media/image117.wmf"/><Relationship Id="rId10" Type="http://schemas.openxmlformats.org/officeDocument/2006/relationships/oleObject" Target="../embeddings/oleObject668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665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670.bin"/><Relationship Id="rId22" Type="http://schemas.openxmlformats.org/officeDocument/2006/relationships/oleObject" Target="../embeddings/oleObject675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1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686.bin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688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683.bin"/><Relationship Id="rId17" Type="http://schemas.openxmlformats.org/officeDocument/2006/relationships/image" Target="../media/image122.wmf"/><Relationship Id="rId25" Type="http://schemas.openxmlformats.org/officeDocument/2006/relationships/oleObject" Target="../embeddings/oleObject691.bin"/><Relationship Id="rId2" Type="http://schemas.openxmlformats.org/officeDocument/2006/relationships/oleObject" Target="../embeddings/oleObject678.bin"/><Relationship Id="rId16" Type="http://schemas.openxmlformats.org/officeDocument/2006/relationships/oleObject" Target="../embeddings/oleObject685.bin"/><Relationship Id="rId20" Type="http://schemas.openxmlformats.org/officeDocument/2006/relationships/oleObject" Target="../embeddings/oleObject6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0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690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image" Target="../media/image117.wmf"/><Relationship Id="rId10" Type="http://schemas.openxmlformats.org/officeDocument/2006/relationships/oleObject" Target="../embeddings/oleObject682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679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684.bin"/><Relationship Id="rId22" Type="http://schemas.openxmlformats.org/officeDocument/2006/relationships/oleObject" Target="../embeddings/oleObject689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5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700.bin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702.bin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697.bin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692.bin"/><Relationship Id="rId16" Type="http://schemas.openxmlformats.org/officeDocument/2006/relationships/oleObject" Target="../embeddings/oleObject699.bin"/><Relationship Id="rId20" Type="http://schemas.openxmlformats.org/officeDocument/2006/relationships/oleObject" Target="../embeddings/oleObject7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4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704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703.bin"/><Relationship Id="rId10" Type="http://schemas.openxmlformats.org/officeDocument/2006/relationships/oleObject" Target="../embeddings/oleObject696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693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698.bin"/><Relationship Id="rId22" Type="http://schemas.openxmlformats.org/officeDocument/2006/relationships/image" Target="../media/image117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8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713.bin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715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10.bin"/><Relationship Id="rId17" Type="http://schemas.openxmlformats.org/officeDocument/2006/relationships/image" Target="../media/image116.wmf"/><Relationship Id="rId2" Type="http://schemas.openxmlformats.org/officeDocument/2006/relationships/oleObject" Target="../embeddings/oleObject705.bin"/><Relationship Id="rId16" Type="http://schemas.openxmlformats.org/officeDocument/2006/relationships/oleObject" Target="../embeddings/oleObject712.bin"/><Relationship Id="rId20" Type="http://schemas.openxmlformats.org/officeDocument/2006/relationships/image" Target="../media/image11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7.bin"/><Relationship Id="rId11" Type="http://schemas.openxmlformats.org/officeDocument/2006/relationships/image" Target="../media/image106.wmf"/><Relationship Id="rId5" Type="http://schemas.openxmlformats.org/officeDocument/2006/relationships/image" Target="../media/image111.wmf"/><Relationship Id="rId15" Type="http://schemas.openxmlformats.org/officeDocument/2006/relationships/image" Target="../media/image122.wmf"/><Relationship Id="rId23" Type="http://schemas.openxmlformats.org/officeDocument/2006/relationships/image" Target="../media/image103.wmf"/><Relationship Id="rId10" Type="http://schemas.openxmlformats.org/officeDocument/2006/relationships/oleObject" Target="../embeddings/oleObject709.bin"/><Relationship Id="rId19" Type="http://schemas.openxmlformats.org/officeDocument/2006/relationships/oleObject" Target="../embeddings/oleObject714.bin"/><Relationship Id="rId4" Type="http://schemas.openxmlformats.org/officeDocument/2006/relationships/oleObject" Target="../embeddings/oleObject706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711.bin"/><Relationship Id="rId22" Type="http://schemas.openxmlformats.org/officeDocument/2006/relationships/oleObject" Target="../embeddings/oleObject716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0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725.bin"/><Relationship Id="rId3" Type="http://schemas.openxmlformats.org/officeDocument/2006/relationships/image" Target="../media/image118.wmf"/><Relationship Id="rId21" Type="http://schemas.openxmlformats.org/officeDocument/2006/relationships/image" Target="../media/image117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22.bin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717.bin"/><Relationship Id="rId16" Type="http://schemas.openxmlformats.org/officeDocument/2006/relationships/oleObject" Target="../embeddings/oleObject724.bin"/><Relationship Id="rId20" Type="http://schemas.openxmlformats.org/officeDocument/2006/relationships/oleObject" Target="../embeddings/oleObject7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9.bin"/><Relationship Id="rId11" Type="http://schemas.openxmlformats.org/officeDocument/2006/relationships/image" Target="../media/image121.wmf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728.bin"/><Relationship Id="rId10" Type="http://schemas.openxmlformats.org/officeDocument/2006/relationships/oleObject" Target="../embeddings/oleObject721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718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23.bin"/><Relationship Id="rId22" Type="http://schemas.openxmlformats.org/officeDocument/2006/relationships/oleObject" Target="../embeddings/oleObject727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2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737.bin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739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34.bin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729.bin"/><Relationship Id="rId16" Type="http://schemas.openxmlformats.org/officeDocument/2006/relationships/oleObject" Target="../embeddings/oleObject736.bin"/><Relationship Id="rId20" Type="http://schemas.openxmlformats.org/officeDocument/2006/relationships/oleObject" Target="../embeddings/oleObject7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1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741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740.bin"/><Relationship Id="rId10" Type="http://schemas.openxmlformats.org/officeDocument/2006/relationships/oleObject" Target="../embeddings/oleObject733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730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35.bin"/><Relationship Id="rId22" Type="http://schemas.openxmlformats.org/officeDocument/2006/relationships/image" Target="../media/image117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5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750.bin"/><Relationship Id="rId3" Type="http://schemas.openxmlformats.org/officeDocument/2006/relationships/image" Target="../media/image118.wmf"/><Relationship Id="rId21" Type="http://schemas.openxmlformats.org/officeDocument/2006/relationships/image" Target="../media/image117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47.bin"/><Relationship Id="rId17" Type="http://schemas.openxmlformats.org/officeDocument/2006/relationships/image" Target="../media/image122.wmf"/><Relationship Id="rId25" Type="http://schemas.openxmlformats.org/officeDocument/2006/relationships/oleObject" Target="../embeddings/oleObject755.bin"/><Relationship Id="rId2" Type="http://schemas.openxmlformats.org/officeDocument/2006/relationships/oleObject" Target="../embeddings/oleObject742.bin"/><Relationship Id="rId16" Type="http://schemas.openxmlformats.org/officeDocument/2006/relationships/oleObject" Target="../embeddings/oleObject749.bin"/><Relationship Id="rId20" Type="http://schemas.openxmlformats.org/officeDocument/2006/relationships/oleObject" Target="../embeddings/oleObject7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4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754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753.bin"/><Relationship Id="rId10" Type="http://schemas.openxmlformats.org/officeDocument/2006/relationships/oleObject" Target="../embeddings/oleObject746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743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48.bin"/><Relationship Id="rId22" Type="http://schemas.openxmlformats.org/officeDocument/2006/relationships/oleObject" Target="../embeddings/oleObject752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9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764.bin"/><Relationship Id="rId3" Type="http://schemas.openxmlformats.org/officeDocument/2006/relationships/image" Target="../media/image118.wmf"/><Relationship Id="rId21" Type="http://schemas.openxmlformats.org/officeDocument/2006/relationships/image" Target="../media/image117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61.bin"/><Relationship Id="rId17" Type="http://schemas.openxmlformats.org/officeDocument/2006/relationships/image" Target="../media/image122.wmf"/><Relationship Id="rId25" Type="http://schemas.openxmlformats.org/officeDocument/2006/relationships/oleObject" Target="../embeddings/oleObject769.bin"/><Relationship Id="rId2" Type="http://schemas.openxmlformats.org/officeDocument/2006/relationships/oleObject" Target="../embeddings/oleObject756.bin"/><Relationship Id="rId16" Type="http://schemas.openxmlformats.org/officeDocument/2006/relationships/oleObject" Target="../embeddings/oleObject763.bin"/><Relationship Id="rId20" Type="http://schemas.openxmlformats.org/officeDocument/2006/relationships/oleObject" Target="../embeddings/oleObject7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8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768.bin"/><Relationship Id="rId5" Type="http://schemas.openxmlformats.org/officeDocument/2006/relationships/image" Target="../media/image111.wmf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767.bin"/><Relationship Id="rId10" Type="http://schemas.openxmlformats.org/officeDocument/2006/relationships/oleObject" Target="../embeddings/oleObject760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757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62.bin"/><Relationship Id="rId22" Type="http://schemas.openxmlformats.org/officeDocument/2006/relationships/oleObject" Target="../embeddings/oleObject7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609600"/>
            <a:ext cx="8382000" cy="1752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066800" y="2247900"/>
            <a:ext cx="7315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9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CFG &amp; PDA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600" b="1" i="1" dirty="0"/>
              <a:t>Dr. Samar Hesham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Department  of Computer Science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Faculty of Computers </a:t>
            </a:r>
            <a:r>
              <a:rPr lang="en-US" sz="1600" b="1" i="1"/>
              <a:t>and AI</a:t>
            </a:r>
            <a:endParaRPr lang="en-US" sz="1600" b="1" i="1" dirty="0"/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Cairo University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Egypt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ook Antiqua" pitchFamily="18" charset="0"/>
                <a:sym typeface="Wingdings" pitchFamily="2" charset="2"/>
              </a:rPr>
              <a:t>CFG –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Describe anything (</a:t>
            </a:r>
            <a:r>
              <a:rPr lang="en-US" dirty="0" err="1"/>
              <a:t>a+b</a:t>
            </a:r>
            <a:r>
              <a:rPr lang="en-US" dirty="0"/>
              <a:t>)* using CGF</a:t>
            </a:r>
          </a:p>
          <a:p>
            <a:pPr>
              <a:buNone/>
            </a:pPr>
            <a:r>
              <a:rPr lang="en-US" dirty="0"/>
              <a:t>1]    S →</a:t>
            </a:r>
            <a:r>
              <a:rPr lang="el-GR" dirty="0"/>
              <a:t> Λ </a:t>
            </a:r>
            <a:r>
              <a:rPr lang="en-US" dirty="0"/>
              <a:t>	2]   S → Y		3]   Y→ </a:t>
            </a:r>
            <a:r>
              <a:rPr lang="en-US" dirty="0" err="1"/>
              <a:t>aY</a:t>
            </a:r>
            <a:endParaRPr lang="en-US" dirty="0"/>
          </a:p>
          <a:p>
            <a:pPr>
              <a:buNone/>
            </a:pPr>
            <a:r>
              <a:rPr lang="en-US" dirty="0"/>
              <a:t>4]   Y → </a:t>
            </a:r>
            <a:r>
              <a:rPr lang="en-US" dirty="0" err="1"/>
              <a:t>bY</a:t>
            </a:r>
            <a:r>
              <a:rPr lang="en-US" dirty="0"/>
              <a:t>	5]   Y →a		6]   Y→ b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Derive “</a:t>
            </a:r>
            <a:r>
              <a:rPr lang="en-US" dirty="0" err="1"/>
              <a:t>aab</a:t>
            </a:r>
            <a:r>
              <a:rPr lang="en-US" dirty="0"/>
              <a:t>” from the above grammar.</a:t>
            </a:r>
          </a:p>
          <a:p>
            <a:r>
              <a:rPr lang="en-US" dirty="0"/>
              <a:t>S 	→ </a:t>
            </a:r>
            <a:r>
              <a:rPr lang="en-US" u="sng" dirty="0"/>
              <a:t>Y</a:t>
            </a:r>
            <a:r>
              <a:rPr lang="en-US" dirty="0"/>
              <a:t>			[by 1]</a:t>
            </a:r>
          </a:p>
          <a:p>
            <a:pPr marL="0" indent="0">
              <a:buNone/>
            </a:pPr>
            <a:r>
              <a:rPr lang="en-US" dirty="0"/>
              <a:t>   Y 	→ </a:t>
            </a:r>
            <a:r>
              <a:rPr lang="en-US" u="sng" dirty="0" err="1"/>
              <a:t>aY</a:t>
            </a:r>
            <a:r>
              <a:rPr lang="en-US" dirty="0"/>
              <a:t>		[by 3]</a:t>
            </a:r>
          </a:p>
          <a:p>
            <a:pPr>
              <a:buNone/>
            </a:pPr>
            <a:r>
              <a:rPr lang="en-US" dirty="0"/>
              <a:t>	Y	→ </a:t>
            </a:r>
            <a:r>
              <a:rPr lang="en-US" dirty="0" err="1"/>
              <a:t>a</a:t>
            </a:r>
            <a:r>
              <a:rPr lang="en-US" u="sng" dirty="0" err="1"/>
              <a:t>aY</a:t>
            </a:r>
            <a:r>
              <a:rPr lang="en-US" dirty="0"/>
              <a:t>		[by 3]</a:t>
            </a:r>
          </a:p>
          <a:p>
            <a:pPr>
              <a:buNone/>
            </a:pPr>
            <a:r>
              <a:rPr lang="en-US" dirty="0"/>
              <a:t>	Y	→ </a:t>
            </a:r>
            <a:r>
              <a:rPr lang="en-US" dirty="0" err="1"/>
              <a:t>aa</a:t>
            </a:r>
            <a:r>
              <a:rPr lang="en-US" u="sng" dirty="0" err="1"/>
              <a:t>b</a:t>
            </a:r>
            <a:r>
              <a:rPr lang="en-US" dirty="0"/>
              <a:t>		[by 6]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10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3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5C55CB-4D7F-4CB9-A7DF-AF9F15785A6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8082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3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8085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808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8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09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8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8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9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8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80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09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80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0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81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0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8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05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0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0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81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1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81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1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0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1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2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3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8124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8125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581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6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812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7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812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28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81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29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17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13FC7-F5AD-48E1-8B16-C8CB1814331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910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9109" name="Line 5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911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9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1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9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18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5591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1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91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91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91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2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91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2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2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2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91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3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39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40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91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4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5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9146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9147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5914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8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914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49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914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50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915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51" name="Text Box 47"/>
          <p:cNvSpPr txBox="1">
            <a:spLocks noChangeArrowheads="1"/>
          </p:cNvSpPr>
          <p:nvPr/>
        </p:nvSpPr>
        <p:spPr bwMode="auto">
          <a:xfrm>
            <a:off x="2743200" y="685800"/>
            <a:ext cx="624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possible transition.</a:t>
            </a:r>
          </a:p>
        </p:txBody>
      </p:sp>
      <p:sp>
        <p:nvSpPr>
          <p:cNvPr id="559152" name="Text Box 48"/>
          <p:cNvSpPr txBox="1">
            <a:spLocks noChangeArrowheads="1"/>
          </p:cNvSpPr>
          <p:nvPr/>
        </p:nvSpPr>
        <p:spPr bwMode="auto">
          <a:xfrm>
            <a:off x="3962400" y="1676400"/>
            <a:ext cx="320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 is not consumed</a:t>
            </a:r>
          </a:p>
        </p:txBody>
      </p:sp>
      <p:sp>
        <p:nvSpPr>
          <p:cNvPr id="559153" name="Line 49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549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742394-4520-44A4-B571-A7A10A61027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2178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0" y="0"/>
            <a:ext cx="7824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Another computation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same string: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2181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2" name="Text Box 6"/>
          <p:cNvSpPr txBox="1">
            <a:spLocks noChangeArrowheads="1"/>
          </p:cNvSpPr>
          <p:nvPr/>
        </p:nvSpPr>
        <p:spPr bwMode="auto">
          <a:xfrm>
            <a:off x="4038600" y="914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218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2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8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8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62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62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621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621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19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621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621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19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20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62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220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220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622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8" name="Object 3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622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09" name="Object 3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622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210" name="Object 3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22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11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24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D81516-6CE9-41F0-BD54-8F05C09033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32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3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3205" name="Line 5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63207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320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3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63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632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632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63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1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63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632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2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632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2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632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32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3233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632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4" name="Object 3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632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5" name="Object 3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32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6" name="Object 3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32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7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799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8491E8-C6B4-4FFD-A623-5CA5F4C4B7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4226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42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42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4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3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64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3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642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642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64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642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4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642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4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642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4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2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642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3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4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642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5" name="Rectangle 3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6" name="Line 3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7" name="Line 3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4258" name="Line 3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4259" name="Object 3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642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0" name="Object 3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642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1" name="Object 3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642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62" name="Object 3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42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63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362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D09002-53F0-46D6-9DFA-486CCCCACE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6277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66279" name="Rectangle 7"/>
          <p:cNvSpPr>
            <a:spLocks noChangeArrowheads="1"/>
          </p:cNvSpPr>
          <p:nvPr/>
        </p:nvSpPr>
        <p:spPr bwMode="auto">
          <a:xfrm>
            <a:off x="7467600" y="609600"/>
            <a:ext cx="914400" cy="239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6628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66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9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5663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1" name="Line 29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2" name="Object 30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663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05" name="Rectangle 33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6" name="Line 34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7" name="Line 35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08" name="Line 36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09" name="Object 37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" imgH="254000" progId="Equation.3">
                  <p:embed/>
                </p:oleObj>
              </mc:Choice>
              <mc:Fallback>
                <p:oleObj name="Equation" r:id="rId8" imgW="254000" imgH="254000" progId="Equation.3">
                  <p:embed/>
                  <p:pic>
                    <p:nvPicPr>
                      <p:cNvPr id="5663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0" name="Object 38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4000" imgH="355600" progId="Equation.3">
                  <p:embed/>
                </p:oleObj>
              </mc:Choice>
              <mc:Fallback>
                <p:oleObj name="Equation" r:id="rId9" imgW="254000" imgH="355600" progId="Equation.3">
                  <p:embed/>
                  <p:pic>
                    <p:nvPicPr>
                      <p:cNvPr id="5663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1" name="Object 39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5663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12" name="Object 40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355600" progId="Equation.3">
                  <p:embed/>
                </p:oleObj>
              </mc:Choice>
              <mc:Fallback>
                <p:oleObj name="Equation" r:id="rId11" imgW="254000" imgH="355600" progId="Equation.3">
                  <p:embed/>
                  <p:pic>
                    <p:nvPicPr>
                      <p:cNvPr id="5663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3" name="Oval 41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4" name="Oval 42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5" name="Line 4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16" name="Text Box 4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17" name="Object 4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74800" imgH="469900" progId="Equation.3">
                  <p:embed/>
                </p:oleObj>
              </mc:Choice>
              <mc:Fallback>
                <p:oleObj name="Equation" r:id="rId12" imgW="1574800" imgH="469900" progId="Equation.3">
                  <p:embed/>
                  <p:pic>
                    <p:nvPicPr>
                      <p:cNvPr id="5663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18" name="Oval 46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19" name="Object 47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1000" imgH="457200" progId="Equation.3">
                  <p:embed/>
                </p:oleObj>
              </mc:Choice>
              <mc:Fallback>
                <p:oleObj name="Equation" r:id="rId14" imgW="381000" imgH="457200" progId="Equation.3">
                  <p:embed/>
                  <p:pic>
                    <p:nvPicPr>
                      <p:cNvPr id="5663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0" name="Object 48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800" imgH="457200" progId="Equation.3">
                  <p:embed/>
                </p:oleObj>
              </mc:Choice>
              <mc:Fallback>
                <p:oleObj name="Equation" r:id="rId16" imgW="431800" imgH="457200" progId="Equation.3">
                  <p:embed/>
                  <p:pic>
                    <p:nvPicPr>
                      <p:cNvPr id="5663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1" name="Freeform 49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2" name="Object 50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38000" imgH="1168200" progId="Equation.3">
                  <p:embed/>
                </p:oleObj>
              </mc:Choice>
              <mc:Fallback>
                <p:oleObj name="Equation" r:id="rId18" imgW="1638000" imgH="1168200" progId="Equation.3">
                  <p:embed/>
                  <p:pic>
                    <p:nvPicPr>
                      <p:cNvPr id="5663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3" name="Text Box 51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4" name="Object 52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56632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325" name="Object 53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500" imgH="469900" progId="Equation.3">
                  <p:embed/>
                </p:oleObj>
              </mc:Choice>
              <mc:Fallback>
                <p:oleObj name="Equation" r:id="rId22" imgW="444500" imgH="469900" progId="Equation.3">
                  <p:embed/>
                  <p:pic>
                    <p:nvPicPr>
                      <p:cNvPr id="56632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26" name="Line 54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27" name="Line 55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28" name="Freeform 56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29" name="Object 57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38000" imgH="1168200" progId="Equation.3">
                  <p:embed/>
                </p:oleObj>
              </mc:Choice>
              <mc:Fallback>
                <p:oleObj name="Equation" r:id="rId24" imgW="1638000" imgH="1168200" progId="Equation.3">
                  <p:embed/>
                  <p:pic>
                    <p:nvPicPr>
                      <p:cNvPr id="56632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0" name="Oval 58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31" name="Oval 59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6332" name="Line 60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6333" name="Object 61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633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334" name="Line 62"/>
          <p:cNvSpPr>
            <a:spLocks noChangeShapeType="1"/>
          </p:cNvSpPr>
          <p:nvPr/>
        </p:nvSpPr>
        <p:spPr bwMode="auto">
          <a:xfrm flipH="1">
            <a:off x="8382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454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4EA833-4A0F-4E8E-A32D-9EB2B09618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673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67324" name="Rectangle 28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5" name="Line 29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6" name="Line 30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27" name="Line 31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28" name="Object 32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673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673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673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31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73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3" name="Oval 37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4" name="Oval 38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5" name="Line 3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36" name="Text Box 4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37" name="Object 4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469900" progId="Equation.3">
                  <p:embed/>
                </p:oleObj>
              </mc:Choice>
              <mc:Fallback>
                <p:oleObj name="Equation" r:id="rId8" imgW="1574800" imgH="469900" progId="Equation.3">
                  <p:embed/>
                  <p:pic>
                    <p:nvPicPr>
                      <p:cNvPr id="56733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38" name="Oval 4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39" name="Object 4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5673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0" name="Object 44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5673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1" name="Freeform 45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2" name="Object 46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6734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3" name="Text Box 47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4" name="Object 48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01800" imgH="469900" progId="Equation.3">
                  <p:embed/>
                </p:oleObj>
              </mc:Choice>
              <mc:Fallback>
                <p:oleObj name="Equation" r:id="rId16" imgW="1701800" imgH="469900" progId="Equation.3">
                  <p:embed/>
                  <p:pic>
                    <p:nvPicPr>
                      <p:cNvPr id="56734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7345" name="Object 49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4500" imgH="469900" progId="Equation.3">
                  <p:embed/>
                </p:oleObj>
              </mc:Choice>
              <mc:Fallback>
                <p:oleObj name="Equation" r:id="rId18" imgW="444500" imgH="469900" progId="Equation.3">
                  <p:embed/>
                  <p:pic>
                    <p:nvPicPr>
                      <p:cNvPr id="56734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46" name="Line 50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47" name="Line 51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48" name="Freeform 52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49" name="Object 53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000" imgH="1168200" progId="Equation.3">
                  <p:embed/>
                </p:oleObj>
              </mc:Choice>
              <mc:Fallback>
                <p:oleObj name="Equation" r:id="rId20" imgW="1638000" imgH="1168200" progId="Equation.3">
                  <p:embed/>
                  <p:pic>
                    <p:nvPicPr>
                      <p:cNvPr id="5673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0" name="Oval 54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51" name="Oval 5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7352" name="Rectangle 56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3" name="Object 57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6735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4" name="Line 58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5" name="Object 59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6735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6" name="Line 60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7" name="Object 61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6735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58" name="Line 62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59" name="Object 63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355600" progId="Equation.3">
                  <p:embed/>
                </p:oleObj>
              </mc:Choice>
              <mc:Fallback>
                <p:oleObj name="Equation" r:id="rId26" imgW="254000" imgH="355600" progId="Equation.3">
                  <p:embed/>
                  <p:pic>
                    <p:nvPicPr>
                      <p:cNvPr id="56735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0" name="Line 64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7361" name="Object 65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355600" progId="Equation.3">
                  <p:embed/>
                </p:oleObj>
              </mc:Choice>
              <mc:Fallback>
                <p:oleObj name="Equation" r:id="rId27" imgW="254000" imgH="355600" progId="Equation.3">
                  <p:embed/>
                  <p:pic>
                    <p:nvPicPr>
                      <p:cNvPr id="56736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64" name="Line 68"/>
          <p:cNvSpPr>
            <a:spLocks noChangeShapeType="1"/>
          </p:cNvSpPr>
          <p:nvPr/>
        </p:nvSpPr>
        <p:spPr bwMode="auto">
          <a:xfrm flipH="1">
            <a:off x="8382000" y="45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1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EF4FD4-319D-4F11-B6E5-C810DB7BBCF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8322" name="Text Box 2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68323" name="Line 3"/>
          <p:cNvSpPr>
            <a:spLocks noChangeShapeType="1"/>
          </p:cNvSpPr>
          <p:nvPr/>
        </p:nvSpPr>
        <p:spPr bwMode="auto">
          <a:xfrm flipV="1">
            <a:off x="3124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8" name="Line 8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29" name="Line 9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30" name="Object 10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683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1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355600" progId="Equation.3">
                  <p:embed/>
                </p:oleObj>
              </mc:Choice>
              <mc:Fallback>
                <p:oleObj name="Equation" r:id="rId4" imgW="254000" imgH="355600" progId="Equation.3">
                  <p:embed/>
                  <p:pic>
                    <p:nvPicPr>
                      <p:cNvPr id="5683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2" name="Object 12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" imgH="355600" progId="Equation.3">
                  <p:embed/>
                </p:oleObj>
              </mc:Choice>
              <mc:Fallback>
                <p:oleObj name="Equation" r:id="rId6" imgW="254000" imgH="355600" progId="Equation.3">
                  <p:embed/>
                  <p:pic>
                    <p:nvPicPr>
                      <p:cNvPr id="5683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33" name="Object 13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355600" progId="Equation.3">
                  <p:embed/>
                </p:oleObj>
              </mc:Choice>
              <mc:Fallback>
                <p:oleObj name="Equation" r:id="rId7" imgW="254000" imgH="355600" progId="Equation.3">
                  <p:embed/>
                  <p:pic>
                    <p:nvPicPr>
                      <p:cNvPr id="5683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3" name="Rectangle 33"/>
          <p:cNvSpPr>
            <a:spLocks noChangeArrowheads="1"/>
          </p:cNvSpPr>
          <p:nvPr/>
        </p:nvSpPr>
        <p:spPr bwMode="auto">
          <a:xfrm>
            <a:off x="7467600" y="152400"/>
            <a:ext cx="914400" cy="285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4" name="Object 34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419100" progId="Equation.3">
                  <p:embed/>
                </p:oleObj>
              </mc:Choice>
              <mc:Fallback>
                <p:oleObj name="Equation" r:id="rId8" imgW="228600" imgH="419100" progId="Equation.3">
                  <p:embed/>
                  <p:pic>
                    <p:nvPicPr>
                      <p:cNvPr id="5683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5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6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" imgH="254000" progId="Equation.3">
                  <p:embed/>
                </p:oleObj>
              </mc:Choice>
              <mc:Fallback>
                <p:oleObj name="Equation" r:id="rId10" imgW="254000" imgH="254000" progId="Equation.3">
                  <p:embed/>
                  <p:pic>
                    <p:nvPicPr>
                      <p:cNvPr id="5683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5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4000" imgH="355600" progId="Equation.3">
                  <p:embed/>
                </p:oleObj>
              </mc:Choice>
              <mc:Fallback>
                <p:oleObj name="Equation" r:id="rId11" imgW="254000" imgH="355600" progId="Equation.3">
                  <p:embed/>
                  <p:pic>
                    <p:nvPicPr>
                      <p:cNvPr id="56835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59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0" name="Object 40"/>
          <p:cNvGraphicFramePr>
            <a:graphicFrameLocks noChangeAspect="1"/>
          </p:cNvGraphicFramePr>
          <p:nvPr/>
        </p:nvGraphicFramePr>
        <p:xfrm>
          <a:off x="7848600" y="762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5683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762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1" name="Line 41"/>
          <p:cNvSpPr>
            <a:spLocks noChangeShapeType="1"/>
          </p:cNvSpPr>
          <p:nvPr/>
        </p:nvSpPr>
        <p:spPr bwMode="auto">
          <a:xfrm>
            <a:off x="7467600" y="68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2" name="Object 42"/>
          <p:cNvGraphicFramePr>
            <a:graphicFrameLocks noChangeAspect="1"/>
          </p:cNvGraphicFramePr>
          <p:nvPr/>
        </p:nvGraphicFramePr>
        <p:xfrm>
          <a:off x="7848600" y="228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4000" imgH="355600" progId="Equation.3">
                  <p:embed/>
                </p:oleObj>
              </mc:Choice>
              <mc:Fallback>
                <p:oleObj name="Equation" r:id="rId13" imgW="254000" imgH="355600" progId="Equation.3">
                  <p:embed/>
                  <p:pic>
                    <p:nvPicPr>
                      <p:cNvPr id="5683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8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3" name="Oval 4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4" name="Oval 44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5" name="Line 45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66" name="Text Box 46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7" name="Object 47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74800" imgH="469900" progId="Equation.3">
                  <p:embed/>
                </p:oleObj>
              </mc:Choice>
              <mc:Fallback>
                <p:oleObj name="Equation" r:id="rId14" imgW="1574800" imgH="469900" progId="Equation.3">
                  <p:embed/>
                  <p:pic>
                    <p:nvPicPr>
                      <p:cNvPr id="5683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68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69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1000" imgH="457200" progId="Equation.3">
                  <p:embed/>
                </p:oleObj>
              </mc:Choice>
              <mc:Fallback>
                <p:oleObj name="Equation" r:id="rId16" imgW="381000" imgH="457200" progId="Equation.3">
                  <p:embed/>
                  <p:pic>
                    <p:nvPicPr>
                      <p:cNvPr id="5683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0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800" imgH="457200" progId="Equation.3">
                  <p:embed/>
                </p:oleObj>
              </mc:Choice>
              <mc:Fallback>
                <p:oleObj name="Equation" r:id="rId18" imgW="431800" imgH="457200" progId="Equation.3">
                  <p:embed/>
                  <p:pic>
                    <p:nvPicPr>
                      <p:cNvPr id="56837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1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2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000" imgH="1168200" progId="Equation.3">
                  <p:embed/>
                </p:oleObj>
              </mc:Choice>
              <mc:Fallback>
                <p:oleObj name="Equation" r:id="rId20" imgW="1638000" imgH="1168200" progId="Equation.3">
                  <p:embed/>
                  <p:pic>
                    <p:nvPicPr>
                      <p:cNvPr id="56837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3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4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01800" imgH="469900" progId="Equation.3">
                  <p:embed/>
                </p:oleObj>
              </mc:Choice>
              <mc:Fallback>
                <p:oleObj name="Equation" r:id="rId22" imgW="1701800" imgH="469900" progId="Equation.3">
                  <p:embed/>
                  <p:pic>
                    <p:nvPicPr>
                      <p:cNvPr id="56837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75" name="Object 5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44500" imgH="469900" progId="Equation.3">
                  <p:embed/>
                </p:oleObj>
              </mc:Choice>
              <mc:Fallback>
                <p:oleObj name="Equation" r:id="rId24" imgW="444500" imgH="469900" progId="Equation.3">
                  <p:embed/>
                  <p:pic>
                    <p:nvPicPr>
                      <p:cNvPr id="56837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76" name="Line 5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77" name="Line 5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78" name="Freeform 5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8379" name="Object 5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38000" imgH="1168200" progId="Equation.3">
                  <p:embed/>
                </p:oleObj>
              </mc:Choice>
              <mc:Fallback>
                <p:oleObj name="Equation" r:id="rId26" imgW="1638000" imgH="1168200" progId="Equation.3">
                  <p:embed/>
                  <p:pic>
                    <p:nvPicPr>
                      <p:cNvPr id="56837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80" name="Oval 60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81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8382" name="Text Box 62"/>
          <p:cNvSpPr txBox="1">
            <a:spLocks noChangeArrowheads="1"/>
          </p:cNvSpPr>
          <p:nvPr/>
        </p:nvSpPr>
        <p:spPr bwMode="auto">
          <a:xfrm>
            <a:off x="3794125" y="1092200"/>
            <a:ext cx="3360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 accept state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reached</a:t>
            </a:r>
          </a:p>
        </p:txBody>
      </p:sp>
      <p:sp>
        <p:nvSpPr>
          <p:cNvPr id="568383" name="Line 63"/>
          <p:cNvSpPr>
            <a:spLocks noChangeShapeType="1"/>
          </p:cNvSpPr>
          <p:nvPr/>
        </p:nvSpPr>
        <p:spPr bwMode="auto">
          <a:xfrm flipH="1">
            <a:off x="8382000" y="38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424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FAA3A-BA83-458B-9709-6163700BCA5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69388" name="Line 44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389" name="Text Box 45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0" name="Object 46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5693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1" name="Oval 47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392" name="Oval 48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3" name="Object 49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56939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94" name="Object 50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56939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5" name="Freeform 51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6" name="Object 52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56939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7" name="Text Box 53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398" name="Object 54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56939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99" name="Oval 5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400" name="Object 56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56940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01" name="Line 57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2" name="Line 58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3" name="Freeform 59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69404" name="Object 60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6940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405" name="Oval 61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69406" name="Text Box 62"/>
          <p:cNvSpPr txBox="1">
            <a:spLocks noChangeArrowheads="1"/>
          </p:cNvSpPr>
          <p:nvPr/>
        </p:nvSpPr>
        <p:spPr bwMode="auto">
          <a:xfrm>
            <a:off x="1905000" y="381000"/>
            <a:ext cx="48656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computation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that accepts string</a:t>
            </a:r>
          </a:p>
        </p:txBody>
      </p:sp>
      <p:graphicFrame>
        <p:nvGraphicFramePr>
          <p:cNvPr id="569407" name="Object 63"/>
          <p:cNvGraphicFramePr>
            <a:graphicFrameLocks noChangeAspect="1"/>
          </p:cNvGraphicFramePr>
          <p:nvPr/>
        </p:nvGraphicFramePr>
        <p:xfrm>
          <a:off x="4279900" y="724452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080" imgH="431640" progId="Equation.3">
                  <p:embed/>
                </p:oleObj>
              </mc:Choice>
              <mc:Fallback>
                <p:oleObj name="Equation" r:id="rId16" imgW="1054080" imgH="431640" progId="Equation.3">
                  <p:embed/>
                  <p:pic>
                    <p:nvPicPr>
                      <p:cNvPr id="56940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724452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408" name="Object 64"/>
          <p:cNvGraphicFramePr>
            <a:graphicFrameLocks noChangeAspect="1"/>
          </p:cNvGraphicFramePr>
          <p:nvPr/>
        </p:nvGraphicFramePr>
        <p:xfrm>
          <a:off x="3048000" y="1981200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17640" imgH="545760" progId="Equation.3">
                  <p:embed/>
                </p:oleObj>
              </mc:Choice>
              <mc:Fallback>
                <p:oleObj name="Equation" r:id="rId18" imgW="2717640" imgH="545760" progId="Equation.3">
                  <p:embed/>
                  <p:pic>
                    <p:nvPicPr>
                      <p:cNvPr id="56940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271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 &amp; CFLs: Example 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862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{</a:t>
            </a:r>
            <a:r>
              <a:rPr lang="en-US" sz="2800" b="1"/>
              <a:t>a</a:t>
            </a:r>
            <a:r>
              <a:rPr lang="en-US" sz="2800" baseline="30000"/>
              <a:t>m</a:t>
            </a:r>
            <a:r>
              <a:rPr lang="en-US" sz="2800"/>
              <a:t> </a:t>
            </a:r>
            <a:r>
              <a:rPr lang="en-US" sz="2800" b="1"/>
              <a:t>b</a:t>
            </a:r>
            <a:r>
              <a:rPr lang="en-US" sz="2800" baseline="30000"/>
              <a:t>n</a:t>
            </a:r>
            <a:r>
              <a:rPr lang="en-US" sz="2800"/>
              <a:t> </a:t>
            </a:r>
            <a:r>
              <a:rPr lang="en-US" sz="2800" b="1"/>
              <a:t>c</a:t>
            </a:r>
            <a:r>
              <a:rPr lang="en-US" sz="2800" baseline="30000"/>
              <a:t>m+n</a:t>
            </a:r>
            <a:r>
              <a:rPr lang="en-US" sz="2800"/>
              <a:t> | m,n</a:t>
            </a:r>
            <a:r>
              <a:rPr lang="en-US" sz="2800">
                <a:sym typeface="Symbol" pitchFamily="18" charset="2"/>
              </a:rPr>
              <a:t></a:t>
            </a:r>
            <a:r>
              <a:rPr lang="en-US" sz="2800"/>
              <a:t>0}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471863" y="2286000"/>
            <a:ext cx="2830512" cy="1066800"/>
            <a:chOff x="2187" y="1440"/>
            <a:chExt cx="1783" cy="672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2187" y="1440"/>
              <a:ext cx="342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2"/>
                  </a:solidFill>
                  <a:latin typeface="Comic Sans MS" pitchFamily="66" charset="0"/>
                </a:rPr>
                <a:t>?</a:t>
              </a: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3696" y="1536"/>
              <a:ext cx="27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5400" dirty="0">
                  <a:solidFill>
                    <a:srgbClr val="FF66FF"/>
                  </a:solidFill>
                  <a:latin typeface="Garamond" pitchFamily="18" charset="0"/>
                </a:rPr>
                <a:t>?</a:t>
              </a:r>
            </a:p>
          </p:txBody>
        </p:sp>
      </p:grp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173288" y="3581400"/>
            <a:ext cx="479583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Rewrite as {</a:t>
            </a:r>
            <a:r>
              <a:rPr lang="en-US" b="1" dirty="0"/>
              <a:t>a</a:t>
            </a:r>
            <a:r>
              <a:rPr lang="en-US" baseline="30000" dirty="0"/>
              <a:t>m</a:t>
            </a:r>
            <a:r>
              <a:rPr lang="en-US" dirty="0"/>
              <a:t> </a:t>
            </a:r>
            <a:r>
              <a:rPr lang="en-US" b="1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baseline="30000" dirty="0"/>
              <a:t>m</a:t>
            </a:r>
            <a:r>
              <a:rPr lang="en-US" dirty="0"/>
              <a:t> | m,n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0}: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S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S’ | </a:t>
            </a:r>
            <a:r>
              <a:rPr lang="en-US" sz="2800" b="1" dirty="0"/>
              <a:t>a </a:t>
            </a:r>
            <a:r>
              <a:rPr lang="en-US" sz="2800" dirty="0"/>
              <a:t>S </a:t>
            </a:r>
            <a:r>
              <a:rPr lang="en-US" sz="2800" b="1" dirty="0"/>
              <a:t>c</a:t>
            </a:r>
          </a:p>
          <a:p>
            <a:r>
              <a:rPr lang="en-US" sz="2800" dirty="0"/>
              <a:t>S’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e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b="1" dirty="0"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 S’ </a:t>
            </a:r>
            <a:r>
              <a:rPr lang="en-US" sz="2800" b="1" dirty="0">
                <a:sym typeface="Symbol" pitchFamily="18" charset="2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17200" y="3625200"/>
              <a:ext cx="7973280" cy="311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960" y="3614040"/>
                <a:ext cx="7990200" cy="31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94120" y="3323160"/>
              <a:ext cx="4320" cy="5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320" y="1541880"/>
                <a:ext cx="2421360" cy="348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120F153-F02A-4937-9C94-1388089F4B8D}"/>
              </a:ext>
            </a:extLst>
          </p:cNvPr>
          <p:cNvGrpSpPr/>
          <p:nvPr/>
        </p:nvGrpSpPr>
        <p:grpSpPr>
          <a:xfrm>
            <a:off x="902691" y="2529280"/>
            <a:ext cx="2373120" cy="460440"/>
            <a:chOff x="902691" y="2529280"/>
            <a:chExt cx="237312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C6AB6A-E1F8-49CC-B319-5A81672E7EA3}"/>
                    </a:ext>
                  </a:extLst>
                </p14:cNvPr>
                <p14:cNvContentPartPr/>
                <p14:nvPr/>
              </p14:nvContentPartPr>
              <p14:xfrm>
                <a:off x="902691" y="2712160"/>
                <a:ext cx="304920" cy="243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C6AB6A-E1F8-49CC-B319-5A81672E7E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4051" y="2703520"/>
                  <a:ext cx="322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EDFA12-2F18-4AE3-A5AC-7DA933E2C871}"/>
                    </a:ext>
                  </a:extLst>
                </p14:cNvPr>
                <p14:cNvContentPartPr/>
                <p14:nvPr/>
              </p14:nvContentPartPr>
              <p14:xfrm>
                <a:off x="1301571" y="2709280"/>
                <a:ext cx="211320" cy="219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EDFA12-2F18-4AE3-A5AC-7DA933E2C8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2571" y="2700640"/>
                  <a:ext cx="228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648BAF-FEF3-448D-B92F-BEAF0DEB2C63}"/>
                    </a:ext>
                  </a:extLst>
                </p14:cNvPr>
                <p14:cNvContentPartPr/>
                <p14:nvPr/>
              </p14:nvContentPartPr>
              <p14:xfrm>
                <a:off x="1534131" y="2713960"/>
                <a:ext cx="159480" cy="22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648BAF-FEF3-448D-B92F-BEAF0DEB2C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25491" y="2704960"/>
                  <a:ext cx="177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BB22CE-8DAE-4F89-92B2-5F8CD69426B7}"/>
                    </a:ext>
                  </a:extLst>
                </p14:cNvPr>
                <p14:cNvContentPartPr/>
                <p14:nvPr/>
              </p14:nvContentPartPr>
              <p14:xfrm>
                <a:off x="1820331" y="2529280"/>
                <a:ext cx="159480" cy="39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BB22CE-8DAE-4F89-92B2-5F8CD69426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11691" y="2520280"/>
                  <a:ext cx="1771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4520F3-DBE7-45B4-9153-09C63B1A84FC}"/>
                    </a:ext>
                  </a:extLst>
                </p14:cNvPr>
                <p14:cNvContentPartPr/>
                <p14:nvPr/>
              </p14:nvContentPartPr>
              <p14:xfrm>
                <a:off x="2059371" y="2554480"/>
                <a:ext cx="165240" cy="43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4520F3-DBE7-45B4-9153-09C63B1A84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0731" y="2545840"/>
                  <a:ext cx="1828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0DAF59-CB77-4052-A60F-675930402620}"/>
                    </a:ext>
                  </a:extLst>
                </p14:cNvPr>
                <p14:cNvContentPartPr/>
                <p14:nvPr/>
              </p14:nvContentPartPr>
              <p14:xfrm>
                <a:off x="2283651" y="2685520"/>
                <a:ext cx="179640" cy="28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0DAF59-CB77-4052-A60F-6759304026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74651" y="2676520"/>
                  <a:ext cx="197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D6019E-EC2E-41AE-9075-202E6175D5CA}"/>
                    </a:ext>
                  </a:extLst>
                </p14:cNvPr>
                <p14:cNvContentPartPr/>
                <p14:nvPr/>
              </p14:nvContentPartPr>
              <p14:xfrm>
                <a:off x="2521251" y="2713240"/>
                <a:ext cx="185040" cy="252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D6019E-EC2E-41AE-9075-202E6175D5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2611" y="2704600"/>
                  <a:ext cx="202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01492B-4BAF-45A1-BAEB-FF546F4CBBF6}"/>
                    </a:ext>
                  </a:extLst>
                </p14:cNvPr>
                <p14:cNvContentPartPr/>
                <p14:nvPr/>
              </p14:nvContentPartPr>
              <p14:xfrm>
                <a:off x="2732571" y="2731960"/>
                <a:ext cx="141840" cy="17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01492B-4BAF-45A1-BAEB-FF546F4CB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3571" y="2723320"/>
                  <a:ext cx="159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642068-AF9B-41AA-AD22-678669A6A8F4}"/>
                    </a:ext>
                  </a:extLst>
                </p14:cNvPr>
                <p14:cNvContentPartPr/>
                <p14:nvPr/>
              </p14:nvContentPartPr>
              <p14:xfrm>
                <a:off x="2923011" y="2732320"/>
                <a:ext cx="152640" cy="20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642068-AF9B-41AA-AD22-678669A6A8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14011" y="2723320"/>
                  <a:ext cx="170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27EA92-3CFC-4735-8C8D-2EB4293ABFE4}"/>
                    </a:ext>
                  </a:extLst>
                </p14:cNvPr>
                <p14:cNvContentPartPr/>
                <p14:nvPr/>
              </p14:nvContentPartPr>
              <p14:xfrm>
                <a:off x="3079611" y="2777680"/>
                <a:ext cx="196200" cy="19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27EA92-3CFC-4735-8C8D-2EB4293ABF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70971" y="2768680"/>
                  <a:ext cx="21384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79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 &amp; CFLs: Non-Example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{</a:t>
            </a:r>
            <a:r>
              <a:rPr lang="en-US" b="1" dirty="0"/>
              <a:t>a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b="1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r>
              <a:rPr lang="en-US" b="1" dirty="0" err="1"/>
              <a:t>c</a:t>
            </a:r>
            <a:r>
              <a:rPr lang="en-US" baseline="30000" dirty="0" err="1"/>
              <a:t>n</a:t>
            </a:r>
            <a:r>
              <a:rPr lang="en-US" dirty="0"/>
              <a:t> | n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0}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Can’t be done!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u="sng" dirty="0"/>
              <a:t>Intuition:</a:t>
            </a:r>
            <a:r>
              <a:rPr lang="en-US" sz="2800" dirty="0"/>
              <a:t> Can count to n, then can count down from n, but forgetting n after that.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i.e., a stack as a counter.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38040" y="1744560"/>
              <a:ext cx="3514320" cy="1900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5520" y="1734840"/>
                <a:ext cx="3529440" cy="19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1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086600" cy="1143000"/>
          </a:xfrm>
        </p:spPr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60055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A parse tree of a derivation is a tree in which:</a:t>
            </a:r>
          </a:p>
          <a:p>
            <a:endParaRPr lang="en-US" dirty="0">
              <a:latin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 Each internal node is labeled with a nonterminal</a:t>
            </a:r>
          </a:p>
          <a:p>
            <a:pPr lvl="1"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If a rule A 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 A</a:t>
            </a:r>
            <a:r>
              <a:rPr lang="en-US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sz="28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…A</a:t>
            </a:r>
            <a:r>
              <a:rPr lang="en-US" sz="2800" baseline="-25000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occurs in the derivation then A is a parent node of nodes labeled A</a:t>
            </a:r>
            <a:r>
              <a:rPr lang="en-US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, A</a:t>
            </a:r>
            <a:r>
              <a:rPr lang="en-US" sz="28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, …, A</a:t>
            </a:r>
            <a:r>
              <a:rPr lang="en-US" sz="2800" baseline="-25000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 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767513" y="2362200"/>
            <a:ext cx="2071687" cy="2574925"/>
            <a:chOff x="1815" y="1968"/>
            <a:chExt cx="1305" cy="1868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2198" y="1968"/>
              <a:ext cx="22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H="1">
              <a:off x="1965" y="2182"/>
              <a:ext cx="252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815" y="2395"/>
              <a:ext cx="201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H="1">
              <a:off x="2304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2208" y="2400"/>
              <a:ext cx="22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2304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208" y="2785"/>
              <a:ext cx="20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2400" y="264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2513" y="2736"/>
              <a:ext cx="22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264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2544" y="3168"/>
              <a:ext cx="22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2640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544" y="3504"/>
              <a:ext cx="201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2688" y="292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2908" y="2976"/>
              <a:ext cx="21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9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6575"/>
            <a:ext cx="8229600" cy="1139825"/>
          </a:xfrm>
        </p:spPr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124200" y="1752600"/>
            <a:ext cx="5776913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</a:t>
            </a:r>
            <a:r>
              <a:rPr lang="en-US" sz="1800" dirty="0" err="1"/>
              <a:t>AB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aabb</a:t>
            </a:r>
            <a:endParaRPr lang="en-US" sz="1800" b="1" dirty="0"/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b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AA</a:t>
            </a:r>
            <a:r>
              <a:rPr lang="en-US" sz="1800" b="1" dirty="0" err="1"/>
              <a:t>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abb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aabb</a:t>
            </a:r>
            <a:endParaRPr lang="en-US" sz="1800" b="1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2582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800" dirty="0"/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A 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latin typeface="Symbol" pitchFamily="18" charset="2"/>
              </a:rPr>
              <a:t>e</a:t>
            </a:r>
            <a:r>
              <a:rPr lang="en-US" sz="1800" dirty="0"/>
              <a:t> | </a:t>
            </a:r>
            <a:r>
              <a:rPr lang="en-US" sz="1800" b="1" dirty="0"/>
              <a:t>a</a:t>
            </a:r>
            <a:r>
              <a:rPr lang="en-US" sz="1800" dirty="0"/>
              <a:t> | A </a:t>
            </a:r>
            <a:r>
              <a:rPr lang="en-US" sz="1800" b="1" dirty="0"/>
              <a:t>b</a:t>
            </a:r>
            <a:r>
              <a:rPr lang="en-US" sz="1800" dirty="0"/>
              <a:t> | A </a:t>
            </a:r>
            <a:r>
              <a:rPr lang="en-US" sz="1800" dirty="0" err="1"/>
              <a:t>A</a:t>
            </a:r>
            <a:endParaRPr lang="en-US" sz="1800" dirty="0"/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B  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800" dirty="0"/>
              <a:t> </a:t>
            </a:r>
            <a:r>
              <a:rPr lang="en-US" sz="1800" b="1" dirty="0"/>
              <a:t>b</a:t>
            </a:r>
            <a:r>
              <a:rPr lang="en-US" sz="1800" dirty="0"/>
              <a:t> | </a:t>
            </a:r>
            <a:r>
              <a:rPr lang="en-US" sz="1800" b="1" dirty="0"/>
              <a:t>b</a:t>
            </a:r>
            <a:r>
              <a:rPr lang="en-US" sz="1800" dirty="0"/>
              <a:t> </a:t>
            </a:r>
            <a:r>
              <a:rPr lang="en-US" sz="1800" b="1" dirty="0"/>
              <a:t>c</a:t>
            </a:r>
            <a:r>
              <a:rPr lang="en-US" sz="1800" dirty="0"/>
              <a:t> | B </a:t>
            </a:r>
            <a:r>
              <a:rPr lang="en-US" sz="1800" b="1" dirty="0"/>
              <a:t>c</a:t>
            </a:r>
            <a:r>
              <a:rPr lang="en-US" sz="1800" dirty="0"/>
              <a:t> | </a:t>
            </a:r>
            <a:r>
              <a:rPr lang="en-US" sz="1800" b="1" dirty="0"/>
              <a:t>b</a:t>
            </a:r>
            <a:r>
              <a:rPr lang="en-US" sz="1800" dirty="0"/>
              <a:t> </a:t>
            </a:r>
            <a:r>
              <a:rPr lang="en-US" sz="1800" dirty="0" err="1"/>
              <a:t>B</a:t>
            </a:r>
            <a:endParaRPr lang="en-US" sz="1800" dirty="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7858125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These two derivations use same productions, but in different orders.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This ordering difference is often uninteresting.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i="1" dirty="0"/>
              <a:t>Derivation trees</a:t>
            </a:r>
            <a:r>
              <a:rPr lang="en-US" sz="1800" dirty="0"/>
              <a:t> give way to abstract away ordering differences.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895600" y="4086225"/>
            <a:ext cx="4973638" cy="2390775"/>
            <a:chOff x="1824" y="2544"/>
            <a:chExt cx="3133" cy="1702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824" y="2544"/>
              <a:ext cx="163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Root label = start node.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824" y="2908"/>
              <a:ext cx="199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Each interior label = variable.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824" y="3272"/>
              <a:ext cx="292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Each parent/child relation = derivation step.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1824" y="3636"/>
              <a:ext cx="2079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/>
                <a:t>Each leaf label = terminal or </a:t>
              </a:r>
              <a:r>
                <a:rPr lang="en-US" sz="1800">
                  <a:latin typeface="Symbol" pitchFamily="18" charset="2"/>
                </a:rPr>
                <a:t>e</a:t>
              </a:r>
              <a:r>
                <a:rPr lang="en-US" sz="1800"/>
                <a:t>.</a:t>
              </a:r>
              <a:endParaRPr lang="en-US" sz="1800" u="sng">
                <a:latin typeface="Courier New" pitchFamily="49" charset="0"/>
              </a:endParaRP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824" y="3985"/>
              <a:ext cx="313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All leaf labels together = derived string = </a:t>
              </a:r>
              <a:r>
                <a:rPr lang="en-US" sz="1800" i="1"/>
                <a:t>yield</a:t>
              </a:r>
              <a:r>
                <a:rPr lang="en-US" sz="1800"/>
                <a:t>.</a:t>
              </a:r>
            </a:p>
          </p:txBody>
        </p:sp>
      </p:grp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990600" y="3962400"/>
            <a:ext cx="1260475" cy="2225675"/>
            <a:chOff x="575" y="1872"/>
            <a:chExt cx="794" cy="1402"/>
          </a:xfrm>
        </p:grpSpPr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864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</a:t>
              </a: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0737" name="Text Box 17"/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961" y="2640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57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767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1152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0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1143000"/>
          </a:xfrm>
        </p:spPr>
        <p:txBody>
          <a:bodyPr/>
          <a:lstStyle/>
          <a:p>
            <a:r>
              <a:rPr lang="en-US" sz="4000" dirty="0">
                <a:solidFill>
                  <a:srgbClr val="0066FF"/>
                </a:solidFill>
              </a:rPr>
              <a:t>Leftmost</a:t>
            </a:r>
            <a:r>
              <a:rPr lang="en-US" sz="4000" dirty="0"/>
              <a:t> vs. </a:t>
            </a:r>
            <a:r>
              <a:rPr lang="en-US" sz="4000" dirty="0">
                <a:solidFill>
                  <a:srgbClr val="FFC000"/>
                </a:solidFill>
              </a:rPr>
              <a:t>Rightmost</a:t>
            </a:r>
            <a:r>
              <a:rPr lang="en-US" sz="4000" dirty="0"/>
              <a:t> Derivations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38200" y="2435225"/>
            <a:ext cx="7864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</a:rPr>
              <a:t>. A </a:t>
            </a:r>
            <a:r>
              <a:rPr lang="en-US" b="1" dirty="0">
                <a:latin typeface="Times New Roman" pitchFamily="18" charset="0"/>
              </a:rPr>
              <a:t>left-most derivation</a:t>
            </a:r>
            <a:r>
              <a:rPr lang="en-US" dirty="0">
                <a:latin typeface="Times New Roman" pitchFamily="18" charset="0"/>
              </a:rPr>
              <a:t> of a sentential form is one in which rules transforming the </a:t>
            </a:r>
            <a:r>
              <a:rPr lang="en-US" i="1" dirty="0">
                <a:solidFill>
                  <a:srgbClr val="0066FF"/>
                </a:solidFill>
                <a:latin typeface="Times New Roman" pitchFamily="18" charset="0"/>
              </a:rPr>
              <a:t>left-most nonterminal </a:t>
            </a:r>
            <a:r>
              <a:rPr lang="en-US" dirty="0">
                <a:latin typeface="Times New Roman" pitchFamily="18" charset="0"/>
              </a:rPr>
              <a:t>are always applied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4070350"/>
            <a:ext cx="7864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</a:rPr>
              <a:t>. A </a:t>
            </a:r>
            <a:r>
              <a:rPr lang="en-US" b="1" dirty="0">
                <a:latin typeface="Times New Roman" pitchFamily="18" charset="0"/>
              </a:rPr>
              <a:t>right-most derivation</a:t>
            </a:r>
            <a:r>
              <a:rPr lang="en-US" dirty="0">
                <a:latin typeface="Times New Roman" pitchFamily="18" charset="0"/>
              </a:rPr>
              <a:t> of a sentential form is one in which rules transforming the </a:t>
            </a:r>
            <a:r>
              <a:rPr lang="en-US" i="1" dirty="0">
                <a:solidFill>
                  <a:srgbClr val="FFC000"/>
                </a:solidFill>
                <a:latin typeface="Times New Roman" pitchFamily="18" charset="0"/>
              </a:rPr>
              <a:t>right-most nonterminal </a:t>
            </a:r>
            <a:r>
              <a:rPr lang="en-US" dirty="0">
                <a:latin typeface="Times New Roman" pitchFamily="18" charset="0"/>
              </a:rPr>
              <a:t>are always applied</a:t>
            </a:r>
          </a:p>
        </p:txBody>
      </p:sp>
    </p:spTree>
    <p:extLst>
      <p:ext uri="{BB962C8B-B14F-4D97-AF65-F5344CB8AC3E}">
        <p14:creationId xmlns:p14="http://schemas.microsoft.com/office/powerpoint/2010/main" val="21593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6575"/>
            <a:ext cx="8229600" cy="1139825"/>
          </a:xfrm>
        </p:spPr>
        <p:txBody>
          <a:bodyPr/>
          <a:lstStyle/>
          <a:p>
            <a:r>
              <a:rPr lang="en-US" sz="4400" dirty="0">
                <a:solidFill>
                  <a:srgbClr val="0066FF"/>
                </a:solidFill>
              </a:rPr>
              <a:t>Leftmost</a:t>
            </a:r>
            <a:r>
              <a:rPr lang="en-US" sz="4400" dirty="0"/>
              <a:t> vs. </a:t>
            </a:r>
            <a:r>
              <a:rPr lang="en-US" sz="4400" dirty="0">
                <a:solidFill>
                  <a:srgbClr val="FFC000"/>
                </a:solidFill>
              </a:rPr>
              <a:t>Rightmost</a:t>
            </a:r>
            <a:r>
              <a:rPr lang="en-US" sz="4400" dirty="0"/>
              <a:t> Derivations</a:t>
            </a:r>
            <a:endParaRPr lang="en-US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200400" y="2074863"/>
            <a:ext cx="5776913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</a:t>
            </a:r>
            <a:r>
              <a:rPr lang="en-US" sz="1800" dirty="0" err="1"/>
              <a:t>AB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aabb</a:t>
            </a:r>
            <a:endParaRPr lang="en-US" sz="1800" b="1" dirty="0"/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 dirty="0"/>
              <a:t>S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AB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b</a:t>
            </a:r>
            <a:r>
              <a:rPr lang="en-US" sz="1800" dirty="0" err="1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AA</a:t>
            </a:r>
            <a:r>
              <a:rPr lang="en-US" sz="1800" b="1" dirty="0" err="1"/>
              <a:t>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A</a:t>
            </a:r>
            <a:r>
              <a:rPr lang="en-US" sz="1800" b="1" dirty="0" err="1"/>
              <a:t>abb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</a:t>
            </a:r>
            <a:r>
              <a:rPr lang="en-US" sz="1800" b="1" dirty="0" err="1"/>
              <a:t>aabb</a:t>
            </a:r>
            <a:endParaRPr lang="en-US" sz="1800" b="1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65137" y="2025650"/>
            <a:ext cx="2582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S 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800"/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A 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800"/>
              <a:t> </a:t>
            </a:r>
            <a:r>
              <a:rPr lang="en-US" sz="1800">
                <a:latin typeface="Symbol" pitchFamily="18" charset="2"/>
              </a:rPr>
              <a:t>e</a:t>
            </a:r>
            <a:r>
              <a:rPr lang="en-US" sz="1800"/>
              <a:t> | </a:t>
            </a:r>
            <a:r>
              <a:rPr lang="en-US" sz="1800" b="1"/>
              <a:t>a</a:t>
            </a:r>
            <a:r>
              <a:rPr lang="en-US" sz="1800"/>
              <a:t> | A </a:t>
            </a:r>
            <a:r>
              <a:rPr lang="en-US" sz="1800" b="1"/>
              <a:t>b</a:t>
            </a:r>
            <a:r>
              <a:rPr lang="en-US" sz="1800"/>
              <a:t> | A A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1800"/>
              <a:t>B 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800"/>
              <a:t> </a:t>
            </a:r>
            <a:r>
              <a:rPr lang="en-US" sz="1800" b="1"/>
              <a:t>b</a:t>
            </a:r>
            <a:r>
              <a:rPr lang="en-US" sz="1800"/>
              <a:t> | </a:t>
            </a:r>
            <a:r>
              <a:rPr lang="en-US" sz="1800" b="1"/>
              <a:t>b</a:t>
            </a:r>
            <a:r>
              <a:rPr lang="en-US" sz="1800"/>
              <a:t> </a:t>
            </a:r>
            <a:r>
              <a:rPr lang="en-US" sz="1800" b="1"/>
              <a:t>c</a:t>
            </a:r>
            <a:r>
              <a:rPr lang="en-US" sz="1800"/>
              <a:t> | B </a:t>
            </a:r>
            <a:r>
              <a:rPr lang="en-US" sz="1800" b="1"/>
              <a:t>c</a:t>
            </a:r>
            <a:r>
              <a:rPr lang="en-US" sz="1800"/>
              <a:t> | </a:t>
            </a:r>
            <a:r>
              <a:rPr lang="en-US" sz="1800" b="1"/>
              <a:t>b</a:t>
            </a:r>
            <a:r>
              <a:rPr lang="en-US" sz="1800"/>
              <a:t> B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914400" y="3733800"/>
            <a:ext cx="1260475" cy="2225675"/>
            <a:chOff x="575" y="1872"/>
            <a:chExt cx="794" cy="1402"/>
          </a:xfrm>
        </p:grpSpPr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864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</a:t>
              </a: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1752" name="Text Box 8"/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961" y="2640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57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1758" name="Text Box 14"/>
            <p:cNvSpPr txBox="1">
              <a:spLocks noChangeArrowheads="1"/>
            </p:cNvSpPr>
            <p:nvPr/>
          </p:nvSpPr>
          <p:spPr bwMode="auto">
            <a:xfrm>
              <a:off x="767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152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810000" y="3581400"/>
            <a:ext cx="509787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These two derivations are special: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derivation is </a:t>
            </a:r>
            <a:r>
              <a:rPr lang="en-US" i="1" dirty="0"/>
              <a:t>leftmost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Always picks leftmost variable to expand.</a:t>
            </a:r>
          </a:p>
          <a:p>
            <a:pPr lvl="1"/>
            <a:endParaRPr lang="en-US" sz="2000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derivation is </a:t>
            </a:r>
            <a:r>
              <a:rPr lang="en-US" i="1" dirty="0"/>
              <a:t>rightmost</a:t>
            </a:r>
            <a:r>
              <a:rPr lang="en-US" dirty="0"/>
              <a:t>.</a:t>
            </a:r>
          </a:p>
          <a:p>
            <a:pPr lvl="1"/>
            <a:r>
              <a:rPr lang="en-US" sz="2000" dirty="0"/>
              <a:t>Always picks rightmost variable to expand.</a:t>
            </a:r>
          </a:p>
        </p:txBody>
      </p:sp>
    </p:spTree>
    <p:extLst>
      <p:ext uri="{BB962C8B-B14F-4D97-AF65-F5344CB8AC3E}">
        <p14:creationId xmlns:p14="http://schemas.microsoft.com/office/powerpoint/2010/main" val="28806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272E4-C777-4206-AC62-B25D7AB3EEFD}" type="slidenum">
              <a:rPr lang="en-US"/>
              <a:pPr/>
              <a:t>17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Order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152400" y="1066800"/>
          <a:ext cx="2260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440" imgH="533160" progId="Equation.3">
                  <p:embed/>
                </p:oleObj>
              </mc:Choice>
              <mc:Fallback>
                <p:oleObj name="Equation" r:id="rId2" imgW="22604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2260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3429000" y="1066800"/>
          <a:ext cx="247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1295280" progId="Equation.3">
                  <p:embed/>
                </p:oleObj>
              </mc:Choice>
              <mc:Fallback>
                <p:oleObj name="Equation" r:id="rId4" imgW="24764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476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6858000" y="1066800"/>
          <a:ext cx="2260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440" imgH="1295280" progId="Equation.3">
                  <p:embed/>
                </p:oleObj>
              </mc:Choice>
              <mc:Fallback>
                <p:oleObj name="Equation" r:id="rId6" imgW="226044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066800"/>
                        <a:ext cx="2260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43" name="Group 11"/>
          <p:cNvGrpSpPr>
            <a:grpSpLocks/>
          </p:cNvGrpSpPr>
          <p:nvPr/>
        </p:nvGrpSpPr>
        <p:grpSpPr bwMode="auto">
          <a:xfrm>
            <a:off x="0" y="2590800"/>
            <a:ext cx="8637588" cy="1604963"/>
            <a:chOff x="0" y="1632"/>
            <a:chExt cx="5441" cy="1011"/>
          </a:xfrm>
        </p:grpSpPr>
        <p:graphicFrame>
          <p:nvGraphicFramePr>
            <p:cNvPr id="351237" name="Object 5"/>
            <p:cNvGraphicFramePr>
              <a:graphicFrameLocks noChangeAspect="1"/>
            </p:cNvGraphicFramePr>
            <p:nvPr/>
          </p:nvGraphicFramePr>
          <p:xfrm>
            <a:off x="536" y="2092"/>
            <a:ext cx="4905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85000" imgH="876240" progId="Equation.3">
                    <p:embed/>
                  </p:oleObj>
                </mc:Choice>
                <mc:Fallback>
                  <p:oleObj name="Equation" r:id="rId8" imgW="7785000" imgH="876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2092"/>
                          <a:ext cx="4905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1" name="Text Box 9"/>
            <p:cNvSpPr txBox="1">
              <a:spLocks noChangeArrowheads="1"/>
            </p:cNvSpPr>
            <p:nvPr/>
          </p:nvSpPr>
          <p:spPr bwMode="auto">
            <a:xfrm>
              <a:off x="0" y="1632"/>
              <a:ext cx="25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Leftmost derivation:</a:t>
              </a:r>
            </a:p>
          </p:txBody>
        </p:sp>
      </p:grpSp>
      <p:grpSp>
        <p:nvGrpSpPr>
          <p:cNvPr id="351244" name="Group 12"/>
          <p:cNvGrpSpPr>
            <a:grpSpLocks/>
          </p:cNvGrpSpPr>
          <p:nvPr/>
        </p:nvGrpSpPr>
        <p:grpSpPr bwMode="auto">
          <a:xfrm>
            <a:off x="0" y="4724400"/>
            <a:ext cx="8193088" cy="1624013"/>
            <a:chOff x="0" y="2976"/>
            <a:chExt cx="5161" cy="1023"/>
          </a:xfrm>
        </p:grpSpPr>
        <p:graphicFrame>
          <p:nvGraphicFramePr>
            <p:cNvPr id="351238" name="Object 6"/>
            <p:cNvGraphicFramePr>
              <a:graphicFrameLocks noChangeAspect="1"/>
            </p:cNvGraphicFramePr>
            <p:nvPr/>
          </p:nvGraphicFramePr>
          <p:xfrm>
            <a:off x="536" y="3448"/>
            <a:ext cx="4625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40400" imgH="876240" progId="Equation.3">
                    <p:embed/>
                  </p:oleObj>
                </mc:Choice>
                <mc:Fallback>
                  <p:oleObj name="Equation" r:id="rId10" imgW="7340400" imgH="876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3448"/>
                          <a:ext cx="4625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2" name="Text Box 10"/>
            <p:cNvSpPr txBox="1">
              <a:spLocks noChangeArrowheads="1"/>
            </p:cNvSpPr>
            <p:nvPr/>
          </p:nvSpPr>
          <p:spPr bwMode="auto">
            <a:xfrm>
              <a:off x="0" y="2976"/>
              <a:ext cx="26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Rightmost derivation: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0F3C-3F51-4B01-9A17-66E13C1B6128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3505200" y="152400"/>
          <a:ext cx="199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2044440" progId="Equation.3">
                  <p:embed/>
                </p:oleObj>
              </mc:Choice>
              <mc:Fallback>
                <p:oleObj name="Equation" r:id="rId2" imgW="1993680" imgH="2044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"/>
                        <a:ext cx="1993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0" y="2286000"/>
            <a:ext cx="8813800" cy="1981200"/>
            <a:chOff x="0" y="1440"/>
            <a:chExt cx="5552" cy="1248"/>
          </a:xfrm>
        </p:grpSpPr>
        <p:sp>
          <p:nvSpPr>
            <p:cNvPr id="386053" name="Text Box 5"/>
            <p:cNvSpPr txBox="1">
              <a:spLocks noChangeArrowheads="1"/>
            </p:cNvSpPr>
            <p:nvPr/>
          </p:nvSpPr>
          <p:spPr bwMode="auto">
            <a:xfrm>
              <a:off x="0" y="1440"/>
              <a:ext cx="25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Leftmost derivation:</a:t>
              </a:r>
            </a:p>
          </p:txBody>
        </p:sp>
        <p:graphicFrame>
          <p:nvGraphicFramePr>
            <p:cNvPr id="386057" name="Object 9"/>
            <p:cNvGraphicFramePr>
              <a:graphicFrameLocks noChangeAspect="1"/>
            </p:cNvGraphicFramePr>
            <p:nvPr/>
          </p:nvGraphicFramePr>
          <p:xfrm>
            <a:off x="48" y="1872"/>
            <a:ext cx="550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737560" imgH="1295280" progId="Equation.3">
                    <p:embed/>
                  </p:oleObj>
                </mc:Choice>
                <mc:Fallback>
                  <p:oleObj name="Equation" r:id="rId4" imgW="8737560" imgH="1295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872"/>
                          <a:ext cx="550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6060" name="Group 12"/>
          <p:cNvGrpSpPr>
            <a:grpSpLocks/>
          </p:cNvGrpSpPr>
          <p:nvPr/>
        </p:nvGrpSpPr>
        <p:grpSpPr bwMode="auto">
          <a:xfrm>
            <a:off x="-76200" y="4648200"/>
            <a:ext cx="7061200" cy="1981200"/>
            <a:chOff x="-48" y="2928"/>
            <a:chExt cx="4448" cy="1248"/>
          </a:xfrm>
        </p:grpSpPr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-48" y="2928"/>
              <a:ext cx="26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Rightmost derivation:</a:t>
              </a:r>
            </a:p>
          </p:txBody>
        </p:sp>
        <p:graphicFrame>
          <p:nvGraphicFramePr>
            <p:cNvPr id="386058" name="Object 10"/>
            <p:cNvGraphicFramePr>
              <a:graphicFrameLocks noChangeAspect="1"/>
            </p:cNvGraphicFramePr>
            <p:nvPr/>
          </p:nvGraphicFramePr>
          <p:xfrm>
            <a:off x="144" y="3360"/>
            <a:ext cx="4256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756120" imgH="1295280" progId="Equation.3">
                    <p:embed/>
                  </p:oleObj>
                </mc:Choice>
                <mc:Fallback>
                  <p:oleObj name="Equation" r:id="rId6" imgW="6756120" imgH="1295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360"/>
                          <a:ext cx="4256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153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E8E90-41C6-49CF-9493-266C10E77065}" type="slidenum">
              <a:rPr lang="en-US"/>
              <a:pPr/>
              <a:t>19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7200" dirty="0"/>
              <a:t>Derivation Trees</a:t>
            </a:r>
            <a:br>
              <a:rPr lang="en-US" sz="7200" dirty="0"/>
            </a:br>
            <a:r>
              <a:rPr lang="en-US" sz="7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522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000" dirty="0"/>
              <a:t>DFSM/DFA vs. NDFSM/NFA … </a:t>
            </a:r>
            <a:r>
              <a:rPr lang="en-US" sz="1800" dirty="0"/>
              <a:t>Deterministic vs. Non-deterministic FSM</a:t>
            </a:r>
            <a:endParaRPr lang="en-US" sz="2000" dirty="0"/>
          </a:p>
          <a:p>
            <a:pPr lvl="3"/>
            <a:r>
              <a:rPr lang="en-US" sz="1800" dirty="0"/>
              <a:t>Comparison and conversion</a:t>
            </a:r>
          </a:p>
          <a:p>
            <a:pPr lvl="2"/>
            <a:r>
              <a:rPr lang="en-US" dirty="0"/>
              <a:t>Examples &amp; Closure Operations</a:t>
            </a:r>
          </a:p>
          <a:p>
            <a:r>
              <a:rPr lang="en-US" dirty="0">
                <a:solidFill>
                  <a:srgbClr val="FF0000"/>
                </a:solidFill>
              </a:rPr>
              <a:t>Context Free Languages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CFGs … Context Free Grammars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PDA … Push Down Automata</a:t>
            </a:r>
          </a:p>
          <a:p>
            <a:pPr lvl="1"/>
            <a:r>
              <a:rPr lang="en-US" dirty="0"/>
              <a:t>Some applications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55DD-ED8E-4462-8A96-42BDE050C888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3810000" y="1447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7" name="Object 17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419040" progId="Equation.3">
                  <p:embed/>
                </p:oleObj>
              </mc:Choice>
              <mc:Fallback>
                <p:oleObj name="Equation" r:id="rId4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8" name="Object 18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533160" progId="Equation.3">
                  <p:embed/>
                </p:oleObj>
              </mc:Choice>
              <mc:Fallback>
                <p:oleObj name="Equation" r:id="rId6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9" name="Object 19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4880" imgH="533160" progId="Equation.3">
                  <p:embed/>
                </p:oleObj>
              </mc:Choice>
              <mc:Fallback>
                <p:oleObj name="Equation" r:id="rId8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8" name="Oval 28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09" name="Line 29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10" name="Line 30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3311" name="Object 31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12" name="Oval 32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3313" name="Oval 33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3314" name="Object 34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15" name="Object 35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85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AEE3-5143-4BA0-950B-9A3B54286730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533160" progId="Equation.3">
                  <p:embed/>
                </p:oleObj>
              </mc:Choice>
              <mc:Fallback>
                <p:oleObj name="Equation" r:id="rId4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533160" progId="Equation.3">
                  <p:embed/>
                </p:oleObj>
              </mc:Choice>
              <mc:Fallback>
                <p:oleObj name="Equation" r:id="rId6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2819400" y="14478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5720" imgH="419040" progId="Equation.3">
                  <p:embed/>
                </p:oleObj>
              </mc:Choice>
              <mc:Fallback>
                <p:oleObj name="Equation" r:id="rId8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9" name="Line 35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2" name="Oval 38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45" name="Object 41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6" name="Object 42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7" name="Object 43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48" name="Oval 44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1" name="Object 47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52" name="Oval 48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4354" name="Object 50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0120" imgH="368280" progId="Equation.3">
                  <p:embed/>
                </p:oleObj>
              </mc:Choice>
              <mc:Fallback>
                <p:oleObj name="Equation" r:id="rId17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55" name="Object 51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368280" progId="Equation.3">
                  <p:embed/>
                </p:oleObj>
              </mc:Choice>
              <mc:Fallback>
                <p:oleObj name="Equation" r:id="rId1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83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DAFA1-8B36-459A-983A-328254ED43B0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355330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533160" progId="Equation.3">
                  <p:embed/>
                </p:oleObj>
              </mc:Choice>
              <mc:Fallback>
                <p:oleObj name="Equation" r:id="rId4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533160" progId="Equation.3">
                  <p:embed/>
                </p:oleObj>
              </mc:Choice>
              <mc:Fallback>
                <p:oleObj name="Equation" r:id="rId6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1828800" y="1447800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51280" imgH="431640" progId="Equation.3">
                  <p:embed/>
                </p:oleObj>
              </mc:Choice>
              <mc:Fallback>
                <p:oleObj name="Equation" r:id="rId8" imgW="565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5651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7" name="Oval 2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0" name="Object 3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2" name="Oval 3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63" name="Object 3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64" name="Object 3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69" name="Oval 4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1" name="Object 4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2" name="Object 4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3" name="Object 4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368280" progId="Equation.3">
                  <p:embed/>
                </p:oleObj>
              </mc:Choice>
              <mc:Fallback>
                <p:oleObj name="Equation" r:id="rId1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5" name="Object 4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30120" imgH="368280" progId="Equation.3">
                  <p:embed/>
                </p:oleObj>
              </mc:Choice>
              <mc:Fallback>
                <p:oleObj name="Equation" r:id="rId21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5377" name="Object 4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6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9DCB-747D-4A77-AE8A-E1AFCFCD5AE0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356354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533160" progId="Equation.3">
                  <p:embed/>
                </p:oleObj>
              </mc:Choice>
              <mc:Fallback>
                <p:oleObj name="Equation" r:id="rId4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533160" progId="Equation.3">
                  <p:embed/>
                </p:oleObj>
              </mc:Choice>
              <mc:Fallback>
                <p:oleObj name="Equation" r:id="rId6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41920" imgH="431640" progId="Equation.3">
                  <p:embed/>
                </p:oleObj>
              </mc:Choice>
              <mc:Fallback>
                <p:oleObj name="Equation" r:id="rId8" imgW="7441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4437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64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5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0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2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3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4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368280" progId="Equation.3">
                  <p:embed/>
                </p:oleObj>
              </mc:Choice>
              <mc:Fallback>
                <p:oleObj name="Equation" r:id="rId1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5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6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30120" imgH="368280" progId="Equation.3">
                  <p:embed/>
                </p:oleObj>
              </mc:Choice>
              <mc:Fallback>
                <p:oleObj name="Equation" r:id="rId21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6378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9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6383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83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188C-72DF-4AD8-BAA7-AD2493196181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357378" name="Object 2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533160" progId="Equation.3">
                  <p:embed/>
                </p:oleObj>
              </mc:Choice>
              <mc:Fallback>
                <p:oleObj name="Equation" r:id="rId4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533160" progId="Equation.3">
                  <p:embed/>
                </p:oleObj>
              </mc:Choice>
              <mc:Fallback>
                <p:oleObj name="Equation" r:id="rId6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915400" imgH="431640" progId="Equation.3">
                  <p:embed/>
                </p:oleObj>
              </mc:Choice>
              <mc:Fallback>
                <p:oleObj name="Equation" r:id="rId8" imgW="891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5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380880" progId="Equation.3">
                  <p:embed/>
                </p:oleObj>
              </mc:Choice>
              <mc:Fallback>
                <p:oleObj name="Equation" r:id="rId10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6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87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88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9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0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1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2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3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4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396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7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8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368280" progId="Equation.3">
                  <p:embed/>
                </p:oleObj>
              </mc:Choice>
              <mc:Fallback>
                <p:oleObj name="Equation" r:id="rId19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9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0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30120" imgH="368280" progId="Equation.3">
                  <p:embed/>
                </p:oleObj>
              </mc:Choice>
              <mc:Fallback>
                <p:oleObj name="Equation" r:id="rId21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1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7402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3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7404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5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6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07" name="Object 31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04560" imgH="380880" progId="Equation.3">
                  <p:embed/>
                </p:oleObj>
              </mc:Choice>
              <mc:Fallback>
                <p:oleObj name="Equation" r:id="rId2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08" name="Oval 32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7409" name="Line 33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410" name="Object 34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560" imgH="380880" progId="Equation.3">
                  <p:embed/>
                </p:oleObj>
              </mc:Choice>
              <mc:Fallback>
                <p:oleObj name="Equation" r:id="rId27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192329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B07-D557-4E37-B6E1-7AD9C118378A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358433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15400" imgH="431640" progId="Equation.3">
                  <p:embed/>
                </p:oleObj>
              </mc:Choice>
              <mc:Fallback>
                <p:oleObj name="Equation" r:id="rId2" imgW="891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7848600" y="36576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358435" name="Object 35"/>
          <p:cNvGraphicFramePr>
            <a:graphicFrameLocks noChangeAspect="1"/>
          </p:cNvGraphicFramePr>
          <p:nvPr/>
        </p:nvGraphicFramePr>
        <p:xfrm>
          <a:off x="7724775" y="4483100"/>
          <a:ext cx="1346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1193760" progId="Equation.3">
                  <p:embed/>
                </p:oleObj>
              </mc:Choice>
              <mc:Fallback>
                <p:oleObj name="Equation" r:id="rId4" imgW="134604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775" y="4483100"/>
                        <a:ext cx="1346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8" name="Freeform 38"/>
          <p:cNvSpPr>
            <a:spLocks/>
          </p:cNvSpPr>
          <p:nvPr/>
        </p:nvSpPr>
        <p:spPr bwMode="auto">
          <a:xfrm>
            <a:off x="838200" y="4191000"/>
            <a:ext cx="6896100" cy="2667000"/>
          </a:xfrm>
          <a:custGeom>
            <a:avLst/>
            <a:gdLst>
              <a:gd name="T0" fmla="*/ 288 w 4344"/>
              <a:gd name="T1" fmla="*/ 224 h 2072"/>
              <a:gd name="T2" fmla="*/ 1584 w 4344"/>
              <a:gd name="T3" fmla="*/ 224 h 2072"/>
              <a:gd name="T4" fmla="*/ 1776 w 4344"/>
              <a:gd name="T5" fmla="*/ 848 h 2072"/>
              <a:gd name="T6" fmla="*/ 2304 w 4344"/>
              <a:gd name="T7" fmla="*/ 1088 h 2072"/>
              <a:gd name="T8" fmla="*/ 3216 w 4344"/>
              <a:gd name="T9" fmla="*/ 1040 h 2072"/>
              <a:gd name="T10" fmla="*/ 3408 w 4344"/>
              <a:gd name="T11" fmla="*/ 608 h 2072"/>
              <a:gd name="T12" fmla="*/ 3552 w 4344"/>
              <a:gd name="T13" fmla="*/ 128 h 2072"/>
              <a:gd name="T14" fmla="*/ 4128 w 4344"/>
              <a:gd name="T15" fmla="*/ 128 h 2072"/>
              <a:gd name="T16" fmla="*/ 4272 w 4344"/>
              <a:gd name="T17" fmla="*/ 896 h 2072"/>
              <a:gd name="T18" fmla="*/ 3696 w 4344"/>
              <a:gd name="T19" fmla="*/ 1568 h 2072"/>
              <a:gd name="T20" fmla="*/ 3024 w 4344"/>
              <a:gd name="T21" fmla="*/ 1952 h 2072"/>
              <a:gd name="T22" fmla="*/ 1824 w 4344"/>
              <a:gd name="T23" fmla="*/ 1952 h 2072"/>
              <a:gd name="T24" fmla="*/ 1536 w 4344"/>
              <a:gd name="T25" fmla="*/ 1232 h 2072"/>
              <a:gd name="T26" fmla="*/ 912 w 4344"/>
              <a:gd name="T27" fmla="*/ 944 h 2072"/>
              <a:gd name="T28" fmla="*/ 144 w 4344"/>
              <a:gd name="T29" fmla="*/ 944 h 2072"/>
              <a:gd name="T30" fmla="*/ 48 w 4344"/>
              <a:gd name="T31" fmla="*/ 320 h 2072"/>
              <a:gd name="T32" fmla="*/ 288 w 4344"/>
              <a:gd name="T33" fmla="*/ 224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44" h="2072">
                <a:moveTo>
                  <a:pt x="288" y="224"/>
                </a:moveTo>
                <a:cubicBezTo>
                  <a:pt x="544" y="208"/>
                  <a:pt x="1336" y="120"/>
                  <a:pt x="1584" y="224"/>
                </a:cubicBezTo>
                <a:cubicBezTo>
                  <a:pt x="1832" y="328"/>
                  <a:pt x="1656" y="704"/>
                  <a:pt x="1776" y="848"/>
                </a:cubicBezTo>
                <a:cubicBezTo>
                  <a:pt x="1896" y="992"/>
                  <a:pt x="2064" y="1056"/>
                  <a:pt x="2304" y="1088"/>
                </a:cubicBezTo>
                <a:cubicBezTo>
                  <a:pt x="2544" y="1120"/>
                  <a:pt x="3032" y="1120"/>
                  <a:pt x="3216" y="1040"/>
                </a:cubicBezTo>
                <a:cubicBezTo>
                  <a:pt x="3400" y="960"/>
                  <a:pt x="3352" y="760"/>
                  <a:pt x="3408" y="608"/>
                </a:cubicBezTo>
                <a:cubicBezTo>
                  <a:pt x="3464" y="456"/>
                  <a:pt x="3432" y="208"/>
                  <a:pt x="3552" y="128"/>
                </a:cubicBezTo>
                <a:cubicBezTo>
                  <a:pt x="3672" y="48"/>
                  <a:pt x="4008" y="0"/>
                  <a:pt x="4128" y="128"/>
                </a:cubicBezTo>
                <a:cubicBezTo>
                  <a:pt x="4248" y="256"/>
                  <a:pt x="4344" y="656"/>
                  <a:pt x="4272" y="896"/>
                </a:cubicBezTo>
                <a:cubicBezTo>
                  <a:pt x="4200" y="1136"/>
                  <a:pt x="3904" y="1392"/>
                  <a:pt x="3696" y="1568"/>
                </a:cubicBezTo>
                <a:cubicBezTo>
                  <a:pt x="3488" y="1744"/>
                  <a:pt x="3336" y="1888"/>
                  <a:pt x="3024" y="1952"/>
                </a:cubicBezTo>
                <a:cubicBezTo>
                  <a:pt x="2712" y="2016"/>
                  <a:pt x="2072" y="2072"/>
                  <a:pt x="1824" y="1952"/>
                </a:cubicBezTo>
                <a:cubicBezTo>
                  <a:pt x="1576" y="1832"/>
                  <a:pt x="1688" y="1400"/>
                  <a:pt x="1536" y="1232"/>
                </a:cubicBezTo>
                <a:cubicBezTo>
                  <a:pt x="1384" y="1064"/>
                  <a:pt x="1144" y="992"/>
                  <a:pt x="912" y="944"/>
                </a:cubicBezTo>
                <a:cubicBezTo>
                  <a:pt x="680" y="896"/>
                  <a:pt x="288" y="1048"/>
                  <a:pt x="144" y="944"/>
                </a:cubicBezTo>
                <a:cubicBezTo>
                  <a:pt x="0" y="840"/>
                  <a:pt x="24" y="440"/>
                  <a:pt x="48" y="320"/>
                </a:cubicBezTo>
                <a:cubicBezTo>
                  <a:pt x="72" y="200"/>
                  <a:pt x="32" y="240"/>
                  <a:pt x="288" y="224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0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2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3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45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6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368280" progId="Equation.3">
                  <p:embed/>
                </p:oleObj>
              </mc:Choice>
              <mc:Fallback>
                <p:oleObj name="Equation" r:id="rId10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3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4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5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120" imgH="368280" progId="Equation.3">
                  <p:embed/>
                </p:oleObj>
              </mc:Choice>
              <mc:Fallback>
                <p:oleObj name="Equation" r:id="rId15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7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0120" imgH="368280" progId="Equation.3">
                  <p:embed/>
                </p:oleObj>
              </mc:Choice>
              <mc:Fallback>
                <p:oleObj name="Equation" r:id="rId17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8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9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0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3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4" name="Object 64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04560" imgH="380880" progId="Equation.3">
                  <p:embed/>
                </p:oleObj>
              </mc:Choice>
              <mc:Fallback>
                <p:oleObj name="Equation" r:id="rId21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7" name="Object 67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04560" imgH="380880" progId="Equation.3">
                  <p:embed/>
                </p:oleObj>
              </mc:Choice>
              <mc:Fallback>
                <p:oleObj name="Equation" r:id="rId23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  <p:graphicFrame>
        <p:nvGraphicFramePr>
          <p:cNvPr id="358469" name="Object 69"/>
          <p:cNvGraphicFramePr>
            <a:graphicFrameLocks noChangeAspect="1"/>
          </p:cNvGraphicFramePr>
          <p:nvPr/>
        </p:nvGraphicFramePr>
        <p:xfrm>
          <a:off x="438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14320" imgH="419040" progId="Equation.3">
                  <p:embed/>
                </p:oleObj>
              </mc:Choice>
              <mc:Fallback>
                <p:oleObj name="Equation" r:id="rId24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0" name="Object 70"/>
          <p:cNvGraphicFramePr>
            <a:graphicFrameLocks noChangeAspect="1"/>
          </p:cNvGraphicFramePr>
          <p:nvPr/>
        </p:nvGraphicFramePr>
        <p:xfrm>
          <a:off x="3384550" y="2794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63480" imgH="533160" progId="Equation.3">
                  <p:embed/>
                </p:oleObj>
              </mc:Choice>
              <mc:Fallback>
                <p:oleObj name="Equation" r:id="rId26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794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1" name="Object 71"/>
          <p:cNvGraphicFramePr>
            <a:graphicFrameLocks noChangeAspect="1"/>
          </p:cNvGraphicFramePr>
          <p:nvPr/>
        </p:nvGraphicFramePr>
        <p:xfrm>
          <a:off x="6826250" y="2794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34880" imgH="533160" progId="Equation.3">
                  <p:embed/>
                </p:oleObj>
              </mc:Choice>
              <mc:Fallback>
                <p:oleObj name="Equation" r:id="rId28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2794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641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BAF7B-E28A-421D-8D6F-7EA170422FE8}" type="slidenum">
              <a:rPr lang="en-US"/>
              <a:pPr/>
              <a:t>26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Derivation Trees </a:t>
            </a:r>
          </a:p>
        </p:txBody>
      </p:sp>
      <p:graphicFrame>
        <p:nvGraphicFramePr>
          <p:cNvPr id="359450" name="Object 26"/>
          <p:cNvGraphicFramePr>
            <a:graphicFrameLocks noChangeAspect="1"/>
          </p:cNvGraphicFramePr>
          <p:nvPr/>
        </p:nvGraphicFramePr>
        <p:xfrm>
          <a:off x="5181600" y="28956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51" name="Oval 27"/>
          <p:cNvSpPr>
            <a:spLocks noChangeArrowheads="1"/>
          </p:cNvSpPr>
          <p:nvPr/>
        </p:nvSpPr>
        <p:spPr bwMode="auto">
          <a:xfrm>
            <a:off x="5638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2" name="Line 28"/>
          <p:cNvSpPr>
            <a:spLocks noChangeShapeType="1"/>
          </p:cNvSpPr>
          <p:nvPr/>
        </p:nvSpPr>
        <p:spPr bwMode="auto">
          <a:xfrm flipH="1">
            <a:off x="4572000" y="4267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3" name="Line 29"/>
          <p:cNvSpPr>
            <a:spLocks noChangeShapeType="1"/>
          </p:cNvSpPr>
          <p:nvPr/>
        </p:nvSpPr>
        <p:spPr bwMode="auto">
          <a:xfrm>
            <a:off x="6172200" y="42672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4" name="Object 30"/>
          <p:cNvGraphicFramePr>
            <a:graphicFrameLocks noChangeAspect="1"/>
          </p:cNvGraphicFramePr>
          <p:nvPr/>
        </p:nvGraphicFramePr>
        <p:xfrm>
          <a:off x="5803900" y="38036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38036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55" name="Oval 31"/>
          <p:cNvSpPr>
            <a:spLocks noChangeArrowheads="1"/>
          </p:cNvSpPr>
          <p:nvPr/>
        </p:nvSpPr>
        <p:spPr bwMode="auto">
          <a:xfrm>
            <a:off x="41148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9456" name="Oval 32"/>
          <p:cNvSpPr>
            <a:spLocks noChangeArrowheads="1"/>
          </p:cNvSpPr>
          <p:nvPr/>
        </p:nvSpPr>
        <p:spPr bwMode="auto">
          <a:xfrm>
            <a:off x="70866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9457" name="Object 33"/>
          <p:cNvGraphicFramePr>
            <a:graphicFrameLocks noChangeAspect="1"/>
          </p:cNvGraphicFramePr>
          <p:nvPr/>
        </p:nvGraphicFramePr>
        <p:xfrm>
          <a:off x="7239000" y="5181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58" name="Object 34"/>
          <p:cNvGraphicFramePr>
            <a:graphicFrameLocks noChangeAspect="1"/>
          </p:cNvGraphicFramePr>
          <p:nvPr/>
        </p:nvGraphicFramePr>
        <p:xfrm>
          <a:off x="4191000" y="5181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81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04800" y="3733800"/>
            <a:ext cx="441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  <p:graphicFrame>
        <p:nvGraphicFramePr>
          <p:cNvPr id="359461" name="Object 37"/>
          <p:cNvGraphicFramePr>
            <a:graphicFrameLocks noChangeAspect="1"/>
          </p:cNvGraphicFramePr>
          <p:nvPr/>
        </p:nvGraphicFramePr>
        <p:xfrm>
          <a:off x="381000" y="1066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14320" imgH="419040" progId="Equation.3">
                  <p:embed/>
                </p:oleObj>
              </mc:Choice>
              <mc:Fallback>
                <p:oleObj name="Equation" r:id="rId10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62" name="Object 38"/>
          <p:cNvGraphicFramePr>
            <a:graphicFrameLocks noChangeAspect="1"/>
          </p:cNvGraphicFramePr>
          <p:nvPr/>
        </p:nvGraphicFramePr>
        <p:xfrm>
          <a:off x="3276600" y="1066800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63480" imgH="533160" progId="Equation.3">
                  <p:embed/>
                </p:oleObj>
              </mc:Choice>
              <mc:Fallback>
                <p:oleObj name="Equation" r:id="rId12" imgW="2463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66800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63" name="Object 39"/>
          <p:cNvGraphicFramePr>
            <a:graphicFrameLocks noChangeAspect="1"/>
          </p:cNvGraphicFramePr>
          <p:nvPr/>
        </p:nvGraphicFramePr>
        <p:xfrm>
          <a:off x="6705600" y="1143000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34880" imgH="533160" progId="Equation.3">
                  <p:embed/>
                </p:oleObj>
              </mc:Choice>
              <mc:Fallback>
                <p:oleObj name="Equation" r:id="rId14" imgW="2234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43000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67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FE5A-776D-421A-9910-9BFD8CD32152}" type="slidenum">
              <a:rPr lang="en-US"/>
              <a:pPr/>
              <a:t>27</a:t>
            </a:fld>
            <a:endParaRPr lang="en-U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2590800" y="4572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5720" imgH="419040" progId="Equation.3">
                  <p:embed/>
                </p:oleObj>
              </mc:Choice>
              <mc:Fallback>
                <p:oleObj name="Equation" r:id="rId2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Oval 5"/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4" name="Line 6"/>
          <p:cNvSpPr>
            <a:spLocks noChangeShapeType="1"/>
          </p:cNvSpPr>
          <p:nvPr/>
        </p:nvSpPr>
        <p:spPr bwMode="auto">
          <a:xfrm flipH="1">
            <a:off x="4267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5" name="Line 7"/>
          <p:cNvSpPr>
            <a:spLocks noChangeShapeType="1"/>
          </p:cNvSpPr>
          <p:nvPr/>
        </p:nvSpPr>
        <p:spPr bwMode="auto">
          <a:xfrm>
            <a:off x="5943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6" name="Object 8"/>
          <p:cNvGraphicFramePr>
            <a:graphicFrameLocks noChangeAspect="1"/>
          </p:cNvGraphicFramePr>
          <p:nvPr/>
        </p:nvGraphicFramePr>
        <p:xfrm>
          <a:off x="5575300" y="24320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4320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Oval 9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58" name="Oval 10"/>
          <p:cNvSpPr>
            <a:spLocks noChangeArrowheads="1"/>
          </p:cNvSpPr>
          <p:nvPr/>
        </p:nvSpPr>
        <p:spPr bwMode="auto">
          <a:xfrm>
            <a:off x="70866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59" name="Object 11"/>
          <p:cNvGraphicFramePr>
            <a:graphicFrameLocks noChangeAspect="1"/>
          </p:cNvGraphicFramePr>
          <p:nvPr/>
        </p:nvGraphicFramePr>
        <p:xfrm>
          <a:off x="72390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0" name="Object 12"/>
          <p:cNvGraphicFramePr>
            <a:graphicFrameLocks noChangeAspect="1"/>
          </p:cNvGraphicFramePr>
          <p:nvPr/>
        </p:nvGraphicFramePr>
        <p:xfrm>
          <a:off x="39624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61" name="Line 13"/>
          <p:cNvSpPr>
            <a:spLocks noChangeShapeType="1"/>
          </p:cNvSpPr>
          <p:nvPr/>
        </p:nvSpPr>
        <p:spPr bwMode="auto">
          <a:xfrm flipH="1">
            <a:off x="3048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4191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3" name="Oval 15"/>
          <p:cNvSpPr>
            <a:spLocks noChangeArrowheads="1"/>
          </p:cNvSpPr>
          <p:nvPr/>
        </p:nvSpPr>
        <p:spPr bwMode="auto">
          <a:xfrm>
            <a:off x="25908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4" name="Oval 16"/>
          <p:cNvSpPr>
            <a:spLocks noChangeArrowheads="1"/>
          </p:cNvSpPr>
          <p:nvPr/>
        </p:nvSpPr>
        <p:spPr bwMode="auto">
          <a:xfrm>
            <a:off x="388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5" name="Oval 17"/>
          <p:cNvSpPr>
            <a:spLocks noChangeArrowheads="1"/>
          </p:cNvSpPr>
          <p:nvPr/>
        </p:nvSpPr>
        <p:spPr bwMode="auto">
          <a:xfrm>
            <a:off x="5105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4419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0467" name="Object 19"/>
          <p:cNvGraphicFramePr>
            <a:graphicFrameLocks noChangeAspect="1"/>
          </p:cNvGraphicFramePr>
          <p:nvPr/>
        </p:nvGraphicFramePr>
        <p:xfrm>
          <a:off x="27432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8" name="Object 20"/>
          <p:cNvGraphicFramePr>
            <a:graphicFrameLocks noChangeAspect="1"/>
          </p:cNvGraphicFramePr>
          <p:nvPr/>
        </p:nvGraphicFramePr>
        <p:xfrm>
          <a:off x="40386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9" name="Object 21"/>
          <p:cNvGraphicFramePr>
            <a:graphicFrameLocks noChangeAspect="1"/>
          </p:cNvGraphicFramePr>
          <p:nvPr/>
        </p:nvGraphicFramePr>
        <p:xfrm>
          <a:off x="5257800" y="5029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29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152400" y="2209800"/>
            <a:ext cx="441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4034824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AA65-4D74-4C9F-B1CE-E3E3EABFD938}" type="slidenum">
              <a:rPr lang="en-US"/>
              <a:pPr/>
              <a:t>28</a:t>
            </a:fld>
            <a:endParaRPr lang="en-US"/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graphicFrame>
        <p:nvGraphicFramePr>
          <p:cNvPr id="387075" name="Object 3"/>
          <p:cNvGraphicFramePr>
            <a:graphicFrameLocks noChangeAspect="1"/>
          </p:cNvGraphicFramePr>
          <p:nvPr/>
        </p:nvGraphicFramePr>
        <p:xfrm>
          <a:off x="2590800" y="4572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5720" imgH="419040" progId="Equation.3">
                  <p:embed/>
                </p:oleObj>
              </mc:Choice>
              <mc:Fallback>
                <p:oleObj name="Equation" r:id="rId2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6" name="Oval 4"/>
          <p:cNvSpPr>
            <a:spLocks noChangeArrowheads="1"/>
          </p:cNvSpPr>
          <p:nvPr/>
        </p:nvSpPr>
        <p:spPr bwMode="auto">
          <a:xfrm>
            <a:off x="5410200" y="2362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77" name="Line 5"/>
          <p:cNvSpPr>
            <a:spLocks noChangeShapeType="1"/>
          </p:cNvSpPr>
          <p:nvPr/>
        </p:nvSpPr>
        <p:spPr bwMode="auto">
          <a:xfrm flipH="1">
            <a:off x="4267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78" name="Line 6"/>
          <p:cNvSpPr>
            <a:spLocks noChangeShapeType="1"/>
          </p:cNvSpPr>
          <p:nvPr/>
        </p:nvSpPr>
        <p:spPr bwMode="auto">
          <a:xfrm>
            <a:off x="5943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79" name="Object 7"/>
          <p:cNvGraphicFramePr>
            <a:graphicFrameLocks noChangeAspect="1"/>
          </p:cNvGraphicFramePr>
          <p:nvPr/>
        </p:nvGraphicFramePr>
        <p:xfrm>
          <a:off x="5575300" y="24320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4320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0" name="Oval 8"/>
          <p:cNvSpPr>
            <a:spLocks noChangeArrowheads="1"/>
          </p:cNvSpPr>
          <p:nvPr/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1" name="Oval 9"/>
          <p:cNvSpPr>
            <a:spLocks noChangeArrowheads="1"/>
          </p:cNvSpPr>
          <p:nvPr/>
        </p:nvSpPr>
        <p:spPr bwMode="auto">
          <a:xfrm>
            <a:off x="70866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82" name="Object 10"/>
          <p:cNvGraphicFramePr>
            <a:graphicFrameLocks noChangeAspect="1"/>
          </p:cNvGraphicFramePr>
          <p:nvPr/>
        </p:nvGraphicFramePr>
        <p:xfrm>
          <a:off x="72390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3" name="Object 11"/>
          <p:cNvGraphicFramePr>
            <a:graphicFrameLocks noChangeAspect="1"/>
          </p:cNvGraphicFramePr>
          <p:nvPr/>
        </p:nvGraphicFramePr>
        <p:xfrm>
          <a:off x="39624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4" name="Line 12"/>
          <p:cNvSpPr>
            <a:spLocks noChangeShapeType="1"/>
          </p:cNvSpPr>
          <p:nvPr/>
        </p:nvSpPr>
        <p:spPr bwMode="auto">
          <a:xfrm flipH="1">
            <a:off x="3048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5" name="Line 13"/>
          <p:cNvSpPr>
            <a:spLocks noChangeShapeType="1"/>
          </p:cNvSpPr>
          <p:nvPr/>
        </p:nvSpPr>
        <p:spPr bwMode="auto">
          <a:xfrm>
            <a:off x="4191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6" name="Oval 14"/>
          <p:cNvSpPr>
            <a:spLocks noChangeArrowheads="1"/>
          </p:cNvSpPr>
          <p:nvPr/>
        </p:nvSpPr>
        <p:spPr bwMode="auto">
          <a:xfrm>
            <a:off x="25908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7" name="Oval 15"/>
          <p:cNvSpPr>
            <a:spLocks noChangeArrowheads="1"/>
          </p:cNvSpPr>
          <p:nvPr/>
        </p:nvSpPr>
        <p:spPr bwMode="auto">
          <a:xfrm>
            <a:off x="38862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8" name="Oval 16"/>
          <p:cNvSpPr>
            <a:spLocks noChangeArrowheads="1"/>
          </p:cNvSpPr>
          <p:nvPr/>
        </p:nvSpPr>
        <p:spPr bwMode="auto">
          <a:xfrm>
            <a:off x="51054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>
            <a:off x="4419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7090" name="Object 18"/>
          <p:cNvGraphicFramePr>
            <a:graphicFrameLocks noChangeAspect="1"/>
          </p:cNvGraphicFramePr>
          <p:nvPr/>
        </p:nvGraphicFramePr>
        <p:xfrm>
          <a:off x="27432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1" name="Object 19"/>
          <p:cNvGraphicFramePr>
            <a:graphicFrameLocks noChangeAspect="1"/>
          </p:cNvGraphicFramePr>
          <p:nvPr/>
        </p:nvGraphicFramePr>
        <p:xfrm>
          <a:off x="40386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2" name="Object 20"/>
          <p:cNvGraphicFramePr>
            <a:graphicFrameLocks noChangeAspect="1"/>
          </p:cNvGraphicFramePr>
          <p:nvPr/>
        </p:nvGraphicFramePr>
        <p:xfrm>
          <a:off x="5257800" y="5029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29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93" name="Freeform 21"/>
          <p:cNvSpPr>
            <a:spLocks/>
          </p:cNvSpPr>
          <p:nvPr/>
        </p:nvSpPr>
        <p:spPr bwMode="auto">
          <a:xfrm>
            <a:off x="1892300" y="2908300"/>
            <a:ext cx="6299200" cy="3124200"/>
          </a:xfrm>
          <a:custGeom>
            <a:avLst/>
            <a:gdLst>
              <a:gd name="T0" fmla="*/ 392 w 3968"/>
              <a:gd name="T1" fmla="*/ 1048 h 1968"/>
              <a:gd name="T2" fmla="*/ 2456 w 3968"/>
              <a:gd name="T3" fmla="*/ 1048 h 1968"/>
              <a:gd name="T4" fmla="*/ 3272 w 3968"/>
              <a:gd name="T5" fmla="*/ 136 h 1968"/>
              <a:gd name="T6" fmla="*/ 3800 w 3968"/>
              <a:gd name="T7" fmla="*/ 232 h 1968"/>
              <a:gd name="T8" fmla="*/ 3848 w 3968"/>
              <a:gd name="T9" fmla="*/ 952 h 1968"/>
              <a:gd name="T10" fmla="*/ 3080 w 3968"/>
              <a:gd name="T11" fmla="*/ 1288 h 1968"/>
              <a:gd name="T12" fmla="*/ 2408 w 3968"/>
              <a:gd name="T13" fmla="*/ 1864 h 1968"/>
              <a:gd name="T14" fmla="*/ 728 w 3968"/>
              <a:gd name="T15" fmla="*/ 1912 h 1968"/>
              <a:gd name="T16" fmla="*/ 104 w 3968"/>
              <a:gd name="T17" fmla="*/ 1624 h 1968"/>
              <a:gd name="T18" fmla="*/ 392 w 3968"/>
              <a:gd name="T19" fmla="*/ 1048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8" h="1968">
                <a:moveTo>
                  <a:pt x="392" y="1048"/>
                </a:moveTo>
                <a:cubicBezTo>
                  <a:pt x="784" y="952"/>
                  <a:pt x="1976" y="1200"/>
                  <a:pt x="2456" y="1048"/>
                </a:cubicBezTo>
                <a:cubicBezTo>
                  <a:pt x="2936" y="896"/>
                  <a:pt x="3048" y="272"/>
                  <a:pt x="3272" y="136"/>
                </a:cubicBezTo>
                <a:cubicBezTo>
                  <a:pt x="3496" y="0"/>
                  <a:pt x="3704" y="96"/>
                  <a:pt x="3800" y="232"/>
                </a:cubicBezTo>
                <a:cubicBezTo>
                  <a:pt x="3896" y="368"/>
                  <a:pt x="3968" y="776"/>
                  <a:pt x="3848" y="952"/>
                </a:cubicBezTo>
                <a:cubicBezTo>
                  <a:pt x="3728" y="1128"/>
                  <a:pt x="3320" y="1136"/>
                  <a:pt x="3080" y="1288"/>
                </a:cubicBezTo>
                <a:cubicBezTo>
                  <a:pt x="2840" y="1440"/>
                  <a:pt x="2800" y="1760"/>
                  <a:pt x="2408" y="1864"/>
                </a:cubicBezTo>
                <a:cubicBezTo>
                  <a:pt x="2016" y="1968"/>
                  <a:pt x="1112" y="1952"/>
                  <a:pt x="728" y="1912"/>
                </a:cubicBezTo>
                <a:cubicBezTo>
                  <a:pt x="344" y="1872"/>
                  <a:pt x="168" y="1768"/>
                  <a:pt x="104" y="1624"/>
                </a:cubicBezTo>
                <a:cubicBezTo>
                  <a:pt x="40" y="1480"/>
                  <a:pt x="0" y="1144"/>
                  <a:pt x="392" y="1048"/>
                </a:cubicBezTo>
                <a:close/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7094" name="Text Box 22"/>
          <p:cNvSpPr txBox="1">
            <a:spLocks noChangeArrowheads="1"/>
          </p:cNvSpPr>
          <p:nvPr/>
        </p:nvSpPr>
        <p:spPr bwMode="auto">
          <a:xfrm>
            <a:off x="152400" y="2209800"/>
            <a:ext cx="4410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Partial derivation tree</a:t>
            </a:r>
          </a:p>
        </p:txBody>
      </p:sp>
      <p:sp>
        <p:nvSpPr>
          <p:cNvPr id="387095" name="Text Box 23"/>
          <p:cNvSpPr txBox="1">
            <a:spLocks noChangeArrowheads="1"/>
          </p:cNvSpPr>
          <p:nvPr/>
        </p:nvSpPr>
        <p:spPr bwMode="auto">
          <a:xfrm>
            <a:off x="6553200" y="76200"/>
            <a:ext cx="20701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sentential</a:t>
            </a:r>
          </a:p>
          <a:p>
            <a:r>
              <a:rPr lang="en-US"/>
              <a:t>form</a:t>
            </a:r>
          </a:p>
        </p:txBody>
      </p:sp>
      <p:sp>
        <p:nvSpPr>
          <p:cNvPr id="387096" name="Text Box 24"/>
          <p:cNvSpPr txBox="1">
            <a:spLocks noChangeArrowheads="1"/>
          </p:cNvSpPr>
          <p:nvPr/>
        </p:nvSpPr>
        <p:spPr bwMode="auto">
          <a:xfrm>
            <a:off x="7620000" y="46482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387097" name="Object 25"/>
          <p:cNvGraphicFramePr>
            <a:graphicFrameLocks noChangeAspect="1"/>
          </p:cNvGraphicFramePr>
          <p:nvPr/>
        </p:nvGraphicFramePr>
        <p:xfrm>
          <a:off x="7639050" y="5391150"/>
          <a:ext cx="116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68200" imgH="419040" progId="Equation.3">
                  <p:embed/>
                </p:oleObj>
              </mc:Choice>
              <mc:Fallback>
                <p:oleObj name="Equation" r:id="rId15" imgW="116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5391150"/>
                        <a:ext cx="116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55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C4EB-41DE-44BF-8702-010DCA18CC2A}" type="slidenum">
              <a:rPr lang="en-US"/>
              <a:pPr/>
              <a:t>29</a:t>
            </a:fld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76200" y="1371600"/>
          <a:ext cx="8359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56320" imgH="431640" progId="Equation.3">
                  <p:embed/>
                </p:oleObj>
              </mc:Choice>
              <mc:Fallback>
                <p:oleObj name="Equation" r:id="rId2" imgW="8356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371600"/>
                        <a:ext cx="8359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7" name="Object 5"/>
          <p:cNvGraphicFramePr>
            <a:graphicFrameLocks noChangeAspect="1"/>
          </p:cNvGraphicFramePr>
          <p:nvPr/>
        </p:nvGraphicFramePr>
        <p:xfrm>
          <a:off x="76200" y="2895600"/>
          <a:ext cx="7913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12080" imgH="431640" progId="Equation.3">
                  <p:embed/>
                </p:oleObj>
              </mc:Choice>
              <mc:Fallback>
                <p:oleObj name="Equation" r:id="rId4" imgW="791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895600"/>
                        <a:ext cx="79136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10" name="Group 38"/>
          <p:cNvGrpSpPr>
            <a:grpSpLocks/>
          </p:cNvGrpSpPr>
          <p:nvPr/>
        </p:nvGrpSpPr>
        <p:grpSpPr bwMode="auto">
          <a:xfrm>
            <a:off x="3429000" y="3581400"/>
            <a:ext cx="4267200" cy="3200400"/>
            <a:chOff x="1632" y="1392"/>
            <a:chExt cx="3648" cy="2880"/>
          </a:xfrm>
        </p:grpSpPr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380880" progId="Equation.3">
                    <p:embed/>
                  </p:oleObj>
                </mc:Choice>
                <mc:Fallback>
                  <p:oleObj name="Equation" r:id="rId6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4464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8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0120" imgH="368280" progId="Equation.3">
                    <p:embed/>
                  </p:oleObj>
                </mc:Choice>
                <mc:Fallback>
                  <p:oleObj name="Equation" r:id="rId8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8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120" imgH="368280" progId="Equation.3">
                    <p:embed/>
                  </p:oleObj>
                </mc:Choice>
                <mc:Fallback>
                  <p:oleObj name="Equation" r:id="rId10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9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0120" imgH="368280" progId="Equation.3">
                    <p:embed/>
                  </p:oleObj>
                </mc:Choice>
                <mc:Fallback>
                  <p:oleObj name="Equation" r:id="rId15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30120" imgH="368280" progId="Equation.3">
                    <p:embed/>
                  </p:oleObj>
                </mc:Choice>
                <mc:Fallback>
                  <p:oleObj name="Equation" r:id="rId17" imgW="3301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7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49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3800" imgH="393480" progId="Equation.3">
                    <p:embed/>
                  </p:oleObj>
                </mc:Choice>
                <mc:Fallback>
                  <p:oleObj name="Equation" r:id="rId19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3216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3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4560" imgH="380880" progId="Equation.3">
                    <p:embed/>
                  </p:oleObj>
                </mc:Choice>
                <mc:Fallback>
                  <p:oleObj name="Equation" r:id="rId21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4032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61506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04560" imgH="380880" progId="Equation.3">
                    <p:embed/>
                  </p:oleObj>
                </mc:Choice>
                <mc:Fallback>
                  <p:oleObj name="Equation" r:id="rId23" imgW="3045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0" y="3810000"/>
            <a:ext cx="4360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Same derivation tree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0" y="762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Sometimes, derivation order doesn’t matter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207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Leftmost: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0" y="2209800"/>
            <a:ext cx="2239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Rightmost:</a:t>
            </a:r>
          </a:p>
        </p:txBody>
      </p:sp>
    </p:spTree>
    <p:extLst>
      <p:ext uri="{BB962C8B-B14F-4D97-AF65-F5344CB8AC3E}">
        <p14:creationId xmlns:p14="http://schemas.microsoft.com/office/powerpoint/2010/main" val="35345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i="1" dirty="0">
                <a:solidFill>
                  <a:srgbClr val="FF0066"/>
                </a:solidFill>
              </a:rPr>
              <a:t>derive</a:t>
            </a:r>
            <a:r>
              <a:rPr lang="en-US" dirty="0"/>
              <a:t> strings in the language of a CFG by starting with the start symbol, and repeatedly replacing some variable A by the </a:t>
            </a:r>
            <a:r>
              <a:rPr lang="en-US" i="1" dirty="0"/>
              <a:t>right side </a:t>
            </a:r>
            <a:r>
              <a:rPr lang="en-US" dirty="0"/>
              <a:t>of </a:t>
            </a:r>
            <a:r>
              <a:rPr lang="en-US" i="1" dirty="0"/>
              <a:t>one </a:t>
            </a:r>
            <a:r>
              <a:rPr lang="en-US" dirty="0"/>
              <a:t>of its productions.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2060"/>
                </a:solidFill>
              </a:rPr>
              <a:t>Same grammar using (or ‘|’)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3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Derivation Trees?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164388" y="4267200"/>
            <a:ext cx="159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Infinitely many others possible.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895600" y="3352800"/>
            <a:ext cx="1565275" cy="2835275"/>
            <a:chOff x="1823" y="1872"/>
            <a:chExt cx="986" cy="1786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304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016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2592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2207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823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2592" y="2640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823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112" y="340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304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H="1">
              <a:off x="2112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2400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H="1">
              <a:off x="1920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2112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 flipH="1">
              <a:off x="2688" y="24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 flipH="1">
              <a:off x="1920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H="1">
              <a:off x="2208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110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>
              <a:off x="2304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 flipH="1">
              <a:off x="2208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16" name="Group 24"/>
          <p:cNvGrpSpPr>
            <a:grpSpLocks/>
          </p:cNvGrpSpPr>
          <p:nvPr/>
        </p:nvGrpSpPr>
        <p:grpSpPr bwMode="auto">
          <a:xfrm>
            <a:off x="5181600" y="3124200"/>
            <a:ext cx="1717675" cy="3444875"/>
            <a:chOff x="3263" y="1872"/>
            <a:chExt cx="1082" cy="2170"/>
          </a:xfrm>
        </p:grpSpPr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3648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</a:t>
              </a:r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 flipH="1">
              <a:off x="3744" y="211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3648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 flipH="1">
              <a:off x="3456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>
              <a:off x="3744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30"/>
            <p:cNvSpPr txBox="1">
              <a:spLocks noChangeArrowheads="1"/>
            </p:cNvSpPr>
            <p:nvPr/>
          </p:nvSpPr>
          <p:spPr bwMode="auto">
            <a:xfrm>
              <a:off x="3360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393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H="1">
              <a:off x="3840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4032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345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3263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4128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3742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3263" y="340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 flipH="1">
              <a:off x="3360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3467" y="3409"/>
              <a:ext cx="1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 flipH="1">
              <a:off x="3552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3648" y="3792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3840" y="3408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H="1">
              <a:off x="3744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Text Box 45"/>
            <p:cNvSpPr txBox="1">
              <a:spLocks noChangeArrowheads="1"/>
            </p:cNvSpPr>
            <p:nvPr/>
          </p:nvSpPr>
          <p:spPr bwMode="auto">
            <a:xfrm>
              <a:off x="3646" y="340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>
              <a:off x="3840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 flipH="1">
              <a:off x="3744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3456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 flipH="1">
              <a:off x="3360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42" name="Group 50"/>
          <p:cNvGrpSpPr>
            <a:grpSpLocks/>
          </p:cNvGrpSpPr>
          <p:nvPr/>
        </p:nvGrpSpPr>
        <p:grpSpPr bwMode="auto">
          <a:xfrm>
            <a:off x="914400" y="3352800"/>
            <a:ext cx="1260475" cy="2225675"/>
            <a:chOff x="575" y="1872"/>
            <a:chExt cx="794" cy="1402"/>
          </a:xfrm>
        </p:grpSpPr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864" y="1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961" y="2640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57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767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52" name="Text Box 60"/>
            <p:cNvSpPr txBox="1">
              <a:spLocks noChangeArrowheads="1"/>
            </p:cNvSpPr>
            <p:nvPr/>
          </p:nvSpPr>
          <p:spPr bwMode="auto">
            <a:xfrm>
              <a:off x="1152" y="3024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53" name="Line 61"/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Line 62"/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63"/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64"/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65"/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66"/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67"/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69"/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62" name="Group 70"/>
          <p:cNvGrpSpPr>
            <a:grpSpLocks/>
          </p:cNvGrpSpPr>
          <p:nvPr/>
        </p:nvGrpSpPr>
        <p:grpSpPr bwMode="auto">
          <a:xfrm>
            <a:off x="381000" y="2057400"/>
            <a:ext cx="8458200" cy="1828800"/>
            <a:chOff x="240" y="960"/>
            <a:chExt cx="5328" cy="1152"/>
          </a:xfrm>
        </p:grpSpPr>
        <p:sp>
          <p:nvSpPr>
            <p:cNvPr id="33863" name="Text Box 71"/>
            <p:cNvSpPr txBox="1">
              <a:spLocks noChangeArrowheads="1"/>
            </p:cNvSpPr>
            <p:nvPr/>
          </p:nvSpPr>
          <p:spPr bwMode="auto">
            <a:xfrm>
              <a:off x="240" y="960"/>
              <a:ext cx="1794" cy="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/>
                <a:t>S  </a:t>
              </a:r>
              <a:r>
                <a:rPr lang="en-US" sz="1800">
                  <a:sym typeface="Symbol" pitchFamily="18" charset="2"/>
                </a:rPr>
                <a:t></a:t>
              </a:r>
              <a:r>
                <a:rPr lang="en-US" sz="2000"/>
                <a:t> A | A B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/>
                <a:t>A  </a:t>
              </a:r>
              <a:r>
                <a:rPr lang="en-US" sz="1800">
                  <a:sym typeface="Symbol" pitchFamily="18" charset="2"/>
                </a:rPr>
                <a:t></a:t>
              </a:r>
              <a:r>
                <a:rPr lang="en-US" sz="2000"/>
                <a:t> </a:t>
              </a:r>
              <a:r>
                <a:rPr lang="en-US" sz="2000">
                  <a:latin typeface="Symbol" pitchFamily="18" charset="2"/>
                </a:rPr>
                <a:t>e</a:t>
              </a:r>
              <a:r>
                <a:rPr lang="en-US" sz="2000"/>
                <a:t> | </a:t>
              </a:r>
              <a:r>
                <a:rPr lang="en-US" sz="2000" b="1"/>
                <a:t>a</a:t>
              </a:r>
              <a:r>
                <a:rPr lang="en-US" sz="2000"/>
                <a:t> | A </a:t>
              </a:r>
              <a:r>
                <a:rPr lang="en-US" sz="2000" b="1"/>
                <a:t>b</a:t>
              </a:r>
              <a:r>
                <a:rPr lang="en-US" sz="2000"/>
                <a:t> | A A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/>
                <a:t>B  </a:t>
              </a:r>
              <a:r>
                <a:rPr lang="en-US" sz="1800">
                  <a:sym typeface="Symbol" pitchFamily="18" charset="2"/>
                </a:rPr>
                <a:t></a:t>
              </a:r>
              <a:r>
                <a:rPr lang="en-US" sz="2000"/>
                <a:t> </a:t>
              </a:r>
              <a:r>
                <a:rPr lang="en-US" sz="2000" b="1"/>
                <a:t>b</a:t>
              </a:r>
              <a:r>
                <a:rPr lang="en-US" sz="2000"/>
                <a:t> | </a:t>
              </a:r>
              <a:r>
                <a:rPr lang="en-US" sz="2000" b="1"/>
                <a:t>b</a:t>
              </a:r>
              <a:r>
                <a:rPr lang="en-US" sz="2000"/>
                <a:t> </a:t>
              </a:r>
              <a:r>
                <a:rPr lang="en-US" sz="2000" b="1"/>
                <a:t>c</a:t>
              </a:r>
              <a:r>
                <a:rPr lang="en-US" sz="2000"/>
                <a:t> | B </a:t>
              </a:r>
              <a:r>
                <a:rPr lang="en-US" sz="2000" b="1"/>
                <a:t>c</a:t>
              </a:r>
              <a:r>
                <a:rPr lang="en-US" sz="2000"/>
                <a:t> | </a:t>
              </a:r>
              <a:r>
                <a:rPr lang="en-US" sz="2000" b="1"/>
                <a:t>b</a:t>
              </a:r>
              <a:r>
                <a:rPr lang="en-US" sz="2000"/>
                <a:t> B</a:t>
              </a:r>
            </a:p>
          </p:txBody>
        </p:sp>
        <p:sp>
          <p:nvSpPr>
            <p:cNvPr id="33864" name="Text Box 72"/>
            <p:cNvSpPr txBox="1">
              <a:spLocks noChangeArrowheads="1"/>
            </p:cNvSpPr>
            <p:nvPr/>
          </p:nvSpPr>
          <p:spPr bwMode="auto">
            <a:xfrm>
              <a:off x="2448" y="1152"/>
              <a:ext cx="8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w = </a:t>
              </a:r>
              <a:r>
                <a:rPr lang="en-US" sz="2000" b="1"/>
                <a:t>aabb</a:t>
              </a:r>
            </a:p>
          </p:txBody>
        </p:sp>
        <p:sp>
          <p:nvSpPr>
            <p:cNvPr id="33865" name="Text Box 73"/>
            <p:cNvSpPr txBox="1">
              <a:spLocks noChangeArrowheads="1"/>
            </p:cNvSpPr>
            <p:nvPr/>
          </p:nvSpPr>
          <p:spPr bwMode="auto">
            <a:xfrm>
              <a:off x="3744" y="1008"/>
              <a:ext cx="18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Other derivation trees for this string?</a:t>
              </a:r>
            </a:p>
          </p:txBody>
        </p:sp>
        <p:sp>
          <p:nvSpPr>
            <p:cNvPr id="33866" name="Text Box 74"/>
            <p:cNvSpPr txBox="1">
              <a:spLocks noChangeArrowheads="1"/>
            </p:cNvSpPr>
            <p:nvPr/>
          </p:nvSpPr>
          <p:spPr bwMode="auto">
            <a:xfrm>
              <a:off x="4201" y="1488"/>
              <a:ext cx="35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800" b="1">
                  <a:solidFill>
                    <a:srgbClr val="FF0066"/>
                  </a:solidFill>
                  <a:latin typeface="Copperplate Gothic Bold" pitchFamily="34" charset="0"/>
                </a:rPr>
                <a:t>?</a:t>
              </a:r>
            </a:p>
          </p:txBody>
        </p:sp>
        <p:sp>
          <p:nvSpPr>
            <p:cNvPr id="33867" name="Text Box 75"/>
            <p:cNvSpPr txBox="1">
              <a:spLocks noChangeArrowheads="1"/>
            </p:cNvSpPr>
            <p:nvPr/>
          </p:nvSpPr>
          <p:spPr bwMode="auto">
            <a:xfrm>
              <a:off x="5049" y="1593"/>
              <a:ext cx="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4800" b="1">
                  <a:solidFill>
                    <a:srgbClr val="008000"/>
                  </a:solidFill>
                  <a:latin typeface="Book Antiqua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6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9B5E58-6A57-40EA-8D72-ACCACA4B065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6000" dirty="0"/>
              <a:t>Ambiguity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59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391400" cy="914400"/>
          </a:xfrm>
        </p:spPr>
        <p:txBody>
          <a:bodyPr/>
          <a:lstStyle/>
          <a:p>
            <a:r>
              <a:rPr lang="en-US" dirty="0"/>
              <a:t>Ambiguous Grammar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419475" y="2838450"/>
            <a:ext cx="12287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S 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 A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S  B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S  AB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A  aA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B  bB</a:t>
            </a:r>
          </a:p>
          <a:p>
            <a:r>
              <a:rPr lang="en-US">
                <a:latin typeface="Times New Roman" pitchFamily="18" charset="0"/>
              </a:rPr>
              <a:t>A </a:t>
            </a:r>
            <a:r>
              <a:rPr lang="en-US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i="1">
                <a:latin typeface="Times New Roman" pitchFamily="18" charset="0"/>
                <a:sym typeface="Wingdings" pitchFamily="2" charset="2"/>
              </a:rPr>
              <a:t>e</a:t>
            </a:r>
          </a:p>
          <a:p>
            <a:r>
              <a:rPr lang="en-US">
                <a:latin typeface="Times New Roman" pitchFamily="18" charset="0"/>
                <a:sym typeface="Wingdings" pitchFamily="2" charset="2"/>
              </a:rPr>
              <a:t>B  </a:t>
            </a:r>
            <a:r>
              <a:rPr lang="en-US" i="1">
                <a:latin typeface="Times New Roman" pitchFamily="18" charset="0"/>
                <a:sym typeface="Wingdings" pitchFamily="2" charset="2"/>
              </a:rPr>
              <a:t>e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731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</a:rPr>
              <a:t>. A grammar G is ambiguous if there is a word w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L(G)</a:t>
            </a:r>
            <a:r>
              <a:rPr lang="en-US" dirty="0">
                <a:latin typeface="Times New Roman" pitchFamily="18" charset="0"/>
              </a:rPr>
              <a:t> having </a:t>
            </a:r>
            <a:r>
              <a:rPr lang="en-US" i="1" dirty="0">
                <a:latin typeface="Times New Roman" pitchFamily="18" charset="0"/>
              </a:rPr>
              <a:t>at least </a:t>
            </a:r>
            <a:r>
              <a:rPr lang="en-US" dirty="0">
                <a:latin typeface="Times New Roman" pitchFamily="18" charset="0"/>
              </a:rPr>
              <a:t>two different parse trees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85800" y="5715000"/>
            <a:ext cx="7840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Notice that this grammar has at least two left-most derivations</a:t>
            </a:r>
          </a:p>
        </p:txBody>
      </p:sp>
    </p:spTree>
    <p:extLst>
      <p:ext uri="{BB962C8B-B14F-4D97-AF65-F5344CB8AC3E}">
        <p14:creationId xmlns:p14="http://schemas.microsoft.com/office/powerpoint/2010/main" val="1012928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110DFB-8CE1-4B9C-BD9F-4CF29372BB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655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70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838200" y="990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42720" progId="Equation.3">
                  <p:embed/>
                </p:oleObj>
              </mc:Choice>
              <mc:Fallback>
                <p:oleObj name="Equation" r:id="rId4" imgW="1676160" imgH="342720" progId="Equation.3">
                  <p:embed/>
                  <p:pic>
                    <p:nvPicPr>
                      <p:cNvPr id="36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2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365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6" name="Oval 8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3655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8" name="Oval 10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79" name="Object 11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320" imgH="368280" progId="Equation.3">
                  <p:embed/>
                </p:oleObj>
              </mc:Choice>
              <mc:Fallback>
                <p:oleObj name="Equation" r:id="rId9" imgW="355320" imgH="368280" progId="Equation.3">
                  <p:embed/>
                  <p:pic>
                    <p:nvPicPr>
                      <p:cNvPr id="3655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0" name="Oval 12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81" name="Oval 13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82" name="Object 14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3655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3" name="Oval 15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84" name="Object 16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3655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5" name="Oval 17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86" name="Oval 18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87" name="Oval 19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88" name="Oval 20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589" name="Object 21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291960" progId="Equation.3">
                  <p:embed/>
                </p:oleObj>
              </mc:Choice>
              <mc:Fallback>
                <p:oleObj name="Equation" r:id="rId12" imgW="291960" imgH="291960" progId="Equation.3">
                  <p:embed/>
                  <p:pic>
                    <p:nvPicPr>
                      <p:cNvPr id="3655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0" name="Object 22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3655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2" name="Object 24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3655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3" name="Object 25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3655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4" name="Object 26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640" imgH="241200" progId="Equation.3">
                  <p:embed/>
                </p:oleObj>
              </mc:Choice>
              <mc:Fallback>
                <p:oleObj name="Equation" r:id="rId18" imgW="215640" imgH="241200" progId="Equation.3">
                  <p:embed/>
                  <p:pic>
                    <p:nvPicPr>
                      <p:cNvPr id="3655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95" name="Line 27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97" name="Line 29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98" name="Line 30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599" name="Line 31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600" name="Line 32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601" name="Line 33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602" name="Line 34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5633" name="Line 65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5634" name="Object 66"/>
          <p:cNvGraphicFramePr>
            <a:graphicFrameLocks noChangeAspect="1"/>
          </p:cNvGraphicFramePr>
          <p:nvPr/>
        </p:nvGraphicFramePr>
        <p:xfrm>
          <a:off x="2286000" y="21336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578280" imgH="1295280" progId="Equation.3">
                  <p:embed/>
                </p:oleObj>
              </mc:Choice>
              <mc:Fallback>
                <p:oleObj name="Equation" r:id="rId20" imgW="6578280" imgH="1295280" progId="Equation.3">
                  <p:embed/>
                  <p:pic>
                    <p:nvPicPr>
                      <p:cNvPr id="36563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6324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35" name="Text Box 67"/>
          <p:cNvSpPr txBox="1">
            <a:spLocks noChangeArrowheads="1"/>
          </p:cNvSpPr>
          <p:nvPr/>
        </p:nvSpPr>
        <p:spPr bwMode="auto">
          <a:xfrm>
            <a:off x="4800600" y="3733800"/>
            <a:ext cx="386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033094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0E370-B02B-4BEB-A2F6-7CCDDB72343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696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70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838200" y="990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42720" progId="Equation.3">
                  <p:embed/>
                </p:oleObj>
              </mc:Choice>
              <mc:Fallback>
                <p:oleObj name="Equation" r:id="rId4" imgW="1676160" imgH="342720" progId="Equation.3">
                  <p:embed/>
                  <p:pic>
                    <p:nvPicPr>
                      <p:cNvPr id="369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8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369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0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71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3696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2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73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5320" imgH="368280" progId="Equation.3">
                  <p:embed/>
                </p:oleObj>
              </mc:Choice>
              <mc:Fallback>
                <p:oleObj name="Equation" r:id="rId9" imgW="355320" imgH="368280" progId="Equation.3">
                  <p:embed/>
                  <p:pic>
                    <p:nvPicPr>
                      <p:cNvPr id="369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77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291960" progId="Equation.3">
                  <p:embed/>
                </p:oleObj>
              </mc:Choice>
              <mc:Fallback>
                <p:oleObj name="Equation" r:id="rId10" imgW="291960" imgH="291960" progId="Equation.3">
                  <p:embed/>
                  <p:pic>
                    <p:nvPicPr>
                      <p:cNvPr id="3696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8" name="Object 14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3696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9" name="Object 15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3696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0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640" imgH="241200" progId="Equation.3">
                  <p:embed/>
                </p:oleObj>
              </mc:Choice>
              <mc:Fallback>
                <p:oleObj name="Equation" r:id="rId15" imgW="215640" imgH="241200" progId="Equation.3">
                  <p:embed/>
                  <p:pic>
                    <p:nvPicPr>
                      <p:cNvPr id="3696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1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91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3696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2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93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368280" progId="Equation.3">
                  <p:embed/>
                </p:oleObj>
              </mc:Choice>
              <mc:Fallback>
                <p:oleObj name="Equation" r:id="rId18" imgW="355320" imgH="368280" progId="Equation.3">
                  <p:embed/>
                  <p:pic>
                    <p:nvPicPr>
                      <p:cNvPr id="3696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4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9696" name="Object 32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3696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7" name="Object 33"/>
          <p:cNvGraphicFramePr>
            <a:graphicFrameLocks noChangeAspect="1"/>
          </p:cNvGraphicFramePr>
          <p:nvPr/>
        </p:nvGraphicFramePr>
        <p:xfrm>
          <a:off x="0" y="21336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27800" imgH="1295280" progId="Equation.3">
                  <p:embed/>
                </p:oleObj>
              </mc:Choice>
              <mc:Fallback>
                <p:oleObj name="Equation" r:id="rId20" imgW="7327800" imgH="1295280" progId="Equation.3">
                  <p:embed/>
                  <p:pic>
                    <p:nvPicPr>
                      <p:cNvPr id="3696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3600"/>
                        <a:ext cx="71628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685800" y="3733800"/>
            <a:ext cx="3868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200441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59F073-22B9-44F9-9262-C654ED1F212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366659" name="Object 67"/>
          <p:cNvGraphicFramePr>
            <a:graphicFrameLocks noChangeAspect="1"/>
          </p:cNvGraphicFramePr>
          <p:nvPr/>
        </p:nvGraphicFramePr>
        <p:xfrm>
          <a:off x="838200" y="1270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6665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70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60" name="Object 68"/>
          <p:cNvGraphicFramePr>
            <a:graphicFrameLocks noChangeAspect="1"/>
          </p:cNvGraphicFramePr>
          <p:nvPr/>
        </p:nvGraphicFramePr>
        <p:xfrm>
          <a:off x="3581400" y="990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42720" progId="Equation.3">
                  <p:embed/>
                </p:oleObj>
              </mc:Choice>
              <mc:Fallback>
                <p:oleObj name="Equation" r:id="rId4" imgW="1676160" imgH="342720" progId="Equation.3">
                  <p:embed/>
                  <p:pic>
                    <p:nvPicPr>
                      <p:cNvPr id="36666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90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6663" name="Group 71"/>
          <p:cNvGrpSpPr>
            <a:grpSpLocks/>
          </p:cNvGrpSpPr>
          <p:nvPr/>
        </p:nvGrpSpPr>
        <p:grpSpPr bwMode="auto">
          <a:xfrm>
            <a:off x="0" y="1828800"/>
            <a:ext cx="9144000" cy="4800600"/>
            <a:chOff x="0" y="1152"/>
            <a:chExt cx="5760" cy="3024"/>
          </a:xfrm>
        </p:grpSpPr>
        <p:sp>
          <p:nvSpPr>
            <p:cNvPr id="366594" name="Oval 2"/>
            <p:cNvSpPr>
              <a:spLocks noChangeArrowheads="1"/>
            </p:cNvSpPr>
            <p:nvPr/>
          </p:nvSpPr>
          <p:spPr bwMode="auto">
            <a:xfrm>
              <a:off x="4656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595" name="Object 3"/>
            <p:cNvGraphicFramePr>
              <a:graphicFrameLocks noChangeAspect="1"/>
            </p:cNvGraphicFramePr>
            <p:nvPr/>
          </p:nvGraphicFramePr>
          <p:xfrm>
            <a:off x="4697" y="1488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368280" progId="Equation.3">
                    <p:embed/>
                  </p:oleObj>
                </mc:Choice>
                <mc:Fallback>
                  <p:oleObj name="Equation" r:id="rId6" imgW="355320" imgH="368280" progId="Equation.3">
                    <p:embed/>
                    <p:pic>
                      <p:nvPicPr>
                        <p:cNvPr id="36659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1488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596" name="Oval 4"/>
            <p:cNvSpPr>
              <a:spLocks noChangeArrowheads="1"/>
            </p:cNvSpPr>
            <p:nvPr/>
          </p:nvSpPr>
          <p:spPr bwMode="auto">
            <a:xfrm>
              <a:off x="537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597" name="Object 5"/>
            <p:cNvGraphicFramePr>
              <a:graphicFrameLocks noChangeAspect="1"/>
            </p:cNvGraphicFramePr>
            <p:nvPr/>
          </p:nvGraphicFramePr>
          <p:xfrm>
            <a:off x="5424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320" imgH="368280" progId="Equation.3">
                    <p:embed/>
                  </p:oleObj>
                </mc:Choice>
                <mc:Fallback>
                  <p:oleObj name="Equation" r:id="rId8" imgW="355320" imgH="368280" progId="Equation.3">
                    <p:embed/>
                    <p:pic>
                      <p:nvPicPr>
                        <p:cNvPr id="3665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598" name="Oval 6"/>
            <p:cNvSpPr>
              <a:spLocks noChangeArrowheads="1"/>
            </p:cNvSpPr>
            <p:nvPr/>
          </p:nvSpPr>
          <p:spPr bwMode="auto">
            <a:xfrm>
              <a:off x="393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599" name="Object 7"/>
            <p:cNvGraphicFramePr>
              <a:graphicFrameLocks noChangeAspect="1"/>
            </p:cNvGraphicFramePr>
            <p:nvPr/>
          </p:nvGraphicFramePr>
          <p:xfrm>
            <a:off x="3977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5320" imgH="368280" progId="Equation.3">
                    <p:embed/>
                  </p:oleObj>
                </mc:Choice>
                <mc:Fallback>
                  <p:oleObj name="Equation" r:id="rId9" imgW="355320" imgH="368280" progId="Equation.3">
                    <p:embed/>
                    <p:pic>
                      <p:nvPicPr>
                        <p:cNvPr id="3665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00" name="Oval 8"/>
            <p:cNvSpPr>
              <a:spLocks noChangeArrowheads="1"/>
            </p:cNvSpPr>
            <p:nvPr/>
          </p:nvSpPr>
          <p:spPr bwMode="auto">
            <a:xfrm>
              <a:off x="4656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07" name="Oval 15"/>
            <p:cNvSpPr>
              <a:spLocks noChangeArrowheads="1"/>
            </p:cNvSpPr>
            <p:nvPr/>
          </p:nvSpPr>
          <p:spPr bwMode="auto">
            <a:xfrm>
              <a:off x="3168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>
              <a:off x="4704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09" name="Object 17"/>
            <p:cNvGraphicFramePr>
              <a:graphicFrameLocks noChangeAspect="1"/>
            </p:cNvGraphicFramePr>
            <p:nvPr/>
          </p:nvGraphicFramePr>
          <p:xfrm>
            <a:off x="4032" y="3120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1960" imgH="291960" progId="Equation.3">
                    <p:embed/>
                  </p:oleObj>
                </mc:Choice>
                <mc:Fallback>
                  <p:oleObj name="Equation" r:id="rId10" imgW="291960" imgH="291960" progId="Equation.3">
                    <p:embed/>
                    <p:pic>
                      <p:nvPicPr>
                        <p:cNvPr id="36660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20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11" name="Object 19"/>
            <p:cNvGraphicFramePr>
              <a:graphicFrameLocks noChangeAspect="1"/>
            </p:cNvGraphicFramePr>
            <p:nvPr/>
          </p:nvGraphicFramePr>
          <p:xfrm>
            <a:off x="3264" y="39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36661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9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12" name="Object 20"/>
            <p:cNvGraphicFramePr>
              <a:graphicFrameLocks noChangeAspect="1"/>
            </p:cNvGraphicFramePr>
            <p:nvPr/>
          </p:nvGraphicFramePr>
          <p:xfrm>
            <a:off x="4800" y="38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36661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8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13" name="Object 21"/>
            <p:cNvGraphicFramePr>
              <a:graphicFrameLocks noChangeAspect="1"/>
            </p:cNvGraphicFramePr>
            <p:nvPr/>
          </p:nvGraphicFramePr>
          <p:xfrm>
            <a:off x="4800" y="2256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36661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14" name="Line 22"/>
            <p:cNvSpPr>
              <a:spLocks noChangeShapeType="1"/>
            </p:cNvSpPr>
            <p:nvPr/>
          </p:nvSpPr>
          <p:spPr bwMode="auto">
            <a:xfrm flipH="1">
              <a:off x="4272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5" name="Line 23"/>
            <p:cNvSpPr>
              <a:spLocks noChangeShapeType="1"/>
            </p:cNvSpPr>
            <p:nvPr/>
          </p:nvSpPr>
          <p:spPr bwMode="auto">
            <a:xfrm>
              <a:off x="4992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6" name="Line 24"/>
            <p:cNvSpPr>
              <a:spLocks noChangeShapeType="1"/>
            </p:cNvSpPr>
            <p:nvPr/>
          </p:nvSpPr>
          <p:spPr bwMode="auto">
            <a:xfrm>
              <a:off x="48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7" name="Line 25"/>
            <p:cNvSpPr>
              <a:spLocks noChangeShapeType="1"/>
            </p:cNvSpPr>
            <p:nvPr/>
          </p:nvSpPr>
          <p:spPr bwMode="auto">
            <a:xfrm>
              <a:off x="556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8" name="Line 26"/>
            <p:cNvSpPr>
              <a:spLocks noChangeShapeType="1"/>
            </p:cNvSpPr>
            <p:nvPr/>
          </p:nvSpPr>
          <p:spPr bwMode="auto">
            <a:xfrm flipH="1">
              <a:off x="3456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19" name="Line 27"/>
            <p:cNvSpPr>
              <a:spLocks noChangeShapeType="1"/>
            </p:cNvSpPr>
            <p:nvPr/>
          </p:nvSpPr>
          <p:spPr bwMode="auto">
            <a:xfrm>
              <a:off x="4128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0" name="Line 28"/>
            <p:cNvSpPr>
              <a:spLocks noChangeShapeType="1"/>
            </p:cNvSpPr>
            <p:nvPr/>
          </p:nvSpPr>
          <p:spPr bwMode="auto">
            <a:xfrm>
              <a:off x="4224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1" name="Line 29"/>
            <p:cNvSpPr>
              <a:spLocks noChangeShapeType="1"/>
            </p:cNvSpPr>
            <p:nvPr/>
          </p:nvSpPr>
          <p:spPr bwMode="auto">
            <a:xfrm>
              <a:off x="336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2" name="Line 30"/>
            <p:cNvSpPr>
              <a:spLocks noChangeShapeType="1"/>
            </p:cNvSpPr>
            <p:nvPr/>
          </p:nvSpPr>
          <p:spPr bwMode="auto">
            <a:xfrm>
              <a:off x="4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3" name="Oval 31"/>
            <p:cNvSpPr>
              <a:spLocks noChangeArrowheads="1"/>
            </p:cNvSpPr>
            <p:nvPr/>
          </p:nvSpPr>
          <p:spPr bwMode="auto">
            <a:xfrm>
              <a:off x="4704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24" name="Object 32"/>
            <p:cNvGraphicFramePr>
              <a:graphicFrameLocks noChangeAspect="1"/>
            </p:cNvGraphicFramePr>
            <p:nvPr/>
          </p:nvGraphicFramePr>
          <p:xfrm>
            <a:off x="4745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55320" imgH="368280" progId="Equation.3">
                    <p:embed/>
                  </p:oleObj>
                </mc:Choice>
                <mc:Fallback>
                  <p:oleObj name="Equation" r:id="rId17" imgW="355320" imgH="368280" progId="Equation.3">
                    <p:embed/>
                    <p:pic>
                      <p:nvPicPr>
                        <p:cNvPr id="36662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25" name="Oval 33"/>
            <p:cNvSpPr>
              <a:spLocks noChangeArrowheads="1"/>
            </p:cNvSpPr>
            <p:nvPr/>
          </p:nvSpPr>
          <p:spPr bwMode="auto">
            <a:xfrm>
              <a:off x="316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26" name="Object 34"/>
            <p:cNvGraphicFramePr>
              <a:graphicFrameLocks noChangeAspect="1"/>
            </p:cNvGraphicFramePr>
            <p:nvPr/>
          </p:nvGraphicFramePr>
          <p:xfrm>
            <a:off x="3209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5320" imgH="368280" progId="Equation.3">
                    <p:embed/>
                  </p:oleObj>
                </mc:Choice>
                <mc:Fallback>
                  <p:oleObj name="Equation" r:id="rId18" imgW="355320" imgH="368280" progId="Equation.3">
                    <p:embed/>
                    <p:pic>
                      <p:nvPicPr>
                        <p:cNvPr id="36662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>
              <a:off x="393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28" name="Oval 36"/>
            <p:cNvSpPr>
              <a:spLocks noChangeArrowheads="1"/>
            </p:cNvSpPr>
            <p:nvPr/>
          </p:nvSpPr>
          <p:spPr bwMode="auto">
            <a:xfrm>
              <a:off x="537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29" name="Object 37"/>
            <p:cNvGraphicFramePr>
              <a:graphicFrameLocks noChangeAspect="1"/>
            </p:cNvGraphicFramePr>
            <p:nvPr/>
          </p:nvGraphicFramePr>
          <p:xfrm>
            <a:off x="5472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400" imgH="279360" progId="Equation.3">
                    <p:embed/>
                  </p:oleObj>
                </mc:Choice>
                <mc:Fallback>
                  <p:oleObj name="Equation" r:id="rId19" imgW="266400" imgH="279360" progId="Equation.3">
                    <p:embed/>
                    <p:pic>
                      <p:nvPicPr>
                        <p:cNvPr id="36662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0" name="Oval 38"/>
            <p:cNvSpPr>
              <a:spLocks noChangeArrowheads="1"/>
            </p:cNvSpPr>
            <p:nvPr/>
          </p:nvSpPr>
          <p:spPr bwMode="auto">
            <a:xfrm>
              <a:off x="720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31" name="Object 39"/>
            <p:cNvGraphicFramePr>
              <a:graphicFrameLocks noChangeAspect="1"/>
            </p:cNvGraphicFramePr>
            <p:nvPr/>
          </p:nvGraphicFramePr>
          <p:xfrm>
            <a:off x="761" y="1488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320" imgH="368280" progId="Equation.3">
                    <p:embed/>
                  </p:oleObj>
                </mc:Choice>
                <mc:Fallback>
                  <p:oleObj name="Equation" r:id="rId20" imgW="355320" imgH="368280" progId="Equation.3">
                    <p:embed/>
                    <p:pic>
                      <p:nvPicPr>
                        <p:cNvPr id="366631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488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2" name="Oval 40"/>
            <p:cNvSpPr>
              <a:spLocks noChangeArrowheads="1"/>
            </p:cNvSpPr>
            <p:nvPr/>
          </p:nvSpPr>
          <p:spPr bwMode="auto">
            <a:xfrm>
              <a:off x="144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33" name="Object 41"/>
            <p:cNvGraphicFramePr>
              <a:graphicFrameLocks noChangeAspect="1"/>
            </p:cNvGraphicFramePr>
            <p:nvPr/>
          </p:nvGraphicFramePr>
          <p:xfrm>
            <a:off x="1488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55320" imgH="368280" progId="Equation.3">
                    <p:embed/>
                  </p:oleObj>
                </mc:Choice>
                <mc:Fallback>
                  <p:oleObj name="Equation" r:id="rId21" imgW="355320" imgH="368280" progId="Equation.3">
                    <p:embed/>
                    <p:pic>
                      <p:nvPicPr>
                        <p:cNvPr id="36663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4" name="Oval 42"/>
            <p:cNvSpPr>
              <a:spLocks noChangeArrowheads="1"/>
            </p:cNvSpPr>
            <p:nvPr/>
          </p:nvSpPr>
          <p:spPr bwMode="auto">
            <a:xfrm>
              <a:off x="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35" name="Object 43"/>
            <p:cNvGraphicFramePr>
              <a:graphicFrameLocks noChangeAspect="1"/>
            </p:cNvGraphicFramePr>
            <p:nvPr/>
          </p:nvGraphicFramePr>
          <p:xfrm>
            <a:off x="41" y="2256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55320" imgH="368280" progId="Equation.3">
                    <p:embed/>
                  </p:oleObj>
                </mc:Choice>
                <mc:Fallback>
                  <p:oleObj name="Equation" r:id="rId22" imgW="355320" imgH="368280" progId="Equation.3">
                    <p:embed/>
                    <p:pic>
                      <p:nvPicPr>
                        <p:cNvPr id="36663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" y="2256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6" name="Oval 44"/>
            <p:cNvSpPr>
              <a:spLocks noChangeArrowheads="1"/>
            </p:cNvSpPr>
            <p:nvPr/>
          </p:nvSpPr>
          <p:spPr bwMode="auto">
            <a:xfrm>
              <a:off x="720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37" name="Oval 45"/>
            <p:cNvSpPr>
              <a:spLocks noChangeArrowheads="1"/>
            </p:cNvSpPr>
            <p:nvPr/>
          </p:nvSpPr>
          <p:spPr bwMode="auto">
            <a:xfrm>
              <a:off x="225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38" name="Object 46"/>
            <p:cNvGraphicFramePr>
              <a:graphicFrameLocks noChangeAspect="1"/>
            </p:cNvGraphicFramePr>
            <p:nvPr/>
          </p:nvGraphicFramePr>
          <p:xfrm>
            <a:off x="2297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55320" imgH="368280" progId="Equation.3">
                    <p:embed/>
                  </p:oleObj>
                </mc:Choice>
                <mc:Fallback>
                  <p:oleObj name="Equation" r:id="rId23" imgW="355320" imgH="368280" progId="Equation.3">
                    <p:embed/>
                    <p:pic>
                      <p:nvPicPr>
                        <p:cNvPr id="366638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39" name="Oval 47"/>
            <p:cNvSpPr>
              <a:spLocks noChangeArrowheads="1"/>
            </p:cNvSpPr>
            <p:nvPr/>
          </p:nvSpPr>
          <p:spPr bwMode="auto">
            <a:xfrm>
              <a:off x="720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40" name="Object 48"/>
            <p:cNvGraphicFramePr>
              <a:graphicFrameLocks noChangeAspect="1"/>
            </p:cNvGraphicFramePr>
            <p:nvPr/>
          </p:nvGraphicFramePr>
          <p:xfrm>
            <a:off x="761" y="3120"/>
            <a:ext cx="22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55320" imgH="368280" progId="Equation.3">
                    <p:embed/>
                  </p:oleObj>
                </mc:Choice>
                <mc:Fallback>
                  <p:oleObj name="Equation" r:id="rId24" imgW="355320" imgH="368280" progId="Equation.3">
                    <p:embed/>
                    <p:pic>
                      <p:nvPicPr>
                        <p:cNvPr id="36664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3120"/>
                          <a:ext cx="22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41" name="Oval 49"/>
            <p:cNvSpPr>
              <a:spLocks noChangeArrowheads="1"/>
            </p:cNvSpPr>
            <p:nvPr/>
          </p:nvSpPr>
          <p:spPr bwMode="auto">
            <a:xfrm>
              <a:off x="148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42" name="Oval 50"/>
            <p:cNvSpPr>
              <a:spLocks noChangeArrowheads="1"/>
            </p:cNvSpPr>
            <p:nvPr/>
          </p:nvSpPr>
          <p:spPr bwMode="auto">
            <a:xfrm>
              <a:off x="0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43" name="Oval 51"/>
            <p:cNvSpPr>
              <a:spLocks noChangeArrowheads="1"/>
            </p:cNvSpPr>
            <p:nvPr/>
          </p:nvSpPr>
          <p:spPr bwMode="auto">
            <a:xfrm>
              <a:off x="720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44" name="Oval 52"/>
            <p:cNvSpPr>
              <a:spLocks noChangeArrowheads="1"/>
            </p:cNvSpPr>
            <p:nvPr/>
          </p:nvSpPr>
          <p:spPr bwMode="auto">
            <a:xfrm>
              <a:off x="2256" y="37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6645" name="Object 53"/>
            <p:cNvGraphicFramePr>
              <a:graphicFrameLocks noChangeAspect="1"/>
            </p:cNvGraphicFramePr>
            <p:nvPr/>
          </p:nvGraphicFramePr>
          <p:xfrm>
            <a:off x="864" y="225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91960" imgH="291960" progId="Equation.3">
                    <p:embed/>
                  </p:oleObj>
                </mc:Choice>
                <mc:Fallback>
                  <p:oleObj name="Equation" r:id="rId25" imgW="291960" imgH="291960" progId="Equation.3">
                    <p:embed/>
                    <p:pic>
                      <p:nvPicPr>
                        <p:cNvPr id="366645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25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6" name="Object 54"/>
            <p:cNvGraphicFramePr>
              <a:graphicFrameLocks noChangeAspect="1"/>
            </p:cNvGraphicFramePr>
            <p:nvPr/>
          </p:nvGraphicFramePr>
          <p:xfrm>
            <a:off x="96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66400" imgH="279360" progId="Equation.3">
                    <p:embed/>
                  </p:oleObj>
                </mc:Choice>
                <mc:Fallback>
                  <p:oleObj name="Equation" r:id="rId26" imgW="266400" imgH="279360" progId="Equation.3">
                    <p:embed/>
                    <p:pic>
                      <p:nvPicPr>
                        <p:cNvPr id="366646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7" name="Object 55"/>
            <p:cNvGraphicFramePr>
              <a:graphicFrameLocks noChangeAspect="1"/>
            </p:cNvGraphicFramePr>
            <p:nvPr/>
          </p:nvGraphicFramePr>
          <p:xfrm>
            <a:off x="816" y="39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66400" imgH="279360" progId="Equation.3">
                    <p:embed/>
                  </p:oleObj>
                </mc:Choice>
                <mc:Fallback>
                  <p:oleObj name="Equation" r:id="rId27" imgW="266400" imgH="279360" progId="Equation.3">
                    <p:embed/>
                    <p:pic>
                      <p:nvPicPr>
                        <p:cNvPr id="36664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9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8" name="Object 56"/>
            <p:cNvGraphicFramePr>
              <a:graphicFrameLocks noChangeAspect="1"/>
            </p:cNvGraphicFramePr>
            <p:nvPr/>
          </p:nvGraphicFramePr>
          <p:xfrm>
            <a:off x="2352" y="388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66400" imgH="279360" progId="Equation.3">
                    <p:embed/>
                  </p:oleObj>
                </mc:Choice>
                <mc:Fallback>
                  <p:oleObj name="Equation" r:id="rId28" imgW="266400" imgH="279360" progId="Equation.3">
                    <p:embed/>
                    <p:pic>
                      <p:nvPicPr>
                        <p:cNvPr id="366648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88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6649" name="Object 57"/>
            <p:cNvGraphicFramePr>
              <a:graphicFrameLocks noChangeAspect="1"/>
            </p:cNvGraphicFramePr>
            <p:nvPr/>
          </p:nvGraphicFramePr>
          <p:xfrm>
            <a:off x="1584" y="31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15640" imgH="241200" progId="Equation.3">
                    <p:embed/>
                  </p:oleObj>
                </mc:Choice>
                <mc:Fallback>
                  <p:oleObj name="Equation" r:id="rId29" imgW="215640" imgH="241200" progId="Equation.3">
                    <p:embed/>
                    <p:pic>
                      <p:nvPicPr>
                        <p:cNvPr id="366649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 flipH="1">
              <a:off x="336" y="1680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1056" y="168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2" name="Line 60"/>
            <p:cNvSpPr>
              <a:spLocks noChangeShapeType="1"/>
            </p:cNvSpPr>
            <p:nvPr/>
          </p:nvSpPr>
          <p:spPr bwMode="auto">
            <a:xfrm>
              <a:off x="9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192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4" name="Line 62"/>
            <p:cNvSpPr>
              <a:spLocks noChangeShapeType="1"/>
            </p:cNvSpPr>
            <p:nvPr/>
          </p:nvSpPr>
          <p:spPr bwMode="auto">
            <a:xfrm flipH="1">
              <a:off x="1008" y="2496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5" name="Line 63"/>
            <p:cNvSpPr>
              <a:spLocks noChangeShapeType="1"/>
            </p:cNvSpPr>
            <p:nvPr/>
          </p:nvSpPr>
          <p:spPr bwMode="auto">
            <a:xfrm>
              <a:off x="1680" y="25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>
              <a:off x="1776" y="2496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>
              <a:off x="912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58" name="Line 66"/>
            <p:cNvSpPr>
              <a:spLocks noChangeShapeType="1"/>
            </p:cNvSpPr>
            <p:nvPr/>
          </p:nvSpPr>
          <p:spPr bwMode="auto">
            <a:xfrm>
              <a:off x="2448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6662" name="Text Box 70"/>
            <p:cNvSpPr txBox="1">
              <a:spLocks noChangeArrowheads="1"/>
            </p:cNvSpPr>
            <p:nvPr/>
          </p:nvSpPr>
          <p:spPr bwMode="auto">
            <a:xfrm>
              <a:off x="1536" y="1152"/>
              <a:ext cx="26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Two derivation trees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3229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607B69-9C33-4EA9-A0FF-487102CA070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269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grammar</a:t>
            </a: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2895600" y="3048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676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48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152400" y="914400"/>
            <a:ext cx="3182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ambiguous:</a:t>
            </a:r>
          </a:p>
        </p:txBody>
      </p:sp>
      <p:grpSp>
        <p:nvGrpSpPr>
          <p:cNvPr id="367687" name="Group 71"/>
          <p:cNvGrpSpPr>
            <a:grpSpLocks/>
          </p:cNvGrpSpPr>
          <p:nvPr/>
        </p:nvGrpSpPr>
        <p:grpSpPr bwMode="auto">
          <a:xfrm>
            <a:off x="1066800" y="3276600"/>
            <a:ext cx="7115175" cy="3124200"/>
            <a:chOff x="702" y="2574"/>
            <a:chExt cx="4098" cy="1485"/>
          </a:xfrm>
        </p:grpSpPr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29" name="Object 13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3676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0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31" name="Object 15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368280" progId="Equation.3">
                    <p:embed/>
                  </p:oleObj>
                </mc:Choice>
                <mc:Fallback>
                  <p:oleObj name="Equation" r:id="rId6" imgW="355320" imgH="368280" progId="Equation.3">
                    <p:embed/>
                    <p:pic>
                      <p:nvPicPr>
                        <p:cNvPr id="36763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33" name="Object 17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55320" imgH="368280" progId="Equation.3">
                    <p:embed/>
                  </p:oleObj>
                </mc:Choice>
                <mc:Fallback>
                  <p:oleObj name="Equation" r:id="rId7" imgW="355320" imgH="368280" progId="Equation.3">
                    <p:embed/>
                    <p:pic>
                      <p:nvPicPr>
                        <p:cNvPr id="36763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37" name="Object 21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1960" imgH="291960" progId="Equation.3">
                    <p:embed/>
                  </p:oleObj>
                </mc:Choice>
                <mc:Fallback>
                  <p:oleObj name="Equation" r:id="rId8" imgW="291960" imgH="291960" progId="Equation.3">
                    <p:embed/>
                    <p:pic>
                      <p:nvPicPr>
                        <p:cNvPr id="36763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38" name="Object 22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279360" progId="Equation.3">
                    <p:embed/>
                  </p:oleObj>
                </mc:Choice>
                <mc:Fallback>
                  <p:oleObj name="Equation" r:id="rId10" imgW="266400" imgH="279360" progId="Equation.3">
                    <p:embed/>
                    <p:pic>
                      <p:nvPicPr>
                        <p:cNvPr id="36763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39" name="Object 23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36763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40" name="Object 24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36764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51" name="Object 35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55320" imgH="368280" progId="Equation.3">
                    <p:embed/>
                  </p:oleObj>
                </mc:Choice>
                <mc:Fallback>
                  <p:oleObj name="Equation" r:id="rId15" imgW="355320" imgH="368280" progId="Equation.3">
                    <p:embed/>
                    <p:pic>
                      <p:nvPicPr>
                        <p:cNvPr id="36765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53" name="Object 37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320" imgH="368280" progId="Equation.3">
                    <p:embed/>
                  </p:oleObj>
                </mc:Choice>
                <mc:Fallback>
                  <p:oleObj name="Equation" r:id="rId16" imgW="355320" imgH="368280" progId="Equation.3">
                    <p:embed/>
                    <p:pic>
                      <p:nvPicPr>
                        <p:cNvPr id="36765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4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55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56" name="Object 40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6400" imgH="279360" progId="Equation.3">
                    <p:embed/>
                  </p:oleObj>
                </mc:Choice>
                <mc:Fallback>
                  <p:oleObj name="Equation" r:id="rId17" imgW="266400" imgH="279360" progId="Equation.3">
                    <p:embed/>
                    <p:pic>
                      <p:nvPicPr>
                        <p:cNvPr id="36765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7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58" name="Object 42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5320" imgH="368280" progId="Equation.3">
                    <p:embed/>
                  </p:oleObj>
                </mc:Choice>
                <mc:Fallback>
                  <p:oleObj name="Equation" r:id="rId18" imgW="355320" imgH="368280" progId="Equation.3">
                    <p:embed/>
                    <p:pic>
                      <p:nvPicPr>
                        <p:cNvPr id="36765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9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60" name="Object 44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55320" imgH="368280" progId="Equation.3">
                    <p:embed/>
                  </p:oleObj>
                </mc:Choice>
                <mc:Fallback>
                  <p:oleObj name="Equation" r:id="rId19" imgW="355320" imgH="368280" progId="Equation.3">
                    <p:embed/>
                    <p:pic>
                      <p:nvPicPr>
                        <p:cNvPr id="36766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1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62" name="Object 46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320" imgH="368280" progId="Equation.3">
                    <p:embed/>
                  </p:oleObj>
                </mc:Choice>
                <mc:Fallback>
                  <p:oleObj name="Equation" r:id="rId20" imgW="355320" imgH="368280" progId="Equation.3">
                    <p:embed/>
                    <p:pic>
                      <p:nvPicPr>
                        <p:cNvPr id="36766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3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64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65" name="Object 4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55320" imgH="368280" progId="Equation.3">
                    <p:embed/>
                  </p:oleObj>
                </mc:Choice>
                <mc:Fallback>
                  <p:oleObj name="Equation" r:id="rId21" imgW="355320" imgH="368280" progId="Equation.3">
                    <p:embed/>
                    <p:pic>
                      <p:nvPicPr>
                        <p:cNvPr id="36766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6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67" name="Object 51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55320" imgH="368280" progId="Equation.3">
                    <p:embed/>
                  </p:oleObj>
                </mc:Choice>
                <mc:Fallback>
                  <p:oleObj name="Equation" r:id="rId22" imgW="355320" imgH="368280" progId="Equation.3">
                    <p:embed/>
                    <p:pic>
                      <p:nvPicPr>
                        <p:cNvPr id="36766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8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69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70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71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67672" name="Object 56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91960" imgH="291960" progId="Equation.3">
                    <p:embed/>
                  </p:oleObj>
                </mc:Choice>
                <mc:Fallback>
                  <p:oleObj name="Equation" r:id="rId23" imgW="291960" imgH="291960" progId="Equation.3">
                    <p:embed/>
                    <p:pic>
                      <p:nvPicPr>
                        <p:cNvPr id="367672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3" name="Object 57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66400" imgH="279360" progId="Equation.3">
                    <p:embed/>
                  </p:oleObj>
                </mc:Choice>
                <mc:Fallback>
                  <p:oleObj name="Equation" r:id="rId24" imgW="266400" imgH="279360" progId="Equation.3">
                    <p:embed/>
                    <p:pic>
                      <p:nvPicPr>
                        <p:cNvPr id="367673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4" name="Object 58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66400" imgH="279360" progId="Equation.3">
                    <p:embed/>
                  </p:oleObj>
                </mc:Choice>
                <mc:Fallback>
                  <p:oleObj name="Equation" r:id="rId25" imgW="266400" imgH="279360" progId="Equation.3">
                    <p:embed/>
                    <p:pic>
                      <p:nvPicPr>
                        <p:cNvPr id="367674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5" name="Object 59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66400" imgH="279360" progId="Equation.3">
                    <p:embed/>
                  </p:oleObj>
                </mc:Choice>
                <mc:Fallback>
                  <p:oleObj name="Equation" r:id="rId26" imgW="266400" imgH="279360" progId="Equation.3">
                    <p:embed/>
                    <p:pic>
                      <p:nvPicPr>
                        <p:cNvPr id="367675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76" name="Object 60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15640" imgH="241200" progId="Equation.3">
                    <p:embed/>
                  </p:oleObj>
                </mc:Choice>
                <mc:Fallback>
                  <p:oleObj name="Equation" r:id="rId27" imgW="215640" imgH="241200" progId="Equation.3">
                    <p:embed/>
                    <p:pic>
                      <p:nvPicPr>
                        <p:cNvPr id="367676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367688" name="Text Box 72"/>
          <p:cNvSpPr txBox="1">
            <a:spLocks noChangeArrowheads="1"/>
          </p:cNvSpPr>
          <p:nvPr/>
        </p:nvSpPr>
        <p:spPr bwMode="auto">
          <a:xfrm>
            <a:off x="455613" y="20574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string </a:t>
            </a:r>
          </a:p>
        </p:txBody>
      </p:sp>
      <p:graphicFrame>
        <p:nvGraphicFramePr>
          <p:cNvPr id="367689" name="Object 73"/>
          <p:cNvGraphicFramePr>
            <a:graphicFrameLocks noChangeAspect="1"/>
          </p:cNvGraphicFramePr>
          <p:nvPr/>
        </p:nvGraphicFramePr>
        <p:xfrm>
          <a:off x="1903413" y="21971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76160" imgH="342720" progId="Equation.3">
                  <p:embed/>
                </p:oleObj>
              </mc:Choice>
              <mc:Fallback>
                <p:oleObj name="Equation" r:id="rId28" imgW="1676160" imgH="342720" progId="Equation.3">
                  <p:embed/>
                  <p:pic>
                    <p:nvPicPr>
                      <p:cNvPr id="36768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1971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90" name="Text Box 74"/>
          <p:cNvSpPr txBox="1">
            <a:spLocks noChangeArrowheads="1"/>
          </p:cNvSpPr>
          <p:nvPr/>
        </p:nvSpPr>
        <p:spPr bwMode="auto">
          <a:xfrm>
            <a:off x="3733800" y="2057400"/>
            <a:ext cx="481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has two derivation trees</a:t>
            </a:r>
          </a:p>
        </p:txBody>
      </p:sp>
    </p:spTree>
    <p:extLst>
      <p:ext uri="{BB962C8B-B14F-4D97-AF65-F5344CB8AC3E}">
        <p14:creationId xmlns:p14="http://schemas.microsoft.com/office/powerpoint/2010/main" val="780341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18405-EE40-4DA6-958F-34BE2AA4F3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27013" y="20574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string </a:t>
            </a:r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1674813" y="21971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342720" progId="Equation.3">
                  <p:embed/>
                </p:oleObj>
              </mc:Choice>
              <mc:Fallback>
                <p:oleObj name="Equation" r:id="rId2" imgW="1676160" imgH="342720" progId="Equation.3">
                  <p:embed/>
                  <p:pic>
                    <p:nvPicPr>
                      <p:cNvPr id="3686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971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505200" y="2057400"/>
            <a:ext cx="563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has two leftmost derivations</a:t>
            </a:r>
          </a:p>
        </p:txBody>
      </p:sp>
      <p:graphicFrame>
        <p:nvGraphicFramePr>
          <p:cNvPr id="368649" name="Object 9"/>
          <p:cNvGraphicFramePr>
            <a:graphicFrameLocks noChangeAspect="1"/>
          </p:cNvGraphicFramePr>
          <p:nvPr/>
        </p:nvGraphicFramePr>
        <p:xfrm>
          <a:off x="685800" y="5410200"/>
          <a:ext cx="7329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27800" imgH="1295280" progId="Equation.3">
                  <p:embed/>
                </p:oleObj>
              </mc:Choice>
              <mc:Fallback>
                <p:oleObj name="Equation" r:id="rId4" imgW="7327800" imgH="1295280" progId="Equation.3">
                  <p:embed/>
                  <p:pic>
                    <p:nvPicPr>
                      <p:cNvPr id="3686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73294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/>
          <p:cNvGraphicFramePr>
            <a:graphicFrameLocks noChangeAspect="1"/>
          </p:cNvGraphicFramePr>
          <p:nvPr/>
        </p:nvGraphicFramePr>
        <p:xfrm>
          <a:off x="685800" y="3276600"/>
          <a:ext cx="65801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78280" imgH="1295280" progId="Equation.3">
                  <p:embed/>
                </p:oleObj>
              </mc:Choice>
              <mc:Fallback>
                <p:oleObj name="Equation" r:id="rId6" imgW="6578280" imgH="1295280" progId="Equation.3">
                  <p:embed/>
                  <p:pic>
                    <p:nvPicPr>
                      <p:cNvPr id="368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65801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76200" y="228600"/>
            <a:ext cx="269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grammar</a:t>
            </a:r>
          </a:p>
        </p:txBody>
      </p:sp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2895600" y="3048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108480" imgH="545760" progId="Equation.3">
                  <p:embed/>
                </p:oleObj>
              </mc:Choice>
              <mc:Fallback>
                <p:oleObj name="Equation" r:id="rId8" imgW="6108480" imgH="545760" progId="Equation.3">
                  <p:embed/>
                  <p:pic>
                    <p:nvPicPr>
                      <p:cNvPr id="3686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48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52400" y="914400"/>
            <a:ext cx="31829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ambiguous:</a:t>
            </a:r>
          </a:p>
        </p:txBody>
      </p:sp>
    </p:spTree>
    <p:extLst>
      <p:ext uri="{BB962C8B-B14F-4D97-AF65-F5344CB8AC3E}">
        <p14:creationId xmlns:p14="http://schemas.microsoft.com/office/powerpoint/2010/main" val="1269373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BDFFD-D1B0-4328-A5D5-FB5E65B02BD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2454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Definition: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547361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context-free grammar      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some string                            has: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two or more derivation trees</a:t>
            </a:r>
          </a:p>
        </p:txBody>
      </p:sp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3873500" y="1143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419040" progId="Equation.3">
                  <p:embed/>
                </p:oleObj>
              </mc:Choice>
              <mc:Fallback>
                <p:oleObj name="Equation" r:id="rId2" imgW="393480" imgH="419040" progId="Equation.3">
                  <p:embed/>
                  <p:pic>
                    <p:nvPicPr>
                      <p:cNvPr id="370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1143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4" name="Object 6"/>
          <p:cNvGraphicFramePr>
            <a:graphicFrameLocks noChangeAspect="1"/>
          </p:cNvGraphicFramePr>
          <p:nvPr/>
        </p:nvGraphicFramePr>
        <p:xfrm>
          <a:off x="2590800" y="1828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533160" progId="Equation.3">
                  <p:embed/>
                </p:oleObj>
              </mc:Choice>
              <mc:Fallback>
                <p:oleObj name="Equation" r:id="rId4" imgW="1879560" imgH="533160" progId="Equation.3">
                  <p:embed/>
                  <p:pic>
                    <p:nvPicPr>
                      <p:cNvPr id="3706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815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DBB458-E1CE-4D69-A7B8-E7BC415E2B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 other words: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7162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context-free grammar      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some string                             has: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two or more leftmost (or rightmost) derivations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3886200" y="1143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419040" progId="Equation.3">
                  <p:embed/>
                </p:oleObj>
              </mc:Choice>
              <mc:Fallback>
                <p:oleObj name="Equation" r:id="rId2" imgW="393480" imgH="419040" progId="Equation.3">
                  <p:embed/>
                  <p:pic>
                    <p:nvPicPr>
                      <p:cNvPr id="371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43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7" name="Object 5"/>
          <p:cNvGraphicFramePr>
            <a:graphicFrameLocks noChangeAspect="1"/>
          </p:cNvGraphicFramePr>
          <p:nvPr/>
        </p:nvGraphicFramePr>
        <p:xfrm>
          <a:off x="2616200" y="1830387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533160" progId="Equation.3">
                  <p:embed/>
                </p:oleObj>
              </mc:Choice>
              <mc:Fallback>
                <p:oleObj name="Equation" r:id="rId4" imgW="1879560" imgH="533160" progId="Equation.3">
                  <p:embed/>
                  <p:pic>
                    <p:nvPicPr>
                      <p:cNvPr id="371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830387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08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912"/>
          </a:xfrm>
        </p:spPr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CFG: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Derivation example for “</a:t>
            </a:r>
            <a:r>
              <a:rPr lang="en-US" dirty="0" err="1"/>
              <a:t>aabb</a:t>
            </a:r>
            <a:r>
              <a:rPr lang="en-US" dirty="0"/>
              <a:t>”</a:t>
            </a:r>
          </a:p>
          <a:p>
            <a:r>
              <a:rPr lang="en-US" dirty="0"/>
              <a:t>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generates uncompleted string that still has a non- terminal S.</a:t>
            </a:r>
            <a:endParaRPr lang="en-US" dirty="0"/>
          </a:p>
          <a:p>
            <a:r>
              <a:rPr lang="en-US" dirty="0"/>
              <a:t>Then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 →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to replace the inner S</a:t>
            </a:r>
          </a:p>
          <a:p>
            <a:pPr lvl="1">
              <a:buClr>
                <a:schemeClr val="tx1"/>
              </a:buClr>
              <a:buFont typeface="Wingdings"/>
              <a:buChar char="è"/>
            </a:pP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Generates “</a:t>
            </a:r>
            <a:r>
              <a:rPr lang="en-US" dirty="0" err="1">
                <a:solidFill>
                  <a:srgbClr val="002060"/>
                </a:solidFill>
                <a:sym typeface="Wingdings" pitchFamily="2" charset="2"/>
              </a:rPr>
              <a:t>aabb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”</a:t>
            </a:r>
          </a:p>
          <a:p>
            <a:pPr>
              <a:buClr>
                <a:srgbClr val="7FD13B"/>
              </a:buClr>
              <a:buFont typeface="Wingdings"/>
              <a:buChar char="è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aabb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……[Successful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derivation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of </a:t>
            </a:r>
            <a:r>
              <a:rPr lang="en-US" dirty="0" err="1">
                <a:solidFill>
                  <a:srgbClr val="002060"/>
                </a:solidFill>
                <a:sym typeface="Wingdings" pitchFamily="2" charset="2"/>
              </a:rPr>
              <a:t>aabb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]</a:t>
            </a:r>
            <a:endParaRPr lang="en-US" dirty="0">
              <a:solidFill>
                <a:srgbClr val="002060"/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sz="2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2971800"/>
            <a:ext cx="8077200" cy="0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5334000"/>
            <a:ext cx="8077200" cy="0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4</a:t>
            </a:fld>
            <a:endParaRPr lang="en-US" sz="1400" dirty="0">
              <a:solidFill>
                <a:srgbClr val="180B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11840" y="3164040"/>
              <a:ext cx="3667320" cy="3086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120" y="3155040"/>
                <a:ext cx="3688920" cy="31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DD72C8-551D-4D6E-BB1C-8351376A155B}"/>
                  </a:ext>
                </a:extLst>
              </p14:cNvPr>
              <p14:cNvContentPartPr/>
              <p14:nvPr/>
            </p14:nvContentPartPr>
            <p14:xfrm>
              <a:off x="4087440" y="1423080"/>
              <a:ext cx="4328640" cy="249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DD72C8-551D-4D6E-BB1C-8351376A15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8080" y="1413720"/>
                <a:ext cx="4347360" cy="25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6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534BB-9C27-44AE-9CAC-EBC7FA8EA1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55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Why do we care about ambiguity?</a:t>
            </a:r>
          </a:p>
        </p:txBody>
      </p:sp>
      <p:sp>
        <p:nvSpPr>
          <p:cNvPr id="372739" name="Oval 3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72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1" name="Oval 5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72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3" name="Oval 7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727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5" name="Oval 9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46" name="Oval 10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47" name="Oval 11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91960" progId="Equation.3">
                  <p:embed/>
                </p:oleObj>
              </mc:Choice>
              <mc:Fallback>
                <p:oleObj name="Equation" r:id="rId6" imgW="291960" imgH="291960" progId="Equation.3">
                  <p:embed/>
                  <p:pic>
                    <p:nvPicPr>
                      <p:cNvPr id="372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9" name="Object 13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3727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0" name="Object 14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3727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1" name="Object 15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640" imgH="241200" progId="Equation.3">
                  <p:embed/>
                </p:oleObj>
              </mc:Choice>
              <mc:Fallback>
                <p:oleObj name="Equation" r:id="rId11" imgW="215640" imgH="241200" progId="Equation.3">
                  <p:embed/>
                  <p:pic>
                    <p:nvPicPr>
                      <p:cNvPr id="3727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2" name="Line 16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3" name="Line 17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4" name="Line 18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5" name="Line 19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6" name="Line 20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7" name="Line 21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8" name="Line 22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59" name="Line 23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60" name="Line 24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61" name="Oval 25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62" name="Object 26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3727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64" name="Object 28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3727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5" name="Oval 29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66" name="Oval 30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67" name="Object 31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3727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68" name="Oval 32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69" name="Object 33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3727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0" name="Oval 34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71" name="Object 35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320" imgH="368280" progId="Equation.3">
                  <p:embed/>
                </p:oleObj>
              </mc:Choice>
              <mc:Fallback>
                <p:oleObj name="Equation" r:id="rId17" imgW="355320" imgH="368280" progId="Equation.3">
                  <p:embed/>
                  <p:pic>
                    <p:nvPicPr>
                      <p:cNvPr id="3727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2" name="Oval 36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73" name="Object 37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368280" progId="Equation.3">
                  <p:embed/>
                </p:oleObj>
              </mc:Choice>
              <mc:Fallback>
                <p:oleObj name="Equation" r:id="rId18" imgW="355320" imgH="368280" progId="Equation.3">
                  <p:embed/>
                  <p:pic>
                    <p:nvPicPr>
                      <p:cNvPr id="3727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4" name="Oval 38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75" name="Oval 39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76" name="Object 40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55320" imgH="368280" progId="Equation.3">
                  <p:embed/>
                </p:oleObj>
              </mc:Choice>
              <mc:Fallback>
                <p:oleObj name="Equation" r:id="rId19" imgW="355320" imgH="368280" progId="Equation.3">
                  <p:embed/>
                  <p:pic>
                    <p:nvPicPr>
                      <p:cNvPr id="37277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7" name="Oval 41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78" name="Object 42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368280" progId="Equation.3">
                  <p:embed/>
                </p:oleObj>
              </mc:Choice>
              <mc:Fallback>
                <p:oleObj name="Equation" r:id="rId20" imgW="355320" imgH="368280" progId="Equation.3">
                  <p:embed/>
                  <p:pic>
                    <p:nvPicPr>
                      <p:cNvPr id="37277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79" name="Oval 43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80" name="Oval 44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81" name="Oval 45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82" name="Oval 46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83" name="Object 47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91960" imgH="291960" progId="Equation.3">
                  <p:embed/>
                </p:oleObj>
              </mc:Choice>
              <mc:Fallback>
                <p:oleObj name="Equation" r:id="rId21" imgW="291960" imgH="291960" progId="Equation.3">
                  <p:embed/>
                  <p:pic>
                    <p:nvPicPr>
                      <p:cNvPr id="3727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4" name="Object 48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37278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5" name="Object 49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37278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6" name="Object 50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37278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7" name="Object 51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15640" imgH="241200" progId="Equation.3">
                  <p:embed/>
                </p:oleObj>
              </mc:Choice>
              <mc:Fallback>
                <p:oleObj name="Equation" r:id="rId25" imgW="215640" imgH="241200" progId="Equation.3">
                  <p:embed/>
                  <p:pic>
                    <p:nvPicPr>
                      <p:cNvPr id="37278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88" name="Line 52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89" name="Line 53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0" name="Line 54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1" name="Line 55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2" name="Line 56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3" name="Line 57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4" name="Line 58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5" name="Line 59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2796" name="Line 60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2797" name="Object 61"/>
          <p:cNvGraphicFramePr>
            <a:graphicFrameLocks noChangeAspect="1"/>
          </p:cNvGraphicFramePr>
          <p:nvPr/>
        </p:nvGraphicFramePr>
        <p:xfrm>
          <a:off x="3581400" y="12065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76160" imgH="342720" progId="Equation.3">
                  <p:embed/>
                </p:oleObj>
              </mc:Choice>
              <mc:Fallback>
                <p:oleObj name="Equation" r:id="rId26" imgW="1676160" imgH="342720" progId="Equation.3">
                  <p:embed/>
                  <p:pic>
                    <p:nvPicPr>
                      <p:cNvPr id="37279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065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800" name="Text Box 64"/>
          <p:cNvSpPr txBox="1">
            <a:spLocks noChangeArrowheads="1"/>
          </p:cNvSpPr>
          <p:nvPr/>
        </p:nvSpPr>
        <p:spPr bwMode="auto">
          <a:xfrm>
            <a:off x="3321050" y="1924050"/>
            <a:ext cx="102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take</a:t>
            </a:r>
          </a:p>
        </p:txBody>
      </p:sp>
      <p:graphicFrame>
        <p:nvGraphicFramePr>
          <p:cNvPr id="372801" name="Object 65"/>
          <p:cNvGraphicFramePr>
            <a:graphicFrameLocks noChangeAspect="1"/>
          </p:cNvGraphicFramePr>
          <p:nvPr/>
        </p:nvGraphicFramePr>
        <p:xfrm>
          <a:off x="4495800" y="19812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41120" imgH="419040" progId="Equation.3">
                  <p:embed/>
                </p:oleObj>
              </mc:Choice>
              <mc:Fallback>
                <p:oleObj name="Equation" r:id="rId28" imgW="1041120" imgH="419040" progId="Equation.3">
                  <p:embed/>
                  <p:pic>
                    <p:nvPicPr>
                      <p:cNvPr id="37280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12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717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7EB8F7-2099-49CB-A632-12757A0C6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3764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73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6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737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8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737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0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71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72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73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91960" progId="Equation.3">
                  <p:embed/>
                </p:oleObj>
              </mc:Choice>
              <mc:Fallback>
                <p:oleObj name="Equation" r:id="rId6" imgW="291960" imgH="291960" progId="Equation.3">
                  <p:embed/>
                  <p:pic>
                    <p:nvPicPr>
                      <p:cNvPr id="3737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6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241200" progId="Equation.3">
                  <p:embed/>
                </p:oleObj>
              </mc:Choice>
              <mc:Fallback>
                <p:oleObj name="Equation" r:id="rId8" imgW="215640" imgH="241200" progId="Equation.3">
                  <p:embed/>
                  <p:pic>
                    <p:nvPicPr>
                      <p:cNvPr id="3737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7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79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0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1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2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3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86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87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3737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88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89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3737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0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91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793" name="Oval 33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94" name="Object 34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37379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5" name="Oval 35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96" name="Object 36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37379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7" name="Oval 37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798" name="Object 38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37379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99" name="Oval 39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00" name="Oval 40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801" name="Object 41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37380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02" name="Oval 42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803" name="Object 43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3738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04" name="Oval 44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05" name="Oval 45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06" name="Oval 46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07" name="Oval 47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808" name="Object 48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60" imgH="291960" progId="Equation.3">
                  <p:embed/>
                </p:oleObj>
              </mc:Choice>
              <mc:Fallback>
                <p:oleObj name="Equation" r:id="rId17" imgW="291960" imgH="291960" progId="Equation.3">
                  <p:embed/>
                  <p:pic>
                    <p:nvPicPr>
                      <p:cNvPr id="3738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12" name="Object 52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640" imgH="241200" progId="Equation.3">
                  <p:embed/>
                </p:oleObj>
              </mc:Choice>
              <mc:Fallback>
                <p:oleObj name="Equation" r:id="rId18" imgW="215640" imgH="241200" progId="Equation.3">
                  <p:embed/>
                  <p:pic>
                    <p:nvPicPr>
                      <p:cNvPr id="37381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13" name="Line 53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4" name="Line 54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5" name="Line 55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6" name="Line 56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7" name="Line 57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8" name="Line 58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19" name="Line 59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20" name="Line 60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3821" name="Line 61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3823" name="Object 63"/>
          <p:cNvGraphicFramePr>
            <a:graphicFrameLocks noChangeAspect="1"/>
          </p:cNvGraphicFramePr>
          <p:nvPr/>
        </p:nvGraphicFramePr>
        <p:xfrm>
          <a:off x="3810000" y="12763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25400" imgH="406080" progId="Equation.3">
                  <p:embed/>
                </p:oleObj>
              </mc:Choice>
              <mc:Fallback>
                <p:oleObj name="Equation" r:id="rId19" imgW="1625400" imgH="406080" progId="Equation.3">
                  <p:embed/>
                  <p:pic>
                    <p:nvPicPr>
                      <p:cNvPr id="37382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7635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4" name="Object 64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37382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5" name="Object 65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37382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6" name="Object 66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37382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7" name="Object 67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37382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8" name="Object 68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373828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9" name="Object 69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37382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980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18A1F-1706-494F-A80B-6D0A8F9064E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4848" name="Oval 6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49" name="Object 6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74849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0" name="Oval 6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51" name="Object 6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7485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2" name="Oval 6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53" name="Object 6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7485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4" name="Oval 7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55" name="Oval 7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56" name="Oval 7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57" name="Object 7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91960" progId="Equation.3">
                  <p:embed/>
                </p:oleObj>
              </mc:Choice>
              <mc:Fallback>
                <p:oleObj name="Equation" r:id="rId6" imgW="291960" imgH="291960" progId="Equation.3">
                  <p:embed/>
                  <p:pic>
                    <p:nvPicPr>
                      <p:cNvPr id="37485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58" name="Object 74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241200" progId="Equation.3">
                  <p:embed/>
                </p:oleObj>
              </mc:Choice>
              <mc:Fallback>
                <p:oleObj name="Equation" r:id="rId8" imgW="215640" imgH="241200" progId="Equation.3">
                  <p:embed/>
                  <p:pic>
                    <p:nvPicPr>
                      <p:cNvPr id="37485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59" name="Line 75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0" name="Line 76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1" name="Line 77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2" name="Line 78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3" name="Line 79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4" name="Line 80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5" name="Line 81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6" name="Line 82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7" name="Line 83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68" name="Oval 84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69" name="Object 85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374869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0" name="Oval 86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71" name="Object 87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374871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2" name="Oval 88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73" name="Oval 89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74" name="Oval 90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75" name="Object 91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37487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6" name="Oval 92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77" name="Object 93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320" imgH="368280" progId="Equation.3">
                  <p:embed/>
                </p:oleObj>
              </mc:Choice>
              <mc:Fallback>
                <p:oleObj name="Equation" r:id="rId13" imgW="355320" imgH="368280" progId="Equation.3">
                  <p:embed/>
                  <p:pic>
                    <p:nvPicPr>
                      <p:cNvPr id="374877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78" name="Oval 94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79" name="Object 95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368280" progId="Equation.3">
                  <p:embed/>
                </p:oleObj>
              </mc:Choice>
              <mc:Fallback>
                <p:oleObj name="Equation" r:id="rId14" imgW="355320" imgH="368280" progId="Equation.3">
                  <p:embed/>
                  <p:pic>
                    <p:nvPicPr>
                      <p:cNvPr id="374879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80" name="Oval 96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81" name="Oval 97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82" name="Object 98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5320" imgH="368280" progId="Equation.3">
                  <p:embed/>
                </p:oleObj>
              </mc:Choice>
              <mc:Fallback>
                <p:oleObj name="Equation" r:id="rId15" imgW="355320" imgH="368280" progId="Equation.3">
                  <p:embed/>
                  <p:pic>
                    <p:nvPicPr>
                      <p:cNvPr id="374882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83" name="Oval 99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84" name="Object 100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368280" progId="Equation.3">
                  <p:embed/>
                </p:oleObj>
              </mc:Choice>
              <mc:Fallback>
                <p:oleObj name="Equation" r:id="rId16" imgW="355320" imgH="368280" progId="Equation.3">
                  <p:embed/>
                  <p:pic>
                    <p:nvPicPr>
                      <p:cNvPr id="374884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85" name="Oval 101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86" name="Oval 102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87" name="Oval 103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88" name="Oval 104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889" name="Object 105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1960" imgH="291960" progId="Equation.3">
                  <p:embed/>
                </p:oleObj>
              </mc:Choice>
              <mc:Fallback>
                <p:oleObj name="Equation" r:id="rId17" imgW="291960" imgH="291960" progId="Equation.3">
                  <p:embed/>
                  <p:pic>
                    <p:nvPicPr>
                      <p:cNvPr id="374889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90" name="Object 106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640" imgH="241200" progId="Equation.3">
                  <p:embed/>
                </p:oleObj>
              </mc:Choice>
              <mc:Fallback>
                <p:oleObj name="Equation" r:id="rId18" imgW="215640" imgH="241200" progId="Equation.3">
                  <p:embed/>
                  <p:pic>
                    <p:nvPicPr>
                      <p:cNvPr id="37489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91" name="Line 107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2" name="Line 108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3" name="Line 109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4" name="Line 110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5" name="Line 111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6" name="Line 112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7" name="Line 113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8" name="Line 114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4899" name="Line 115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4901" name="Object 117"/>
          <p:cNvGraphicFramePr>
            <a:graphicFrameLocks noChangeAspect="1"/>
          </p:cNvGraphicFramePr>
          <p:nvPr/>
        </p:nvGraphicFramePr>
        <p:xfrm>
          <a:off x="419100" y="81915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74560" imgH="419040" progId="Equation.3">
                  <p:embed/>
                </p:oleObj>
              </mc:Choice>
              <mc:Fallback>
                <p:oleObj name="Equation" r:id="rId19" imgW="2374560" imgH="419040" progId="Equation.3">
                  <p:embed/>
                  <p:pic>
                    <p:nvPicPr>
                      <p:cNvPr id="374901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81915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2" name="Object 118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374902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3" name="Object 119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374903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4" name="Object 120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374904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5" name="Object 121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374905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6" name="Object 122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374906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7" name="Object 123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374907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8" name="Object 124"/>
          <p:cNvGraphicFramePr>
            <a:graphicFrameLocks noChangeAspect="1"/>
          </p:cNvGraphicFramePr>
          <p:nvPr/>
        </p:nvGraphicFramePr>
        <p:xfrm>
          <a:off x="6477000" y="8382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349360" imgH="419040" progId="Equation.3">
                  <p:embed/>
                </p:oleObj>
              </mc:Choice>
              <mc:Fallback>
                <p:oleObj name="Equation" r:id="rId28" imgW="2349360" imgH="419040" progId="Equation.3">
                  <p:embed/>
                  <p:pic>
                    <p:nvPicPr>
                      <p:cNvPr id="374908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09" name="Object 125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374909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0" name="Object 126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37491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1" name="Object 127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74911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2" name="Object 128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374912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3" name="Object 129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374913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4" name="Object 130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53800" imgH="368280" progId="Equation.3">
                  <p:embed/>
                </p:oleObj>
              </mc:Choice>
              <mc:Fallback>
                <p:oleObj name="Equation" r:id="rId37" imgW="253800" imgH="368280" progId="Equation.3">
                  <p:embed/>
                  <p:pic>
                    <p:nvPicPr>
                      <p:cNvPr id="374914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5" name="Object 131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53800" imgH="368280" progId="Equation.3">
                  <p:embed/>
                </p:oleObj>
              </mc:Choice>
              <mc:Fallback>
                <p:oleObj name="Equation" r:id="rId38" imgW="253800" imgH="368280" progId="Equation.3">
                  <p:embed/>
                  <p:pic>
                    <p:nvPicPr>
                      <p:cNvPr id="374915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6" name="Object 132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253800" imgH="368280" progId="Equation.3">
                  <p:embed/>
                </p:oleObj>
              </mc:Choice>
              <mc:Fallback>
                <p:oleObj name="Equation" r:id="rId39" imgW="253800" imgH="368280" progId="Equation.3">
                  <p:embed/>
                  <p:pic>
                    <p:nvPicPr>
                      <p:cNvPr id="374916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7" name="Object 133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53800" imgH="368280" progId="Equation.3">
                  <p:embed/>
                </p:oleObj>
              </mc:Choice>
              <mc:Fallback>
                <p:oleObj name="Equation" r:id="rId40" imgW="253800" imgH="368280" progId="Equation.3">
                  <p:embed/>
                  <p:pic>
                    <p:nvPicPr>
                      <p:cNvPr id="374917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918" name="Object 134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28600" imgH="380880" progId="Equation.3">
                  <p:embed/>
                </p:oleObj>
              </mc:Choice>
              <mc:Fallback>
                <p:oleObj name="Equation" r:id="rId41" imgW="228600" imgH="380880" progId="Equation.3">
                  <p:embed/>
                  <p:pic>
                    <p:nvPicPr>
                      <p:cNvPr id="374918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019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A6E477-3D71-45D9-9642-47979BCB8D2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5810" name="Oval 2"/>
          <p:cNvSpPr>
            <a:spLocks noChangeArrowheads="1"/>
          </p:cNvSpPr>
          <p:nvPr/>
        </p:nvSpPr>
        <p:spPr bwMode="auto">
          <a:xfrm>
            <a:off x="36576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3722688" y="2286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75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286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4800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4876800" y="35052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75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052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2514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2579688" y="3505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368280" progId="Equation.3">
                  <p:embed/>
                </p:oleObj>
              </mc:Choice>
              <mc:Fallback>
                <p:oleObj name="Equation" r:id="rId5" imgW="355320" imgH="368280" progId="Equation.3">
                  <p:embed/>
                  <p:pic>
                    <p:nvPicPr>
                      <p:cNvPr id="375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3505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6" name="Oval 8"/>
          <p:cNvSpPr>
            <a:spLocks noChangeArrowheads="1"/>
          </p:cNvSpPr>
          <p:nvPr/>
        </p:nvSpPr>
        <p:spPr bwMode="auto">
          <a:xfrm>
            <a:off x="3657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17" name="Oval 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6161088" y="48768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3758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48768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9" name="Oval 11"/>
          <p:cNvSpPr>
            <a:spLocks noChangeArrowheads="1"/>
          </p:cNvSpPr>
          <p:nvPr/>
        </p:nvSpPr>
        <p:spPr bwMode="auto">
          <a:xfrm>
            <a:off x="36576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20" name="Object 12"/>
          <p:cNvGraphicFramePr>
            <a:graphicFrameLocks noChangeAspect="1"/>
          </p:cNvGraphicFramePr>
          <p:nvPr/>
        </p:nvGraphicFramePr>
        <p:xfrm>
          <a:off x="3722688" y="48768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368280" progId="Equation.3">
                  <p:embed/>
                </p:oleObj>
              </mc:Choice>
              <mc:Fallback>
                <p:oleObj name="Equation" r:id="rId7" imgW="355320" imgH="368280" progId="Equation.3">
                  <p:embed/>
                  <p:pic>
                    <p:nvPicPr>
                      <p:cNvPr id="3758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48768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1" name="Oval 13"/>
          <p:cNvSpPr>
            <a:spLocks noChangeArrowheads="1"/>
          </p:cNvSpPr>
          <p:nvPr/>
        </p:nvSpPr>
        <p:spPr bwMode="auto">
          <a:xfrm>
            <a:off x="48768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2" name="Oval 14"/>
          <p:cNvSpPr>
            <a:spLocks noChangeArrowheads="1"/>
          </p:cNvSpPr>
          <p:nvPr/>
        </p:nvSpPr>
        <p:spPr bwMode="auto">
          <a:xfrm>
            <a:off x="2514600" y="4724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3" name="Oval 15"/>
          <p:cNvSpPr>
            <a:spLocks noChangeArrowheads="1"/>
          </p:cNvSpPr>
          <p:nvPr/>
        </p:nvSpPr>
        <p:spPr bwMode="auto">
          <a:xfrm>
            <a:off x="36576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4" name="Oval 16"/>
          <p:cNvSpPr>
            <a:spLocks noChangeArrowheads="1"/>
          </p:cNvSpPr>
          <p:nvPr/>
        </p:nvSpPr>
        <p:spPr bwMode="auto">
          <a:xfrm>
            <a:off x="60960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25" name="Object 17"/>
          <p:cNvGraphicFramePr>
            <a:graphicFrameLocks noChangeAspect="1"/>
          </p:cNvGraphicFramePr>
          <p:nvPr/>
        </p:nvGraphicFramePr>
        <p:xfrm>
          <a:off x="3886200" y="3505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91960" progId="Equation.3">
                  <p:embed/>
                </p:oleObj>
              </mc:Choice>
              <mc:Fallback>
                <p:oleObj name="Equation" r:id="rId8" imgW="291960" imgH="291960" progId="Equation.3">
                  <p:embed/>
                  <p:pic>
                    <p:nvPicPr>
                      <p:cNvPr id="3758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52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6" name="Object 18"/>
          <p:cNvGraphicFramePr>
            <a:graphicFrameLocks noChangeAspect="1"/>
          </p:cNvGraphicFramePr>
          <p:nvPr/>
        </p:nvGraphicFramePr>
        <p:xfrm>
          <a:off x="5029200" y="49530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41200" progId="Equation.3">
                  <p:embed/>
                </p:oleObj>
              </mc:Choice>
              <mc:Fallback>
                <p:oleObj name="Equation" r:id="rId10" imgW="215640" imgH="241200" progId="Equation.3">
                  <p:embed/>
                  <p:pic>
                    <p:nvPicPr>
                      <p:cNvPr id="3758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9530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7" name="Line 19"/>
          <p:cNvSpPr>
            <a:spLocks noChangeShapeType="1"/>
          </p:cNvSpPr>
          <p:nvPr/>
        </p:nvSpPr>
        <p:spPr bwMode="auto">
          <a:xfrm flipH="1">
            <a:off x="3048000" y="2590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8" name="Line 20"/>
          <p:cNvSpPr>
            <a:spLocks noChangeShapeType="1"/>
          </p:cNvSpPr>
          <p:nvPr/>
        </p:nvSpPr>
        <p:spPr bwMode="auto">
          <a:xfrm>
            <a:off x="4191000" y="2590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>
            <a:off x="3962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0" name="Line 22"/>
          <p:cNvSpPr>
            <a:spLocks noChangeShapeType="1"/>
          </p:cNvSpPr>
          <p:nvPr/>
        </p:nvSpPr>
        <p:spPr bwMode="auto">
          <a:xfrm>
            <a:off x="28194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1" name="Line 23"/>
          <p:cNvSpPr>
            <a:spLocks noChangeShapeType="1"/>
          </p:cNvSpPr>
          <p:nvPr/>
        </p:nvSpPr>
        <p:spPr bwMode="auto">
          <a:xfrm flipH="1">
            <a:off x="4114800" y="3886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2" name="Line 24"/>
          <p:cNvSpPr>
            <a:spLocks noChangeShapeType="1"/>
          </p:cNvSpPr>
          <p:nvPr/>
        </p:nvSpPr>
        <p:spPr bwMode="auto">
          <a:xfrm>
            <a:off x="5181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3" name="Line 25"/>
          <p:cNvSpPr>
            <a:spLocks noChangeShapeType="1"/>
          </p:cNvSpPr>
          <p:nvPr/>
        </p:nvSpPr>
        <p:spPr bwMode="auto">
          <a:xfrm>
            <a:off x="5334000" y="3886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5836" name="Object 28"/>
          <p:cNvGraphicFramePr>
            <a:graphicFrameLocks noChangeAspect="1"/>
          </p:cNvGraphicFramePr>
          <p:nvPr/>
        </p:nvGraphicFramePr>
        <p:xfrm>
          <a:off x="3200400" y="6096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560" imgH="419040" progId="Equation.3">
                  <p:embed/>
                </p:oleObj>
              </mc:Choice>
              <mc:Fallback>
                <p:oleObj name="Equation" r:id="rId12" imgW="2374560" imgH="419040" progId="Equation.3">
                  <p:embed/>
                  <p:pic>
                    <p:nvPicPr>
                      <p:cNvPr id="3758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96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37" name="Object 29"/>
          <p:cNvGraphicFramePr>
            <a:graphicFrameLocks noChangeAspect="1"/>
          </p:cNvGraphicFramePr>
          <p:nvPr/>
        </p:nvGraphicFramePr>
        <p:xfrm>
          <a:off x="2667000" y="487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3758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38" name="Object 30"/>
          <p:cNvGraphicFramePr>
            <a:graphicFrameLocks noChangeAspect="1"/>
          </p:cNvGraphicFramePr>
          <p:nvPr/>
        </p:nvGraphicFramePr>
        <p:xfrm>
          <a:off x="3810000" y="6019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3758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019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39" name="Object 31"/>
          <p:cNvGraphicFramePr>
            <a:graphicFrameLocks noChangeAspect="1"/>
          </p:cNvGraphicFramePr>
          <p:nvPr/>
        </p:nvGraphicFramePr>
        <p:xfrm>
          <a:off x="6248400" y="6019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3758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019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0" name="Object 32"/>
          <p:cNvGraphicFramePr>
            <a:graphicFrameLocks noChangeAspect="1"/>
          </p:cNvGraphicFramePr>
          <p:nvPr/>
        </p:nvGraphicFramePr>
        <p:xfrm>
          <a:off x="5029200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3758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1" name="Object 33"/>
          <p:cNvGraphicFramePr>
            <a:graphicFrameLocks noChangeAspect="1"/>
          </p:cNvGraphicFramePr>
          <p:nvPr/>
        </p:nvGraphicFramePr>
        <p:xfrm>
          <a:off x="3810000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368280" progId="Equation.3">
                  <p:embed/>
                </p:oleObj>
              </mc:Choice>
              <mc:Fallback>
                <p:oleObj name="Equation" r:id="rId20" imgW="253800" imgH="368280" progId="Equation.3">
                  <p:embed/>
                  <p:pic>
                    <p:nvPicPr>
                      <p:cNvPr id="3758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2" name="Object 34"/>
          <p:cNvGraphicFramePr>
            <a:graphicFrameLocks noChangeAspect="1"/>
          </p:cNvGraphicFramePr>
          <p:nvPr/>
        </p:nvGraphicFramePr>
        <p:xfrm>
          <a:off x="6324600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3758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3" name="Object 35"/>
          <p:cNvGraphicFramePr>
            <a:graphicFrameLocks noChangeAspect="1"/>
          </p:cNvGraphicFramePr>
          <p:nvPr/>
        </p:nvGraphicFramePr>
        <p:xfrm>
          <a:off x="2743200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3758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44" name="Object 36"/>
          <p:cNvGraphicFramePr>
            <a:graphicFrameLocks noChangeAspect="1"/>
          </p:cNvGraphicFramePr>
          <p:nvPr/>
        </p:nvGraphicFramePr>
        <p:xfrm>
          <a:off x="3886200" y="175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380880" progId="Equation.3">
                  <p:embed/>
                </p:oleObj>
              </mc:Choice>
              <mc:Fallback>
                <p:oleObj name="Equation" r:id="rId23" imgW="253800" imgH="380880" progId="Equation.3">
                  <p:embed/>
                  <p:pic>
                    <p:nvPicPr>
                      <p:cNvPr id="3758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60325" y="558800"/>
            <a:ext cx="3032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Correct result:</a:t>
            </a:r>
          </a:p>
        </p:txBody>
      </p:sp>
    </p:spTree>
    <p:extLst>
      <p:ext uri="{BB962C8B-B14F-4D97-AF65-F5344CB8AC3E}">
        <p14:creationId xmlns:p14="http://schemas.microsoft.com/office/powerpoint/2010/main" val="2188119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8975"/>
            <a:ext cx="8229600" cy="1139825"/>
          </a:xfrm>
        </p:spPr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CFG </a:t>
            </a:r>
            <a:r>
              <a:rPr lang="en-US" sz="2800" i="1" dirty="0"/>
              <a:t>ambiguous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  any of the following equivalent statements: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dirty="0"/>
              <a:t> string w with multiple derivation trees.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dirty="0"/>
              <a:t> string w with multiple leftmost derivations.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dirty="0"/>
              <a:t> string w with multiple rightmost derivations.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Defining ambiguity of </a:t>
            </a:r>
            <a:r>
              <a:rPr lang="en-US" sz="2800" u="sng" dirty="0"/>
              <a:t>grammar</a:t>
            </a:r>
            <a:r>
              <a:rPr lang="en-US" sz="2800" dirty="0"/>
              <a:t>, not language.</a:t>
            </a:r>
          </a:p>
        </p:txBody>
      </p:sp>
    </p:spTree>
    <p:extLst>
      <p:ext uri="{BB962C8B-B14F-4D97-AF65-F5344CB8AC3E}">
        <p14:creationId xmlns:p14="http://schemas.microsoft.com/office/powerpoint/2010/main" val="1333633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 &amp; Disambiguation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Given an </a:t>
            </a:r>
            <a:r>
              <a:rPr lang="en-US" sz="2800" i="1" dirty="0"/>
              <a:t>ambiguous </a:t>
            </a:r>
            <a:r>
              <a:rPr lang="en-US" sz="2800" dirty="0"/>
              <a:t>grammar, would like an equivalent </a:t>
            </a:r>
            <a:r>
              <a:rPr lang="en-US" sz="2800" b="1" i="1" dirty="0">
                <a:solidFill>
                  <a:srgbClr val="FF0000"/>
                </a:solidFill>
              </a:rPr>
              <a:t>un</a:t>
            </a:r>
            <a:r>
              <a:rPr lang="en-US" sz="2800" i="1" dirty="0"/>
              <a:t>ambiguous </a:t>
            </a:r>
            <a:r>
              <a:rPr lang="en-US" sz="2800" dirty="0"/>
              <a:t>grammar.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Allows you to know more about structure of a given derivation.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Simplifies inductive proofs on derivations.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lead to more efficient parsing algorithms.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programming languages, want to impose a canonical structure on derivations.  E.g., for </a:t>
            </a:r>
            <a:r>
              <a:rPr lang="en-US" sz="2400" b="1" dirty="0"/>
              <a:t>1+2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3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Strategy: Force an ordering on all derivations.</a:t>
            </a:r>
          </a:p>
        </p:txBody>
      </p:sp>
    </p:spTree>
    <p:extLst>
      <p:ext uri="{BB962C8B-B14F-4D97-AF65-F5344CB8AC3E}">
        <p14:creationId xmlns:p14="http://schemas.microsoft.com/office/powerpoint/2010/main" val="44597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 autoUpdateAnimBg="0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Disambiguation: Example 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17713"/>
            <a:ext cx="381635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/>
              <a:t>Exp</a:t>
            </a: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  </a:t>
            </a:r>
            <a:r>
              <a:rPr lang="en-US" b="1" dirty="0">
                <a:sym typeface="Symbol" pitchFamily="18" charset="2"/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|    </a:t>
            </a:r>
            <a:r>
              <a:rPr lang="en-US" dirty="0" err="1">
                <a:sym typeface="Symbol" pitchFamily="18" charset="2"/>
              </a:rPr>
              <a:t>Exp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Exp</a:t>
            </a:r>
            <a:endParaRPr lang="en-US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|    </a:t>
            </a:r>
            <a:r>
              <a:rPr lang="en-US" dirty="0" err="1">
                <a:sym typeface="Symbol" pitchFamily="18" charset="2"/>
              </a:rPr>
              <a:t>Exp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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Exp</a:t>
            </a:r>
            <a:endParaRPr lang="en-US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dirty="0">
              <a:sym typeface="Symbol" pitchFamily="18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What is the equivalent unambiguous grammar?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38738" y="2017713"/>
            <a:ext cx="381635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/>
              <a:t>Exp</a:t>
            </a:r>
            <a:r>
              <a:rPr lang="en-US" dirty="0"/>
              <a:t>	</a:t>
            </a:r>
            <a:r>
              <a:rPr lang="en-US" dirty="0">
                <a:sym typeface="Symbol" pitchFamily="18" charset="2"/>
              </a:rPr>
              <a:t>  Term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|    Term </a:t>
            </a:r>
            <a:r>
              <a:rPr lang="en-US" b="1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Exp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Term	  </a:t>
            </a:r>
            <a:r>
              <a:rPr lang="en-US" b="1" dirty="0">
                <a:sym typeface="Symbol" pitchFamily="18" charset="2"/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	|    </a:t>
            </a:r>
            <a:r>
              <a:rPr lang="en-US" b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</a:t>
            </a:r>
            <a:r>
              <a:rPr lang="en-US" dirty="0">
                <a:sym typeface="Symbol" pitchFamily="18" charset="2"/>
              </a:rPr>
              <a:t> Term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Uses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operator precedence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left-associativity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419600" y="1676400"/>
            <a:ext cx="0" cy="44196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36868" grpId="0" build="p"/>
      <p:bldP spid="368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AF6505-B734-44A7-A3F5-419E968B4E4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623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 fix the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ambiguous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grammar:</a:t>
            </a:r>
          </a:p>
        </p:txBody>
      </p:sp>
      <p:graphicFrame>
        <p:nvGraphicFramePr>
          <p:cNvPr id="377859" name="Object 3"/>
          <p:cNvGraphicFramePr>
            <a:graphicFrameLocks noChangeAspect="1"/>
          </p:cNvGraphicFramePr>
          <p:nvPr/>
        </p:nvGraphicFramePr>
        <p:xfrm>
          <a:off x="1295400" y="990600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08480" imgH="545760" progId="Equation.3">
                  <p:embed/>
                </p:oleObj>
              </mc:Choice>
              <mc:Fallback>
                <p:oleObj name="Equation" r:id="rId2" imgW="6108480" imgH="545760" progId="Equation.3">
                  <p:embed/>
                  <p:pic>
                    <p:nvPicPr>
                      <p:cNvPr id="3778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152400" y="2438400"/>
            <a:ext cx="576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New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non-ambiguous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grammar:</a:t>
            </a:r>
          </a:p>
        </p:txBody>
      </p:sp>
      <p:graphicFrame>
        <p:nvGraphicFramePr>
          <p:cNvPr id="377862" name="Object 6"/>
          <p:cNvGraphicFramePr>
            <a:graphicFrameLocks noChangeAspect="1"/>
          </p:cNvGraphicFramePr>
          <p:nvPr/>
        </p:nvGraphicFramePr>
        <p:xfrm>
          <a:off x="6172200" y="25146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4216320" progId="Equation.3">
                  <p:embed/>
                </p:oleObj>
              </mc:Choice>
              <mc:Fallback>
                <p:oleObj name="Equation" r:id="rId4" imgW="2222280" imgH="4216320" progId="Equation.3">
                  <p:embed/>
                  <p:pic>
                    <p:nvPicPr>
                      <p:cNvPr id="3778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146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9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E1B810-C3FB-47C0-8747-A92A9E8D3C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graphicFrame>
        <p:nvGraphicFramePr>
          <p:cNvPr id="378882" name="Object 2"/>
          <p:cNvGraphicFramePr>
            <a:graphicFrameLocks noChangeAspect="1"/>
          </p:cNvGraphicFramePr>
          <p:nvPr/>
        </p:nvGraphicFramePr>
        <p:xfrm>
          <a:off x="228600" y="19812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216320" progId="Equation.3">
                  <p:embed/>
                </p:oleObj>
              </mc:Choice>
              <mc:Fallback>
                <p:oleObj name="Equation" r:id="rId2" imgW="2222280" imgH="4216320" progId="Equation.3">
                  <p:embed/>
                  <p:pic>
                    <p:nvPicPr>
                      <p:cNvPr id="3788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3" name="Object 3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56600" imgH="1168200" progId="Equation.3">
                  <p:embed/>
                </p:oleObj>
              </mc:Choice>
              <mc:Fallback>
                <p:oleObj name="Equation" r:id="rId4" imgW="9156600" imgH="1168200" progId="Equation.3">
                  <p:embed/>
                  <p:pic>
                    <p:nvPicPr>
                      <p:cNvPr id="378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543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368280" progId="Equation.3">
                  <p:embed/>
                </p:oleObj>
              </mc:Choice>
              <mc:Fallback>
                <p:oleObj name="Equation" r:id="rId6" imgW="355320" imgH="368280" progId="Equation.3">
                  <p:embed/>
                  <p:pic>
                    <p:nvPicPr>
                      <p:cNvPr id="3788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368280" progId="Equation.3">
                  <p:embed/>
                </p:oleObj>
              </mc:Choice>
              <mc:Fallback>
                <p:oleObj name="Equation" r:id="rId8" imgW="355320" imgH="368280" progId="Equation.3">
                  <p:embed/>
                  <p:pic>
                    <p:nvPicPr>
                      <p:cNvPr id="3788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7160" imgH="368280" progId="Equation.3">
                  <p:embed/>
                </p:oleObj>
              </mc:Choice>
              <mc:Fallback>
                <p:oleObj name="Equation" r:id="rId9" imgW="317160" imgH="368280" progId="Equation.3">
                  <p:embed/>
                  <p:pic>
                    <p:nvPicPr>
                      <p:cNvPr id="3788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93" name="Object 13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1960" imgH="291960" progId="Equation.3">
                  <p:embed/>
                </p:oleObj>
              </mc:Choice>
              <mc:Fallback>
                <p:oleObj name="Equation" r:id="rId11" imgW="291960" imgH="291960" progId="Equation.3">
                  <p:embed/>
                  <p:pic>
                    <p:nvPicPr>
                      <p:cNvPr id="3788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96" name="Object 16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7160" imgH="368280" progId="Equation.3">
                  <p:embed/>
                </p:oleObj>
              </mc:Choice>
              <mc:Fallback>
                <p:oleObj name="Equation" r:id="rId13" imgW="317160" imgH="368280" progId="Equation.3">
                  <p:embed/>
                  <p:pic>
                    <p:nvPicPr>
                      <p:cNvPr id="3788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7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898" name="Object 18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241200" progId="Equation.3">
                  <p:embed/>
                </p:oleObj>
              </mc:Choice>
              <mc:Fallback>
                <p:oleObj name="Equation" r:id="rId14" imgW="215640" imgH="241200" progId="Equation.3">
                  <p:embed/>
                  <p:pic>
                    <p:nvPicPr>
                      <p:cNvPr id="3788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5306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0" name="Object 20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280" imgH="368280" progId="Equation.3">
                  <p:embed/>
                </p:oleObj>
              </mc:Choice>
              <mc:Fallback>
                <p:oleObj name="Equation" r:id="rId16" imgW="368280" imgH="368280" progId="Equation.3">
                  <p:embed/>
                  <p:pic>
                    <p:nvPicPr>
                      <p:cNvPr id="3789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1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2" name="Object 22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8280" imgH="368280" progId="Equation.3">
                  <p:embed/>
                </p:oleObj>
              </mc:Choice>
              <mc:Fallback>
                <p:oleObj name="Equation" r:id="rId18" imgW="368280" imgH="368280" progId="Equation.3">
                  <p:embed/>
                  <p:pic>
                    <p:nvPicPr>
                      <p:cNvPr id="3789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4" name="Object 24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3789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6" name="Object 26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7160" imgH="368280" progId="Equation.3">
                  <p:embed/>
                </p:oleObj>
              </mc:Choice>
              <mc:Fallback>
                <p:oleObj name="Equation" r:id="rId21" imgW="317160" imgH="368280" progId="Equation.3">
                  <p:embed/>
                  <p:pic>
                    <p:nvPicPr>
                      <p:cNvPr id="3789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08" name="Object 28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68280" imgH="368280" progId="Equation.3">
                  <p:embed/>
                </p:oleObj>
              </mc:Choice>
              <mc:Fallback>
                <p:oleObj name="Equation" r:id="rId22" imgW="368280" imgH="368280" progId="Equation.3">
                  <p:embed/>
                  <p:pic>
                    <p:nvPicPr>
                      <p:cNvPr id="3789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9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10" name="Object 30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3789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12" name="Object 32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3789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7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19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20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8921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8922" name="Object 42"/>
          <p:cNvGraphicFramePr>
            <a:graphicFrameLocks noChangeAspect="1"/>
          </p:cNvGraphicFramePr>
          <p:nvPr/>
        </p:nvGraphicFramePr>
        <p:xfrm>
          <a:off x="7086600" y="1358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76160" imgH="342720" progId="Equation.3">
                  <p:embed/>
                </p:oleObj>
              </mc:Choice>
              <mc:Fallback>
                <p:oleObj name="Equation" r:id="rId25" imgW="1676160" imgH="342720" progId="Equation.3">
                  <p:embed/>
                  <p:pic>
                    <p:nvPicPr>
                      <p:cNvPr id="37892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589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115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9E932-68DB-4DAF-B187-283F9C5689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81954" name="Oval 2"/>
          <p:cNvSpPr>
            <a:spLocks noChangeArrowheads="1"/>
          </p:cNvSpPr>
          <p:nvPr/>
        </p:nvSpPr>
        <p:spPr bwMode="auto">
          <a:xfrm>
            <a:off x="3429000" y="1231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3505200" y="13081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381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081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6" name="Oval 4"/>
          <p:cNvSpPr>
            <a:spLocks noChangeArrowheads="1"/>
          </p:cNvSpPr>
          <p:nvPr/>
        </p:nvSpPr>
        <p:spPr bwMode="auto">
          <a:xfrm>
            <a:off x="2286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2362200" y="22987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3819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987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Oval 6"/>
          <p:cNvSpPr>
            <a:spLocks noChangeArrowheads="1"/>
          </p:cNvSpPr>
          <p:nvPr/>
        </p:nvSpPr>
        <p:spPr bwMode="auto">
          <a:xfrm>
            <a:off x="4572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59" name="Object 7"/>
          <p:cNvGraphicFramePr>
            <a:graphicFrameLocks noChangeAspect="1"/>
          </p:cNvGraphicFramePr>
          <p:nvPr/>
        </p:nvGraphicFramePr>
        <p:xfrm>
          <a:off x="4724400" y="2298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160" imgH="368280" progId="Equation.3">
                  <p:embed/>
                </p:oleObj>
              </mc:Choice>
              <mc:Fallback>
                <p:oleObj name="Equation" r:id="rId5" imgW="317160" imgH="368280" progId="Equation.3">
                  <p:embed/>
                  <p:pic>
                    <p:nvPicPr>
                      <p:cNvPr id="3819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98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0" name="Line 8"/>
          <p:cNvSpPr>
            <a:spLocks noChangeShapeType="1"/>
          </p:cNvSpPr>
          <p:nvPr/>
        </p:nvSpPr>
        <p:spPr bwMode="auto">
          <a:xfrm flipH="1">
            <a:off x="25908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61" name="Line 9"/>
          <p:cNvSpPr>
            <a:spLocks noChangeShapeType="1"/>
          </p:cNvSpPr>
          <p:nvPr/>
        </p:nvSpPr>
        <p:spPr bwMode="auto">
          <a:xfrm>
            <a:off x="39624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62" name="Oval 10"/>
          <p:cNvSpPr>
            <a:spLocks noChangeArrowheads="1"/>
          </p:cNvSpPr>
          <p:nvPr/>
        </p:nvSpPr>
        <p:spPr bwMode="auto">
          <a:xfrm>
            <a:off x="3429000" y="2222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63" name="Object 11"/>
          <p:cNvGraphicFramePr>
            <a:graphicFrameLocks noChangeAspect="1"/>
          </p:cNvGraphicFramePr>
          <p:nvPr/>
        </p:nvGraphicFramePr>
        <p:xfrm>
          <a:off x="3581400" y="23749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1960" imgH="291960" progId="Equation.3">
                  <p:embed/>
                </p:oleObj>
              </mc:Choice>
              <mc:Fallback>
                <p:oleObj name="Equation" r:id="rId7" imgW="291960" imgH="291960" progId="Equation.3">
                  <p:embed/>
                  <p:pic>
                    <p:nvPicPr>
                      <p:cNvPr id="3819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749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4" name="Line 12"/>
          <p:cNvSpPr>
            <a:spLocks noChangeShapeType="1"/>
          </p:cNvSpPr>
          <p:nvPr/>
        </p:nvSpPr>
        <p:spPr bwMode="auto">
          <a:xfrm>
            <a:off x="3733800" y="1765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4038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66" name="Object 14"/>
          <p:cNvGraphicFramePr>
            <a:graphicFrameLocks noChangeAspect="1"/>
          </p:cNvGraphicFramePr>
          <p:nvPr/>
        </p:nvGraphicFramePr>
        <p:xfrm>
          <a:off x="4191000" y="3441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7160" imgH="368280" progId="Equation.3">
                  <p:embed/>
                </p:oleObj>
              </mc:Choice>
              <mc:Fallback>
                <p:oleObj name="Equation" r:id="rId9" imgW="317160" imgH="368280" progId="Equation.3">
                  <p:embed/>
                  <p:pic>
                    <p:nvPicPr>
                      <p:cNvPr id="3819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41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7" name="Oval 15"/>
          <p:cNvSpPr>
            <a:spLocks noChangeArrowheads="1"/>
          </p:cNvSpPr>
          <p:nvPr/>
        </p:nvSpPr>
        <p:spPr bwMode="auto">
          <a:xfrm>
            <a:off x="5181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68" name="Object 16"/>
          <p:cNvGraphicFramePr>
            <a:graphicFrameLocks noChangeAspect="1"/>
          </p:cNvGraphicFramePr>
          <p:nvPr/>
        </p:nvGraphicFramePr>
        <p:xfrm>
          <a:off x="5372100" y="35433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41200" progId="Equation.3">
                  <p:embed/>
                </p:oleObj>
              </mc:Choice>
              <mc:Fallback>
                <p:oleObj name="Equation" r:id="rId10" imgW="215640" imgH="241200" progId="Equation.3">
                  <p:embed/>
                  <p:pic>
                    <p:nvPicPr>
                      <p:cNvPr id="3819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5433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9" name="Oval 17"/>
          <p:cNvSpPr>
            <a:spLocks noChangeArrowheads="1"/>
          </p:cNvSpPr>
          <p:nvPr/>
        </p:nvSpPr>
        <p:spPr bwMode="auto">
          <a:xfrm>
            <a:off x="63246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0" name="Object 18"/>
          <p:cNvGraphicFramePr>
            <a:graphicFrameLocks noChangeAspect="1"/>
          </p:cNvGraphicFramePr>
          <p:nvPr/>
        </p:nvGraphicFramePr>
        <p:xfrm>
          <a:off x="6451600" y="34417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368280" progId="Equation.3">
                  <p:embed/>
                </p:oleObj>
              </mc:Choice>
              <mc:Fallback>
                <p:oleObj name="Equation" r:id="rId12" imgW="368280" imgH="368280" progId="Equation.3">
                  <p:embed/>
                  <p:pic>
                    <p:nvPicPr>
                      <p:cNvPr id="3819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34417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1" name="Oval 19"/>
          <p:cNvSpPr>
            <a:spLocks noChangeArrowheads="1"/>
          </p:cNvSpPr>
          <p:nvPr/>
        </p:nvSpPr>
        <p:spPr bwMode="auto">
          <a:xfrm>
            <a:off x="4038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2" name="Object 20"/>
          <p:cNvGraphicFramePr>
            <a:graphicFrameLocks noChangeAspect="1"/>
          </p:cNvGraphicFramePr>
          <p:nvPr/>
        </p:nvGraphicFramePr>
        <p:xfrm>
          <a:off x="4165600" y="46609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280" imgH="368280" progId="Equation.3">
                  <p:embed/>
                </p:oleObj>
              </mc:Choice>
              <mc:Fallback>
                <p:oleObj name="Equation" r:id="rId14" imgW="368280" imgH="368280" progId="Equation.3">
                  <p:embed/>
                  <p:pic>
                    <p:nvPicPr>
                      <p:cNvPr id="3819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609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3" name="Oval 21"/>
          <p:cNvSpPr>
            <a:spLocks noChangeArrowheads="1"/>
          </p:cNvSpPr>
          <p:nvPr/>
        </p:nvSpPr>
        <p:spPr bwMode="auto">
          <a:xfrm>
            <a:off x="40386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4" name="Object 22"/>
          <p:cNvGraphicFramePr>
            <a:graphicFrameLocks noChangeAspect="1"/>
          </p:cNvGraphicFramePr>
          <p:nvPr/>
        </p:nvGraphicFramePr>
        <p:xfrm>
          <a:off x="4216400" y="59245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3819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245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5" name="Oval 23"/>
          <p:cNvSpPr>
            <a:spLocks noChangeArrowheads="1"/>
          </p:cNvSpPr>
          <p:nvPr/>
        </p:nvSpPr>
        <p:spPr bwMode="auto">
          <a:xfrm>
            <a:off x="2286000" y="3365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6" name="Object 24"/>
          <p:cNvGraphicFramePr>
            <a:graphicFrameLocks noChangeAspect="1"/>
          </p:cNvGraphicFramePr>
          <p:nvPr/>
        </p:nvGraphicFramePr>
        <p:xfrm>
          <a:off x="2438400" y="3441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7160" imgH="368280" progId="Equation.3">
                  <p:embed/>
                </p:oleObj>
              </mc:Choice>
              <mc:Fallback>
                <p:oleObj name="Equation" r:id="rId17" imgW="317160" imgH="368280" progId="Equation.3">
                  <p:embed/>
                  <p:pic>
                    <p:nvPicPr>
                      <p:cNvPr id="3819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41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7" name="Oval 25"/>
          <p:cNvSpPr>
            <a:spLocks noChangeArrowheads="1"/>
          </p:cNvSpPr>
          <p:nvPr/>
        </p:nvSpPr>
        <p:spPr bwMode="auto">
          <a:xfrm>
            <a:off x="22860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78" name="Object 26"/>
          <p:cNvGraphicFramePr>
            <a:graphicFrameLocks noChangeAspect="1"/>
          </p:cNvGraphicFramePr>
          <p:nvPr/>
        </p:nvGraphicFramePr>
        <p:xfrm>
          <a:off x="2413000" y="46609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8280" imgH="368280" progId="Equation.3">
                  <p:embed/>
                </p:oleObj>
              </mc:Choice>
              <mc:Fallback>
                <p:oleObj name="Equation" r:id="rId18" imgW="368280" imgH="368280" progId="Equation.3">
                  <p:embed/>
                  <p:pic>
                    <p:nvPicPr>
                      <p:cNvPr id="3819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6609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9" name="Oval 27"/>
          <p:cNvSpPr>
            <a:spLocks noChangeArrowheads="1"/>
          </p:cNvSpPr>
          <p:nvPr/>
        </p:nvSpPr>
        <p:spPr bwMode="auto">
          <a:xfrm>
            <a:off x="2286000" y="5803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80" name="Object 28"/>
          <p:cNvGraphicFramePr>
            <a:graphicFrameLocks noChangeAspect="1"/>
          </p:cNvGraphicFramePr>
          <p:nvPr/>
        </p:nvGraphicFramePr>
        <p:xfrm>
          <a:off x="2463800" y="59245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3819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9245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81" name="Oval 29"/>
          <p:cNvSpPr>
            <a:spLocks noChangeArrowheads="1"/>
          </p:cNvSpPr>
          <p:nvPr/>
        </p:nvSpPr>
        <p:spPr bwMode="auto">
          <a:xfrm>
            <a:off x="6324600" y="4584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82" name="Object 30"/>
          <p:cNvGraphicFramePr>
            <a:graphicFrameLocks noChangeAspect="1"/>
          </p:cNvGraphicFramePr>
          <p:nvPr/>
        </p:nvGraphicFramePr>
        <p:xfrm>
          <a:off x="6502400" y="47053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38198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47053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83" name="Line 31"/>
          <p:cNvSpPr>
            <a:spLocks noChangeShapeType="1"/>
          </p:cNvSpPr>
          <p:nvPr/>
        </p:nvSpPr>
        <p:spPr bwMode="auto">
          <a:xfrm>
            <a:off x="2514600" y="27559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4" name="Line 32"/>
          <p:cNvSpPr>
            <a:spLocks noChangeShapeType="1"/>
          </p:cNvSpPr>
          <p:nvPr/>
        </p:nvSpPr>
        <p:spPr bwMode="auto">
          <a:xfrm>
            <a:off x="25146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5" name="Line 33"/>
          <p:cNvSpPr>
            <a:spLocks noChangeShapeType="1"/>
          </p:cNvSpPr>
          <p:nvPr/>
        </p:nvSpPr>
        <p:spPr bwMode="auto">
          <a:xfrm>
            <a:off x="25146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6" name="Line 34"/>
          <p:cNvSpPr>
            <a:spLocks noChangeShapeType="1"/>
          </p:cNvSpPr>
          <p:nvPr/>
        </p:nvSpPr>
        <p:spPr bwMode="auto">
          <a:xfrm flipH="1">
            <a:off x="4343400" y="26797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7" name="Line 35"/>
          <p:cNvSpPr>
            <a:spLocks noChangeShapeType="1"/>
          </p:cNvSpPr>
          <p:nvPr/>
        </p:nvSpPr>
        <p:spPr bwMode="auto">
          <a:xfrm>
            <a:off x="4953000" y="27559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8" name="Line 36"/>
          <p:cNvSpPr>
            <a:spLocks noChangeShapeType="1"/>
          </p:cNvSpPr>
          <p:nvPr/>
        </p:nvSpPr>
        <p:spPr bwMode="auto">
          <a:xfrm>
            <a:off x="5105400" y="26035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89" name="Line 37"/>
          <p:cNvSpPr>
            <a:spLocks noChangeShapeType="1"/>
          </p:cNvSpPr>
          <p:nvPr/>
        </p:nvSpPr>
        <p:spPr bwMode="auto">
          <a:xfrm>
            <a:off x="4343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90" name="Line 38"/>
          <p:cNvSpPr>
            <a:spLocks noChangeShapeType="1"/>
          </p:cNvSpPr>
          <p:nvPr/>
        </p:nvSpPr>
        <p:spPr bwMode="auto">
          <a:xfrm>
            <a:off x="43434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1991" name="Line 39"/>
          <p:cNvSpPr>
            <a:spLocks noChangeShapeType="1"/>
          </p:cNvSpPr>
          <p:nvPr/>
        </p:nvSpPr>
        <p:spPr bwMode="auto">
          <a:xfrm>
            <a:off x="6629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1992" name="Object 40"/>
          <p:cNvGraphicFramePr>
            <a:graphicFrameLocks noChangeAspect="1"/>
          </p:cNvGraphicFramePr>
          <p:nvPr/>
        </p:nvGraphicFramePr>
        <p:xfrm>
          <a:off x="5334000" y="13716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76160" imgH="342720" progId="Equation.3">
                  <p:embed/>
                </p:oleObj>
              </mc:Choice>
              <mc:Fallback>
                <p:oleObj name="Equation" r:id="rId21" imgW="1676160" imgH="342720" progId="Equation.3">
                  <p:embed/>
                  <p:pic>
                    <p:nvPicPr>
                      <p:cNvPr id="3819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1355725" y="254000"/>
            <a:ext cx="444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Unique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135958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Languages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395639" y="1908175"/>
            <a:ext cx="7026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Given a context-free grammar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 = 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NT, R, S),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language generated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derived from G is the set: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L(G) =  {w :                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495800" y="3352800"/>
            <a:ext cx="125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 w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431925" y="4495800"/>
            <a:ext cx="7026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 A language L is context-free if there is a context-free grammar  G = (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NT, R, S), such that L is generated from G</a:t>
            </a: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9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484332-1C35-4DF1-B9A5-C21100B01CF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79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grammar     :   </a:t>
            </a: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4267200" y="2286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216320" progId="Equation.3">
                  <p:embed/>
                </p:oleObj>
              </mc:Choice>
              <mc:Fallback>
                <p:oleObj name="Equation" r:id="rId2" imgW="2222280" imgH="4216320" progId="Equation.3">
                  <p:embed/>
                  <p:pic>
                    <p:nvPicPr>
                      <p:cNvPr id="382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3481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non-ambiguous: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355725" y="5359400"/>
            <a:ext cx="7254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Every string                           has a unique derivation tree </a:t>
            </a:r>
          </a:p>
        </p:txBody>
      </p:sp>
      <p:graphicFrame>
        <p:nvGraphicFramePr>
          <p:cNvPr id="382982" name="Object 6"/>
          <p:cNvGraphicFramePr>
            <a:graphicFrameLocks noChangeAspect="1"/>
          </p:cNvGraphicFramePr>
          <p:nvPr/>
        </p:nvGraphicFramePr>
        <p:xfrm>
          <a:off x="3124200" y="152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419040" progId="Equation.3">
                  <p:embed/>
                </p:oleObj>
              </mc:Choice>
              <mc:Fallback>
                <p:oleObj name="Equation" r:id="rId4" imgW="393480" imgH="419040" progId="Equation.3">
                  <p:embed/>
                  <p:pic>
                    <p:nvPicPr>
                      <p:cNvPr id="3829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7"/>
          <p:cNvGraphicFramePr>
            <a:graphicFrameLocks noChangeAspect="1"/>
          </p:cNvGraphicFramePr>
          <p:nvPr/>
        </p:nvGraphicFramePr>
        <p:xfrm>
          <a:off x="2997200" y="53340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533160" progId="Equation.3">
                  <p:embed/>
                </p:oleObj>
              </mc:Choice>
              <mc:Fallback>
                <p:oleObj name="Equation" r:id="rId6" imgW="1879560" imgH="533160" progId="Equation.3">
                  <p:embed/>
                  <p:pic>
                    <p:nvPicPr>
                      <p:cNvPr id="3829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3340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745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DC09D-5AAD-40CA-B81D-5FD4478364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Inherent Ambiguity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Some context free languages are inherently ambiguous</a:t>
            </a:r>
          </a:p>
          <a:p>
            <a:r>
              <a:rPr lang="en-US" dirty="0">
                <a:solidFill>
                  <a:srgbClr val="FF0000"/>
                </a:solidFill>
              </a:rPr>
              <a:t>have only ambiguous grammars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288925" y="3454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Example:</a:t>
            </a:r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438400" y="3352800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9440" imgH="723600" progId="Equation.3">
                  <p:embed/>
                </p:oleObj>
              </mc:Choice>
              <mc:Fallback>
                <p:oleObj name="Equation" r:id="rId2" imgW="5689440" imgH="723600" progId="Equation.3">
                  <p:embed/>
                  <p:pic>
                    <p:nvPicPr>
                      <p:cNvPr id="380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6" name="Object 8"/>
          <p:cNvGraphicFramePr>
            <a:graphicFrameLocks noChangeAspect="1"/>
          </p:cNvGraphicFramePr>
          <p:nvPr/>
        </p:nvGraphicFramePr>
        <p:xfrm>
          <a:off x="3124200" y="5029200"/>
          <a:ext cx="24765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1320480" progId="Equation.3">
                  <p:embed/>
                </p:oleObj>
              </mc:Choice>
              <mc:Fallback>
                <p:oleObj name="Equation" r:id="rId4" imgW="2476440" imgH="1320480" progId="Equation.3">
                  <p:embed/>
                  <p:pic>
                    <p:nvPicPr>
                      <p:cNvPr id="380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4765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39624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0938" name="Object 10"/>
          <p:cNvGraphicFramePr>
            <a:graphicFrameLocks noChangeAspect="1"/>
          </p:cNvGraphicFramePr>
          <p:nvPr/>
        </p:nvGraphicFramePr>
        <p:xfrm>
          <a:off x="6400800" y="5029200"/>
          <a:ext cx="26416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320" imgH="1320480" progId="Equation.3">
                  <p:embed/>
                </p:oleObj>
              </mc:Choice>
              <mc:Fallback>
                <p:oleObj name="Equation" r:id="rId6" imgW="2641320" imgH="1320480" progId="Equation.3">
                  <p:embed/>
                  <p:pic>
                    <p:nvPicPr>
                      <p:cNvPr id="3809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029200"/>
                        <a:ext cx="26416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9" name="Line 11"/>
          <p:cNvSpPr>
            <a:spLocks noChangeShapeType="1"/>
          </p:cNvSpPr>
          <p:nvPr/>
        </p:nvSpPr>
        <p:spPr bwMode="auto">
          <a:xfrm>
            <a:off x="71628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76200" y="50292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840" imgH="571320" progId="Equation.3">
                  <p:embed/>
                </p:oleObj>
              </mc:Choice>
              <mc:Fallback>
                <p:oleObj name="Equation" r:id="rId8" imgW="2247840" imgH="571320" progId="Equation.3">
                  <p:embed/>
                  <p:pic>
                    <p:nvPicPr>
                      <p:cNvPr id="3809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0292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1" name="Line 13"/>
          <p:cNvSpPr>
            <a:spLocks noChangeShapeType="1"/>
          </p:cNvSpPr>
          <p:nvPr/>
        </p:nvSpPr>
        <p:spPr bwMode="auto">
          <a:xfrm flipH="1">
            <a:off x="1600200" y="4038600"/>
            <a:ext cx="914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15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6AB324-5FF4-4342-9D46-5810D04BE2D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229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string 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2603500" y="-19050"/>
          <a:ext cx="147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609480" progId="Equation.3">
                  <p:embed/>
                </p:oleObj>
              </mc:Choice>
              <mc:Fallback>
                <p:oleObj name="Equation" r:id="rId2" imgW="1473120" imgH="609480" progId="Equation.3">
                  <p:embed/>
                  <p:pic>
                    <p:nvPicPr>
                      <p:cNvPr id="384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-19050"/>
                        <a:ext cx="1473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365125" y="1092200"/>
            <a:ext cx="481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has two derivation trees</a:t>
            </a:r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20574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06" name="Object 6"/>
          <p:cNvGraphicFramePr>
            <a:graphicFrameLocks noChangeAspect="1"/>
          </p:cNvGraphicFramePr>
          <p:nvPr/>
        </p:nvGraphicFramePr>
        <p:xfrm>
          <a:off x="2147888" y="22796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384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2796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5" name="Line 15"/>
          <p:cNvSpPr>
            <a:spLocks noChangeShapeType="1"/>
          </p:cNvSpPr>
          <p:nvPr/>
        </p:nvSpPr>
        <p:spPr bwMode="auto">
          <a:xfrm>
            <a:off x="2362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7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0" name="Object 20"/>
          <p:cNvGraphicFramePr>
            <a:graphicFrameLocks noChangeAspect="1"/>
          </p:cNvGraphicFramePr>
          <p:nvPr/>
        </p:nvGraphicFramePr>
        <p:xfrm>
          <a:off x="2133600" y="35052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20560" progId="Equation.3">
                  <p:embed/>
                </p:oleObj>
              </mc:Choice>
              <mc:Fallback>
                <p:oleObj name="Equation" r:id="rId6" imgW="406080" imgH="520560" progId="Equation.3">
                  <p:embed/>
                  <p:pic>
                    <p:nvPicPr>
                      <p:cNvPr id="3840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1" name="Oval 21"/>
          <p:cNvSpPr>
            <a:spLocks noChangeArrowheads="1"/>
          </p:cNvSpPr>
          <p:nvPr/>
        </p:nvSpPr>
        <p:spPr bwMode="auto">
          <a:xfrm>
            <a:off x="67056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2" name="Object 22"/>
          <p:cNvGraphicFramePr>
            <a:graphicFrameLocks noChangeAspect="1"/>
          </p:cNvGraphicFramePr>
          <p:nvPr/>
        </p:nvGraphicFramePr>
        <p:xfrm>
          <a:off x="6796088" y="22796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380880" progId="Equation.3">
                  <p:embed/>
                </p:oleObj>
              </mc:Choice>
              <mc:Fallback>
                <p:oleObj name="Equation" r:id="rId8" imgW="304560" imgH="380880" progId="Equation.3">
                  <p:embed/>
                  <p:pic>
                    <p:nvPicPr>
                      <p:cNvPr id="3840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22796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3" name="Line 23"/>
          <p:cNvSpPr>
            <a:spLocks noChangeShapeType="1"/>
          </p:cNvSpPr>
          <p:nvPr/>
        </p:nvSpPr>
        <p:spPr bwMode="auto">
          <a:xfrm>
            <a:off x="7010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24" name="Oval 24"/>
          <p:cNvSpPr>
            <a:spLocks noChangeArrowheads="1"/>
          </p:cNvSpPr>
          <p:nvPr/>
        </p:nvSpPr>
        <p:spPr bwMode="auto">
          <a:xfrm>
            <a:off x="67056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5" name="Object 25"/>
          <p:cNvGraphicFramePr>
            <a:graphicFrameLocks noChangeAspect="1"/>
          </p:cNvGraphicFramePr>
          <p:nvPr/>
        </p:nvGraphicFramePr>
        <p:xfrm>
          <a:off x="6750050" y="35052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9800" imgH="520560" progId="Equation.3">
                  <p:embed/>
                </p:oleObj>
              </mc:Choice>
              <mc:Fallback>
                <p:oleObj name="Equation" r:id="rId9" imgW="469800" imgH="520560" progId="Equation.3">
                  <p:embed/>
                  <p:pic>
                    <p:nvPicPr>
                      <p:cNvPr id="3840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35052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6" name="Oval 26"/>
          <p:cNvSpPr>
            <a:spLocks noChangeArrowheads="1"/>
          </p:cNvSpPr>
          <p:nvPr/>
        </p:nvSpPr>
        <p:spPr bwMode="auto">
          <a:xfrm>
            <a:off x="13716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7" name="Object 27"/>
          <p:cNvGraphicFramePr>
            <a:graphicFrameLocks noChangeAspect="1"/>
          </p:cNvGraphicFramePr>
          <p:nvPr/>
        </p:nvGraphicFramePr>
        <p:xfrm>
          <a:off x="1447800" y="46482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80" imgH="520560" progId="Equation.3">
                  <p:embed/>
                </p:oleObj>
              </mc:Choice>
              <mc:Fallback>
                <p:oleObj name="Equation" r:id="rId11" imgW="406080" imgH="520560" progId="Equation.3">
                  <p:embed/>
                  <p:pic>
                    <p:nvPicPr>
                      <p:cNvPr id="3840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8" name="Oval 28"/>
          <p:cNvSpPr>
            <a:spLocks noChangeArrowheads="1"/>
          </p:cNvSpPr>
          <p:nvPr/>
        </p:nvSpPr>
        <p:spPr bwMode="auto">
          <a:xfrm>
            <a:off x="2819400" y="4572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29" name="Object 29"/>
          <p:cNvGraphicFramePr>
            <a:graphicFrameLocks noChangeAspect="1"/>
          </p:cNvGraphicFramePr>
          <p:nvPr/>
        </p:nvGraphicFramePr>
        <p:xfrm>
          <a:off x="2978150" y="476885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79360" progId="Equation.3">
                  <p:embed/>
                </p:oleObj>
              </mc:Choice>
              <mc:Fallback>
                <p:oleObj name="Equation" r:id="rId12" imgW="241200" imgH="279360" progId="Equation.3">
                  <p:embed/>
                  <p:pic>
                    <p:nvPicPr>
                      <p:cNvPr id="38402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76885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0" name="Line 30"/>
          <p:cNvSpPr>
            <a:spLocks noChangeShapeType="1"/>
          </p:cNvSpPr>
          <p:nvPr/>
        </p:nvSpPr>
        <p:spPr bwMode="auto">
          <a:xfrm flipH="1">
            <a:off x="1828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2590800" y="3962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2" name="Line 32"/>
          <p:cNvSpPr>
            <a:spLocks noChangeShapeType="1"/>
          </p:cNvSpPr>
          <p:nvPr/>
        </p:nvSpPr>
        <p:spPr bwMode="auto">
          <a:xfrm flipH="1">
            <a:off x="9144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3" name="Line 33"/>
          <p:cNvSpPr>
            <a:spLocks noChangeShapeType="1"/>
          </p:cNvSpPr>
          <p:nvPr/>
        </p:nvSpPr>
        <p:spPr bwMode="auto">
          <a:xfrm>
            <a:off x="1905000" y="51054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4" name="Oval 34"/>
          <p:cNvSpPr>
            <a:spLocks noChangeArrowheads="1"/>
          </p:cNvSpPr>
          <p:nvPr/>
        </p:nvSpPr>
        <p:spPr bwMode="auto">
          <a:xfrm>
            <a:off x="60198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35" name="Object 35"/>
          <p:cNvGraphicFramePr>
            <a:graphicFrameLocks noChangeAspect="1"/>
          </p:cNvGraphicFramePr>
          <p:nvPr/>
        </p:nvGraphicFramePr>
        <p:xfrm>
          <a:off x="7512050" y="47244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800" imgH="520560" progId="Equation.3">
                  <p:embed/>
                </p:oleObj>
              </mc:Choice>
              <mc:Fallback>
                <p:oleObj name="Equation" r:id="rId14" imgW="469800" imgH="520560" progId="Equation.3">
                  <p:embed/>
                  <p:pic>
                    <p:nvPicPr>
                      <p:cNvPr id="3840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47244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6" name="Oval 36"/>
          <p:cNvSpPr>
            <a:spLocks noChangeArrowheads="1"/>
          </p:cNvSpPr>
          <p:nvPr/>
        </p:nvSpPr>
        <p:spPr bwMode="auto">
          <a:xfrm>
            <a:off x="7467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84037" name="Object 37"/>
          <p:cNvGraphicFramePr>
            <a:graphicFrameLocks noChangeAspect="1"/>
          </p:cNvGraphicFramePr>
          <p:nvPr/>
        </p:nvGraphicFramePr>
        <p:xfrm>
          <a:off x="61722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3840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8" name="Line 38"/>
          <p:cNvSpPr>
            <a:spLocks noChangeShapeType="1"/>
          </p:cNvSpPr>
          <p:nvPr/>
        </p:nvSpPr>
        <p:spPr bwMode="auto">
          <a:xfrm flipH="1">
            <a:off x="6477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39" name="Line 39"/>
          <p:cNvSpPr>
            <a:spLocks noChangeShapeType="1"/>
          </p:cNvSpPr>
          <p:nvPr/>
        </p:nvSpPr>
        <p:spPr bwMode="auto">
          <a:xfrm>
            <a:off x="7239000" y="4038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40" name="Line 40"/>
          <p:cNvSpPr>
            <a:spLocks noChangeShapeType="1"/>
          </p:cNvSpPr>
          <p:nvPr/>
        </p:nvSpPr>
        <p:spPr bwMode="auto">
          <a:xfrm flipH="1">
            <a:off x="7010400" y="5181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4041" name="Line 41"/>
          <p:cNvSpPr>
            <a:spLocks noChangeShapeType="1"/>
          </p:cNvSpPr>
          <p:nvPr/>
        </p:nvSpPr>
        <p:spPr bwMode="auto">
          <a:xfrm>
            <a:off x="8001000" y="5181600"/>
            <a:ext cx="609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33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Disambiguation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6195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What is a general algorithm?</a:t>
            </a:r>
            <a:endParaRPr lang="en-US" sz="2400"/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04800" y="2667000"/>
            <a:ext cx="7481888" cy="3368675"/>
            <a:chOff x="192" y="1680"/>
            <a:chExt cx="4713" cy="2122"/>
          </a:xfrm>
        </p:grpSpPr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192" y="2208"/>
              <a:ext cx="4713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There are CFLs that are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inherently ambiguous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Every CFG for this language is ambiguous.</a:t>
              </a: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E.g., {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| 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1, 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1}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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{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m</a:t>
              </a: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d</a:t>
              </a:r>
              <a:r>
                <a:rPr kumimoji="0" lang="en-US" sz="24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 | 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1, 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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1}.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So, it is not necessarily eliminate ambiguity!</a:t>
              </a:r>
              <a:endPara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2208" y="1680"/>
              <a:ext cx="1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None exists!</a:t>
              </a:r>
              <a:endPara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1905000" y="2057400"/>
            <a:ext cx="6024563" cy="914400"/>
            <a:chOff x="964" y="912"/>
            <a:chExt cx="3795" cy="576"/>
          </a:xfrm>
        </p:grpSpPr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964" y="998"/>
              <a:ext cx="2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CC"/>
                  </a:solidFill>
                  <a:effectLst/>
                  <a:uLnTx/>
                  <a:uFillTx/>
                  <a:latin typeface="Impact" pitchFamily="34" charset="0"/>
                  <a:ea typeface="+mn-ea"/>
                  <a:cs typeface="Times New Roman" pitchFamily="18" charset="0"/>
                </a:rPr>
                <a:t>?</a:t>
              </a:r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4451" y="912"/>
              <a:ext cx="30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Calisto MT" pitchFamily="18" charset="0"/>
                  <a:ea typeface="+mn-ea"/>
                  <a:cs typeface="Times New Roman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6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Simplification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Can’t always eliminate ambiguity.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But, CFG simplification &amp; restriction still useful theoretically &amp; pragmatically.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Simpler grammars are easier to understand.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Simpler grammars can lead to faster parsing.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Restricted forms useful for some parsing algorithms.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Restricted forms can give you more knowledge about derivations.</a:t>
            </a:r>
          </a:p>
        </p:txBody>
      </p:sp>
    </p:spTree>
    <p:extLst>
      <p:ext uri="{BB962C8B-B14F-4D97-AF65-F5344CB8AC3E}">
        <p14:creationId xmlns:p14="http://schemas.microsoft.com/office/powerpoint/2010/main" val="698002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543800" cy="838200"/>
          </a:xfrm>
        </p:spPr>
        <p:txBody>
          <a:bodyPr/>
          <a:lstStyle/>
          <a:p>
            <a:r>
              <a:rPr lang="en-US"/>
              <a:t>CFG Simplification: 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059238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How can the following Grammar be simplified?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S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A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S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A C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A </a:t>
            </a:r>
            <a:r>
              <a:rPr lang="en-US" sz="2400" b="1" dirty="0" err="1"/>
              <a:t>a</a:t>
            </a:r>
            <a:endParaRPr lang="en-US" sz="24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A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A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C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e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D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D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E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e</a:t>
            </a:r>
            <a:r>
              <a:rPr lang="en-US" sz="2400" dirty="0"/>
              <a:t> A </a:t>
            </a:r>
            <a:r>
              <a:rPr lang="en-US" sz="2400" b="1" dirty="0"/>
              <a:t>e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F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</a:t>
            </a:r>
            <a:r>
              <a:rPr lang="en-US" sz="2400" b="1" dirty="0"/>
              <a:t>f</a:t>
            </a:r>
            <a:r>
              <a:rPr lang="en-US" sz="2400" dirty="0"/>
              <a:t> </a:t>
            </a:r>
            <a:r>
              <a:rPr lang="en-US" sz="2400" b="1" dirty="0" err="1"/>
              <a:t>f</a:t>
            </a:r>
            <a:endParaRPr lang="en-US" sz="2400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133600" y="2133600"/>
            <a:ext cx="6338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1) Delete: B useless because nothing derivable from B.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133600" y="3457575"/>
            <a:ext cx="3890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2) Delete either 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or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A.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133600" y="3810000"/>
            <a:ext cx="479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3) Delete one of the idential productions.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133600" y="4191000"/>
            <a:ext cx="5253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4) Delete &amp; also replace 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ACD with 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AD.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133600" y="4784725"/>
            <a:ext cx="295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5) Replace with 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133600" y="5129213"/>
            <a:ext cx="4381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6) Delete: E useless after change #5.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133600" y="5486400"/>
            <a:ext cx="5750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7) Delete: F useless because it is not derivable from 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600" y="1683360"/>
              <a:ext cx="1942200" cy="448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20" y="1671840"/>
                <a:ext cx="1957320" cy="45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CBC851-6768-43EF-A691-393EB0DC14CE}"/>
                  </a:ext>
                </a:extLst>
              </p14:cNvPr>
              <p14:cNvContentPartPr/>
              <p14:nvPr/>
            </p14:nvContentPartPr>
            <p14:xfrm>
              <a:off x="334971" y="3230200"/>
              <a:ext cx="1501560" cy="48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CBC851-6768-43EF-A691-393EB0DC14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651" y="3225880"/>
                <a:ext cx="151020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749AC5-80F3-4C1A-BC9B-0CF286962CB5}"/>
                  </a:ext>
                </a:extLst>
              </p14:cNvPr>
              <p14:cNvContentPartPr/>
              <p14:nvPr/>
            </p14:nvContentPartPr>
            <p14:xfrm>
              <a:off x="215451" y="2505160"/>
              <a:ext cx="1532880" cy="42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749AC5-80F3-4C1A-BC9B-0CF286962C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131" y="2500840"/>
                <a:ext cx="154152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33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1" grpId="0" autoUpdateAnimBg="0"/>
      <p:bldP spid="39942" grpId="0" autoUpdateAnimBg="0"/>
      <p:bldP spid="39943" grpId="0" autoUpdateAnimBg="0"/>
      <p:bldP spid="39944" grpId="0" autoUpdateAnimBg="0"/>
      <p:bldP spid="39945" grpId="0" autoUpdateAnimBg="0"/>
      <p:bldP spid="3994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8229600" cy="1143000"/>
          </a:xfrm>
        </p:spPr>
        <p:txBody>
          <a:bodyPr/>
          <a:lstStyle/>
          <a:p>
            <a:r>
              <a:rPr lang="en-US"/>
              <a:t>CFG Simplification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Eliminate ambiguity.  </a:t>
            </a:r>
          </a:p>
          <a:p>
            <a:pPr>
              <a:buFont typeface="Wingdings" pitchFamily="2" charset="2"/>
              <a:buNone/>
            </a:pPr>
            <a:r>
              <a:rPr lang="en-US"/>
              <a:t>Eliminate “useless” variables.</a:t>
            </a:r>
          </a:p>
          <a:p>
            <a:pPr>
              <a:buFont typeface="Wingdings" pitchFamily="2" charset="2"/>
              <a:buNone/>
            </a:pPr>
            <a:r>
              <a:rPr lang="en-US"/>
              <a:t>Eliminate </a:t>
            </a:r>
            <a:r>
              <a:rPr lang="en-US">
                <a:latin typeface="Symbol" pitchFamily="18" charset="2"/>
              </a:rPr>
              <a:t>e</a:t>
            </a:r>
            <a:r>
              <a:rPr lang="en-US"/>
              <a:t>-productions: A</a:t>
            </a:r>
            <a:r>
              <a:rPr lang="en-US">
                <a:sym typeface="Symbol" pitchFamily="18" charset="2"/>
              </a:rPr>
              <a:t></a:t>
            </a:r>
            <a:r>
              <a:rPr lang="en-US"/>
              <a:t>.</a:t>
            </a:r>
          </a:p>
          <a:p>
            <a:pPr>
              <a:buFont typeface="Wingdings" pitchFamily="2" charset="2"/>
              <a:buNone/>
            </a:pPr>
            <a:r>
              <a:rPr lang="en-US"/>
              <a:t>Eliminate unit productions: A</a:t>
            </a:r>
            <a:r>
              <a:rPr lang="en-US">
                <a:sym typeface="Symbol" pitchFamily="18" charset="2"/>
              </a:rPr>
              <a:t>B.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Eliminate redundant productions.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Trade left- &amp; right-recursion.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DDD9B0-7C1F-4BBB-BB17-6CD8FF5448F0}"/>
                  </a:ext>
                </a:extLst>
              </p14:cNvPr>
              <p14:cNvContentPartPr/>
              <p14:nvPr/>
            </p14:nvContentPartPr>
            <p14:xfrm>
              <a:off x="1195371" y="969040"/>
              <a:ext cx="4921560" cy="28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DDD9B0-7C1F-4BBB-BB17-6CD8FF544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051" y="964720"/>
                <a:ext cx="493020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16F673C-A63B-4C07-97DF-62F0A8FB266C}"/>
              </a:ext>
            </a:extLst>
          </p:cNvPr>
          <p:cNvGrpSpPr/>
          <p:nvPr/>
        </p:nvGrpSpPr>
        <p:grpSpPr>
          <a:xfrm>
            <a:off x="875331" y="2548360"/>
            <a:ext cx="4456080" cy="1070280"/>
            <a:chOff x="875331" y="2548360"/>
            <a:chExt cx="4456080" cy="10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69D863-F472-415E-8E2F-DEF143871A6E}"/>
                    </a:ext>
                  </a:extLst>
                </p14:cNvPr>
                <p14:cNvContentPartPr/>
                <p14:nvPr/>
              </p14:nvContentPartPr>
              <p14:xfrm>
                <a:off x="875331" y="2563120"/>
                <a:ext cx="3338280" cy="281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69D863-F472-415E-8E2F-DEF143871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1011" y="2558800"/>
                  <a:ext cx="3346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41B56F-56AB-4778-822B-FC69AEB31BB3}"/>
                    </a:ext>
                  </a:extLst>
                </p14:cNvPr>
                <p14:cNvContentPartPr/>
                <p14:nvPr/>
              </p14:nvContentPartPr>
              <p14:xfrm>
                <a:off x="2794491" y="2548360"/>
                <a:ext cx="1236600" cy="721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41B56F-56AB-4778-822B-FC69AEB31B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0171" y="2544040"/>
                  <a:ext cx="124524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4340E3-6AD5-4DA0-9963-6EF46EF34660}"/>
                    </a:ext>
                  </a:extLst>
                </p14:cNvPr>
                <p14:cNvContentPartPr/>
                <p14:nvPr/>
              </p14:nvContentPartPr>
              <p14:xfrm>
                <a:off x="4391091" y="3159640"/>
                <a:ext cx="940320" cy="8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4340E3-6AD5-4DA0-9963-6EF46EF346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86771" y="3155320"/>
                  <a:ext cx="948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D477F4-490C-41A5-B77F-97DA2D03D400}"/>
                    </a:ext>
                  </a:extLst>
                </p14:cNvPr>
                <p14:cNvContentPartPr/>
                <p14:nvPr/>
              </p14:nvContentPartPr>
              <p14:xfrm>
                <a:off x="2565891" y="3317680"/>
                <a:ext cx="240840" cy="30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D477F4-490C-41A5-B77F-97DA2D03D4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1571" y="3313360"/>
                  <a:ext cx="24948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7D36F0-8511-4C28-A68B-FCD3326193AF}"/>
              </a:ext>
            </a:extLst>
          </p:cNvPr>
          <p:cNvGrpSpPr/>
          <p:nvPr/>
        </p:nvGrpSpPr>
        <p:grpSpPr>
          <a:xfrm>
            <a:off x="3015891" y="4219840"/>
            <a:ext cx="3159000" cy="91800"/>
            <a:chOff x="3015891" y="4219840"/>
            <a:chExt cx="315900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639D51-73DD-4D05-9342-6F4B6FC28917}"/>
                    </a:ext>
                  </a:extLst>
                </p14:cNvPr>
                <p14:cNvContentPartPr/>
                <p14:nvPr/>
              </p14:nvContentPartPr>
              <p14:xfrm>
                <a:off x="3015891" y="4219840"/>
                <a:ext cx="1848600" cy="6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639D51-73DD-4D05-9342-6F4B6FC289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1571" y="4215520"/>
                  <a:ext cx="1857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C478DC-A660-481D-900E-B55FE8361288}"/>
                    </a:ext>
                  </a:extLst>
                </p14:cNvPr>
                <p14:cNvContentPartPr/>
                <p14:nvPr/>
              </p14:nvContentPartPr>
              <p14:xfrm>
                <a:off x="5194251" y="4263400"/>
                <a:ext cx="980640" cy="4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C478DC-A660-481D-900E-B55FE83612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89931" y="4259080"/>
                  <a:ext cx="98928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79E2DD-56F0-4ED2-AEDC-DAC1AD8E3EE1}"/>
                  </a:ext>
                </a:extLst>
              </p14:cNvPr>
              <p14:cNvContentPartPr/>
              <p14:nvPr/>
            </p14:nvContentPartPr>
            <p14:xfrm>
              <a:off x="1117611" y="5140000"/>
              <a:ext cx="944280" cy="247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79E2DD-56F0-4ED2-AEDC-DAC1AD8E3E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3291" y="5135680"/>
                <a:ext cx="95292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5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Trading Left- &amp; Right-Recursion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153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600" dirty="0"/>
              <a:t>Left recursion:	A </a:t>
            </a:r>
            <a:r>
              <a:rPr lang="en-US" sz="3600" dirty="0">
                <a:sym typeface="Symbol" pitchFamily="18" charset="2"/>
              </a:rPr>
              <a:t></a:t>
            </a:r>
            <a:r>
              <a:rPr lang="en-US" sz="3600" dirty="0"/>
              <a:t> A </a:t>
            </a:r>
            <a:r>
              <a:rPr lang="en-US" sz="3600" dirty="0" err="1">
                <a:latin typeface="Symbol" pitchFamily="18" charset="2"/>
              </a:rPr>
              <a:t>a</a:t>
            </a:r>
            <a:endParaRPr lang="en-US" sz="3600" dirty="0">
              <a:latin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3600" dirty="0"/>
              <a:t>Right recursion:   A </a:t>
            </a:r>
            <a:r>
              <a:rPr lang="en-US" sz="3600" dirty="0">
                <a:sym typeface="Symbol" pitchFamily="18" charset="2"/>
              </a:rPr>
              <a:t></a:t>
            </a:r>
            <a:r>
              <a:rPr lang="en-US" sz="3600" dirty="0"/>
              <a:t> </a:t>
            </a:r>
            <a:r>
              <a:rPr lang="en-US" sz="3600" dirty="0">
                <a:latin typeface="Symbol" pitchFamily="18" charset="2"/>
              </a:rPr>
              <a:t>a</a:t>
            </a:r>
            <a:r>
              <a:rPr lang="en-US" sz="3600" dirty="0"/>
              <a:t> </a:t>
            </a:r>
            <a:r>
              <a:rPr lang="en-US" sz="3600" dirty="0" err="1"/>
              <a:t>A</a:t>
            </a:r>
            <a:endParaRPr lang="en-US" sz="3600" dirty="0"/>
          </a:p>
          <a:p>
            <a:pPr>
              <a:buFont typeface="Wingdings" pitchFamily="2" charset="2"/>
              <a:buNone/>
            </a:pPr>
            <a:endParaRPr lang="en-US" sz="3600" dirty="0"/>
          </a:p>
          <a:p>
            <a:pPr>
              <a:buFont typeface="Wingdings" pitchFamily="2" charset="2"/>
              <a:buNone/>
            </a:pPr>
            <a:r>
              <a:rPr lang="en-US" dirty="0"/>
              <a:t>Most parsing algorithms have trouble with one,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dirty="0"/>
              <a:t>In recursive descent, avoid left recursion.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61240" y="1698840"/>
              <a:ext cx="2428920" cy="483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5840" y="1688400"/>
                <a:ext cx="2441880" cy="48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455E1D-F18A-4862-BA22-46343D0D7EDA}"/>
                  </a:ext>
                </a:extLst>
              </p14:cNvPr>
              <p14:cNvContentPartPr/>
              <p14:nvPr/>
            </p14:nvContentPartPr>
            <p14:xfrm>
              <a:off x="4623291" y="4475800"/>
              <a:ext cx="3171600" cy="114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455E1D-F18A-4862-BA22-46343D0D7E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8971" y="4471480"/>
                <a:ext cx="3180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AB2BBF-50A0-41BC-9001-44EE63F4D0AD}"/>
                  </a:ext>
                </a:extLst>
              </p14:cNvPr>
              <p14:cNvContentPartPr/>
              <p14:nvPr/>
            </p14:nvContentPartPr>
            <p14:xfrm>
              <a:off x="3905811" y="5490640"/>
              <a:ext cx="2328120" cy="131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AB2BBF-50A0-41BC-9001-44EE63F4D0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1491" y="5486320"/>
                <a:ext cx="233676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72BBF0B-2470-436B-A10F-770E496089B8}"/>
              </a:ext>
            </a:extLst>
          </p:cNvPr>
          <p:cNvGrpSpPr/>
          <p:nvPr/>
        </p:nvGrpSpPr>
        <p:grpSpPr>
          <a:xfrm>
            <a:off x="3076371" y="2161360"/>
            <a:ext cx="5145840" cy="1402560"/>
            <a:chOff x="3076371" y="2161360"/>
            <a:chExt cx="5145840" cy="14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A1C1B1-968A-4647-A597-DCA25B55B531}"/>
                    </a:ext>
                  </a:extLst>
                </p14:cNvPr>
                <p14:cNvContentPartPr/>
                <p14:nvPr/>
              </p14:nvContentPartPr>
              <p14:xfrm>
                <a:off x="3076371" y="2568880"/>
                <a:ext cx="2191320" cy="14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A1C1B1-968A-4647-A597-DCA25B55B5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72051" y="2564560"/>
                  <a:ext cx="2199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99FB04-28B2-4864-A086-DC8B03A6AA75}"/>
                    </a:ext>
                  </a:extLst>
                </p14:cNvPr>
                <p14:cNvContentPartPr/>
                <p14:nvPr/>
              </p14:nvContentPartPr>
              <p14:xfrm>
                <a:off x="6616611" y="2161360"/>
                <a:ext cx="1605600" cy="675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99FB04-28B2-4864-A086-DC8B03A6AA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12291" y="2157040"/>
                  <a:ext cx="161424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0BD907-5F32-4A4F-A0A6-C04595176900}"/>
                    </a:ext>
                  </a:extLst>
                </p14:cNvPr>
                <p14:cNvContentPartPr/>
                <p14:nvPr/>
              </p14:nvContentPartPr>
              <p14:xfrm>
                <a:off x="6870411" y="2802160"/>
                <a:ext cx="991800" cy="64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0BD907-5F32-4A4F-A0A6-C045951769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66091" y="2797840"/>
                  <a:ext cx="10004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87AAB5-03CF-4D57-B1BB-BA861C207A17}"/>
                    </a:ext>
                  </a:extLst>
                </p14:cNvPr>
                <p14:cNvContentPartPr/>
                <p14:nvPr/>
              </p14:nvContentPartPr>
              <p14:xfrm>
                <a:off x="4938651" y="2958760"/>
                <a:ext cx="371160" cy="357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87AAB5-03CF-4D57-B1BB-BA861C207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34331" y="2954440"/>
                  <a:ext cx="3798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016BF4-1725-41C4-A9A0-65739F96D461}"/>
                    </a:ext>
                  </a:extLst>
                </p14:cNvPr>
                <p14:cNvContentPartPr/>
                <p14:nvPr/>
              </p14:nvContentPartPr>
              <p14:xfrm>
                <a:off x="5299731" y="2765080"/>
                <a:ext cx="608760" cy="59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016BF4-1725-41C4-A9A0-65739F96D4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95411" y="2760760"/>
                  <a:ext cx="61740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8BC8C8-C955-4E0E-B8DF-BFB7C058D388}"/>
                    </a:ext>
                  </a:extLst>
                </p14:cNvPr>
                <p14:cNvContentPartPr/>
                <p14:nvPr/>
              </p14:nvContentPartPr>
              <p14:xfrm>
                <a:off x="3602331" y="2728360"/>
                <a:ext cx="2395440" cy="83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8BC8C8-C955-4E0E-B8DF-BFB7C058D3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8011" y="2724040"/>
                  <a:ext cx="2404080" cy="84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37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971800"/>
            <a:ext cx="8686800" cy="841248"/>
          </a:xfrm>
        </p:spPr>
        <p:txBody>
          <a:bodyPr/>
          <a:lstStyle/>
          <a:p>
            <a:pPr algn="ctr"/>
            <a:r>
              <a:rPr lang="en-US" dirty="0"/>
              <a:t>CFG &amp; PDA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966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1658F2-A9A1-4366-9F1C-A562227375F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Arial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Hierarchy of languages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0" y="4745250"/>
            <a:ext cx="914400" cy="4155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  <a:cs typeface="Times New Roman" charset="0"/>
              </a:rPr>
              <a:t>FSA</a:t>
            </a:r>
          </a:p>
        </p:txBody>
      </p:sp>
      <p:grpSp>
        <p:nvGrpSpPr>
          <p:cNvPr id="4101" name="Group 40"/>
          <p:cNvGrpSpPr>
            <a:grpSpLocks/>
          </p:cNvGrpSpPr>
          <p:nvPr/>
        </p:nvGrpSpPr>
        <p:grpSpPr bwMode="auto">
          <a:xfrm>
            <a:off x="1676400" y="1744699"/>
            <a:ext cx="5715000" cy="4427501"/>
            <a:chOff x="1488" y="1538"/>
            <a:chExt cx="2352" cy="1966"/>
          </a:xfrm>
        </p:grpSpPr>
        <p:sp>
          <p:nvSpPr>
            <p:cNvPr id="4102" name="Oval 31"/>
            <p:cNvSpPr>
              <a:spLocks noChangeArrowheads="1"/>
            </p:cNvSpPr>
            <p:nvPr/>
          </p:nvSpPr>
          <p:spPr bwMode="auto">
            <a:xfrm>
              <a:off x="2256" y="2832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Regular Languages</a:t>
              </a:r>
            </a:p>
          </p:txBody>
        </p:sp>
        <p:sp>
          <p:nvSpPr>
            <p:cNvPr id="4103" name="Oval 32"/>
            <p:cNvSpPr>
              <a:spLocks noChangeArrowheads="1"/>
            </p:cNvSpPr>
            <p:nvPr/>
          </p:nvSpPr>
          <p:spPr bwMode="auto">
            <a:xfrm>
              <a:off x="1968" y="2448"/>
              <a:ext cx="1440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04" name="Oval 33"/>
            <p:cNvSpPr>
              <a:spLocks noChangeArrowheads="1"/>
            </p:cNvSpPr>
            <p:nvPr/>
          </p:nvSpPr>
          <p:spPr bwMode="auto">
            <a:xfrm>
              <a:off x="1728" y="2064"/>
              <a:ext cx="1920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05" name="Rectangle 34"/>
            <p:cNvSpPr>
              <a:spLocks noChangeArrowheads="1"/>
            </p:cNvSpPr>
            <p:nvPr/>
          </p:nvSpPr>
          <p:spPr bwMode="auto">
            <a:xfrm>
              <a:off x="2242" y="2592"/>
              <a:ext cx="1002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Context-Free Languages</a:t>
              </a:r>
            </a:p>
          </p:txBody>
        </p:sp>
        <p:sp>
          <p:nvSpPr>
            <p:cNvPr id="4106" name="Rectangle 35"/>
            <p:cNvSpPr>
              <a:spLocks noChangeArrowheads="1"/>
            </p:cNvSpPr>
            <p:nvPr/>
          </p:nvSpPr>
          <p:spPr bwMode="auto">
            <a:xfrm>
              <a:off x="2271" y="2208"/>
              <a:ext cx="9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Recursive Languages</a:t>
              </a:r>
            </a:p>
          </p:txBody>
        </p:sp>
        <p:sp>
          <p:nvSpPr>
            <p:cNvPr id="4107" name="Oval 36"/>
            <p:cNvSpPr>
              <a:spLocks noChangeArrowheads="1"/>
            </p:cNvSpPr>
            <p:nvPr/>
          </p:nvSpPr>
          <p:spPr bwMode="auto">
            <a:xfrm>
              <a:off x="1488" y="1680"/>
              <a:ext cx="2352" cy="18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08" name="Rectangle 37"/>
            <p:cNvSpPr>
              <a:spLocks noChangeArrowheads="1"/>
            </p:cNvSpPr>
            <p:nvPr/>
          </p:nvSpPr>
          <p:spPr bwMode="auto">
            <a:xfrm>
              <a:off x="2051" y="1872"/>
              <a:ext cx="15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Recursively Enumerable Languages</a:t>
              </a:r>
            </a:p>
          </p:txBody>
        </p:sp>
        <p:sp>
          <p:nvSpPr>
            <p:cNvPr id="4109" name="Rectangle 39"/>
            <p:cNvSpPr>
              <a:spLocks noChangeArrowheads="1"/>
            </p:cNvSpPr>
            <p:nvPr/>
          </p:nvSpPr>
          <p:spPr bwMode="auto">
            <a:xfrm>
              <a:off x="1990" y="1538"/>
              <a:ext cx="1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Non-Recursively Enumerable Languages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5641910" y="4953000"/>
            <a:ext cx="1978090" cy="138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09847" y="3124200"/>
            <a:ext cx="1381553" cy="109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239000" y="2819400"/>
            <a:ext cx="914400" cy="4155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Times New Roman" charset="0"/>
              </a:rPr>
              <a:t>PDA</a:t>
            </a:r>
          </a:p>
        </p:txBody>
      </p:sp>
    </p:spTree>
    <p:extLst>
      <p:ext uri="{BB962C8B-B14F-4D97-AF65-F5344CB8AC3E}">
        <p14:creationId xmlns:p14="http://schemas.microsoft.com/office/powerpoint/2010/main" val="15229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CFGs &amp; CFLs: Example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5259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dirty="0"/>
              <a:t>{</a:t>
            </a:r>
            <a:r>
              <a:rPr lang="en-US" b="1" dirty="0"/>
              <a:t>a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b="1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 | n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0}</a:t>
            </a:r>
          </a:p>
          <a:p>
            <a:pPr algn="ctr">
              <a:buFont typeface="Wingdings" pitchFamily="2" charset="2"/>
              <a:buNone/>
            </a:pPr>
            <a:endParaRPr lang="en-US" dirty="0"/>
          </a:p>
          <a:p>
            <a:pPr algn="ctr">
              <a:buFont typeface="Wingdings" pitchFamily="2" charset="2"/>
              <a:buNone/>
            </a:pPr>
            <a:r>
              <a:rPr lang="en-US" sz="2800" dirty="0"/>
              <a:t>One of our canonical non-RLs.</a:t>
            </a:r>
            <a:endParaRPr lang="en-US" dirty="0"/>
          </a:p>
          <a:p>
            <a:pPr algn="ctr">
              <a:buFont typeface="Wingdings" pitchFamily="2" charset="2"/>
              <a:buNone/>
            </a:pPr>
            <a:r>
              <a:rPr lang="en-US" dirty="0"/>
              <a:t>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/>
              <a:t> | </a:t>
            </a:r>
            <a:r>
              <a:rPr lang="en-US" b="1" dirty="0"/>
              <a:t>a </a:t>
            </a:r>
            <a:r>
              <a:rPr lang="en-US" dirty="0"/>
              <a:t>S </a:t>
            </a:r>
            <a:r>
              <a:rPr lang="en-US" b="1" dirty="0"/>
              <a:t>b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b="1" u="sng" dirty="0"/>
              <a:t>Formally: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G = ({S}, {</a:t>
            </a:r>
            <a:r>
              <a:rPr lang="en-US" b="1" dirty="0" err="1"/>
              <a:t>a</a:t>
            </a:r>
            <a:r>
              <a:rPr lang="en-US" dirty="0" err="1"/>
              <a:t>,</a:t>
            </a:r>
            <a:r>
              <a:rPr lang="en-US" b="1" dirty="0" err="1"/>
              <a:t>b</a:t>
            </a:r>
            <a:r>
              <a:rPr lang="en-US" dirty="0"/>
              <a:t>}, {S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dirty="0"/>
              <a:t>, 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S </a:t>
            </a:r>
            <a:r>
              <a:rPr lang="en-US" b="1" dirty="0"/>
              <a:t>b</a:t>
            </a:r>
            <a:r>
              <a:rPr lang="en-US" dirty="0"/>
              <a:t>}, 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676400" y="2286000"/>
            <a:ext cx="32004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699" name="Line 5"/>
          <p:cNvSpPr>
            <a:spLocks noChangeShapeType="1"/>
          </p:cNvSpPr>
          <p:nvPr/>
        </p:nvSpPr>
        <p:spPr bwMode="auto">
          <a:xfrm>
            <a:off x="21336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0" name="Line 6"/>
          <p:cNvSpPr>
            <a:spLocks noChangeShapeType="1"/>
          </p:cNvSpPr>
          <p:nvPr/>
        </p:nvSpPr>
        <p:spPr bwMode="auto">
          <a:xfrm>
            <a:off x="25908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30480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2" name="Line 8"/>
          <p:cNvSpPr>
            <a:spLocks noChangeShapeType="1"/>
          </p:cNvSpPr>
          <p:nvPr/>
        </p:nvSpPr>
        <p:spPr bwMode="auto">
          <a:xfrm>
            <a:off x="35052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>
            <a:off x="39624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4419600" y="2286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2819400" y="4572000"/>
            <a:ext cx="1676400" cy="1219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6" name="Line 12"/>
          <p:cNvSpPr>
            <a:spLocks noChangeShapeType="1"/>
          </p:cNvSpPr>
          <p:nvPr/>
        </p:nvSpPr>
        <p:spPr bwMode="auto">
          <a:xfrm flipH="1" flipV="1">
            <a:off x="1905000" y="2819400"/>
            <a:ext cx="1447800" cy="1752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6019800" y="4572000"/>
            <a:ext cx="457200" cy="1447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966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8" name="Line 14"/>
          <p:cNvSpPr>
            <a:spLocks noChangeShapeType="1"/>
          </p:cNvSpPr>
          <p:nvPr/>
        </p:nvSpPr>
        <p:spPr bwMode="auto">
          <a:xfrm>
            <a:off x="6019800" y="55626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>
            <a:off x="6019800" y="5105400"/>
            <a:ext cx="457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0" name="Line 16"/>
          <p:cNvSpPr>
            <a:spLocks noChangeShapeType="1"/>
          </p:cNvSpPr>
          <p:nvPr/>
        </p:nvSpPr>
        <p:spPr bwMode="auto">
          <a:xfrm flipV="1">
            <a:off x="6019800" y="43434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 flipH="1">
            <a:off x="5867400" y="4343400"/>
            <a:ext cx="152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 flipV="1">
            <a:off x="6477000" y="43434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>
            <a:off x="6477000" y="4343400"/>
            <a:ext cx="152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4" name="Line 20"/>
          <p:cNvSpPr>
            <a:spLocks noChangeShapeType="1"/>
          </p:cNvSpPr>
          <p:nvPr/>
        </p:nvSpPr>
        <p:spPr bwMode="auto">
          <a:xfrm flipV="1">
            <a:off x="4495800" y="3962400"/>
            <a:ext cx="60960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 flipV="1">
            <a:off x="5105400" y="3886200"/>
            <a:ext cx="990600" cy="7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6" name="Line 22"/>
          <p:cNvSpPr>
            <a:spLocks noChangeShapeType="1"/>
          </p:cNvSpPr>
          <p:nvPr/>
        </p:nvSpPr>
        <p:spPr bwMode="auto">
          <a:xfrm>
            <a:off x="6096000" y="3886200"/>
            <a:ext cx="1524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717" name="Text Box 23"/>
          <p:cNvSpPr txBox="1">
            <a:spLocks noChangeArrowheads="1"/>
          </p:cNvSpPr>
          <p:nvPr/>
        </p:nvSpPr>
        <p:spPr bwMode="auto">
          <a:xfrm>
            <a:off x="6765925" y="483711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stack</a:t>
            </a:r>
          </a:p>
        </p:txBody>
      </p:sp>
      <p:sp>
        <p:nvSpPr>
          <p:cNvPr id="29718" name="Text Box 24"/>
          <p:cNvSpPr txBox="1">
            <a:spLocks noChangeArrowheads="1"/>
          </p:cNvSpPr>
          <p:nvPr/>
        </p:nvSpPr>
        <p:spPr bwMode="auto">
          <a:xfrm>
            <a:off x="6232525" y="3465513"/>
            <a:ext cx="128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stack head</a:t>
            </a:r>
          </a:p>
        </p:txBody>
      </p:sp>
      <p:sp>
        <p:nvSpPr>
          <p:cNvPr id="29719" name="Text Box 25"/>
          <p:cNvSpPr txBox="1">
            <a:spLocks noChangeArrowheads="1"/>
          </p:cNvSpPr>
          <p:nvPr/>
        </p:nvSpPr>
        <p:spPr bwMode="auto">
          <a:xfrm>
            <a:off x="3108325" y="4684713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finite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control</a:t>
            </a:r>
          </a:p>
        </p:txBody>
      </p:sp>
      <p:sp>
        <p:nvSpPr>
          <p:cNvPr id="29720" name="Text Box 26"/>
          <p:cNvSpPr txBox="1">
            <a:spLocks noChangeArrowheads="1"/>
          </p:cNvSpPr>
          <p:nvPr/>
        </p:nvSpPr>
        <p:spPr bwMode="auto">
          <a:xfrm>
            <a:off x="2651125" y="31607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tape head</a:t>
            </a:r>
          </a:p>
        </p:txBody>
      </p:sp>
      <p:sp>
        <p:nvSpPr>
          <p:cNvPr id="29721" name="Text Box 27"/>
          <p:cNvSpPr txBox="1">
            <a:spLocks noChangeArrowheads="1"/>
          </p:cNvSpPr>
          <p:nvPr/>
        </p:nvSpPr>
        <p:spPr bwMode="auto">
          <a:xfrm>
            <a:off x="3032125" y="16367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tape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006633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Garamond"/>
                <a:ea typeface="+mj-ea"/>
                <a:cs typeface="Arial"/>
              </a:rPr>
              <a:t>Pushdown Automaton -- PDA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rgbClr val="006633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Garamond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050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1125C2-8BB9-452D-B433-A162549D53D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Pushdown Automaton -- PDA</a:t>
            </a:r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1066800" y="3418820"/>
            <a:ext cx="388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28" name="Oval 4"/>
          <p:cNvSpPr>
            <a:spLocks noChangeArrowheads="1"/>
          </p:cNvSpPr>
          <p:nvPr/>
        </p:nvSpPr>
        <p:spPr bwMode="auto">
          <a:xfrm>
            <a:off x="1676400" y="42570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29" name="Oval 5"/>
          <p:cNvSpPr>
            <a:spLocks noChangeArrowheads="1"/>
          </p:cNvSpPr>
          <p:nvPr/>
        </p:nvSpPr>
        <p:spPr bwMode="auto">
          <a:xfrm>
            <a:off x="2743200" y="52476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0" name="Oval 6"/>
          <p:cNvSpPr>
            <a:spLocks noChangeArrowheads="1"/>
          </p:cNvSpPr>
          <p:nvPr/>
        </p:nvSpPr>
        <p:spPr bwMode="auto">
          <a:xfrm>
            <a:off x="2667000" y="40284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1" name="Oval 7"/>
          <p:cNvSpPr>
            <a:spLocks noChangeArrowheads="1"/>
          </p:cNvSpPr>
          <p:nvPr/>
        </p:nvSpPr>
        <p:spPr bwMode="auto">
          <a:xfrm>
            <a:off x="3886200" y="53238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2" name="Line 8"/>
          <p:cNvSpPr>
            <a:spLocks noChangeShapeType="1"/>
          </p:cNvSpPr>
          <p:nvPr/>
        </p:nvSpPr>
        <p:spPr bwMode="auto">
          <a:xfrm flipV="1">
            <a:off x="2057400" y="425702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3" name="Line 9"/>
          <p:cNvSpPr>
            <a:spLocks noChangeShapeType="1"/>
          </p:cNvSpPr>
          <p:nvPr/>
        </p:nvSpPr>
        <p:spPr bwMode="auto">
          <a:xfrm>
            <a:off x="1371600" y="448562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4" name="Oval 10"/>
          <p:cNvSpPr>
            <a:spLocks noChangeArrowheads="1"/>
          </p:cNvSpPr>
          <p:nvPr/>
        </p:nvSpPr>
        <p:spPr bwMode="auto">
          <a:xfrm>
            <a:off x="3810000" y="524762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5" name="Line 11"/>
          <p:cNvSpPr>
            <a:spLocks noChangeShapeType="1"/>
          </p:cNvSpPr>
          <p:nvPr/>
        </p:nvSpPr>
        <p:spPr bwMode="auto">
          <a:xfrm>
            <a:off x="3124200" y="54762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6" name="Oval 12"/>
          <p:cNvSpPr>
            <a:spLocks noChangeArrowheads="1"/>
          </p:cNvSpPr>
          <p:nvPr/>
        </p:nvSpPr>
        <p:spPr bwMode="auto">
          <a:xfrm>
            <a:off x="1981200" y="509522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7" name="Line 13"/>
          <p:cNvSpPr>
            <a:spLocks noChangeShapeType="1"/>
          </p:cNvSpPr>
          <p:nvPr/>
        </p:nvSpPr>
        <p:spPr bwMode="auto">
          <a:xfrm>
            <a:off x="2362200" y="540002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>
            <a:off x="2895600" y="440942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39" name="Line 15"/>
          <p:cNvSpPr>
            <a:spLocks noChangeShapeType="1"/>
          </p:cNvSpPr>
          <p:nvPr/>
        </p:nvSpPr>
        <p:spPr bwMode="auto">
          <a:xfrm>
            <a:off x="1905000" y="463802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0" name="Freeform 16"/>
          <p:cNvSpPr>
            <a:spLocks/>
          </p:cNvSpPr>
          <p:nvPr/>
        </p:nvSpPr>
        <p:spPr bwMode="auto">
          <a:xfrm>
            <a:off x="2971800" y="3939520"/>
            <a:ext cx="800100" cy="495300"/>
          </a:xfrm>
          <a:custGeom>
            <a:avLst/>
            <a:gdLst>
              <a:gd name="T0" fmla="*/ 0 w 504"/>
              <a:gd name="T1" fmla="*/ 104 h 312"/>
              <a:gd name="T2" fmla="*/ 384 w 504"/>
              <a:gd name="T3" fmla="*/ 8 h 312"/>
              <a:gd name="T4" fmla="*/ 480 w 504"/>
              <a:gd name="T5" fmla="*/ 152 h 312"/>
              <a:gd name="T6" fmla="*/ 432 w 504"/>
              <a:gd name="T7" fmla="*/ 296 h 312"/>
              <a:gd name="T8" fmla="*/ 48 w 504"/>
              <a:gd name="T9" fmla="*/ 24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" h="312">
                <a:moveTo>
                  <a:pt x="0" y="104"/>
                </a:moveTo>
                <a:cubicBezTo>
                  <a:pt x="152" y="52"/>
                  <a:pt x="304" y="0"/>
                  <a:pt x="384" y="8"/>
                </a:cubicBezTo>
                <a:cubicBezTo>
                  <a:pt x="464" y="16"/>
                  <a:pt x="472" y="104"/>
                  <a:pt x="480" y="152"/>
                </a:cubicBezTo>
                <a:cubicBezTo>
                  <a:pt x="488" y="200"/>
                  <a:pt x="504" y="280"/>
                  <a:pt x="432" y="296"/>
                </a:cubicBezTo>
                <a:cubicBezTo>
                  <a:pt x="360" y="312"/>
                  <a:pt x="204" y="280"/>
                  <a:pt x="48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1" name="Rectangle 17"/>
          <p:cNvSpPr>
            <a:spLocks noChangeArrowheads="1"/>
          </p:cNvSpPr>
          <p:nvPr/>
        </p:nvSpPr>
        <p:spPr bwMode="auto">
          <a:xfrm>
            <a:off x="6705600" y="2733020"/>
            <a:ext cx="6858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2" name="Rectangle 18"/>
          <p:cNvSpPr>
            <a:spLocks noChangeArrowheads="1"/>
          </p:cNvSpPr>
          <p:nvPr/>
        </p:nvSpPr>
        <p:spPr bwMode="auto">
          <a:xfrm>
            <a:off x="914400" y="1905000"/>
            <a:ext cx="4191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3" name="Line 19"/>
          <p:cNvSpPr>
            <a:spLocks noChangeShapeType="1"/>
          </p:cNvSpPr>
          <p:nvPr/>
        </p:nvSpPr>
        <p:spPr bwMode="auto">
          <a:xfrm>
            <a:off x="1295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4" name="Line 20"/>
          <p:cNvSpPr>
            <a:spLocks noChangeShapeType="1"/>
          </p:cNvSpPr>
          <p:nvPr/>
        </p:nvSpPr>
        <p:spPr bwMode="auto">
          <a:xfrm>
            <a:off x="1676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5" name="Line 21"/>
          <p:cNvSpPr>
            <a:spLocks noChangeShapeType="1"/>
          </p:cNvSpPr>
          <p:nvPr/>
        </p:nvSpPr>
        <p:spPr bwMode="auto">
          <a:xfrm>
            <a:off x="2057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6" name="Line 22"/>
          <p:cNvSpPr>
            <a:spLocks noChangeShapeType="1"/>
          </p:cNvSpPr>
          <p:nvPr/>
        </p:nvSpPr>
        <p:spPr bwMode="auto">
          <a:xfrm>
            <a:off x="2438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7" name="Line 23"/>
          <p:cNvSpPr>
            <a:spLocks noChangeShapeType="1"/>
          </p:cNvSpPr>
          <p:nvPr/>
        </p:nvSpPr>
        <p:spPr bwMode="auto">
          <a:xfrm>
            <a:off x="2819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8" name="Line 24"/>
          <p:cNvSpPr>
            <a:spLocks noChangeShapeType="1"/>
          </p:cNvSpPr>
          <p:nvPr/>
        </p:nvSpPr>
        <p:spPr bwMode="auto">
          <a:xfrm>
            <a:off x="3200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49" name="Line 25"/>
          <p:cNvSpPr>
            <a:spLocks noChangeShapeType="1"/>
          </p:cNvSpPr>
          <p:nvPr/>
        </p:nvSpPr>
        <p:spPr bwMode="auto">
          <a:xfrm>
            <a:off x="3581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0" name="Line 26"/>
          <p:cNvSpPr>
            <a:spLocks noChangeShapeType="1"/>
          </p:cNvSpPr>
          <p:nvPr/>
        </p:nvSpPr>
        <p:spPr bwMode="auto">
          <a:xfrm>
            <a:off x="3962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1" name="Line 27"/>
          <p:cNvSpPr>
            <a:spLocks noChangeShapeType="1"/>
          </p:cNvSpPr>
          <p:nvPr/>
        </p:nvSpPr>
        <p:spPr bwMode="auto">
          <a:xfrm>
            <a:off x="4343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2" name="Line 28"/>
          <p:cNvSpPr>
            <a:spLocks noChangeShapeType="1"/>
          </p:cNvSpPr>
          <p:nvPr/>
        </p:nvSpPr>
        <p:spPr bwMode="auto">
          <a:xfrm>
            <a:off x="47244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3" name="Line 29"/>
          <p:cNvSpPr>
            <a:spLocks noChangeShapeType="1"/>
          </p:cNvSpPr>
          <p:nvPr/>
        </p:nvSpPr>
        <p:spPr bwMode="auto">
          <a:xfrm>
            <a:off x="6705600" y="57810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4" name="Line 30"/>
          <p:cNvSpPr>
            <a:spLocks noChangeShapeType="1"/>
          </p:cNvSpPr>
          <p:nvPr/>
        </p:nvSpPr>
        <p:spPr bwMode="auto">
          <a:xfrm>
            <a:off x="6705600" y="54762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5" name="Line 31"/>
          <p:cNvSpPr>
            <a:spLocks noChangeShapeType="1"/>
          </p:cNvSpPr>
          <p:nvPr/>
        </p:nvSpPr>
        <p:spPr bwMode="auto">
          <a:xfrm>
            <a:off x="6705600" y="51714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6" name="Line 32"/>
          <p:cNvSpPr>
            <a:spLocks noChangeShapeType="1"/>
          </p:cNvSpPr>
          <p:nvPr/>
        </p:nvSpPr>
        <p:spPr bwMode="auto">
          <a:xfrm>
            <a:off x="6705600" y="48666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7" name="Line 33"/>
          <p:cNvSpPr>
            <a:spLocks noChangeShapeType="1"/>
          </p:cNvSpPr>
          <p:nvPr/>
        </p:nvSpPr>
        <p:spPr bwMode="auto">
          <a:xfrm>
            <a:off x="6705600" y="45618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8" name="Line 34"/>
          <p:cNvSpPr>
            <a:spLocks noChangeShapeType="1"/>
          </p:cNvSpPr>
          <p:nvPr/>
        </p:nvSpPr>
        <p:spPr bwMode="auto">
          <a:xfrm>
            <a:off x="6705600" y="42570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59" name="Line 35"/>
          <p:cNvSpPr>
            <a:spLocks noChangeShapeType="1"/>
          </p:cNvSpPr>
          <p:nvPr/>
        </p:nvSpPr>
        <p:spPr bwMode="auto">
          <a:xfrm>
            <a:off x="6705600" y="39522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0" name="Line 36"/>
          <p:cNvSpPr>
            <a:spLocks noChangeShapeType="1"/>
          </p:cNvSpPr>
          <p:nvPr/>
        </p:nvSpPr>
        <p:spPr bwMode="auto">
          <a:xfrm>
            <a:off x="6705600" y="36474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1" name="Line 37"/>
          <p:cNvSpPr>
            <a:spLocks noChangeShapeType="1"/>
          </p:cNvSpPr>
          <p:nvPr/>
        </p:nvSpPr>
        <p:spPr bwMode="auto">
          <a:xfrm>
            <a:off x="6705600" y="33426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2" name="Line 38"/>
          <p:cNvSpPr>
            <a:spLocks noChangeShapeType="1"/>
          </p:cNvSpPr>
          <p:nvPr/>
        </p:nvSpPr>
        <p:spPr bwMode="auto">
          <a:xfrm>
            <a:off x="6705600" y="303782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3" name="Line 39"/>
          <p:cNvSpPr>
            <a:spLocks noChangeShapeType="1"/>
          </p:cNvSpPr>
          <p:nvPr/>
        </p:nvSpPr>
        <p:spPr bwMode="auto">
          <a:xfrm>
            <a:off x="2971800" y="2425148"/>
            <a:ext cx="0" cy="10058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4" name="Line 40"/>
          <p:cNvSpPr>
            <a:spLocks noChangeShapeType="1"/>
          </p:cNvSpPr>
          <p:nvPr/>
        </p:nvSpPr>
        <p:spPr bwMode="auto">
          <a:xfrm flipH="1">
            <a:off x="4953000" y="471422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3065" name="Text Box 41"/>
          <p:cNvSpPr txBox="1">
            <a:spLocks noChangeArrowheads="1"/>
          </p:cNvSpPr>
          <p:nvPr/>
        </p:nvSpPr>
        <p:spPr bwMode="auto">
          <a:xfrm>
            <a:off x="1600200" y="1396425"/>
            <a:ext cx="23903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 String</a:t>
            </a:r>
          </a:p>
        </p:txBody>
      </p:sp>
      <p:sp>
        <p:nvSpPr>
          <p:cNvPr id="513066" name="Text Box 42"/>
          <p:cNvSpPr txBox="1">
            <a:spLocks noChangeArrowheads="1"/>
          </p:cNvSpPr>
          <p:nvPr/>
        </p:nvSpPr>
        <p:spPr bwMode="auto">
          <a:xfrm>
            <a:off x="6514351" y="2133600"/>
            <a:ext cx="1029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13067" name="Text Box 43"/>
          <p:cNvSpPr txBox="1">
            <a:spLocks noChangeArrowheads="1"/>
          </p:cNvSpPr>
          <p:nvPr/>
        </p:nvSpPr>
        <p:spPr bwMode="auto">
          <a:xfrm>
            <a:off x="1066800" y="3418820"/>
            <a:ext cx="1111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99443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94B6D1-6E3A-4FD8-8357-E3577C39C97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Pushdown Automata (PDA)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400" b="1" dirty="0">
                <a:cs typeface="Times New Roman" panose="02020603050405020304" pitchFamily="18" charset="0"/>
              </a:rPr>
              <a:t>Informally: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A PDA is an NFA with a stack.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Transitions are modified to accommodate stack operations.</a:t>
            </a: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400" b="1" dirty="0">
                <a:cs typeface="Times New Roman" panose="02020603050405020304" pitchFamily="18" charset="0"/>
              </a:rPr>
              <a:t>Questions: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What is a stack?</a:t>
            </a:r>
          </a:p>
          <a:p>
            <a:pPr lvl="1"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How does a stack help?</a:t>
            </a: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400" dirty="0"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FA</a:t>
            </a:r>
            <a:r>
              <a:rPr lang="en-US" altLang="en-US" sz="2400" dirty="0">
                <a:cs typeface="Times New Roman" panose="02020603050405020304" pitchFamily="18" charset="0"/>
              </a:rPr>
              <a:t> can “remember” only a finite amount of information, whereas a </a:t>
            </a:r>
            <a:r>
              <a:rPr lang="en-US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PDA</a:t>
            </a:r>
            <a:r>
              <a:rPr lang="en-US" altLang="en-US" sz="2400" dirty="0">
                <a:cs typeface="Times New Roman" panose="02020603050405020304" pitchFamily="18" charset="0"/>
              </a:rPr>
              <a:t> can “remember” an infinite amount of (certain types of) information, in one memory-stack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800" baseline="-25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5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1BC00-9746-4745-8937-1BDEC28BD11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525780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b="1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 | 0=&lt;n}										is </a:t>
            </a:r>
            <a:r>
              <a:rPr lang="en-US" altLang="en-US" sz="2000" i="1" dirty="0">
                <a:cs typeface="Times New Roman" panose="02020603050405020304" pitchFamily="18" charset="0"/>
              </a:rPr>
              <a:t>not</a:t>
            </a:r>
            <a:r>
              <a:rPr lang="en-US" altLang="en-US" sz="2000" dirty="0">
                <a:cs typeface="Times New Roman" panose="02020603050405020304" pitchFamily="18" charset="0"/>
              </a:rPr>
              <a:t> regular, but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000" dirty="0">
              <a:cs typeface="Times New Roman" panose="02020603050405020304" pitchFamily="18" charset="0"/>
            </a:endParaRP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 </a:t>
            </a:r>
            <a:r>
              <a:rPr lang="en-US" altLang="en-US" sz="2000" dirty="0">
                <a:cs typeface="Times New Roman" panose="02020603050405020304" pitchFamily="18" charset="0"/>
              </a:rPr>
              <a:t>| 0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cs typeface="Times New Roman" panose="02020603050405020304" pitchFamily="18" charset="0"/>
              </a:rPr>
              <a:t>k, for some fixed k}		is regular, for any fixed k.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b="1" dirty="0">
                <a:cs typeface="Times New Roman" panose="02020603050405020304" pitchFamily="18" charset="0"/>
              </a:rPr>
              <a:t>For k=3:</a:t>
            </a:r>
          </a:p>
          <a:p>
            <a:pPr defTabSz="341313" eaLnBrk="1" hangingPunct="1">
              <a:buFontTx/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				L = {ε</a:t>
            </a:r>
            <a:r>
              <a:rPr lang="en-US" altLang="en-US" sz="1800" dirty="0">
                <a:cs typeface="Times New Roman" panose="02020603050405020304" pitchFamily="18" charset="0"/>
              </a:rPr>
              <a:t>,</a:t>
            </a:r>
            <a:r>
              <a:rPr lang="en-US" altLang="en-US" sz="2000" dirty="0">
                <a:cs typeface="Times New Roman" panose="02020603050405020304" pitchFamily="18" charset="0"/>
              </a:rPr>
              <a:t> 01, 0011, 000111}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b="1" dirty="0">
              <a:cs typeface="Times New Roman" panose="02020603050405020304" pitchFamily="18" charset="0"/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889250" y="3643313"/>
            <a:ext cx="44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260850" y="4495800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0/1</a:t>
            </a:r>
          </a:p>
        </p:txBody>
      </p:sp>
      <p:grpSp>
        <p:nvGrpSpPr>
          <p:cNvPr id="7174" name="Group 7"/>
          <p:cNvGrpSpPr>
            <a:grpSpLocks/>
          </p:cNvGrpSpPr>
          <p:nvPr/>
        </p:nvGrpSpPr>
        <p:grpSpPr bwMode="auto">
          <a:xfrm>
            <a:off x="3346450" y="3429000"/>
            <a:ext cx="531813" cy="485775"/>
            <a:chOff x="755" y="1461"/>
            <a:chExt cx="446" cy="434"/>
          </a:xfrm>
        </p:grpSpPr>
        <p:sp>
          <p:nvSpPr>
            <p:cNvPr id="7211" name="Oval 8"/>
            <p:cNvSpPr>
              <a:spLocks noChangeArrowheads="1"/>
            </p:cNvSpPr>
            <p:nvPr/>
          </p:nvSpPr>
          <p:spPr bwMode="auto">
            <a:xfrm>
              <a:off x="793" y="1500"/>
              <a:ext cx="371" cy="3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</a:t>
              </a:r>
              <a:r>
                <a:rPr kumimoji="0" lang="en-US" altLang="en-US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12" name="Oval 9"/>
            <p:cNvSpPr>
              <a:spLocks noChangeArrowheads="1"/>
            </p:cNvSpPr>
            <p:nvPr/>
          </p:nvSpPr>
          <p:spPr bwMode="auto">
            <a:xfrm>
              <a:off x="755" y="1461"/>
              <a:ext cx="446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7175" name="Oval 10"/>
          <p:cNvSpPr>
            <a:spLocks noChangeArrowheads="1"/>
          </p:cNvSpPr>
          <p:nvPr/>
        </p:nvSpPr>
        <p:spPr bwMode="auto">
          <a:xfrm>
            <a:off x="3346450" y="4648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3879850" y="3643313"/>
            <a:ext cx="98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4108450" y="3276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7178" name="Oval 13"/>
          <p:cNvSpPr>
            <a:spLocks noChangeArrowheads="1"/>
          </p:cNvSpPr>
          <p:nvPr/>
        </p:nvSpPr>
        <p:spPr bwMode="auto">
          <a:xfrm>
            <a:off x="4868863" y="3403600"/>
            <a:ext cx="531812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79" name="Line 15"/>
          <p:cNvSpPr>
            <a:spLocks noChangeShapeType="1"/>
          </p:cNvSpPr>
          <p:nvPr/>
        </p:nvSpPr>
        <p:spPr bwMode="auto">
          <a:xfrm flipV="1">
            <a:off x="357505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0" name="Line 21"/>
          <p:cNvSpPr>
            <a:spLocks noChangeShapeType="1"/>
          </p:cNvSpPr>
          <p:nvPr/>
        </p:nvSpPr>
        <p:spPr bwMode="auto">
          <a:xfrm>
            <a:off x="509905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1" name="Text Box 22"/>
          <p:cNvSpPr txBox="1">
            <a:spLocks noChangeArrowheads="1"/>
          </p:cNvSpPr>
          <p:nvPr/>
        </p:nvSpPr>
        <p:spPr bwMode="auto">
          <a:xfrm>
            <a:off x="509905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82" name="Line 23"/>
          <p:cNvSpPr>
            <a:spLocks noChangeShapeType="1"/>
          </p:cNvSpPr>
          <p:nvPr/>
        </p:nvSpPr>
        <p:spPr bwMode="auto">
          <a:xfrm flipH="1">
            <a:off x="3879850" y="487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3" name="Text Box 24"/>
          <p:cNvSpPr txBox="1">
            <a:spLocks noChangeArrowheads="1"/>
          </p:cNvSpPr>
          <p:nvPr/>
        </p:nvSpPr>
        <p:spPr bwMode="auto">
          <a:xfrm>
            <a:off x="365125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84" name="Line 27"/>
          <p:cNvSpPr>
            <a:spLocks noChangeShapeType="1"/>
          </p:cNvSpPr>
          <p:nvPr/>
        </p:nvSpPr>
        <p:spPr bwMode="auto">
          <a:xfrm>
            <a:off x="540385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5" name="Oval 28"/>
          <p:cNvSpPr>
            <a:spLocks noChangeArrowheads="1"/>
          </p:cNvSpPr>
          <p:nvPr/>
        </p:nvSpPr>
        <p:spPr bwMode="auto">
          <a:xfrm>
            <a:off x="6551613" y="3403600"/>
            <a:ext cx="531812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186" name="Text Box 29"/>
          <p:cNvSpPr txBox="1">
            <a:spLocks noChangeArrowheads="1"/>
          </p:cNvSpPr>
          <p:nvPr/>
        </p:nvSpPr>
        <p:spPr bwMode="auto">
          <a:xfrm>
            <a:off x="746125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87" name="Oval 33"/>
          <p:cNvSpPr>
            <a:spLocks noChangeArrowheads="1"/>
          </p:cNvSpPr>
          <p:nvPr/>
        </p:nvSpPr>
        <p:spPr bwMode="auto">
          <a:xfrm>
            <a:off x="6546850" y="4648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188" name="Line 34"/>
          <p:cNvSpPr>
            <a:spLocks noChangeShapeType="1"/>
          </p:cNvSpPr>
          <p:nvPr/>
        </p:nvSpPr>
        <p:spPr bwMode="auto">
          <a:xfrm>
            <a:off x="7080250" y="3643313"/>
            <a:ext cx="98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89" name="Text Box 35"/>
          <p:cNvSpPr txBox="1">
            <a:spLocks noChangeArrowheads="1"/>
          </p:cNvSpPr>
          <p:nvPr/>
        </p:nvSpPr>
        <p:spPr bwMode="auto">
          <a:xfrm>
            <a:off x="7461250" y="3276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7190" name="Oval 36"/>
          <p:cNvSpPr>
            <a:spLocks noChangeArrowheads="1"/>
          </p:cNvSpPr>
          <p:nvPr/>
        </p:nvSpPr>
        <p:spPr bwMode="auto">
          <a:xfrm>
            <a:off x="8069263" y="3403600"/>
            <a:ext cx="531812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191" name="Line 37"/>
          <p:cNvSpPr>
            <a:spLocks noChangeShapeType="1"/>
          </p:cNvSpPr>
          <p:nvPr/>
        </p:nvSpPr>
        <p:spPr bwMode="auto">
          <a:xfrm flipV="1">
            <a:off x="677545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92" name="Line 38"/>
          <p:cNvSpPr>
            <a:spLocks noChangeShapeType="1"/>
          </p:cNvSpPr>
          <p:nvPr/>
        </p:nvSpPr>
        <p:spPr bwMode="auto">
          <a:xfrm>
            <a:off x="829945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93" name="Text Box 39"/>
          <p:cNvSpPr txBox="1">
            <a:spLocks noChangeArrowheads="1"/>
          </p:cNvSpPr>
          <p:nvPr/>
        </p:nvSpPr>
        <p:spPr bwMode="auto">
          <a:xfrm>
            <a:off x="829945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94" name="Line 40"/>
          <p:cNvSpPr>
            <a:spLocks noChangeShapeType="1"/>
          </p:cNvSpPr>
          <p:nvPr/>
        </p:nvSpPr>
        <p:spPr bwMode="auto">
          <a:xfrm flipH="1">
            <a:off x="7080250" y="487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95" name="Text Box 41"/>
          <p:cNvSpPr txBox="1">
            <a:spLocks noChangeArrowheads="1"/>
          </p:cNvSpPr>
          <p:nvPr/>
        </p:nvSpPr>
        <p:spPr bwMode="auto">
          <a:xfrm>
            <a:off x="685165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7196" name="Oval 42"/>
          <p:cNvSpPr>
            <a:spLocks noChangeArrowheads="1"/>
          </p:cNvSpPr>
          <p:nvPr/>
        </p:nvSpPr>
        <p:spPr bwMode="auto">
          <a:xfrm>
            <a:off x="8070850" y="4648200"/>
            <a:ext cx="531813" cy="48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197" name="Line 44"/>
          <p:cNvSpPr>
            <a:spLocks noChangeShapeType="1"/>
          </p:cNvSpPr>
          <p:nvPr/>
        </p:nvSpPr>
        <p:spPr bwMode="auto">
          <a:xfrm flipH="1">
            <a:off x="5403850" y="4876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98" name="Text Box 45"/>
          <p:cNvSpPr txBox="1">
            <a:spLocks noChangeArrowheads="1"/>
          </p:cNvSpPr>
          <p:nvPr/>
        </p:nvSpPr>
        <p:spPr bwMode="auto">
          <a:xfrm>
            <a:off x="5784850" y="3276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7199" name="Text Box 46"/>
          <p:cNvSpPr txBox="1">
            <a:spLocks noChangeArrowheads="1"/>
          </p:cNvSpPr>
          <p:nvPr/>
        </p:nvSpPr>
        <p:spPr bwMode="auto">
          <a:xfrm>
            <a:off x="586105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cxnSp>
        <p:nvCxnSpPr>
          <p:cNvPr id="7200" name="AutoShape 48"/>
          <p:cNvCxnSpPr>
            <a:cxnSpLocks noChangeShapeType="1"/>
            <a:stCxn id="7187" idx="3"/>
            <a:endCxn id="7175" idx="5"/>
          </p:cNvCxnSpPr>
          <p:nvPr/>
        </p:nvCxnSpPr>
        <p:spPr bwMode="auto">
          <a:xfrm rot="5400000">
            <a:off x="5211763" y="3651250"/>
            <a:ext cx="1587" cy="2824163"/>
          </a:xfrm>
          <a:prstGeom prst="curvedConnector3">
            <a:avLst>
              <a:gd name="adj1" fmla="val 18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1" name="AutoShape 49"/>
          <p:cNvCxnSpPr>
            <a:cxnSpLocks noChangeShapeType="1"/>
            <a:stCxn id="7196" idx="3"/>
            <a:endCxn id="7175" idx="4"/>
          </p:cNvCxnSpPr>
          <p:nvPr/>
        </p:nvCxnSpPr>
        <p:spPr bwMode="auto">
          <a:xfrm rot="5400000">
            <a:off x="5845175" y="2830513"/>
            <a:ext cx="71437" cy="4535488"/>
          </a:xfrm>
          <a:prstGeom prst="curvedConnector3">
            <a:avLst>
              <a:gd name="adj1" fmla="val 71555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2" name="Text Box 50"/>
          <p:cNvSpPr txBox="1">
            <a:spLocks noChangeArrowheads="1"/>
          </p:cNvSpPr>
          <p:nvPr/>
        </p:nvSpPr>
        <p:spPr bwMode="auto">
          <a:xfrm>
            <a:off x="5784850" y="4953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7203" name="Text Box 51"/>
          <p:cNvSpPr txBox="1">
            <a:spLocks noChangeArrowheads="1"/>
          </p:cNvSpPr>
          <p:nvPr/>
        </p:nvSpPr>
        <p:spPr bwMode="auto">
          <a:xfrm>
            <a:off x="715645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cxnSp>
        <p:nvCxnSpPr>
          <p:cNvPr id="7204" name="AutoShape 52"/>
          <p:cNvCxnSpPr>
            <a:cxnSpLocks noChangeShapeType="1"/>
            <a:stCxn id="7175" idx="1"/>
            <a:endCxn id="7175" idx="3"/>
          </p:cNvCxnSpPr>
          <p:nvPr/>
        </p:nvCxnSpPr>
        <p:spPr bwMode="auto">
          <a:xfrm rot="5400000" flipV="1">
            <a:off x="3253582" y="4890294"/>
            <a:ext cx="342900" cy="1587"/>
          </a:xfrm>
          <a:prstGeom prst="curvedConnector5">
            <a:avLst>
              <a:gd name="adj1" fmla="val -17134"/>
              <a:gd name="adj2" fmla="val -23500005"/>
              <a:gd name="adj3" fmla="val 12175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5" name="Text Box 53"/>
          <p:cNvSpPr txBox="1">
            <a:spLocks noChangeArrowheads="1"/>
          </p:cNvSpPr>
          <p:nvPr/>
        </p:nvSpPr>
        <p:spPr bwMode="auto">
          <a:xfrm>
            <a:off x="2584450" y="4724400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0/1</a:t>
            </a:r>
          </a:p>
        </p:txBody>
      </p:sp>
      <p:grpSp>
        <p:nvGrpSpPr>
          <p:cNvPr id="7206" name="Group 54"/>
          <p:cNvGrpSpPr>
            <a:grpSpLocks/>
          </p:cNvGrpSpPr>
          <p:nvPr/>
        </p:nvGrpSpPr>
        <p:grpSpPr bwMode="auto">
          <a:xfrm>
            <a:off x="4870450" y="4648200"/>
            <a:ext cx="531813" cy="485775"/>
            <a:chOff x="755" y="1461"/>
            <a:chExt cx="446" cy="434"/>
          </a:xfrm>
        </p:grpSpPr>
        <p:sp>
          <p:nvSpPr>
            <p:cNvPr id="7209" name="Oval 55"/>
            <p:cNvSpPr>
              <a:spLocks noChangeArrowheads="1"/>
            </p:cNvSpPr>
            <p:nvPr/>
          </p:nvSpPr>
          <p:spPr bwMode="auto">
            <a:xfrm>
              <a:off x="793" y="1500"/>
              <a:ext cx="371" cy="3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q</a:t>
              </a:r>
              <a:r>
                <a:rPr kumimoji="0" lang="en-US" altLang="en-US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210" name="Oval 56"/>
            <p:cNvSpPr>
              <a:spLocks noChangeArrowheads="1"/>
            </p:cNvSpPr>
            <p:nvPr/>
          </p:nvSpPr>
          <p:spPr bwMode="auto">
            <a:xfrm>
              <a:off x="755" y="1461"/>
              <a:ext cx="446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endParaRPr>
            </a:p>
          </p:txBody>
        </p:sp>
      </p:grpSp>
      <p:cxnSp>
        <p:nvCxnSpPr>
          <p:cNvPr id="7207" name="AutoShape 59"/>
          <p:cNvCxnSpPr>
            <a:cxnSpLocks noChangeShapeType="1"/>
            <a:stCxn id="7190" idx="6"/>
            <a:endCxn id="7175" idx="3"/>
          </p:cNvCxnSpPr>
          <p:nvPr/>
        </p:nvCxnSpPr>
        <p:spPr bwMode="auto">
          <a:xfrm flipH="1">
            <a:off x="3424238" y="3646488"/>
            <a:ext cx="5176837" cy="1416050"/>
          </a:xfrm>
          <a:prstGeom prst="curvedConnector4">
            <a:avLst>
              <a:gd name="adj1" fmla="val -4417"/>
              <a:gd name="adj2" fmla="val 1718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8" name="Text Box 60"/>
          <p:cNvSpPr txBox="1">
            <a:spLocks noChangeArrowheads="1"/>
          </p:cNvSpPr>
          <p:nvPr/>
        </p:nvSpPr>
        <p:spPr bwMode="auto">
          <a:xfrm>
            <a:off x="7689850" y="5410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4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Example of weakness of FA</a:t>
            </a:r>
          </a:p>
        </p:txBody>
      </p:sp>
    </p:spTree>
    <p:extLst>
      <p:ext uri="{BB962C8B-B14F-4D97-AF65-F5344CB8AC3E}">
        <p14:creationId xmlns:p14="http://schemas.microsoft.com/office/powerpoint/2010/main" val="326145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/>
      <p:bldP spid="7175" grpId="0" animBg="1"/>
      <p:bldP spid="7176" grpId="0" animBg="1"/>
      <p:bldP spid="7177" grpId="0"/>
      <p:bldP spid="7178" grpId="0" animBg="1"/>
      <p:bldP spid="7179" grpId="0" animBg="1"/>
      <p:bldP spid="7180" grpId="0" animBg="1"/>
      <p:bldP spid="7181" grpId="0"/>
      <p:bldP spid="7182" grpId="0" animBg="1"/>
      <p:bldP spid="7183" grpId="0"/>
      <p:bldP spid="7184" grpId="0" animBg="1"/>
      <p:bldP spid="7185" grpId="0" animBg="1"/>
      <p:bldP spid="7186" grpId="0"/>
      <p:bldP spid="7187" grpId="0" animBg="1"/>
      <p:bldP spid="7188" grpId="0" animBg="1"/>
      <p:bldP spid="7189" grpId="0"/>
      <p:bldP spid="7190" grpId="0" animBg="1"/>
      <p:bldP spid="7191" grpId="0" animBg="1"/>
      <p:bldP spid="7192" grpId="0" animBg="1"/>
      <p:bldP spid="7193" grpId="0"/>
      <p:bldP spid="7194" grpId="0" animBg="1"/>
      <p:bldP spid="7195" grpId="0"/>
      <p:bldP spid="7196" grpId="0" animBg="1"/>
      <p:bldP spid="7197" grpId="0" animBg="1"/>
      <p:bldP spid="7198" grpId="0"/>
      <p:bldP spid="7199" grpId="0"/>
      <p:bldP spid="7202" grpId="0"/>
      <p:bldP spid="7203" grpId="0"/>
      <p:bldP spid="7205" grpId="0"/>
      <p:bldP spid="720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D4EFBD-8ADA-463E-8AA1-0559529961F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In a FA, each state remembers a finite amount of information.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To get 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 | 0</a:t>
            </a:r>
            <a:r>
              <a:rPr lang="en-US" altLang="en-US" sz="3200" dirty="0">
                <a:sym typeface="Symbol" panose="05050102010706020507" pitchFamily="18" charset="2"/>
              </a:rPr>
              <a:t></a:t>
            </a:r>
            <a:r>
              <a:rPr lang="en-US" altLang="en-US" sz="2000" dirty="0">
                <a:cs typeface="Times New Roman" panose="02020603050405020304" pitchFamily="18" charset="0"/>
              </a:rPr>
              <a:t>n} with a DFA would require an infinite number of states using the preceding technique.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An infinite stack solves the problem for 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 | 0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dirty="0">
                <a:cs typeface="Times New Roman" panose="02020603050405020304" pitchFamily="18" charset="0"/>
              </a:rPr>
              <a:t>n} as follows: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Read all 0’s and place them on a stack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dirty="0">
                <a:cs typeface="Times New Roman" panose="02020603050405020304" pitchFamily="18" charset="0"/>
              </a:rPr>
              <a:t>Read all 1’s and match with the corresponding 0’s on the stack</a:t>
            </a:r>
          </a:p>
          <a:p>
            <a:pPr lvl="1"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Only need two states to do this in a PDA</a:t>
            </a: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defTabSz="341313" eaLnBrk="1" hangingPunct="1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000" dirty="0">
                <a:cs typeface="Times New Roman" panose="02020603050405020304" pitchFamily="18" charset="0"/>
              </a:rPr>
              <a:t>Similarly for {0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000" dirty="0">
                <a:cs typeface="Times New Roman" panose="02020603050405020304" pitchFamily="18" charset="0"/>
              </a:rPr>
              <a:t>1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m</a:t>
            </a:r>
            <a:r>
              <a:rPr lang="en-US" altLang="en-US" sz="2000" dirty="0">
                <a:cs typeface="Times New Roman" panose="02020603050405020304" pitchFamily="18" charset="0"/>
              </a:rPr>
              <a:t>0</a:t>
            </a:r>
            <a:r>
              <a:rPr lang="en-US" altLang="en-US" sz="2000" baseline="30000" dirty="0">
                <a:cs typeface="Times New Roman" panose="02020603050405020304" pitchFamily="18" charset="0"/>
              </a:rPr>
              <a:t>n+m</a:t>
            </a:r>
            <a:r>
              <a:rPr lang="en-US" altLang="en-US" sz="2000" dirty="0">
                <a:cs typeface="Times New Roman" panose="02020603050405020304" pitchFamily="18" charset="0"/>
              </a:rPr>
              <a:t> | n,m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000" dirty="0">
                <a:cs typeface="Times New Roman" panose="02020603050405020304" pitchFamily="18" charset="0"/>
              </a:rPr>
              <a:t>0}</a:t>
            </a:r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FA vs. PDA</a:t>
            </a:r>
          </a:p>
        </p:txBody>
      </p:sp>
    </p:spTree>
    <p:extLst>
      <p:ext uri="{BB962C8B-B14F-4D97-AF65-F5344CB8AC3E}">
        <p14:creationId xmlns:p14="http://schemas.microsoft.com/office/powerpoint/2010/main" val="28338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991619-258C-44D5-85E3-AB0EAD7310B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States</a:t>
            </a:r>
          </a:p>
        </p:txBody>
      </p:sp>
      <p:sp>
        <p:nvSpPr>
          <p:cNvPr id="515075" name="Oval 3"/>
          <p:cNvSpPr>
            <a:spLocks noChangeArrowheads="1"/>
          </p:cNvSpPr>
          <p:nvPr/>
        </p:nvSpPr>
        <p:spPr bwMode="auto">
          <a:xfrm>
            <a:off x="31242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5943600" y="3886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77" name="Line 5"/>
          <p:cNvSpPr>
            <a:spLocks noChangeShapeType="1"/>
          </p:cNvSpPr>
          <p:nvPr/>
        </p:nvSpPr>
        <p:spPr bwMode="auto">
          <a:xfrm>
            <a:off x="3810000" y="4267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3276600" y="40386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457200" progId="Equation.3">
                  <p:embed/>
                </p:oleObj>
              </mc:Choice>
              <mc:Fallback>
                <p:oleObj name="Equation" r:id="rId2" imgW="381000" imgH="457200" progId="Equation.3">
                  <p:embed/>
                  <p:pic>
                    <p:nvPicPr>
                      <p:cNvPr id="515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9" name="Object 7"/>
          <p:cNvGraphicFramePr>
            <a:graphicFrameLocks noChangeAspect="1"/>
          </p:cNvGraphicFramePr>
          <p:nvPr/>
        </p:nvGraphicFramePr>
        <p:xfrm>
          <a:off x="6070600" y="4038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800" imgH="457200" progId="Equation.3">
                  <p:embed/>
                </p:oleObj>
              </mc:Choice>
              <mc:Fallback>
                <p:oleObj name="Equation" r:id="rId4" imgW="431800" imgH="457200" progId="Equation.3">
                  <p:embed/>
                  <p:pic>
                    <p:nvPicPr>
                      <p:cNvPr id="515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4038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0" name="Object 8"/>
          <p:cNvGraphicFramePr>
            <a:graphicFrameLocks noChangeAspect="1"/>
          </p:cNvGraphicFramePr>
          <p:nvPr/>
        </p:nvGraphicFramePr>
        <p:xfrm>
          <a:off x="3962400" y="3810000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444500" progId="Equation.3">
                  <p:embed/>
                </p:oleObj>
              </mc:Choice>
              <mc:Fallback>
                <p:oleObj name="Equation" r:id="rId6" imgW="1663700" imgH="444500" progId="Equation.3">
                  <p:embed/>
                  <p:pic>
                    <p:nvPicPr>
                      <p:cNvPr id="515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81" name="Line 9"/>
          <p:cNvSpPr>
            <a:spLocks noChangeShapeType="1"/>
          </p:cNvSpPr>
          <p:nvPr/>
        </p:nvSpPr>
        <p:spPr bwMode="auto">
          <a:xfrm>
            <a:off x="2971800" y="28194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82" name="Text Box 10"/>
          <p:cNvSpPr txBox="1">
            <a:spLocks noChangeArrowheads="1"/>
          </p:cNvSpPr>
          <p:nvPr/>
        </p:nvSpPr>
        <p:spPr bwMode="auto">
          <a:xfrm>
            <a:off x="2257425" y="2014537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3" name="Line 11"/>
          <p:cNvSpPr>
            <a:spLocks noChangeShapeType="1"/>
          </p:cNvSpPr>
          <p:nvPr/>
        </p:nvSpPr>
        <p:spPr bwMode="auto">
          <a:xfrm flipH="1">
            <a:off x="4648200" y="28194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4191000" y="2035314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6400800" y="1981200"/>
            <a:ext cx="10198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Push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symbol</a:t>
            </a:r>
          </a:p>
        </p:txBody>
      </p:sp>
      <p:sp>
        <p:nvSpPr>
          <p:cNvPr id="515086" name="Line 14"/>
          <p:cNvSpPr>
            <a:spLocks noChangeShapeType="1"/>
          </p:cNvSpPr>
          <p:nvPr/>
        </p:nvSpPr>
        <p:spPr bwMode="auto">
          <a:xfrm flipH="1">
            <a:off x="5638800" y="2819400"/>
            <a:ext cx="1066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39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to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808038"/>
          </a:xfrm>
        </p:spPr>
        <p:txBody>
          <a:bodyPr/>
          <a:lstStyle/>
          <a:p>
            <a:r>
              <a:rPr lang="en-US" b="1" dirty="0"/>
              <a:t>A PDA for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b="1" dirty="0" err="1"/>
              <a:t>B</a:t>
            </a:r>
            <a:r>
              <a:rPr lang="en-US" b="1" baseline="30000" dirty="0" err="1"/>
              <a:t>n</a:t>
            </a:r>
            <a:r>
              <a:rPr lang="en-US" b="1" dirty="0"/>
              <a:t> = {</a:t>
            </a:r>
            <a:r>
              <a:rPr lang="en-US" b="1" dirty="0" err="1">
                <a:latin typeface="Courier New" pitchFamily="49" charset="0"/>
              </a:rPr>
              <a:t>a</a:t>
            </a:r>
            <a:r>
              <a:rPr lang="en-US" b="1" i="1" baseline="30000" dirty="0" err="1"/>
              <a:t>n</a:t>
            </a:r>
            <a:r>
              <a:rPr lang="en-US" b="1" dirty="0" err="1">
                <a:latin typeface="Courier New" pitchFamily="49" charset="0"/>
              </a:rPr>
              <a:t>b</a:t>
            </a:r>
            <a:r>
              <a:rPr lang="en-US" b="1" i="1" baseline="30000" dirty="0" err="1"/>
              <a:t>n</a:t>
            </a:r>
            <a:r>
              <a:rPr lang="en-US" b="1" dirty="0"/>
              <a:t>: 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dirty="0">
                <a:sym typeface="Symbol" pitchFamily="18" charset="2"/>
              </a:rPr>
              <a:t></a:t>
            </a:r>
            <a:r>
              <a:rPr lang="en-US" b="1" dirty="0"/>
              <a:t> 0}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pic>
        <p:nvPicPr>
          <p:cNvPr id="7" name="Picture 6" descr="Exampl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362200"/>
            <a:ext cx="75438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95920" y="3052080"/>
              <a:ext cx="7458480" cy="3493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760" y="3045960"/>
                <a:ext cx="7483680" cy="35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4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ABC2F9-DBF8-4107-8CF3-33205DA2533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4819" name="Oval 3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0" name="Line 4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1" name="Line 5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2" name="Line 6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3" name="Freeform 7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4" name="Freeform 8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5" name="Line 9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6" name="Text Box 10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4827" name="Object 11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67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28" name="Oval 1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29" name="Oval 13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0" name="Oval 14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1" name="Oval 15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4832" name="Oval 16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4833" name="Object 17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748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4" name="Object 18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748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5" name="Object 19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6748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6" name="Object 20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6748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7" name="Object 21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6748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8" name="Object 22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6748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39" name="Object 2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6748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0" name="Object 24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674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41" name="Text Box 25"/>
          <p:cNvSpPr txBox="1">
            <a:spLocks noChangeArrowheads="1"/>
          </p:cNvSpPr>
          <p:nvPr/>
        </p:nvSpPr>
        <p:spPr bwMode="auto">
          <a:xfrm>
            <a:off x="304800" y="22098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 </a:t>
            </a:r>
          </a:p>
        </p:txBody>
      </p:sp>
      <p:graphicFrame>
        <p:nvGraphicFramePr>
          <p:cNvPr id="674842" name="Object 26"/>
          <p:cNvGraphicFramePr>
            <a:graphicFrameLocks noChangeAspect="1"/>
          </p:cNvGraphicFramePr>
          <p:nvPr/>
        </p:nvGraphicFramePr>
        <p:xfrm>
          <a:off x="1524000" y="2286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760" imgH="393480" progId="Equation.3">
                  <p:embed/>
                </p:oleObj>
              </mc:Choice>
              <mc:Fallback>
                <p:oleObj name="Equation" r:id="rId19" imgW="545760" imgH="393480" progId="Equation.3">
                  <p:embed/>
                  <p:pic>
                    <p:nvPicPr>
                      <p:cNvPr id="6748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43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3622675" y="2065338"/>
          <a:ext cx="48688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33440" imgH="228600" progId="Equation.3">
                  <p:embed/>
                </p:oleObj>
              </mc:Choice>
              <mc:Fallback>
                <p:oleObj name="Equation" r:id="rId21" imgW="1333440" imgH="228600" progId="Equation.3">
                  <p:embed/>
                  <p:pic>
                    <p:nvPicPr>
                      <p:cNvPr id="67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065338"/>
                        <a:ext cx="48688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>
            <a:extLst>
              <a:ext uri="{FF2B5EF4-FFF2-40B4-BE49-F238E27FC236}">
                <a16:creationId xmlns:a16="http://schemas.microsoft.com/office/drawing/2014/main" id="{FCFC5D30-15E1-434A-9402-82C70FDA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altLang="en-US" kern="0"/>
              <a:t>Same Language: 		</a:t>
            </a:r>
            <a:r>
              <a:rPr lang="en-US" altLang="en-US" sz="3200" kern="0">
                <a:solidFill>
                  <a:srgbClr val="FF0000"/>
                </a:solidFill>
              </a:rPr>
              <a:t>but with Stack Check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264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0F4E49-7D44-4D1D-A914-B954FC6AC9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122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1228" name="Object 12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521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9" name="Oval 13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0" name="Oval 14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1" name="Oval 15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2" name="Oval 16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33" name="Oval 17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1234" name="Object 18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1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5" name="Object 19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521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6" name="Object 20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5212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7" name="Object 21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521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8" name="Object 22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521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9" name="Object 23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5212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0" name="Object 2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521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1" name="Object 25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521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44" name="Object 28"/>
          <p:cNvGraphicFramePr>
            <a:graphicFrameLocks noGrp="1" noChangeAspect="1"/>
          </p:cNvGraphicFramePr>
          <p:nvPr>
            <p:ph idx="1"/>
          </p:nvPr>
        </p:nvGraphicFramePr>
        <p:xfrm>
          <a:off x="2473325" y="452438"/>
          <a:ext cx="44243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33440" imgH="228600" progId="Equation.3">
                  <p:embed/>
                </p:oleObj>
              </mc:Choice>
              <mc:Fallback>
                <p:oleObj name="Equation" r:id="rId19" imgW="1333440" imgH="228600" progId="Equation.3">
                  <p:embed/>
                  <p:pic>
                    <p:nvPicPr>
                      <p:cNvPr id="52124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52438"/>
                        <a:ext cx="44243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48" name="Text Box 32"/>
          <p:cNvSpPr txBox="1">
            <a:spLocks noChangeArrowheads="1"/>
          </p:cNvSpPr>
          <p:nvPr/>
        </p:nvSpPr>
        <p:spPr bwMode="auto">
          <a:xfrm>
            <a:off x="228600" y="7620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Idea:</a:t>
            </a:r>
          </a:p>
        </p:txBody>
      </p:sp>
      <p:sp>
        <p:nvSpPr>
          <p:cNvPr id="521249" name="Text Box 33"/>
          <p:cNvSpPr txBox="1">
            <a:spLocks noChangeArrowheads="1"/>
          </p:cNvSpPr>
          <p:nvPr/>
        </p:nvSpPr>
        <p:spPr bwMode="auto">
          <a:xfrm>
            <a:off x="93744" y="1828800"/>
            <a:ext cx="2420856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Push the a’s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on the stack</a:t>
            </a:r>
          </a:p>
        </p:txBody>
      </p:sp>
      <p:sp>
        <p:nvSpPr>
          <p:cNvPr id="521253" name="Text Box 37"/>
          <p:cNvSpPr txBox="1">
            <a:spLocks noChangeArrowheads="1"/>
          </p:cNvSpPr>
          <p:nvPr/>
        </p:nvSpPr>
        <p:spPr bwMode="auto">
          <a:xfrm>
            <a:off x="3429000" y="1912203"/>
            <a:ext cx="38282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2. Match the b’s on input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with a’s on stack </a:t>
            </a:r>
          </a:p>
        </p:txBody>
      </p:sp>
      <p:sp>
        <p:nvSpPr>
          <p:cNvPr id="521257" name="Line 41"/>
          <p:cNvSpPr>
            <a:spLocks noChangeShapeType="1"/>
          </p:cNvSpPr>
          <p:nvPr/>
        </p:nvSpPr>
        <p:spPr bwMode="auto">
          <a:xfrm>
            <a:off x="1371600" y="2743200"/>
            <a:ext cx="167640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58" name="Line 42"/>
          <p:cNvSpPr>
            <a:spLocks noChangeShapeType="1"/>
          </p:cNvSpPr>
          <p:nvPr/>
        </p:nvSpPr>
        <p:spPr bwMode="auto">
          <a:xfrm>
            <a:off x="5943600" y="28194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1259" name="Text Box 43"/>
          <p:cNvSpPr txBox="1">
            <a:spLocks noChangeArrowheads="1"/>
          </p:cNvSpPr>
          <p:nvPr/>
        </p:nvSpPr>
        <p:spPr bwMode="auto">
          <a:xfrm>
            <a:off x="7518791" y="2854906"/>
            <a:ext cx="1451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3.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   found</a:t>
            </a:r>
          </a:p>
        </p:txBody>
      </p:sp>
      <p:sp>
        <p:nvSpPr>
          <p:cNvPr id="521260" name="Line 44"/>
          <p:cNvSpPr>
            <a:spLocks noChangeShapeType="1"/>
          </p:cNvSpPr>
          <p:nvPr/>
        </p:nvSpPr>
        <p:spPr bwMode="auto">
          <a:xfrm flipH="1">
            <a:off x="7543800" y="3685903"/>
            <a:ext cx="700510" cy="164809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/>
              <p14:cNvContentPartPr/>
              <p14:nvPr/>
            </p14:nvContentPartPr>
            <p14:xfrm>
              <a:off x="6537240" y="1325520"/>
              <a:ext cx="2112120" cy="1777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5360" y="1312200"/>
                <a:ext cx="2128320" cy="17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74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9" grpId="0"/>
      <p:bldP spid="521253" grpId="0"/>
      <p:bldP spid="521257" grpId="0" animBg="1"/>
      <p:bldP spid="521258" grpId="0" animBg="1"/>
      <p:bldP spid="521259" grpId="0"/>
      <p:bldP spid="52126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0D5FB9-2BD0-4DE8-B542-F6B58BF54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2242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4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5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6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7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49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0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1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2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3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54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2255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2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6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22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7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583920" progId="Equation.3">
                  <p:embed/>
                </p:oleObj>
              </mc:Choice>
              <mc:Fallback>
                <p:oleObj name="Equation" r:id="rId6" imgW="482400" imgH="583920" progId="Equation.3">
                  <p:embed/>
                  <p:pic>
                    <p:nvPicPr>
                      <p:cNvPr id="522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8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2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9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22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0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22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1" name="Text Box 21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22262" name="Rectangle 22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3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4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5" name="Line 25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6" name="Line 26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7" name="Line 27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68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2269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22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2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1" name="Object 31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2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2" name="Object 32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2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3" name="Object 33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22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4" name="Object 34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22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5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76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522277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52227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8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522279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222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0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52228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1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2282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2283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" imgH="419100" progId="Equation.3">
                  <p:embed/>
                </p:oleObj>
              </mc:Choice>
              <mc:Fallback>
                <p:oleObj name="Equation" r:id="rId27" imgW="228600" imgH="419100" progId="Equation.3">
                  <p:embed/>
                  <p:pic>
                    <p:nvPicPr>
                      <p:cNvPr id="5222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4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9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ook Antiqua" pitchFamily="18" charset="0"/>
                <a:sym typeface="Wingdings" pitchFamily="2" charset="2"/>
              </a:rPr>
              <a:t>CFG -1 : </a:t>
            </a:r>
            <a:r>
              <a:rPr lang="en-US" dirty="0"/>
              <a:t>Balanced-parentheses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dirty="0"/>
              <a:t>Prod1:		S → (S)</a:t>
            </a:r>
          </a:p>
          <a:p>
            <a:pPr lvl="1">
              <a:buNone/>
            </a:pPr>
            <a:r>
              <a:rPr lang="en-US" sz="3200" dirty="0"/>
              <a:t>Prod2:		S → ()</a:t>
            </a:r>
          </a:p>
          <a:p>
            <a:r>
              <a:rPr lang="en-US" sz="3200" dirty="0"/>
              <a:t>Derive the string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((()))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3200" dirty="0"/>
              <a:t>S → (S)		…..[by prod1]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3200" dirty="0"/>
              <a:t>	→ ((S))		…..[by prod1]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3200" dirty="0"/>
              <a:t>	→ ((())) 		…..[by prod2]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352800"/>
            <a:ext cx="8077200" cy="0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7</a:t>
            </a:fld>
            <a:endParaRPr lang="en-US" sz="1400" dirty="0">
              <a:solidFill>
                <a:srgbClr val="180B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AC77A3-541D-4CBF-B59E-2C17AB2FC50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3266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7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8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0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1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2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4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5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6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7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78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3279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3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0" name="Object 16"/>
          <p:cNvGraphicFramePr>
            <a:graphicFrameLocks noChangeAspect="1"/>
          </p:cNvGraphicFramePr>
          <p:nvPr/>
        </p:nvGraphicFramePr>
        <p:xfrm>
          <a:off x="41148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3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1" name="Object 17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3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3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3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8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3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85" name="Rectangle 21"/>
          <p:cNvSpPr>
            <a:spLocks noChangeArrowheads="1"/>
          </p:cNvSpPr>
          <p:nvPr/>
        </p:nvSpPr>
        <p:spPr bwMode="auto">
          <a:xfrm>
            <a:off x="609600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6" name="Line 22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7" name="Line 23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8" name="Line 24"/>
          <p:cNvSpPr>
            <a:spLocks noChangeShapeType="1"/>
          </p:cNvSpPr>
          <p:nvPr/>
        </p:nvSpPr>
        <p:spPr bwMode="auto">
          <a:xfrm>
            <a:off x="2667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89" name="Line 25"/>
          <p:cNvSpPr>
            <a:spLocks noChangeShapeType="1"/>
          </p:cNvSpPr>
          <p:nvPr/>
        </p:nvSpPr>
        <p:spPr bwMode="auto">
          <a:xfrm>
            <a:off x="33528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90" name="Line 26"/>
          <p:cNvSpPr>
            <a:spLocks noChangeShapeType="1"/>
          </p:cNvSpPr>
          <p:nvPr/>
        </p:nvSpPr>
        <p:spPr bwMode="auto">
          <a:xfrm>
            <a:off x="40386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291" name="Text Box 27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3292" name="Object 28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3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3" name="Object 29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32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4" name="Object 30"/>
          <p:cNvGraphicFramePr>
            <a:graphicFrameLocks noChangeAspect="1"/>
          </p:cNvGraphicFramePr>
          <p:nvPr/>
        </p:nvGraphicFramePr>
        <p:xfrm>
          <a:off x="22098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32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5" name="Object 31"/>
          <p:cNvGraphicFramePr>
            <a:graphicFrameLocks noChangeAspect="1"/>
          </p:cNvGraphicFramePr>
          <p:nvPr/>
        </p:nvGraphicFramePr>
        <p:xfrm>
          <a:off x="28956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32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6" name="Object 32"/>
          <p:cNvGraphicFramePr>
            <a:graphicFrameLocks noChangeAspect="1"/>
          </p:cNvGraphicFramePr>
          <p:nvPr/>
        </p:nvGraphicFramePr>
        <p:xfrm>
          <a:off x="35814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32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97" name="Object 33"/>
          <p:cNvGraphicFramePr>
            <a:graphicFrameLocks noChangeAspect="1"/>
          </p:cNvGraphicFramePr>
          <p:nvPr/>
        </p:nvGraphicFramePr>
        <p:xfrm>
          <a:off x="4267200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32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98" name="Line 34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3299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5232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0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graphicFrame>
        <p:nvGraphicFramePr>
          <p:cNvPr id="523301" name="Object 37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233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302" name="Object 38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5233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3" name="Oval 39"/>
          <p:cNvSpPr>
            <a:spLocks noChangeArrowheads="1"/>
          </p:cNvSpPr>
          <p:nvPr/>
        </p:nvSpPr>
        <p:spPr bwMode="auto">
          <a:xfrm>
            <a:off x="1143000" y="5181600"/>
            <a:ext cx="2057400" cy="838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304" name="Rectangle 40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3305" name="Text Box 41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3306" name="Object 42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" imgH="419100" progId="Equation.3">
                  <p:embed/>
                </p:oleObj>
              </mc:Choice>
              <mc:Fallback>
                <p:oleObj name="Equation" r:id="rId27" imgW="228600" imgH="419100" progId="Equation.3">
                  <p:embed/>
                  <p:pic>
                    <p:nvPicPr>
                      <p:cNvPr id="5233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07" name="Line 43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672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EC3B7-3F0A-4ABB-81F5-2BFCB66FF9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429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29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0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03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4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4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4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5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4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6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43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7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43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08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4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0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5" name="Rectangle 27"/>
          <p:cNvSpPr>
            <a:spLocks noChangeArrowheads="1"/>
          </p:cNvSpPr>
          <p:nvPr/>
        </p:nvSpPr>
        <p:spPr bwMode="auto">
          <a:xfrm>
            <a:off x="7239000" y="15240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16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70866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4318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43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19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43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0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43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1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43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2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43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3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43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4" name="Line 36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25" name="Object 37"/>
          <p:cNvGraphicFramePr>
            <a:graphicFrameLocks noChangeAspect="1"/>
          </p:cNvGraphicFramePr>
          <p:nvPr/>
        </p:nvGraphicFramePr>
        <p:xfrm>
          <a:off x="76200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432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6" name="Line 38"/>
          <p:cNvSpPr>
            <a:spLocks noChangeShapeType="1"/>
          </p:cNvSpPr>
          <p:nvPr/>
        </p:nvSpPr>
        <p:spPr bwMode="auto">
          <a:xfrm>
            <a:off x="72437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4327" name="Object 39"/>
          <p:cNvGraphicFramePr>
            <a:graphicFrameLocks noChangeAspect="1"/>
          </p:cNvGraphicFramePr>
          <p:nvPr/>
        </p:nvGraphicFramePr>
        <p:xfrm>
          <a:off x="76200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43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28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12900" imgH="469900" progId="Equation.3">
                  <p:embed/>
                </p:oleObj>
              </mc:Choice>
              <mc:Fallback>
                <p:oleObj name="Equation" r:id="rId25" imgW="1612900" imgH="469900" progId="Equation.3">
                  <p:embed/>
                  <p:pic>
                    <p:nvPicPr>
                      <p:cNvPr id="5243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29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graphicFrame>
        <p:nvGraphicFramePr>
          <p:cNvPr id="524330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01800" imgH="469900" progId="Equation.3">
                  <p:embed/>
                </p:oleObj>
              </mc:Choice>
              <mc:Fallback>
                <p:oleObj name="Equation" r:id="rId26" imgW="1701800" imgH="469900" progId="Equation.3">
                  <p:embed/>
                  <p:pic>
                    <p:nvPicPr>
                      <p:cNvPr id="5243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31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4800" imgH="469900" progId="Equation.3">
                  <p:embed/>
                </p:oleObj>
              </mc:Choice>
              <mc:Fallback>
                <p:oleObj name="Equation" r:id="rId28" imgW="1574800" imgH="469900" progId="Equation.3">
                  <p:embed/>
                  <p:pic>
                    <p:nvPicPr>
                      <p:cNvPr id="5243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32" name="Oval 44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4333" name="Line 45"/>
          <p:cNvSpPr>
            <a:spLocks noChangeShapeType="1"/>
          </p:cNvSpPr>
          <p:nvPr/>
        </p:nvSpPr>
        <p:spPr bwMode="auto">
          <a:xfrm flipH="1">
            <a:off x="8153400" y="182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126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387870-5F20-48FF-B8CC-A59A087109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531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1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2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27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5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8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5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29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53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0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53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1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53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2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53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3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39" name="Rectangle 27"/>
          <p:cNvSpPr>
            <a:spLocks noChangeArrowheads="1"/>
          </p:cNvSpPr>
          <p:nvPr/>
        </p:nvSpPr>
        <p:spPr bwMode="auto">
          <a:xfrm>
            <a:off x="73152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40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5341" name="Text Box 29"/>
          <p:cNvSpPr txBox="1">
            <a:spLocks noChangeArrowheads="1"/>
          </p:cNvSpPr>
          <p:nvPr/>
        </p:nvSpPr>
        <p:spPr bwMode="auto">
          <a:xfrm>
            <a:off x="71628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5342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5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3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53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4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53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5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5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6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534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47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53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48" name="Line 36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49" name="Object 37"/>
          <p:cNvGraphicFramePr>
            <a:graphicFrameLocks noChangeAspect="1"/>
          </p:cNvGraphicFramePr>
          <p:nvPr/>
        </p:nvGraphicFramePr>
        <p:xfrm>
          <a:off x="76962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534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0" name="Line 38"/>
          <p:cNvSpPr>
            <a:spLocks noChangeShapeType="1"/>
          </p:cNvSpPr>
          <p:nvPr/>
        </p:nvSpPr>
        <p:spPr bwMode="auto">
          <a:xfrm>
            <a:off x="73199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51" name="Object 39"/>
          <p:cNvGraphicFramePr>
            <a:graphicFrameLocks noChangeAspect="1"/>
          </p:cNvGraphicFramePr>
          <p:nvPr/>
        </p:nvGraphicFramePr>
        <p:xfrm>
          <a:off x="76962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53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2" name="Line 40"/>
          <p:cNvSpPr>
            <a:spLocks noChangeShapeType="1"/>
          </p:cNvSpPr>
          <p:nvPr/>
        </p:nvSpPr>
        <p:spPr bwMode="auto">
          <a:xfrm>
            <a:off x="73152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5353" name="Object 41"/>
          <p:cNvGraphicFramePr>
            <a:graphicFrameLocks noChangeAspect="1"/>
          </p:cNvGraphicFramePr>
          <p:nvPr/>
        </p:nvGraphicFramePr>
        <p:xfrm>
          <a:off x="76962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535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54" name="Object 42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12900" imgH="469900" progId="Equation.3">
                  <p:embed/>
                </p:oleObj>
              </mc:Choice>
              <mc:Fallback>
                <p:oleObj name="Equation" r:id="rId26" imgW="1612900" imgH="469900" progId="Equation.3">
                  <p:embed/>
                  <p:pic>
                    <p:nvPicPr>
                      <p:cNvPr id="52535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5" name="Text Box 43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graphicFrame>
        <p:nvGraphicFramePr>
          <p:cNvPr id="525356" name="Object 4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701800" imgH="469900" progId="Equation.3">
                  <p:embed/>
                </p:oleObj>
              </mc:Choice>
              <mc:Fallback>
                <p:oleObj name="Equation" r:id="rId27" imgW="1701800" imgH="469900" progId="Equation.3">
                  <p:embed/>
                  <p:pic>
                    <p:nvPicPr>
                      <p:cNvPr id="5253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57" name="Object 4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574800" imgH="469900" progId="Equation.3">
                  <p:embed/>
                </p:oleObj>
              </mc:Choice>
              <mc:Fallback>
                <p:oleObj name="Equation" r:id="rId29" imgW="1574800" imgH="469900" progId="Equation.3">
                  <p:embed/>
                  <p:pic>
                    <p:nvPicPr>
                      <p:cNvPr id="5253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58" name="Oval 46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5359" name="Line 47"/>
          <p:cNvSpPr>
            <a:spLocks noChangeShapeType="1"/>
          </p:cNvSpPr>
          <p:nvPr/>
        </p:nvSpPr>
        <p:spPr bwMode="auto">
          <a:xfrm flipH="1">
            <a:off x="8229600" y="106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28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34BC1-6283-4E8C-A323-A3AA0CA92A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6338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39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0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1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2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3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6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7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8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49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0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51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6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2" name="Object 16"/>
          <p:cNvGraphicFramePr>
            <a:graphicFrameLocks noChangeAspect="1"/>
          </p:cNvGraphicFramePr>
          <p:nvPr/>
        </p:nvGraphicFramePr>
        <p:xfrm>
          <a:off x="41100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6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3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6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4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6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5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6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6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63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57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59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0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3" name="Rectangle 27"/>
          <p:cNvSpPr>
            <a:spLocks noChangeArrowheads="1"/>
          </p:cNvSpPr>
          <p:nvPr/>
        </p:nvSpPr>
        <p:spPr bwMode="auto">
          <a:xfrm>
            <a:off x="7315200" y="4572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64" name="Text Box 28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71628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6366" name="Object 30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63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7" name="Object 31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63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8" name="Object 32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6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69" name="Object 33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63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0" name="Object 34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63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71" name="Object 35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63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2" name="Line 36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3" name="Object 37"/>
          <p:cNvGraphicFramePr>
            <a:graphicFrameLocks noChangeAspect="1"/>
          </p:cNvGraphicFramePr>
          <p:nvPr/>
        </p:nvGraphicFramePr>
        <p:xfrm>
          <a:off x="76962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63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4" name="Line 38"/>
          <p:cNvSpPr>
            <a:spLocks noChangeShapeType="1"/>
          </p:cNvSpPr>
          <p:nvPr/>
        </p:nvSpPr>
        <p:spPr bwMode="auto">
          <a:xfrm>
            <a:off x="7319963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5" name="Object 39"/>
          <p:cNvGraphicFramePr>
            <a:graphicFrameLocks noChangeAspect="1"/>
          </p:cNvGraphicFramePr>
          <p:nvPr/>
        </p:nvGraphicFramePr>
        <p:xfrm>
          <a:off x="76962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637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6" name="Line 40"/>
          <p:cNvSpPr>
            <a:spLocks noChangeShapeType="1"/>
          </p:cNvSpPr>
          <p:nvPr/>
        </p:nvSpPr>
        <p:spPr bwMode="auto">
          <a:xfrm>
            <a:off x="7315200" y="160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7" name="Object 41"/>
          <p:cNvGraphicFramePr>
            <a:graphicFrameLocks noChangeAspect="1"/>
          </p:cNvGraphicFramePr>
          <p:nvPr/>
        </p:nvGraphicFramePr>
        <p:xfrm>
          <a:off x="7696200" y="1219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637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219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78" name="Line 42"/>
          <p:cNvSpPr>
            <a:spLocks noChangeShapeType="1"/>
          </p:cNvSpPr>
          <p:nvPr/>
        </p:nvSpPr>
        <p:spPr bwMode="auto">
          <a:xfrm>
            <a:off x="7315200" y="990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6379" name="Object 43"/>
          <p:cNvGraphicFramePr>
            <a:graphicFrameLocks noChangeAspect="1"/>
          </p:cNvGraphicFramePr>
          <p:nvPr/>
        </p:nvGraphicFramePr>
        <p:xfrm>
          <a:off x="7696200" y="609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63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0" name="Object 44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52638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1" name="Text Box 45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526382" name="Object 46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5263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83" name="Object 47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5263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84" name="Oval 48"/>
          <p:cNvSpPr>
            <a:spLocks noChangeArrowheads="1"/>
          </p:cNvSpPr>
          <p:nvPr/>
        </p:nvSpPr>
        <p:spPr bwMode="auto">
          <a:xfrm>
            <a:off x="2438400" y="3886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6385" name="Line 49"/>
          <p:cNvSpPr>
            <a:spLocks noChangeShapeType="1"/>
          </p:cNvSpPr>
          <p:nvPr/>
        </p:nvSpPr>
        <p:spPr bwMode="auto">
          <a:xfrm flipH="1">
            <a:off x="8229600" y="685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044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D75E3-2F1E-4ACB-AB80-1EF22377D15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7362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6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7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0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1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2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3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74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375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7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6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73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7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73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8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7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9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7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80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73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81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3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4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5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6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87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7388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73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89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73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0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73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1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739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2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73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93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739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4" name="Line 34"/>
          <p:cNvSpPr>
            <a:spLocks noChangeShapeType="1"/>
          </p:cNvSpPr>
          <p:nvPr/>
        </p:nvSpPr>
        <p:spPr bwMode="auto">
          <a:xfrm flipV="1">
            <a:off x="29718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95" name="Rectangle 35"/>
          <p:cNvSpPr>
            <a:spLocks noChangeArrowheads="1"/>
          </p:cNvSpPr>
          <p:nvPr/>
        </p:nvSpPr>
        <p:spPr bwMode="auto">
          <a:xfrm>
            <a:off x="7162800" y="3810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396" name="Text Box 36"/>
          <p:cNvSpPr txBox="1">
            <a:spLocks noChangeArrowheads="1"/>
          </p:cNvSpPr>
          <p:nvPr/>
        </p:nvSpPr>
        <p:spPr bwMode="auto">
          <a:xfrm>
            <a:off x="7010400" y="2971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7397" name="Object 37"/>
          <p:cNvGraphicFramePr>
            <a:graphicFrameLocks noChangeAspect="1"/>
          </p:cNvGraphicFramePr>
          <p:nvPr/>
        </p:nvGraphicFramePr>
        <p:xfrm>
          <a:off x="7543800" y="22860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739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860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398" name="Line 38"/>
          <p:cNvSpPr>
            <a:spLocks noChangeShapeType="1"/>
          </p:cNvSpPr>
          <p:nvPr/>
        </p:nvSpPr>
        <p:spPr bwMode="auto">
          <a:xfrm>
            <a:off x="7167563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399" name="Object 39"/>
          <p:cNvGraphicFramePr>
            <a:graphicFrameLocks noChangeAspect="1"/>
          </p:cNvGraphicFramePr>
          <p:nvPr/>
        </p:nvGraphicFramePr>
        <p:xfrm>
          <a:off x="7543800" y="1752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739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0" name="Line 40"/>
          <p:cNvSpPr>
            <a:spLocks noChangeShapeType="1"/>
          </p:cNvSpPr>
          <p:nvPr/>
        </p:nvSpPr>
        <p:spPr bwMode="auto">
          <a:xfrm>
            <a:off x="71628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1" name="Object 41"/>
          <p:cNvGraphicFramePr>
            <a:graphicFrameLocks noChangeAspect="1"/>
          </p:cNvGraphicFramePr>
          <p:nvPr/>
        </p:nvGraphicFramePr>
        <p:xfrm>
          <a:off x="75438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254000" progId="Equation.3">
                  <p:embed/>
                </p:oleObj>
              </mc:Choice>
              <mc:Fallback>
                <p:oleObj name="Equation" r:id="rId25" imgW="254000" imgH="254000" progId="Equation.3">
                  <p:embed/>
                  <p:pic>
                    <p:nvPicPr>
                      <p:cNvPr id="52740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2" name="Line 42"/>
          <p:cNvSpPr>
            <a:spLocks noChangeShapeType="1"/>
          </p:cNvSpPr>
          <p:nvPr/>
        </p:nvSpPr>
        <p:spPr bwMode="auto">
          <a:xfrm>
            <a:off x="71628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3" name="Object 43"/>
          <p:cNvGraphicFramePr>
            <a:graphicFrameLocks noChangeAspect="1"/>
          </p:cNvGraphicFramePr>
          <p:nvPr/>
        </p:nvGraphicFramePr>
        <p:xfrm>
          <a:off x="7543800" y="533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5274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3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4" name="Line 44"/>
          <p:cNvSpPr>
            <a:spLocks noChangeShapeType="1"/>
          </p:cNvSpPr>
          <p:nvPr/>
        </p:nvSpPr>
        <p:spPr bwMode="auto">
          <a:xfrm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 flipV="1">
            <a:off x="7162800" y="381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7406" name="Object 46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12900" imgH="469900" progId="Equation.3">
                  <p:embed/>
                </p:oleObj>
              </mc:Choice>
              <mc:Fallback>
                <p:oleObj name="Equation" r:id="rId27" imgW="1612900" imgH="469900" progId="Equation.3">
                  <p:embed/>
                  <p:pic>
                    <p:nvPicPr>
                      <p:cNvPr id="5274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07" name="Text Box 47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graphicFrame>
        <p:nvGraphicFramePr>
          <p:cNvPr id="527408" name="Object 4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01800" imgH="469900" progId="Equation.3">
                  <p:embed/>
                </p:oleObj>
              </mc:Choice>
              <mc:Fallback>
                <p:oleObj name="Equation" r:id="rId28" imgW="1701800" imgH="469900" progId="Equation.3">
                  <p:embed/>
                  <p:pic>
                    <p:nvPicPr>
                      <p:cNvPr id="5274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409" name="Object 4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74800" imgH="469900" progId="Equation.3">
                  <p:embed/>
                </p:oleObj>
              </mc:Choice>
              <mc:Fallback>
                <p:oleObj name="Equation" r:id="rId30" imgW="1574800" imgH="469900" progId="Equation.3">
                  <p:embed/>
                  <p:pic>
                    <p:nvPicPr>
                      <p:cNvPr id="52740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10" name="Oval 50"/>
          <p:cNvSpPr>
            <a:spLocks noChangeArrowheads="1"/>
          </p:cNvSpPr>
          <p:nvPr/>
        </p:nvSpPr>
        <p:spPr bwMode="auto">
          <a:xfrm>
            <a:off x="3657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7411" name="Line 51"/>
          <p:cNvSpPr>
            <a:spLocks noChangeShapeType="1"/>
          </p:cNvSpPr>
          <p:nvPr/>
        </p:nvSpPr>
        <p:spPr bwMode="auto">
          <a:xfrm flipH="1">
            <a:off x="8077200" y="121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75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C9856-F544-484A-B191-973F5440EC8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8386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7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8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0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1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4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5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6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7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398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399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8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0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84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1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84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2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84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3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84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4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84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05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6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7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8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09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0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1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8412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84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3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84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4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84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5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84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6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84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17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84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18" name="Line 34"/>
          <p:cNvSpPr>
            <a:spLocks noChangeShapeType="1"/>
          </p:cNvSpPr>
          <p:nvPr/>
        </p:nvSpPr>
        <p:spPr bwMode="auto">
          <a:xfrm flipV="1">
            <a:off x="3657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19" name="Rectangle 35"/>
          <p:cNvSpPr>
            <a:spLocks noChangeArrowheads="1"/>
          </p:cNvSpPr>
          <p:nvPr/>
        </p:nvSpPr>
        <p:spPr bwMode="auto">
          <a:xfrm>
            <a:off x="7391400" y="762000"/>
            <a:ext cx="914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20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84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1" name="Line 37"/>
          <p:cNvSpPr>
            <a:spLocks noChangeShapeType="1"/>
          </p:cNvSpPr>
          <p:nvPr/>
        </p:nvSpPr>
        <p:spPr bwMode="auto">
          <a:xfrm>
            <a:off x="7396163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22" name="Object 38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2842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3" name="Text Box 39"/>
          <p:cNvSpPr txBox="1">
            <a:spLocks noChangeArrowheads="1"/>
          </p:cNvSpPr>
          <p:nvPr/>
        </p:nvSpPr>
        <p:spPr bwMode="auto">
          <a:xfrm>
            <a:off x="7162800" y="2895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8424" name="Object 40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12900" imgH="469900" progId="Equation.3">
                  <p:embed/>
                </p:oleObj>
              </mc:Choice>
              <mc:Fallback>
                <p:oleObj name="Equation" r:id="rId25" imgW="1612900" imgH="469900" progId="Equation.3">
                  <p:embed/>
                  <p:pic>
                    <p:nvPicPr>
                      <p:cNvPr id="52842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5" name="Text Box 41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graphicFrame>
        <p:nvGraphicFramePr>
          <p:cNvPr id="528426" name="Object 42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01800" imgH="469900" progId="Equation.3">
                  <p:embed/>
                </p:oleObj>
              </mc:Choice>
              <mc:Fallback>
                <p:oleObj name="Equation" r:id="rId26" imgW="1701800" imgH="469900" progId="Equation.3">
                  <p:embed/>
                  <p:pic>
                    <p:nvPicPr>
                      <p:cNvPr id="5284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27" name="Object 43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4800" imgH="469900" progId="Equation.3">
                  <p:embed/>
                </p:oleObj>
              </mc:Choice>
              <mc:Fallback>
                <p:oleObj name="Equation" r:id="rId28" imgW="1574800" imgH="469900" progId="Equation.3">
                  <p:embed/>
                  <p:pic>
                    <p:nvPicPr>
                      <p:cNvPr id="52842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29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8430" name="Object 46"/>
          <p:cNvGraphicFramePr>
            <a:graphicFrameLocks noChangeAspect="1"/>
          </p:cNvGraphicFramePr>
          <p:nvPr/>
        </p:nvGraphicFramePr>
        <p:xfrm>
          <a:off x="7772400" y="990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4000" imgH="254000" progId="Equation.3">
                  <p:embed/>
                </p:oleObj>
              </mc:Choice>
              <mc:Fallback>
                <p:oleObj name="Equation" r:id="rId30" imgW="254000" imgH="254000" progId="Equation.3">
                  <p:embed/>
                  <p:pic>
                    <p:nvPicPr>
                      <p:cNvPr id="52843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990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431" name="Line 47"/>
          <p:cNvSpPr>
            <a:spLocks noChangeShapeType="1"/>
          </p:cNvSpPr>
          <p:nvPr/>
        </p:nvSpPr>
        <p:spPr bwMode="auto">
          <a:xfrm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32" name="Line 48"/>
          <p:cNvSpPr>
            <a:spLocks noChangeShapeType="1"/>
          </p:cNvSpPr>
          <p:nvPr/>
        </p:nvSpPr>
        <p:spPr bwMode="auto">
          <a:xfrm flipH="1">
            <a:off x="7391400" y="762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8433" name="Line 49"/>
          <p:cNvSpPr>
            <a:spLocks noChangeShapeType="1"/>
          </p:cNvSpPr>
          <p:nvPr/>
        </p:nvSpPr>
        <p:spPr bwMode="auto">
          <a:xfrm flipH="1">
            <a:off x="8305800" y="167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27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A5D6D7-BCC4-4AA4-A06D-482B26D5C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29410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1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2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3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4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5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6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8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19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0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1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22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23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29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4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294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5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294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6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29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7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29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8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294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0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1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2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3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4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35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29436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294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7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294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8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294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39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294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0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294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1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294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2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43" name="Rectangle 35"/>
          <p:cNvSpPr>
            <a:spLocks noChangeArrowheads="1"/>
          </p:cNvSpPr>
          <p:nvPr/>
        </p:nvSpPr>
        <p:spPr bwMode="auto">
          <a:xfrm>
            <a:off x="7391400" y="1371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44" name="Object 36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419100" progId="Equation.3">
                  <p:embed/>
                </p:oleObj>
              </mc:Choice>
              <mc:Fallback>
                <p:oleObj name="Equation" r:id="rId22" imgW="228600" imgH="419100" progId="Equation.3">
                  <p:embed/>
                  <p:pic>
                    <p:nvPicPr>
                      <p:cNvPr id="5294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5" name="Text Box 37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29446" name="Object 38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12900" imgH="469900" progId="Equation.3">
                  <p:embed/>
                </p:oleObj>
              </mc:Choice>
              <mc:Fallback>
                <p:oleObj name="Equation" r:id="rId24" imgW="1612900" imgH="469900" progId="Equation.3">
                  <p:embed/>
                  <p:pic>
                    <p:nvPicPr>
                      <p:cNvPr id="5294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7" name="Text Box 39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7</a:t>
            </a:r>
          </a:p>
        </p:txBody>
      </p:sp>
      <p:graphicFrame>
        <p:nvGraphicFramePr>
          <p:cNvPr id="529448" name="Object 40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01800" imgH="469900" progId="Equation.3">
                  <p:embed/>
                </p:oleObj>
              </mc:Choice>
              <mc:Fallback>
                <p:oleObj name="Equation" r:id="rId25" imgW="1701800" imgH="469900" progId="Equation.3">
                  <p:embed/>
                  <p:pic>
                    <p:nvPicPr>
                      <p:cNvPr id="52944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9" name="Object 41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574800" imgH="469900" progId="Equation.3">
                  <p:embed/>
                </p:oleObj>
              </mc:Choice>
              <mc:Fallback>
                <p:oleObj name="Equation" r:id="rId27" imgW="1574800" imgH="469900" progId="Equation.3">
                  <p:embed/>
                  <p:pic>
                    <p:nvPicPr>
                      <p:cNvPr id="5294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0" name="Oval 42"/>
          <p:cNvSpPr>
            <a:spLocks noChangeArrowheads="1"/>
          </p:cNvSpPr>
          <p:nvPr/>
        </p:nvSpPr>
        <p:spPr bwMode="auto">
          <a:xfrm>
            <a:off x="5105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1" name="Line 43"/>
          <p:cNvSpPr>
            <a:spLocks noChangeShapeType="1"/>
          </p:cNvSpPr>
          <p:nvPr/>
        </p:nvSpPr>
        <p:spPr bwMode="auto">
          <a:xfrm>
            <a:off x="7391400" y="198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29452" name="Object 44"/>
          <p:cNvGraphicFramePr>
            <a:graphicFrameLocks noChangeAspect="1"/>
          </p:cNvGraphicFramePr>
          <p:nvPr/>
        </p:nvGraphicFramePr>
        <p:xfrm>
          <a:off x="7772400" y="1600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4000" imgH="254000" progId="Equation.3">
                  <p:embed/>
                </p:oleObj>
              </mc:Choice>
              <mc:Fallback>
                <p:oleObj name="Equation" r:id="rId29" imgW="254000" imgH="254000" progId="Equation.3">
                  <p:embed/>
                  <p:pic>
                    <p:nvPicPr>
                      <p:cNvPr id="5294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53" name="Line 45"/>
          <p:cNvSpPr>
            <a:spLocks noChangeShapeType="1"/>
          </p:cNvSpPr>
          <p:nvPr/>
        </p:nvSpPr>
        <p:spPr bwMode="auto">
          <a:xfrm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4" name="Line 46"/>
          <p:cNvSpPr>
            <a:spLocks noChangeShapeType="1"/>
          </p:cNvSpPr>
          <p:nvPr/>
        </p:nvSpPr>
        <p:spPr bwMode="auto">
          <a:xfrm flipH="1">
            <a:off x="73914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29455" name="Line 47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670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612BC-9BEC-4A6E-85F1-D53783D93D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0434" name="Oval 2"/>
          <p:cNvSpPr>
            <a:spLocks noChangeArrowheads="1"/>
          </p:cNvSpPr>
          <p:nvPr/>
        </p:nvSpPr>
        <p:spPr bwMode="auto">
          <a:xfrm>
            <a:off x="3195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5" name="Line 3"/>
          <p:cNvSpPr>
            <a:spLocks noChangeShapeType="1"/>
          </p:cNvSpPr>
          <p:nvPr/>
        </p:nvSpPr>
        <p:spPr bwMode="auto">
          <a:xfrm>
            <a:off x="12144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6" name="Line 4"/>
          <p:cNvSpPr>
            <a:spLocks noChangeShapeType="1"/>
          </p:cNvSpPr>
          <p:nvPr/>
        </p:nvSpPr>
        <p:spPr bwMode="auto">
          <a:xfrm>
            <a:off x="63960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7" name="Line 5"/>
          <p:cNvSpPr>
            <a:spLocks noChangeShapeType="1"/>
          </p:cNvSpPr>
          <p:nvPr/>
        </p:nvSpPr>
        <p:spPr bwMode="auto">
          <a:xfrm>
            <a:off x="3805238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8" name="Freeform 6"/>
          <p:cNvSpPr>
            <a:spLocks/>
          </p:cNvSpPr>
          <p:nvPr/>
        </p:nvSpPr>
        <p:spPr bwMode="auto">
          <a:xfrm>
            <a:off x="29670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39" name="Freeform 7"/>
          <p:cNvSpPr>
            <a:spLocks/>
          </p:cNvSpPr>
          <p:nvPr/>
        </p:nvSpPr>
        <p:spPr bwMode="auto">
          <a:xfrm>
            <a:off x="5557838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-4763" y="5867400"/>
            <a:ext cx="4572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1960563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2" name="Oval 10"/>
          <p:cNvSpPr>
            <a:spLocks noChangeArrowheads="1"/>
          </p:cNvSpPr>
          <p:nvPr/>
        </p:nvSpPr>
        <p:spPr bwMode="auto">
          <a:xfrm>
            <a:off x="5286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3" name="Oval 11"/>
          <p:cNvSpPr>
            <a:spLocks noChangeArrowheads="1"/>
          </p:cNvSpPr>
          <p:nvPr/>
        </p:nvSpPr>
        <p:spPr bwMode="auto">
          <a:xfrm>
            <a:off x="452438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4" name="Oval 12"/>
          <p:cNvSpPr>
            <a:spLocks noChangeArrowheads="1"/>
          </p:cNvSpPr>
          <p:nvPr/>
        </p:nvSpPr>
        <p:spPr bwMode="auto">
          <a:xfrm>
            <a:off x="5786438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5" name="Oval 13"/>
          <p:cNvSpPr>
            <a:spLocks noChangeArrowheads="1"/>
          </p:cNvSpPr>
          <p:nvPr/>
        </p:nvSpPr>
        <p:spPr bwMode="auto">
          <a:xfrm>
            <a:off x="8453438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46" name="Oval 14"/>
          <p:cNvSpPr>
            <a:spLocks noChangeArrowheads="1"/>
          </p:cNvSpPr>
          <p:nvPr/>
        </p:nvSpPr>
        <p:spPr bwMode="auto">
          <a:xfrm>
            <a:off x="8377238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47" name="Object 15"/>
          <p:cNvGraphicFramePr>
            <a:graphicFrameLocks noChangeAspect="1"/>
          </p:cNvGraphicFramePr>
          <p:nvPr/>
        </p:nvGraphicFramePr>
        <p:xfrm>
          <a:off x="2667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69900" progId="Equation.3">
                  <p:embed/>
                </p:oleObj>
              </mc:Choice>
              <mc:Fallback>
                <p:oleObj name="Equation" r:id="rId2" imgW="1612900" imgH="469900" progId="Equation.3">
                  <p:embed/>
                  <p:pic>
                    <p:nvPicPr>
                      <p:cNvPr id="530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8" name="Object 16"/>
          <p:cNvGraphicFramePr>
            <a:graphicFrameLocks noChangeAspect="1"/>
          </p:cNvGraphicFramePr>
          <p:nvPr/>
        </p:nvGraphicFramePr>
        <p:xfrm>
          <a:off x="3886200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530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49" name="Object 17"/>
          <p:cNvGraphicFramePr>
            <a:graphicFrameLocks noChangeAspect="1"/>
          </p:cNvGraphicFramePr>
          <p:nvPr/>
        </p:nvGraphicFramePr>
        <p:xfrm>
          <a:off x="609600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" imgH="469900" progId="Equation.3">
                  <p:embed/>
                </p:oleObj>
              </mc:Choice>
              <mc:Fallback>
                <p:oleObj name="Equation" r:id="rId6" imgW="444500" imgH="469900" progId="Equation.3">
                  <p:embed/>
                  <p:pic>
                    <p:nvPicPr>
                      <p:cNvPr id="5304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0" name="Object 18"/>
          <p:cNvGraphicFramePr>
            <a:graphicFrameLocks noChangeAspect="1"/>
          </p:cNvGraphicFramePr>
          <p:nvPr/>
        </p:nvGraphicFramePr>
        <p:xfrm>
          <a:off x="3308350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5304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1" name="Object 19"/>
          <p:cNvGraphicFramePr>
            <a:graphicFrameLocks noChangeAspect="1"/>
          </p:cNvGraphicFramePr>
          <p:nvPr/>
        </p:nvGraphicFramePr>
        <p:xfrm>
          <a:off x="5842000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5304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2" name="Object 20"/>
          <p:cNvGraphicFramePr>
            <a:graphicFrameLocks noChangeAspect="1"/>
          </p:cNvGraphicFramePr>
          <p:nvPr/>
        </p:nvGraphicFramePr>
        <p:xfrm>
          <a:off x="8515350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5304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604838" y="1371600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4" name="Line 22"/>
          <p:cNvSpPr>
            <a:spLocks noChangeShapeType="1"/>
          </p:cNvSpPr>
          <p:nvPr/>
        </p:nvSpPr>
        <p:spPr bwMode="auto">
          <a:xfrm>
            <a:off x="12906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5" name="Line 23"/>
          <p:cNvSpPr>
            <a:spLocks noChangeShapeType="1"/>
          </p:cNvSpPr>
          <p:nvPr/>
        </p:nvSpPr>
        <p:spPr bwMode="auto">
          <a:xfrm>
            <a:off x="19764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>
            <a:off x="26622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7" name="Line 25"/>
          <p:cNvSpPr>
            <a:spLocks noChangeShapeType="1"/>
          </p:cNvSpPr>
          <p:nvPr/>
        </p:nvSpPr>
        <p:spPr bwMode="auto">
          <a:xfrm>
            <a:off x="33480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8" name="Line 26"/>
          <p:cNvSpPr>
            <a:spLocks noChangeShapeType="1"/>
          </p:cNvSpPr>
          <p:nvPr/>
        </p:nvSpPr>
        <p:spPr bwMode="auto">
          <a:xfrm>
            <a:off x="4033838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59" name="Text Box 27"/>
          <p:cNvSpPr txBox="1">
            <a:spLocks noChangeArrowheads="1"/>
          </p:cNvSpPr>
          <p:nvPr/>
        </p:nvSpPr>
        <p:spPr bwMode="auto">
          <a:xfrm>
            <a:off x="452438" y="685800"/>
            <a:ext cx="1239837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30460" name="Object 28"/>
          <p:cNvGraphicFramePr>
            <a:graphicFrameLocks noChangeAspect="1"/>
          </p:cNvGraphicFramePr>
          <p:nvPr/>
        </p:nvGraphicFramePr>
        <p:xfrm>
          <a:off x="8334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5304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1" name="Object 29"/>
          <p:cNvGraphicFramePr>
            <a:graphicFrameLocks noChangeAspect="1"/>
          </p:cNvGraphicFramePr>
          <p:nvPr/>
        </p:nvGraphicFramePr>
        <p:xfrm>
          <a:off x="15192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304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2" name="Object 30"/>
          <p:cNvGraphicFramePr>
            <a:graphicFrameLocks noChangeAspect="1"/>
          </p:cNvGraphicFramePr>
          <p:nvPr/>
        </p:nvGraphicFramePr>
        <p:xfrm>
          <a:off x="2205038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254000" progId="Equation.3">
                  <p:embed/>
                </p:oleObj>
              </mc:Choice>
              <mc:Fallback>
                <p:oleObj name="Equation" r:id="rId17" imgW="254000" imgH="254000" progId="Equation.3">
                  <p:embed/>
                  <p:pic>
                    <p:nvPicPr>
                      <p:cNvPr id="5304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3" name="Object 31"/>
          <p:cNvGraphicFramePr>
            <a:graphicFrameLocks noChangeAspect="1"/>
          </p:cNvGraphicFramePr>
          <p:nvPr/>
        </p:nvGraphicFramePr>
        <p:xfrm>
          <a:off x="28908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355600" progId="Equation.3">
                  <p:embed/>
                </p:oleObj>
              </mc:Choice>
              <mc:Fallback>
                <p:oleObj name="Equation" r:id="rId18" imgW="254000" imgH="355600" progId="Equation.3">
                  <p:embed/>
                  <p:pic>
                    <p:nvPicPr>
                      <p:cNvPr id="5304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4" name="Object 32"/>
          <p:cNvGraphicFramePr>
            <a:graphicFrameLocks noChangeAspect="1"/>
          </p:cNvGraphicFramePr>
          <p:nvPr/>
        </p:nvGraphicFramePr>
        <p:xfrm>
          <a:off x="35766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304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65" name="Object 33"/>
          <p:cNvGraphicFramePr>
            <a:graphicFrameLocks noChangeAspect="1"/>
          </p:cNvGraphicFramePr>
          <p:nvPr/>
        </p:nvGraphicFramePr>
        <p:xfrm>
          <a:off x="4262438" y="1625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304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5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6" name="Line 34"/>
          <p:cNvSpPr>
            <a:spLocks noChangeShapeType="1"/>
          </p:cNvSpPr>
          <p:nvPr/>
        </p:nvSpPr>
        <p:spPr bwMode="auto">
          <a:xfrm flipV="1">
            <a:off x="43434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67" name="Object 35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12900" imgH="469900" progId="Equation.3">
                  <p:embed/>
                </p:oleObj>
              </mc:Choice>
              <mc:Fallback>
                <p:oleObj name="Equation" r:id="rId22" imgW="1612900" imgH="469900" progId="Equation.3">
                  <p:embed/>
                  <p:pic>
                    <p:nvPicPr>
                      <p:cNvPr id="53046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68" name="Text Box 36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8</a:t>
            </a:r>
          </a:p>
        </p:txBody>
      </p:sp>
      <p:sp>
        <p:nvSpPr>
          <p:cNvPr id="530469" name="Text Box 37"/>
          <p:cNvSpPr txBox="1">
            <a:spLocks noChangeArrowheads="1"/>
          </p:cNvSpPr>
          <p:nvPr/>
        </p:nvSpPr>
        <p:spPr bwMode="auto">
          <a:xfrm>
            <a:off x="7733780" y="4648200"/>
            <a:ext cx="1334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graphicFrame>
        <p:nvGraphicFramePr>
          <p:cNvPr id="530470" name="Object 38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01800" imgH="469900" progId="Equation.3">
                  <p:embed/>
                </p:oleObj>
              </mc:Choice>
              <mc:Fallback>
                <p:oleObj name="Equation" r:id="rId23" imgW="1701800" imgH="469900" progId="Equation.3">
                  <p:embed/>
                  <p:pic>
                    <p:nvPicPr>
                      <p:cNvPr id="5304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71" name="Object 39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5304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2" name="Rectangle 40"/>
          <p:cNvSpPr>
            <a:spLocks noChangeArrowheads="1"/>
          </p:cNvSpPr>
          <p:nvPr/>
        </p:nvSpPr>
        <p:spPr bwMode="auto">
          <a:xfrm>
            <a:off x="7391400" y="1981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0473" name="Object 41"/>
          <p:cNvGraphicFramePr>
            <a:graphicFrameLocks noChangeAspect="1"/>
          </p:cNvGraphicFramePr>
          <p:nvPr/>
        </p:nvGraphicFramePr>
        <p:xfrm>
          <a:off x="7772400" y="2133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8600" imgH="419100" progId="Equation.3">
                  <p:embed/>
                </p:oleObj>
              </mc:Choice>
              <mc:Fallback>
                <p:oleObj name="Equation" r:id="rId27" imgW="228600" imgH="419100" progId="Equation.3">
                  <p:embed/>
                  <p:pic>
                    <p:nvPicPr>
                      <p:cNvPr id="53047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133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74" name="Text Box 42"/>
          <p:cNvSpPr txBox="1">
            <a:spLocks noChangeArrowheads="1"/>
          </p:cNvSpPr>
          <p:nvPr/>
        </p:nvSpPr>
        <p:spPr bwMode="auto">
          <a:xfrm>
            <a:off x="7239000" y="27432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sp>
        <p:nvSpPr>
          <p:cNvPr id="530475" name="Oval 43"/>
          <p:cNvSpPr>
            <a:spLocks noChangeArrowheads="1"/>
          </p:cNvSpPr>
          <p:nvPr/>
        </p:nvSpPr>
        <p:spPr bwMode="auto">
          <a:xfrm>
            <a:off x="63246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0476" name="Line 44"/>
          <p:cNvSpPr>
            <a:spLocks noChangeShapeType="1"/>
          </p:cNvSpPr>
          <p:nvPr/>
        </p:nvSpPr>
        <p:spPr bwMode="auto">
          <a:xfrm flipH="1">
            <a:off x="8305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700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5BC911-75A0-437E-8A70-AA0DC4E3A8C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2538" name="Oval 10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2545" name="Object 17"/>
          <p:cNvGraphicFramePr>
            <a:graphicFrameLocks noChangeAspect="1"/>
          </p:cNvGraphicFramePr>
          <p:nvPr/>
        </p:nvGraphicFramePr>
        <p:xfrm>
          <a:off x="595313" y="55816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5816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30" name="Oval 2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1" name="Line 3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2" name="Line 4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3" name="Line 5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4" name="Freeform 6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5" name="Freeform 7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6" name="Line 8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7" name="Text Box 9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39" name="Oval 11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0" name="Oval 12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1" name="Oval 13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42" name="Oval 14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2543" name="Object 15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4" name="Object 16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2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4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49" name="Text Box 21"/>
          <p:cNvSpPr txBox="1">
            <a:spLocks noChangeArrowheads="1"/>
          </p:cNvSpPr>
          <p:nvPr/>
        </p:nvSpPr>
        <p:spPr bwMode="auto">
          <a:xfrm>
            <a:off x="0" y="0"/>
            <a:ext cx="3209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255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56" name="Text Box 28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2557" name="Object 29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25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58" name="Object 30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25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0" name="Object 32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256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3" name="Line 35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64" name="Text Box 36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2565" name="Object 37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256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6" name="Text Box 38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graphicFrame>
        <p:nvGraphicFramePr>
          <p:cNvPr id="662567" name="Object 39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256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68" name="Object 40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256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69" name="Rectangle 41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2570" name="Text Box 42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2571" name="Object 43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257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72" name="Line 44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214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6080C-6E06-4091-9F0C-1135CBDEA00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355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355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5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6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356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35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3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3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7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357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7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357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7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35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358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1" name="Line 29"/>
          <p:cNvSpPr>
            <a:spLocks noChangeShapeType="1"/>
          </p:cNvSpPr>
          <p:nvPr/>
        </p:nvSpPr>
        <p:spPr bwMode="auto">
          <a:xfrm flipV="1">
            <a:off x="4572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8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358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3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graphicFrame>
        <p:nvGraphicFramePr>
          <p:cNvPr id="66358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3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8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3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87" name="Rectangle 35"/>
          <p:cNvSpPr>
            <a:spLocks noChangeArrowheads="1"/>
          </p:cNvSpPr>
          <p:nvPr/>
        </p:nvSpPr>
        <p:spPr bwMode="auto">
          <a:xfrm>
            <a:off x="7315200" y="19050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358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358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358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9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9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ook Antiqua" pitchFamily="18" charset="0"/>
                <a:sym typeface="Wingdings" pitchFamily="2" charset="2"/>
              </a:rPr>
              <a:t>CFG -2 : Palindrome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Describe palindrome of a’s and b’s using CFG</a:t>
            </a:r>
          </a:p>
          <a:p>
            <a:r>
              <a:rPr lang="en-US" dirty="0"/>
              <a:t>1]      S → </a:t>
            </a:r>
            <a:r>
              <a:rPr lang="en-US" dirty="0" err="1"/>
              <a:t>aSa</a:t>
            </a:r>
            <a:r>
              <a:rPr lang="en-US" dirty="0"/>
              <a:t> 		2]      S → </a:t>
            </a:r>
            <a:r>
              <a:rPr lang="en-US" dirty="0" err="1"/>
              <a:t>bSb</a:t>
            </a:r>
            <a:endParaRPr lang="en-US" dirty="0"/>
          </a:p>
          <a:p>
            <a:r>
              <a:rPr lang="en-US" dirty="0"/>
              <a:t>3]      S → </a:t>
            </a:r>
            <a:r>
              <a:rPr lang="el-GR" dirty="0"/>
              <a:t>Λ</a:t>
            </a:r>
            <a:endParaRPr lang="en-US" dirty="0"/>
          </a:p>
          <a:p>
            <a:endParaRPr lang="en-US" dirty="0"/>
          </a:p>
          <a:p>
            <a:r>
              <a:rPr lang="en-US" dirty="0"/>
              <a:t>Derive “</a:t>
            </a:r>
            <a:r>
              <a:rPr lang="en-US" dirty="0" err="1"/>
              <a:t>baab</a:t>
            </a:r>
            <a:r>
              <a:rPr lang="en-US" dirty="0"/>
              <a:t>” from the above grammar.</a:t>
            </a:r>
          </a:p>
          <a:p>
            <a:r>
              <a:rPr lang="en-US" dirty="0"/>
              <a:t>S 	→ </a:t>
            </a:r>
            <a:r>
              <a:rPr lang="en-US" u="sng" dirty="0" err="1"/>
              <a:t>bSb</a:t>
            </a:r>
            <a:r>
              <a:rPr lang="en-US" dirty="0"/>
              <a:t>		[by 2]</a:t>
            </a:r>
          </a:p>
          <a:p>
            <a:pPr>
              <a:buNone/>
            </a:pPr>
            <a:r>
              <a:rPr lang="en-US" dirty="0"/>
              <a:t>		→ </a:t>
            </a:r>
            <a:r>
              <a:rPr lang="en-US" dirty="0" err="1"/>
              <a:t>b</a:t>
            </a:r>
            <a:r>
              <a:rPr lang="en-US" u="sng" dirty="0" err="1"/>
              <a:t>aSa</a:t>
            </a:r>
            <a:r>
              <a:rPr lang="en-US" dirty="0" err="1"/>
              <a:t>b</a:t>
            </a:r>
            <a:r>
              <a:rPr lang="en-US" dirty="0"/>
              <a:t>		[by 1]</a:t>
            </a:r>
          </a:p>
          <a:p>
            <a:pPr>
              <a:buNone/>
            </a:pPr>
            <a:r>
              <a:rPr lang="en-US" dirty="0"/>
              <a:t>		→ </a:t>
            </a:r>
            <a:r>
              <a:rPr lang="en-US" dirty="0" err="1"/>
              <a:t>ba</a:t>
            </a:r>
            <a:r>
              <a:rPr lang="en-US" u="sng" dirty="0"/>
              <a:t> </a:t>
            </a:r>
            <a:r>
              <a:rPr lang="en-US" dirty="0" err="1"/>
              <a:t>ab</a:t>
            </a:r>
            <a:r>
              <a:rPr lang="en-US" dirty="0"/>
              <a:t>		[by 3]</a:t>
            </a:r>
          </a:p>
          <a:p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8</a:t>
            </a:fld>
            <a:endParaRPr lang="en-US" sz="1400" dirty="0">
              <a:solidFill>
                <a:srgbClr val="180B7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8713AF-EC53-4792-9CA9-D5A029E90FA5}"/>
                  </a:ext>
                </a:extLst>
              </p14:cNvPr>
              <p14:cNvContentPartPr/>
              <p14:nvPr/>
            </p14:nvContentPartPr>
            <p14:xfrm>
              <a:off x="2224251" y="4348720"/>
              <a:ext cx="28080" cy="34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8713AF-EC53-4792-9CA9-D5A029E90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251" y="4340080"/>
                <a:ext cx="4572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5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BB14C0-5E44-4127-98B5-913717D5452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579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80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3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4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5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6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7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8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89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0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1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592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4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3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45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4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5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6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45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97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599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0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1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4602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4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3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4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04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46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5" name="Line 29"/>
          <p:cNvSpPr>
            <a:spLocks noChangeShapeType="1"/>
          </p:cNvSpPr>
          <p:nvPr/>
        </p:nvSpPr>
        <p:spPr bwMode="auto">
          <a:xfrm flipV="1">
            <a:off x="9906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4607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4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08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graphicFrame>
        <p:nvGraphicFramePr>
          <p:cNvPr id="664609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46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610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46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7315200" y="12954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2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4613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461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614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5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4616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4617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461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4357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866269-88BE-4659-804A-4A6D39E677A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6626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27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2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3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4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5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6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7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8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39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40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66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1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6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66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3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6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4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6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5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6646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7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8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49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6650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66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1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66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2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6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3" name="Line 29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54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6655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66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6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graphicFrame>
        <p:nvGraphicFramePr>
          <p:cNvPr id="666657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6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8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6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9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0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6661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66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2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3" name="Oval 39"/>
          <p:cNvSpPr>
            <a:spLocks noChangeArrowheads="1"/>
          </p:cNvSpPr>
          <p:nvPr/>
        </p:nvSpPr>
        <p:spPr bwMode="auto">
          <a:xfrm>
            <a:off x="2438400" y="39624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6664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6665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66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66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66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7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559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FBF095-0892-4DB8-88C0-6F139427B2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7650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3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4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5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6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7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8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0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1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2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63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64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76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5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6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76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7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7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8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7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69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7670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1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2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3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7674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76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5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767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76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7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77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7679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76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667681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7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82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7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3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7685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7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6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7" name="Oval 39"/>
          <p:cNvSpPr>
            <a:spLocks noChangeArrowheads="1"/>
          </p:cNvSpPr>
          <p:nvPr/>
        </p:nvSpPr>
        <p:spPr bwMode="auto">
          <a:xfrm>
            <a:off x="3733800" y="51816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7689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76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90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76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91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92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7693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650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86AEE3-C132-4C59-96AD-4A89CC3A224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68674" name="Oval 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675" name="Object 3"/>
          <p:cNvGraphicFramePr>
            <a:graphicFrameLocks noChangeAspect="1"/>
          </p:cNvGraphicFramePr>
          <p:nvPr/>
        </p:nvGraphicFramePr>
        <p:xfrm>
          <a:off x="609600" y="5562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66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6" name="Oval 4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7" name="Line 5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8" name="Line 6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79" name="Line 7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0" name="Freeform 8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1" name="Freeform 9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3" name="Text Box 11"/>
          <p:cNvSpPr txBox="1">
            <a:spLocks noChangeArrowheads="1"/>
          </p:cNvSpPr>
          <p:nvPr/>
        </p:nvSpPr>
        <p:spPr bwMode="auto">
          <a:xfrm>
            <a:off x="1965325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4" name="Oval 12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5" name="Oval 13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6" name="Oval 14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87" name="Oval 15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688" name="Object 16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686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9" name="Object 17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68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0" name="Object 18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" imgH="457200" progId="Equation.3">
                  <p:embed/>
                </p:oleObj>
              </mc:Choice>
              <mc:Fallback>
                <p:oleObj name="Equation" r:id="rId8" imgW="381000" imgH="457200" progId="Equation.3">
                  <p:embed/>
                  <p:pic>
                    <p:nvPicPr>
                      <p:cNvPr id="668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1" name="Object 19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457200" progId="Equation.3">
                  <p:embed/>
                </p:oleObj>
              </mc:Choice>
              <mc:Fallback>
                <p:oleObj name="Equation" r:id="rId10" imgW="431800" imgH="457200" progId="Equation.3">
                  <p:embed/>
                  <p:pic>
                    <p:nvPicPr>
                      <p:cNvPr id="668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2" name="Object 20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668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3" name="Text Box 21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668694" name="Rectangle 22"/>
          <p:cNvSpPr>
            <a:spLocks noChangeArrowheads="1"/>
          </p:cNvSpPr>
          <p:nvPr/>
        </p:nvSpPr>
        <p:spPr bwMode="auto">
          <a:xfrm>
            <a:off x="609600" y="1371600"/>
            <a:ext cx="2057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5" name="Line 23"/>
          <p:cNvSpPr>
            <a:spLocks noChangeShapeType="1"/>
          </p:cNvSpPr>
          <p:nvPr/>
        </p:nvSpPr>
        <p:spPr bwMode="auto">
          <a:xfrm>
            <a:off x="12954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6" name="Line 24"/>
          <p:cNvSpPr>
            <a:spLocks noChangeShapeType="1"/>
          </p:cNvSpPr>
          <p:nvPr/>
        </p:nvSpPr>
        <p:spPr bwMode="auto">
          <a:xfrm>
            <a:off x="19812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697" name="Text Box 25"/>
          <p:cNvSpPr txBox="1">
            <a:spLocks noChangeArrowheads="1"/>
          </p:cNvSpPr>
          <p:nvPr/>
        </p:nvSpPr>
        <p:spPr bwMode="auto">
          <a:xfrm>
            <a:off x="457200" y="685800"/>
            <a:ext cx="1239838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668698" name="Object 26"/>
          <p:cNvGraphicFramePr>
            <a:graphicFrameLocks noChangeAspect="1"/>
          </p:cNvGraphicFramePr>
          <p:nvPr/>
        </p:nvGraphicFramePr>
        <p:xfrm>
          <a:off x="8382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4000" imgH="254000" progId="Equation.3">
                  <p:embed/>
                </p:oleObj>
              </mc:Choice>
              <mc:Fallback>
                <p:oleObj name="Equation" r:id="rId14" imgW="254000" imgH="254000" progId="Equation.3">
                  <p:embed/>
                  <p:pic>
                    <p:nvPicPr>
                      <p:cNvPr id="668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9" name="Object 27"/>
          <p:cNvGraphicFramePr>
            <a:graphicFrameLocks noChangeAspect="1"/>
          </p:cNvGraphicFramePr>
          <p:nvPr/>
        </p:nvGraphicFramePr>
        <p:xfrm>
          <a:off x="1524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668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0" name="Object 28"/>
          <p:cNvGraphicFramePr>
            <a:graphicFrameLocks noChangeAspect="1"/>
          </p:cNvGraphicFramePr>
          <p:nvPr/>
        </p:nvGraphicFramePr>
        <p:xfrm>
          <a:off x="2133600" y="16002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4000" imgH="355600" progId="Equation.3">
                  <p:embed/>
                </p:oleObj>
              </mc:Choice>
              <mc:Fallback>
                <p:oleObj name="Equation" r:id="rId17" imgW="254000" imgH="355600" progId="Equation.3">
                  <p:embed/>
                  <p:pic>
                    <p:nvPicPr>
                      <p:cNvPr id="668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1" name="Line 29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02" name="Text Box 30"/>
          <p:cNvSpPr txBox="1">
            <a:spLocks noChangeArrowheads="1"/>
          </p:cNvSpPr>
          <p:nvPr/>
        </p:nvSpPr>
        <p:spPr bwMode="auto">
          <a:xfrm>
            <a:off x="0" y="4038600"/>
            <a:ext cx="1622425" cy="133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current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state</a:t>
            </a:r>
          </a:p>
        </p:txBody>
      </p:sp>
      <p:graphicFrame>
        <p:nvGraphicFramePr>
          <p:cNvPr id="668703" name="Object 31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12900" imgH="469900" progId="Equation.3">
                  <p:embed/>
                </p:oleObj>
              </mc:Choice>
              <mc:Fallback>
                <p:oleObj name="Equation" r:id="rId19" imgW="1612900" imgH="469900" progId="Equation.3">
                  <p:embed/>
                  <p:pic>
                    <p:nvPicPr>
                      <p:cNvPr id="668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4" name="Text Box 32"/>
          <p:cNvSpPr txBox="1">
            <a:spLocks noChangeArrowheads="1"/>
          </p:cNvSpPr>
          <p:nvPr/>
        </p:nvSpPr>
        <p:spPr bwMode="auto">
          <a:xfrm>
            <a:off x="40386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graphicFrame>
        <p:nvGraphicFramePr>
          <p:cNvPr id="668705" name="Object 33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01800" imgH="469900" progId="Equation.3">
                  <p:embed/>
                </p:oleObj>
              </mc:Choice>
              <mc:Fallback>
                <p:oleObj name="Equation" r:id="rId20" imgW="1701800" imgH="469900" progId="Equation.3">
                  <p:embed/>
                  <p:pic>
                    <p:nvPicPr>
                      <p:cNvPr id="668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6" name="Object 34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74800" imgH="469900" progId="Equation.3">
                  <p:embed/>
                </p:oleObj>
              </mc:Choice>
              <mc:Fallback>
                <p:oleObj name="Equation" r:id="rId22" imgW="1574800" imgH="469900" progId="Equation.3">
                  <p:embed/>
                  <p:pic>
                    <p:nvPicPr>
                      <p:cNvPr id="668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7" name="Rectangle 35"/>
          <p:cNvSpPr>
            <a:spLocks noChangeArrowheads="1"/>
          </p:cNvSpPr>
          <p:nvPr/>
        </p:nvSpPr>
        <p:spPr bwMode="auto">
          <a:xfrm>
            <a:off x="7315200" y="762000"/>
            <a:ext cx="914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08" name="Text Box 3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668709" name="Object 37"/>
          <p:cNvGraphicFramePr>
            <a:graphicFrameLocks noChangeAspect="1"/>
          </p:cNvGraphicFramePr>
          <p:nvPr/>
        </p:nvGraphicFramePr>
        <p:xfrm>
          <a:off x="7696200" y="20574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6687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0574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0" name="Line 38"/>
          <p:cNvSpPr>
            <a:spLocks noChangeShapeType="1"/>
          </p:cNvSpPr>
          <p:nvPr/>
        </p:nvSpPr>
        <p:spPr bwMode="auto">
          <a:xfrm flipH="1">
            <a:off x="8229600" y="213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2" name="Line 40"/>
          <p:cNvSpPr>
            <a:spLocks noChangeShapeType="1"/>
          </p:cNvSpPr>
          <p:nvPr/>
        </p:nvSpPr>
        <p:spPr bwMode="auto">
          <a:xfrm>
            <a:off x="73152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68713" name="Object 41"/>
          <p:cNvGraphicFramePr>
            <a:graphicFrameLocks noChangeAspect="1"/>
          </p:cNvGraphicFramePr>
          <p:nvPr/>
        </p:nvGraphicFramePr>
        <p:xfrm>
          <a:off x="7620000" y="1447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6687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14" name="Object 42"/>
          <p:cNvGraphicFramePr>
            <a:graphicFrameLocks noChangeAspect="1"/>
          </p:cNvGraphicFramePr>
          <p:nvPr/>
        </p:nvGraphicFramePr>
        <p:xfrm>
          <a:off x="7620000" y="838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6687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15" name="Line 43"/>
          <p:cNvSpPr>
            <a:spLocks noChangeShapeType="1"/>
          </p:cNvSpPr>
          <p:nvPr/>
        </p:nvSpPr>
        <p:spPr bwMode="auto">
          <a:xfrm>
            <a:off x="73152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6" name="Line 44"/>
          <p:cNvSpPr>
            <a:spLocks noChangeShapeType="1"/>
          </p:cNvSpPr>
          <p:nvPr/>
        </p:nvSpPr>
        <p:spPr bwMode="auto">
          <a:xfrm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7" name="Line 45"/>
          <p:cNvSpPr>
            <a:spLocks noChangeShapeType="1"/>
          </p:cNvSpPr>
          <p:nvPr/>
        </p:nvSpPr>
        <p:spPr bwMode="auto">
          <a:xfrm flipV="1">
            <a:off x="7315200" y="76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8718" name="Text Box 46"/>
          <p:cNvSpPr txBox="1">
            <a:spLocks noChangeArrowheads="1"/>
          </p:cNvSpPr>
          <p:nvPr/>
        </p:nvSpPr>
        <p:spPr bwMode="auto">
          <a:xfrm>
            <a:off x="5181600" y="3124200"/>
            <a:ext cx="18181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23515776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60273D-3AB4-40B5-BA6C-A636506B441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457200" y="1900535"/>
            <a:ext cx="53014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string              is rejected by the PDA</a:t>
            </a:r>
          </a:p>
        </p:txBody>
      </p:sp>
      <p:graphicFrame>
        <p:nvGraphicFramePr>
          <p:cNvPr id="671747" name="Object 3"/>
          <p:cNvGraphicFramePr>
            <a:graphicFrameLocks noChangeAspect="1"/>
          </p:cNvGraphicFramePr>
          <p:nvPr/>
        </p:nvGraphicFramePr>
        <p:xfrm>
          <a:off x="1752600" y="1711325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177480" progId="Equation.3">
                  <p:embed/>
                </p:oleObj>
              </mc:Choice>
              <mc:Fallback>
                <p:oleObj name="Equation" r:id="rId2" imgW="279360" imgH="177480" progId="Equation.3">
                  <p:embed/>
                  <p:pic>
                    <p:nvPicPr>
                      <p:cNvPr id="67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11325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48" name="Oval 4"/>
          <p:cNvSpPr>
            <a:spLocks noChangeArrowheads="1"/>
          </p:cNvSpPr>
          <p:nvPr/>
        </p:nvSpPr>
        <p:spPr bwMode="auto">
          <a:xfrm>
            <a:off x="3190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49" name="Line 5"/>
          <p:cNvSpPr>
            <a:spLocks noChangeShapeType="1"/>
          </p:cNvSpPr>
          <p:nvPr/>
        </p:nvSpPr>
        <p:spPr bwMode="auto">
          <a:xfrm>
            <a:off x="12096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0" name="Line 6"/>
          <p:cNvSpPr>
            <a:spLocks noChangeShapeType="1"/>
          </p:cNvSpPr>
          <p:nvPr/>
        </p:nvSpPr>
        <p:spPr bwMode="auto">
          <a:xfrm>
            <a:off x="63912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1" name="Line 7"/>
          <p:cNvSpPr>
            <a:spLocks noChangeShapeType="1"/>
          </p:cNvSpPr>
          <p:nvPr/>
        </p:nvSpPr>
        <p:spPr bwMode="auto">
          <a:xfrm>
            <a:off x="3800475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2" name="Freeform 8"/>
          <p:cNvSpPr>
            <a:spLocks/>
          </p:cNvSpPr>
          <p:nvPr/>
        </p:nvSpPr>
        <p:spPr bwMode="auto">
          <a:xfrm>
            <a:off x="2962275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3" name="Freeform 9"/>
          <p:cNvSpPr>
            <a:spLocks/>
          </p:cNvSpPr>
          <p:nvPr/>
        </p:nvSpPr>
        <p:spPr bwMode="auto">
          <a:xfrm>
            <a:off x="5553075" y="4572000"/>
            <a:ext cx="977900" cy="1066800"/>
          </a:xfrm>
          <a:custGeom>
            <a:avLst/>
            <a:gdLst>
              <a:gd name="T0" fmla="*/ 208 w 616"/>
              <a:gd name="T1" fmla="*/ 528 h 528"/>
              <a:gd name="T2" fmla="*/ 16 w 616"/>
              <a:gd name="T3" fmla="*/ 144 h 528"/>
              <a:gd name="T4" fmla="*/ 304 w 616"/>
              <a:gd name="T5" fmla="*/ 0 h 528"/>
              <a:gd name="T6" fmla="*/ 592 w 616"/>
              <a:gd name="T7" fmla="*/ 144 h 528"/>
              <a:gd name="T8" fmla="*/ 448 w 616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4" name="Line 10"/>
          <p:cNvSpPr>
            <a:spLocks noChangeShapeType="1"/>
          </p:cNvSpPr>
          <p:nvPr/>
        </p:nvSpPr>
        <p:spPr bwMode="auto">
          <a:xfrm>
            <a:off x="-9525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5" name="Text Box 11"/>
          <p:cNvSpPr txBox="1">
            <a:spLocks noChangeArrowheads="1"/>
          </p:cNvSpPr>
          <p:nvPr/>
        </p:nvSpPr>
        <p:spPr bwMode="auto">
          <a:xfrm>
            <a:off x="1955800" y="5221288"/>
            <a:ext cx="1841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6" name="Oval 12"/>
          <p:cNvSpPr>
            <a:spLocks noChangeArrowheads="1"/>
          </p:cNvSpPr>
          <p:nvPr/>
        </p:nvSpPr>
        <p:spPr bwMode="auto">
          <a:xfrm>
            <a:off x="5238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7" name="Oval 13"/>
          <p:cNvSpPr>
            <a:spLocks noChangeArrowheads="1"/>
          </p:cNvSpPr>
          <p:nvPr/>
        </p:nvSpPr>
        <p:spPr bwMode="auto">
          <a:xfrm>
            <a:off x="4476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8" name="Oval 14"/>
          <p:cNvSpPr>
            <a:spLocks noChangeArrowheads="1"/>
          </p:cNvSpPr>
          <p:nvPr/>
        </p:nvSpPr>
        <p:spPr bwMode="auto">
          <a:xfrm>
            <a:off x="5781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59" name="Oval 15"/>
          <p:cNvSpPr>
            <a:spLocks noChangeArrowheads="1"/>
          </p:cNvSpPr>
          <p:nvPr/>
        </p:nvSpPr>
        <p:spPr bwMode="auto">
          <a:xfrm>
            <a:off x="8448675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1760" name="Oval 16"/>
          <p:cNvSpPr>
            <a:spLocks noChangeArrowheads="1"/>
          </p:cNvSpPr>
          <p:nvPr/>
        </p:nvSpPr>
        <p:spPr bwMode="auto">
          <a:xfrm>
            <a:off x="8372475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1761" name="Object 17"/>
          <p:cNvGraphicFramePr>
            <a:graphicFrameLocks noChangeAspect="1"/>
          </p:cNvGraphicFramePr>
          <p:nvPr/>
        </p:nvGraphicFramePr>
        <p:xfrm>
          <a:off x="2662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67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2" name="Object 18"/>
          <p:cNvGraphicFramePr>
            <a:graphicFrameLocks noChangeAspect="1"/>
          </p:cNvGraphicFramePr>
          <p:nvPr/>
        </p:nvGraphicFramePr>
        <p:xfrm>
          <a:off x="3881438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6717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3" name="Object 19"/>
          <p:cNvGraphicFramePr>
            <a:graphicFrameLocks noChangeAspect="1"/>
          </p:cNvGraphicFramePr>
          <p:nvPr/>
        </p:nvGraphicFramePr>
        <p:xfrm>
          <a:off x="604838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6717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4" name="Object 20"/>
          <p:cNvGraphicFramePr>
            <a:graphicFrameLocks noChangeAspect="1"/>
          </p:cNvGraphicFramePr>
          <p:nvPr/>
        </p:nvGraphicFramePr>
        <p:xfrm>
          <a:off x="3303588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671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5" name="Object 21"/>
          <p:cNvGraphicFramePr>
            <a:graphicFrameLocks noChangeAspect="1"/>
          </p:cNvGraphicFramePr>
          <p:nvPr/>
        </p:nvGraphicFramePr>
        <p:xfrm>
          <a:off x="5837238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6717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6" name="Object 22"/>
          <p:cNvGraphicFramePr>
            <a:graphicFrameLocks noChangeAspect="1"/>
          </p:cNvGraphicFramePr>
          <p:nvPr/>
        </p:nvGraphicFramePr>
        <p:xfrm>
          <a:off x="8510588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6717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7" name="Object 23"/>
          <p:cNvGraphicFramePr>
            <a:graphicFrameLocks noChangeAspect="1"/>
          </p:cNvGraphicFramePr>
          <p:nvPr/>
        </p:nvGraphicFramePr>
        <p:xfrm>
          <a:off x="5329238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6717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8" name="Object 24"/>
          <p:cNvGraphicFramePr>
            <a:graphicFrameLocks noChangeAspect="1"/>
          </p:cNvGraphicFramePr>
          <p:nvPr/>
        </p:nvGraphicFramePr>
        <p:xfrm>
          <a:off x="129540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6717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69" name="Object 25"/>
          <p:cNvGraphicFramePr>
            <a:graphicFrameLocks noChangeAspect="1"/>
          </p:cNvGraphicFramePr>
          <p:nvPr/>
        </p:nvGraphicFramePr>
        <p:xfrm>
          <a:off x="655320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74800" imgH="469900" progId="Equation.3">
                  <p:embed/>
                </p:oleObj>
              </mc:Choice>
              <mc:Fallback>
                <p:oleObj name="Equation" r:id="rId19" imgW="1574800" imgH="469900" progId="Equation.3">
                  <p:embed/>
                  <p:pic>
                    <p:nvPicPr>
                      <p:cNvPr id="6717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0" name="Text Box 26"/>
          <p:cNvSpPr txBox="1">
            <a:spLocks noChangeArrowheads="1"/>
          </p:cNvSpPr>
          <p:nvPr/>
        </p:nvSpPr>
        <p:spPr bwMode="auto">
          <a:xfrm>
            <a:off x="365125" y="330200"/>
            <a:ext cx="7405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There is no accepting computation for</a:t>
            </a:r>
          </a:p>
        </p:txBody>
      </p:sp>
      <p:graphicFrame>
        <p:nvGraphicFramePr>
          <p:cNvPr id="671771" name="Object 27"/>
          <p:cNvGraphicFramePr>
            <a:graphicFrameLocks noChangeAspect="1"/>
          </p:cNvGraphicFramePr>
          <p:nvPr/>
        </p:nvGraphicFramePr>
        <p:xfrm>
          <a:off x="5210175" y="121478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9360" imgH="177480" progId="Equation.3">
                  <p:embed/>
                </p:oleObj>
              </mc:Choice>
              <mc:Fallback>
                <p:oleObj name="Equation" r:id="rId21" imgW="279360" imgH="177480" progId="Equation.3">
                  <p:embed/>
                  <p:pic>
                    <p:nvPicPr>
                      <p:cNvPr id="6717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121478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6698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FF45B-727C-4A3A-901B-8F883B21A2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1433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86</a:t>
            </a:fld>
            <a:endParaRPr lang="en-US" sz="1400" dirty="0">
              <a:solidFill>
                <a:srgbClr val="180B75"/>
              </a:solidFill>
            </a:endParaRPr>
          </a:p>
        </p:txBody>
      </p:sp>
      <p:pic>
        <p:nvPicPr>
          <p:cNvPr id="9" name="Content Placeholder 8" descr="Exampl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199"/>
            <a:ext cx="6781800" cy="297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r>
              <a:rPr lang="en-US" kern="0" dirty="0"/>
              <a:t>Another PDA example: </a:t>
            </a:r>
            <a:r>
              <a:rPr lang="en-US" sz="4800" kern="0" dirty="0"/>
              <a:t>Palindromes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637552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8ECEAB-5C04-4942-9B2C-E29BBE28E2F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4531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534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6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534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7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534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8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39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534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1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534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2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3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534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5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6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4547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34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48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4549" name="Text Box 21"/>
          <p:cNvSpPr txBox="1">
            <a:spLocks noChangeArrowheads="1"/>
          </p:cNvSpPr>
          <p:nvPr/>
        </p:nvSpPr>
        <p:spPr bwMode="auto">
          <a:xfrm>
            <a:off x="152400" y="1905000"/>
            <a:ext cx="208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PDA       : </a:t>
            </a:r>
          </a:p>
        </p:txBody>
      </p:sp>
      <p:graphicFrame>
        <p:nvGraphicFramePr>
          <p:cNvPr id="534550" name="Object 22"/>
          <p:cNvGraphicFramePr>
            <a:graphicFrameLocks noChangeAspect="1"/>
          </p:cNvGraphicFramePr>
          <p:nvPr/>
        </p:nvGraphicFramePr>
        <p:xfrm>
          <a:off x="1371600" y="1981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393480" progId="Equation.3">
                  <p:embed/>
                </p:oleObj>
              </mc:Choice>
              <mc:Fallback>
                <p:oleObj name="Equation" r:id="rId16" imgW="545760" imgH="393480" progId="Equation.3">
                  <p:embed/>
                  <p:pic>
                    <p:nvPicPr>
                      <p:cNvPr id="534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51" name="Object 23"/>
          <p:cNvGraphicFramePr>
            <a:graphicFrameLocks noChangeAspect="1"/>
          </p:cNvGraphicFramePr>
          <p:nvPr/>
        </p:nvGraphicFramePr>
        <p:xfrm>
          <a:off x="2819400" y="1752600"/>
          <a:ext cx="56530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62040" imgH="228600" progId="Equation.3">
                  <p:embed/>
                </p:oleObj>
              </mc:Choice>
              <mc:Fallback>
                <p:oleObj name="Equation" r:id="rId18" imgW="1562040" imgH="228600" progId="Equation.3">
                  <p:embed/>
                  <p:pic>
                    <p:nvPicPr>
                      <p:cNvPr id="5345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56530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Palindromes with stack checking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956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BB221B-1B92-4B64-9E94-0E3A84D75CE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675843" name="Line 3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469900" progId="Equation.3">
                  <p:embed/>
                </p:oleObj>
              </mc:Choice>
              <mc:Fallback>
                <p:oleObj name="Equation" r:id="rId2" imgW="1574800" imgH="469900" progId="Equation.3">
                  <p:embed/>
                  <p:pic>
                    <p:nvPicPr>
                      <p:cNvPr id="67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Oval 6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47" name="Oval 7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67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67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0" name="Freeform 10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67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2" name="Text Box 12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3" name="Object 13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67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4" name="Oval 1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5" name="Object 15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675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6" name="Line 16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57" name="Line 17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58" name="Freeform 18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59" name="Object 19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675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0" name="Oval 20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675863" name="Object 23"/>
          <p:cNvGraphicFramePr>
            <a:graphicFrameLocks noChangeAspect="1"/>
          </p:cNvGraphicFramePr>
          <p:nvPr/>
        </p:nvGraphicFramePr>
        <p:xfrm>
          <a:off x="3446463" y="0"/>
          <a:ext cx="52228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62040" imgH="228600" progId="Equation.3">
                  <p:embed/>
                </p:oleObj>
              </mc:Choice>
              <mc:Fallback>
                <p:oleObj name="Equation" r:id="rId16" imgW="1562040" imgH="228600" progId="Equation.3">
                  <p:embed/>
                  <p:pic>
                    <p:nvPicPr>
                      <p:cNvPr id="6758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0"/>
                        <a:ext cx="52228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5" name="Text Box 25"/>
          <p:cNvSpPr txBox="1">
            <a:spLocks noChangeArrowheads="1"/>
          </p:cNvSpPr>
          <p:nvPr/>
        </p:nvSpPr>
        <p:spPr bwMode="auto">
          <a:xfrm>
            <a:off x="152400" y="1524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Basic Idea:</a:t>
            </a:r>
          </a:p>
        </p:txBody>
      </p:sp>
      <p:sp>
        <p:nvSpPr>
          <p:cNvPr id="675871" name="Text Box 31"/>
          <p:cNvSpPr txBox="1">
            <a:spLocks noChangeArrowheads="1"/>
          </p:cNvSpPr>
          <p:nvPr/>
        </p:nvSpPr>
        <p:spPr bwMode="auto">
          <a:xfrm>
            <a:off x="0" y="1524000"/>
            <a:ext cx="2249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Push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v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Times New Roman" pitchFamily="18" charset="0"/>
              </a:rPr>
              <a:t>    on stack</a:t>
            </a:r>
          </a:p>
        </p:txBody>
      </p:sp>
      <p:sp>
        <p:nvSpPr>
          <p:cNvPr id="675872" name="Text Box 32"/>
          <p:cNvSpPr txBox="1">
            <a:spLocks noChangeArrowheads="1"/>
          </p:cNvSpPr>
          <p:nvPr/>
        </p:nvSpPr>
        <p:spPr bwMode="auto">
          <a:xfrm>
            <a:off x="2514600" y="1828800"/>
            <a:ext cx="21637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2. Guess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of input</a:t>
            </a:r>
          </a:p>
        </p:txBody>
      </p:sp>
      <p:sp>
        <p:nvSpPr>
          <p:cNvPr id="675873" name="Text Box 33"/>
          <p:cNvSpPr txBox="1">
            <a:spLocks noChangeArrowheads="1"/>
          </p:cNvSpPr>
          <p:nvPr/>
        </p:nvSpPr>
        <p:spPr bwMode="auto">
          <a:xfrm>
            <a:off x="5054600" y="1524000"/>
            <a:ext cx="4089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3. Match      on 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with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on stack </a:t>
            </a:r>
          </a:p>
        </p:txBody>
      </p:sp>
      <p:graphicFrame>
        <p:nvGraphicFramePr>
          <p:cNvPr id="675874" name="Object 34"/>
          <p:cNvGraphicFramePr>
            <a:graphicFrameLocks noGrp="1" noChangeAspect="1"/>
          </p:cNvGraphicFramePr>
          <p:nvPr>
            <p:ph/>
          </p:nvPr>
        </p:nvGraphicFramePr>
        <p:xfrm>
          <a:off x="6172200" y="129540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203040" progId="Equation.3">
                  <p:embed/>
                </p:oleObj>
              </mc:Choice>
              <mc:Fallback>
                <p:oleObj name="Equation" r:id="rId18" imgW="190440" imgH="203040" progId="Equation.3">
                  <p:embed/>
                  <p:pic>
                    <p:nvPicPr>
                      <p:cNvPr id="6758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295400"/>
                        <a:ext cx="642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6" name="Line 36"/>
          <p:cNvSpPr>
            <a:spLocks noChangeShapeType="1"/>
          </p:cNvSpPr>
          <p:nvPr/>
        </p:nvSpPr>
        <p:spPr bwMode="auto">
          <a:xfrm>
            <a:off x="914400" y="2819400"/>
            <a:ext cx="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7" name="Line 37"/>
          <p:cNvSpPr>
            <a:spLocks noChangeShapeType="1"/>
          </p:cNvSpPr>
          <p:nvPr/>
        </p:nvSpPr>
        <p:spPr bwMode="auto">
          <a:xfrm flipH="1">
            <a:off x="2895600" y="3810000"/>
            <a:ext cx="457200" cy="1905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8" name="Line 38"/>
          <p:cNvSpPr>
            <a:spLocks noChangeShapeType="1"/>
          </p:cNvSpPr>
          <p:nvPr/>
        </p:nvSpPr>
        <p:spPr bwMode="auto">
          <a:xfrm flipH="1">
            <a:off x="5257800" y="2590800"/>
            <a:ext cx="1295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6629400" y="3657600"/>
            <a:ext cx="18589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4.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found</a:t>
            </a:r>
          </a:p>
        </p:txBody>
      </p:sp>
      <p:sp>
        <p:nvSpPr>
          <p:cNvPr id="675880" name="Line 40"/>
          <p:cNvSpPr>
            <a:spLocks noChangeShapeType="1"/>
          </p:cNvSpPr>
          <p:nvPr/>
        </p:nvSpPr>
        <p:spPr bwMode="auto">
          <a:xfrm flipH="1">
            <a:off x="6888163" y="4953000"/>
            <a:ext cx="5334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3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46963C-F3F5-4785-B42E-A35095909FF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5554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0" y="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Execution Example: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5557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556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5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6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5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5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6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5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6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5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7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5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7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5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7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5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7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558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5583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5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4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55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5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35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86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355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87" name="Line 35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4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458200" cy="533400"/>
          </a:xfrm>
        </p:spPr>
        <p:txBody>
          <a:bodyPr vert="horz" anchor="ctr">
            <a:no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Book Antiqua" pitchFamily="18" charset="0"/>
                <a:sym typeface="Wingdings" pitchFamily="2" charset="2"/>
              </a:rPr>
              <a:t>CFG -3 : Even-Palindrome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/>
              <a:t>i.e. {</a:t>
            </a:r>
            <a:r>
              <a:rPr lang="el-GR" sz="2400" dirty="0"/>
              <a:t>Λ</a:t>
            </a:r>
            <a:r>
              <a:rPr lang="en-US" sz="2400" dirty="0"/>
              <a:t>, </a:t>
            </a:r>
            <a:r>
              <a:rPr lang="en-US" sz="2400" dirty="0" err="1"/>
              <a:t>ab</a:t>
            </a:r>
            <a:r>
              <a:rPr lang="en-US" sz="2400" dirty="0"/>
              <a:t>, </a:t>
            </a:r>
            <a:r>
              <a:rPr lang="en-US" sz="2400" dirty="0" err="1"/>
              <a:t>abbaabba</a:t>
            </a:r>
            <a:r>
              <a:rPr lang="en-US" sz="2400" dirty="0"/>
              <a:t>,… }</a:t>
            </a:r>
          </a:p>
          <a:p>
            <a:r>
              <a:rPr lang="en-US" sz="2400" dirty="0"/>
              <a:t>S → </a:t>
            </a:r>
            <a:r>
              <a:rPr lang="en-US" sz="2400" dirty="0" err="1"/>
              <a:t>aSa</a:t>
            </a:r>
            <a:r>
              <a:rPr lang="en-US" sz="2400" dirty="0"/>
              <a:t>| </a:t>
            </a:r>
            <a:r>
              <a:rPr lang="en-US" sz="2400" dirty="0" err="1"/>
              <a:t>bSb</a:t>
            </a:r>
            <a:r>
              <a:rPr lang="en-US" sz="2400" dirty="0"/>
              <a:t>| </a:t>
            </a:r>
            <a:r>
              <a:rPr lang="el-GR" sz="2400" dirty="0"/>
              <a:t>Λ</a:t>
            </a:r>
            <a:r>
              <a:rPr lang="en-US" sz="2400" dirty="0"/>
              <a:t>		Derive </a:t>
            </a:r>
            <a:r>
              <a:rPr lang="en-US" sz="2400" dirty="0" err="1"/>
              <a:t>abaaba</a:t>
            </a:r>
            <a:endParaRPr lang="en-US" sz="2400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45871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rgbClr val="180B75"/>
                </a:solidFill>
              </a:rPr>
              <a:pPr/>
              <a:t>9</a:t>
            </a:fld>
            <a:endParaRPr lang="en-US" sz="1400" dirty="0">
              <a:solidFill>
                <a:srgbClr val="180B75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2209800"/>
            <a:ext cx="79552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9056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4421" y="2907268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rot="16200000" flipH="1">
            <a:off x="3512584" y="2738003"/>
            <a:ext cx="328136" cy="1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8337" y="51301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3522670" y="4959774"/>
            <a:ext cx="392668" cy="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6083" y="2907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2" name="Straight Arrow Connector 31"/>
          <p:cNvCxnSpPr>
            <a:stCxn id="8" idx="2"/>
            <a:endCxn id="31" idx="0"/>
          </p:cNvCxnSpPr>
          <p:nvPr/>
        </p:nvCxnSpPr>
        <p:spPr>
          <a:xfrm rot="16200000" flipH="1">
            <a:off x="4006151" y="2244436"/>
            <a:ext cx="328136" cy="997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3766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7" name="Straight Arrow Connector 36"/>
          <p:cNvCxnSpPr>
            <a:stCxn id="8" idx="2"/>
            <a:endCxn id="36" idx="0"/>
          </p:cNvCxnSpPr>
          <p:nvPr/>
        </p:nvCxnSpPr>
        <p:spPr>
          <a:xfrm rot="5400000">
            <a:off x="3088927" y="2236871"/>
            <a:ext cx="240268" cy="9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98276" y="3657600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41" name="Straight Arrow Connector 40"/>
          <p:cNvCxnSpPr>
            <a:stCxn id="9" idx="2"/>
            <a:endCxn id="40" idx="0"/>
          </p:cNvCxnSpPr>
          <p:nvPr/>
        </p:nvCxnSpPr>
        <p:spPr>
          <a:xfrm rot="16200000" flipH="1">
            <a:off x="3498276" y="3460172"/>
            <a:ext cx="381000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26083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3" name="Straight Arrow Connector 42"/>
          <p:cNvCxnSpPr>
            <a:stCxn id="9" idx="2"/>
            <a:endCxn id="42" idx="0"/>
          </p:cNvCxnSpPr>
          <p:nvPr/>
        </p:nvCxnSpPr>
        <p:spPr>
          <a:xfrm rot="16200000" flipH="1">
            <a:off x="3984916" y="2973533"/>
            <a:ext cx="381000" cy="987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03766" y="35697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5" name="Straight Arrow Connector 44"/>
          <p:cNvCxnSpPr>
            <a:stCxn id="9" idx="2"/>
            <a:endCxn id="44" idx="0"/>
          </p:cNvCxnSpPr>
          <p:nvPr/>
        </p:nvCxnSpPr>
        <p:spPr>
          <a:xfrm rot="5400000">
            <a:off x="3067692" y="2955575"/>
            <a:ext cx="293132" cy="935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15593" y="4419601"/>
            <a:ext cx="3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 rot="16200000" flipH="1">
            <a:off x="3515593" y="4222173"/>
            <a:ext cx="381000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43400" y="44196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6" name="Straight Arrow Connector 55"/>
          <p:cNvCxnSpPr>
            <a:stCxn id="40" idx="2"/>
            <a:endCxn id="55" idx="0"/>
          </p:cNvCxnSpPr>
          <p:nvPr/>
        </p:nvCxnSpPr>
        <p:spPr>
          <a:xfrm rot="16200000" flipH="1">
            <a:off x="3994668" y="3727968"/>
            <a:ext cx="392669" cy="990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21083" y="43317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8" name="Straight Arrow Connector 57"/>
          <p:cNvCxnSpPr>
            <a:stCxn id="40" idx="2"/>
            <a:endCxn id="57" idx="0"/>
          </p:cNvCxnSpPr>
          <p:nvPr/>
        </p:nvCxnSpPr>
        <p:spPr>
          <a:xfrm rot="5400000">
            <a:off x="3077444" y="3713472"/>
            <a:ext cx="304801" cy="931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3037315" y="5562600"/>
            <a:ext cx="5486400" cy="914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Can you modify this grammar to accept odd-length palindromes?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25920" y="1634760"/>
              <a:ext cx="5482080" cy="3913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3400" y="1626480"/>
                <a:ext cx="5488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1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31" grpId="0"/>
      <p:bldP spid="36" grpId="0"/>
      <p:bldP spid="40" grpId="0"/>
      <p:bldP spid="42" grpId="0"/>
      <p:bldP spid="44" grpId="0"/>
      <p:bldP spid="53" grpId="0"/>
      <p:bldP spid="55" grpId="0"/>
      <p:bldP spid="57" grpId="0"/>
      <p:bldP spid="2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C09B4-42C5-4D14-801E-FE7C516EF1E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6578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79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3" name="Line 7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graphicFrame>
        <p:nvGraphicFramePr>
          <p:cNvPr id="536585" name="Object 9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" imgH="254000" progId="Equation.3">
                  <p:embed/>
                </p:oleObj>
              </mc:Choice>
              <mc:Fallback>
                <p:oleObj name="Equation" r:id="rId2" imgW="254000" imgH="254000" progId="Equation.3">
                  <p:embed/>
                  <p:pic>
                    <p:nvPicPr>
                      <p:cNvPr id="536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6" name="Object 10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" imgH="254000" progId="Equation.3">
                  <p:embed/>
                </p:oleObj>
              </mc:Choice>
              <mc:Fallback>
                <p:oleObj name="Equation" r:id="rId4" imgW="254000" imgH="254000" progId="Equation.3">
                  <p:embed/>
                  <p:pic>
                    <p:nvPicPr>
                      <p:cNvPr id="536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87" name="Object 11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4000" imgH="355600" progId="Equation.3">
                  <p:embed/>
                </p:oleObj>
              </mc:Choice>
              <mc:Fallback>
                <p:oleObj name="Equation" r:id="rId5" imgW="254000" imgH="355600" progId="Equation.3">
                  <p:embed/>
                  <p:pic>
                    <p:nvPicPr>
                      <p:cNvPr id="536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8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89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36590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6592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419100" progId="Equation.3">
                  <p:embed/>
                </p:oleObj>
              </mc:Choice>
              <mc:Fallback>
                <p:oleObj name="Equation" r:id="rId7" imgW="228600" imgH="419100" progId="Equation.3">
                  <p:embed/>
                  <p:pic>
                    <p:nvPicPr>
                      <p:cNvPr id="5365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3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595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4800" imgH="469900" progId="Equation.3">
                  <p:embed/>
                </p:oleObj>
              </mc:Choice>
              <mc:Fallback>
                <p:oleObj name="Equation" r:id="rId9" imgW="1574800" imgH="469900" progId="Equation.3">
                  <p:embed/>
                  <p:pic>
                    <p:nvPicPr>
                      <p:cNvPr id="536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6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597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5365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598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1800" imgH="457200" progId="Equation.3">
                  <p:embed/>
                </p:oleObj>
              </mc:Choice>
              <mc:Fallback>
                <p:oleObj name="Equation" r:id="rId13" imgW="431800" imgH="457200" progId="Equation.3">
                  <p:embed/>
                  <p:pic>
                    <p:nvPicPr>
                      <p:cNvPr id="5365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9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0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38000" imgH="1168200" progId="Equation.3">
                  <p:embed/>
                </p:oleObj>
              </mc:Choice>
              <mc:Fallback>
                <p:oleObj name="Equation" r:id="rId15" imgW="1638000" imgH="1168200" progId="Equation.3">
                  <p:embed/>
                  <p:pic>
                    <p:nvPicPr>
                      <p:cNvPr id="5366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1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2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536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603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500" imgH="469900" progId="Equation.3">
                  <p:embed/>
                </p:oleObj>
              </mc:Choice>
              <mc:Fallback>
                <p:oleObj name="Equation" r:id="rId19" imgW="444500" imgH="469900" progId="Equation.3">
                  <p:embed/>
                  <p:pic>
                    <p:nvPicPr>
                      <p:cNvPr id="5366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4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5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6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07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38000" imgH="1168200" progId="Equation.3">
                  <p:embed/>
                </p:oleObj>
              </mc:Choice>
              <mc:Fallback>
                <p:oleObj name="Equation" r:id="rId21" imgW="1638000" imgH="1168200" progId="Equation.3">
                  <p:embed/>
                  <p:pic>
                    <p:nvPicPr>
                      <p:cNvPr id="5366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08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09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6611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254000" progId="Equation.3">
                  <p:embed/>
                </p:oleObj>
              </mc:Choice>
              <mc:Fallback>
                <p:oleObj name="Equation" r:id="rId23" imgW="254000" imgH="254000" progId="Equation.3">
                  <p:embed/>
                  <p:pic>
                    <p:nvPicPr>
                      <p:cNvPr id="5366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6612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661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613" name="Line 37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755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621D6-41E3-44F0-8F06-58FC0FA7D0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7602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7605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6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37607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7609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7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0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2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7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3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4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76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5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76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6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7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76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19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76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20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76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1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2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3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24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76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5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6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27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28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76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29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0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1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7632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33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76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4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76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5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76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36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76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7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7638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76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39" name="Line 3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011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12272-1C65-4813-B5F4-D3651C5FEB4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8626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8629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38631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8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3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8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3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86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86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86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86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4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86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4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4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86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9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1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52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8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53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4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5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56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57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8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8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8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9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86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60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86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8662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86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4" name="Line 40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8665" name="Text Box 41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Guess the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string</a:t>
            </a:r>
          </a:p>
        </p:txBody>
      </p:sp>
      <p:sp>
        <p:nvSpPr>
          <p:cNvPr id="538666" name="Line 42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255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CA872-F3D8-4397-9278-09033CD9725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39650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3886200" y="4267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39653" name="Line 5"/>
          <p:cNvSpPr>
            <a:spLocks noChangeShapeType="1"/>
          </p:cNvSpPr>
          <p:nvPr/>
        </p:nvSpPr>
        <p:spPr bwMode="auto">
          <a:xfrm flipV="1">
            <a:off x="23622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4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39657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39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8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0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39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1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2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39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3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396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4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5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39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67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39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8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39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9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0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1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72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396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3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4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5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76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39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7" name="Rectangle 2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8" name="Line 3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79" name="Line 3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0" name="Line 3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81" name="Object 3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39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2" name="Object 34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254000" progId="Equation.3">
                  <p:embed/>
                </p:oleObj>
              </mc:Choice>
              <mc:Fallback>
                <p:oleObj name="Equation" r:id="rId21" imgW="254000" imgH="254000" progId="Equation.3">
                  <p:embed/>
                  <p:pic>
                    <p:nvPicPr>
                      <p:cNvPr id="539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3" name="Object 35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396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4" name="Object 36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3968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5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39686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39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7" name="Line 39"/>
          <p:cNvSpPr>
            <a:spLocks noChangeShapeType="1"/>
          </p:cNvSpPr>
          <p:nvPr/>
        </p:nvSpPr>
        <p:spPr bwMode="auto">
          <a:xfrm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8" name="Line 40"/>
          <p:cNvSpPr>
            <a:spLocks noChangeShapeType="1"/>
          </p:cNvSpPr>
          <p:nvPr/>
        </p:nvSpPr>
        <p:spPr bwMode="auto">
          <a:xfrm flipH="1">
            <a:off x="7467600" y="1219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9689" name="Line 41"/>
          <p:cNvSpPr>
            <a:spLocks noChangeShapeType="1"/>
          </p:cNvSpPr>
          <p:nvPr/>
        </p:nvSpPr>
        <p:spPr bwMode="auto">
          <a:xfrm flipH="1">
            <a:off x="83820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259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6BACA6-92DD-40CD-87B1-5127DE19B9C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40674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3886200" y="3581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40677" name="Line 5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5</a:t>
            </a:r>
          </a:p>
        </p:txBody>
      </p:sp>
      <p:sp>
        <p:nvSpPr>
          <p:cNvPr id="540679" name="Rectangle 7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8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4068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40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8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40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6" name="Object 14"/>
          <p:cNvGraphicFramePr>
            <a:graphicFrameLocks noChangeAspect="1"/>
          </p:cNvGraphicFramePr>
          <p:nvPr/>
        </p:nvGraphicFramePr>
        <p:xfrm>
          <a:off x="4672013" y="6045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571320" progId="Equation.3">
                  <p:embed/>
                </p:oleObj>
              </mc:Choice>
              <mc:Fallback>
                <p:oleObj name="Equation" r:id="rId6" imgW="406080" imgH="571320" progId="Equation.3">
                  <p:embed/>
                  <p:pic>
                    <p:nvPicPr>
                      <p:cNvPr id="5406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6045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406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8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40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9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406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9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40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69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406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7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699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0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1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02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703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40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4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40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5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40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06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40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7" name="Line 35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0708" name="Object 36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254000" progId="Equation.3">
                  <p:embed/>
                </p:oleObj>
              </mc:Choice>
              <mc:Fallback>
                <p:oleObj name="Equation" r:id="rId24" imgW="254000" imgH="254000" progId="Equation.3">
                  <p:embed/>
                  <p:pic>
                    <p:nvPicPr>
                      <p:cNvPr id="5407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0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10" name="Line 38"/>
          <p:cNvSpPr>
            <a:spLocks noChangeShapeType="1"/>
          </p:cNvSpPr>
          <p:nvPr/>
        </p:nvSpPr>
        <p:spPr bwMode="auto">
          <a:xfrm flipH="1">
            <a:off x="7467600" y="1828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0711" name="Line 39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755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46FE3-993F-46B2-B03E-92A3FE3D044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41698" name="Oval 2"/>
          <p:cNvSpPr>
            <a:spLocks noChangeArrowheads="1"/>
          </p:cNvSpPr>
          <p:nvPr/>
        </p:nvSpPr>
        <p:spPr bwMode="auto">
          <a:xfrm>
            <a:off x="5410200" y="5715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41700" name="Line 4"/>
          <p:cNvSpPr>
            <a:spLocks noChangeShapeType="1"/>
          </p:cNvSpPr>
          <p:nvPr/>
        </p:nvSpPr>
        <p:spPr bwMode="auto">
          <a:xfrm flipV="1">
            <a:off x="3048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6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7467600" y="2438400"/>
            <a:ext cx="9144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4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5" name="Line 9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07" name="Object 11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41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8" name="Oval 12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09" name="Object 13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41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0" name="Freeform 14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1" name="Object 15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1168200" progId="Equation.3">
                  <p:embed/>
                </p:oleObj>
              </mc:Choice>
              <mc:Fallback>
                <p:oleObj name="Equation" r:id="rId8" imgW="1638000" imgH="1168200" progId="Equation.3">
                  <p:embed/>
                  <p:pic>
                    <p:nvPicPr>
                      <p:cNvPr id="541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3" name="Object 17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469900" progId="Equation.3">
                  <p:embed/>
                </p:oleObj>
              </mc:Choice>
              <mc:Fallback>
                <p:oleObj name="Equation" r:id="rId10" imgW="1701800" imgH="469900" progId="Equation.3">
                  <p:embed/>
                  <p:pic>
                    <p:nvPicPr>
                      <p:cNvPr id="541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4" name="Object 18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500" imgH="469900" progId="Equation.3">
                  <p:embed/>
                </p:oleObj>
              </mc:Choice>
              <mc:Fallback>
                <p:oleObj name="Equation" r:id="rId12" imgW="444500" imgH="469900" progId="Equation.3">
                  <p:embed/>
                  <p:pic>
                    <p:nvPicPr>
                      <p:cNvPr id="5417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5" name="Line 19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16" name="Line 20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17" name="Freeform 21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18" name="Object 22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38000" imgH="1168200" progId="Equation.3">
                  <p:embed/>
                </p:oleObj>
              </mc:Choice>
              <mc:Fallback>
                <p:oleObj name="Equation" r:id="rId14" imgW="1638000" imgH="1168200" progId="Equation.3">
                  <p:embed/>
                  <p:pic>
                    <p:nvPicPr>
                      <p:cNvPr id="5417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9" name="Oval 23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0" name="Oval 24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1" name="Oval 25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3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4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5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1726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41727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5417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8" name="Object 32"/>
          <p:cNvGraphicFramePr>
            <a:graphicFrameLocks noChangeAspect="1"/>
          </p:cNvGraphicFramePr>
          <p:nvPr/>
        </p:nvGraphicFramePr>
        <p:xfrm>
          <a:off x="2971800" y="182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417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9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4000" imgH="355600" progId="Equation.3">
                  <p:embed/>
                </p:oleObj>
              </mc:Choice>
              <mc:Fallback>
                <p:oleObj name="Equation" r:id="rId19" imgW="254000" imgH="355600" progId="Equation.3">
                  <p:embed/>
                  <p:pic>
                    <p:nvPicPr>
                      <p:cNvPr id="5417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30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417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7391400" y="5181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accept</a:t>
            </a:r>
          </a:p>
        </p:txBody>
      </p:sp>
      <p:graphicFrame>
        <p:nvGraphicFramePr>
          <p:cNvPr id="541732" name="Object 36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31800" imgH="457200" progId="Equation.3">
                  <p:embed/>
                </p:oleObj>
              </mc:Choice>
              <mc:Fallback>
                <p:oleObj name="Equation" r:id="rId22" imgW="431800" imgH="457200" progId="Equation.3">
                  <p:embed/>
                  <p:pic>
                    <p:nvPicPr>
                      <p:cNvPr id="5417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33" name="Line 37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28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0BD06B-379D-4D78-8916-EF43D4E9EB9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3986" name="Oval 2"/>
          <p:cNvSpPr>
            <a:spLocks noChangeArrowheads="1"/>
          </p:cNvSpPr>
          <p:nvPr/>
        </p:nvSpPr>
        <p:spPr bwMode="auto">
          <a:xfrm>
            <a:off x="1066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0" y="0"/>
            <a:ext cx="3803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Rejection Example: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3989" name="Line 5"/>
          <p:cNvSpPr>
            <a:spLocks noChangeShapeType="1"/>
          </p:cNvSpPr>
          <p:nvPr/>
        </p:nvSpPr>
        <p:spPr bwMode="auto">
          <a:xfrm flipV="1">
            <a:off x="549275" y="23225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0</a:t>
            </a:r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7467600" y="23622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3993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3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4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3996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3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7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3998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3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9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39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0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1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40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2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3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40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04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40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5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06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07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08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400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9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0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1" name="Rectangle 2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2" name="Line 2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3" name="Line 2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4014" name="Line 3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4015" name="Object 3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40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7" name="Object 33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401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8" name="Object 34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55401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19" name="Object 35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40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20" name="Line 36"/>
          <p:cNvSpPr>
            <a:spLocks noChangeShapeType="1"/>
          </p:cNvSpPr>
          <p:nvPr/>
        </p:nvSpPr>
        <p:spPr bwMode="auto">
          <a:xfrm flipH="1">
            <a:off x="83820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553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035500-F2A0-42A8-8030-E051013422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5010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304800" y="35052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5020" name="Line 12"/>
          <p:cNvSpPr>
            <a:spLocks noChangeShapeType="1"/>
          </p:cNvSpPr>
          <p:nvPr/>
        </p:nvSpPr>
        <p:spPr bwMode="auto">
          <a:xfrm flipV="1">
            <a:off x="990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4130675" y="112713"/>
            <a:ext cx="1417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1</a:t>
            </a:r>
          </a:p>
        </p:txBody>
      </p:sp>
      <p:sp>
        <p:nvSpPr>
          <p:cNvPr id="555022" name="Rectangle 14"/>
          <p:cNvSpPr>
            <a:spLocks noChangeArrowheads="1"/>
          </p:cNvSpPr>
          <p:nvPr/>
        </p:nvSpPr>
        <p:spPr bwMode="auto">
          <a:xfrm>
            <a:off x="7467600" y="18288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3" name="Text Box 15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5024" name="Object 16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50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5" name="Line 17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27" name="Object 19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50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8" name="Oval 20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29" name="Object 21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50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0" name="Object 22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50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1" name="Freeform 23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2" name="Object 24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50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3" name="Text Box 25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4" name="Object 26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50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5" name="Object 27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50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36" name="Line 28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37" name="Line 29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38" name="Freeform 30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39" name="Object 31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50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0" name="Oval 3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1" name="Oval 33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2" name="Line 34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43" name="Object 35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50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45" name="Rectangle 37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6" name="Line 38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7" name="Line 39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5048" name="Line 40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5049" name="Object 41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254000" progId="Equation.3">
                  <p:embed/>
                </p:oleObj>
              </mc:Choice>
              <mc:Fallback>
                <p:oleObj name="Equation" r:id="rId20" imgW="254000" imgH="254000" progId="Equation.3">
                  <p:embed/>
                  <p:pic>
                    <p:nvPicPr>
                      <p:cNvPr id="5550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0" name="Object 42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4000" imgH="355600" progId="Equation.3">
                  <p:embed/>
                </p:oleObj>
              </mc:Choice>
              <mc:Fallback>
                <p:oleObj name="Equation" r:id="rId21" imgW="254000" imgH="355600" progId="Equation.3">
                  <p:embed/>
                  <p:pic>
                    <p:nvPicPr>
                      <p:cNvPr id="55505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1" name="Object 43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50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52" name="Object 44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50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53" name="Line 45"/>
          <p:cNvSpPr>
            <a:spLocks noChangeShapeType="1"/>
          </p:cNvSpPr>
          <p:nvPr/>
        </p:nvSpPr>
        <p:spPr bwMode="auto">
          <a:xfrm flipH="1">
            <a:off x="8382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65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08369A-CDE2-4DFF-B8F4-21CC09CE46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6034" name="Oval 2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5" name="Oval 3"/>
          <p:cNvSpPr>
            <a:spLocks noChangeArrowheads="1"/>
          </p:cNvSpPr>
          <p:nvPr/>
        </p:nvSpPr>
        <p:spPr bwMode="auto">
          <a:xfrm>
            <a:off x="304800" y="4114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6037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2</a:t>
            </a: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6041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6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43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4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60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5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6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60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7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60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8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49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60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0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51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60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2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60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3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4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5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56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60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7" name="Oval 25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8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59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60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60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69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70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60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1" name="Rectangle 39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2" name="Line 40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3" name="Line 41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6074" name="Line 42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6075" name="Object 43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560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6" name="Object 44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607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7" name="Object 45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60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78" name="Object 46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607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79" name="Line 47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325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Fall 2006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t>Costas Busch - RPI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C748A3-1751-421C-9DA5-79A6C1117F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/>
            </a:endParaRPr>
          </a:p>
        </p:txBody>
      </p:sp>
      <p:sp>
        <p:nvSpPr>
          <p:cNvPr id="557058" name="Oval 2"/>
          <p:cNvSpPr>
            <a:spLocks noChangeArrowheads="1"/>
          </p:cNvSpPr>
          <p:nvPr/>
        </p:nvSpPr>
        <p:spPr bwMode="auto">
          <a:xfrm>
            <a:off x="45720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59" name="Oval 3"/>
          <p:cNvSpPr>
            <a:spLocks noChangeArrowheads="1"/>
          </p:cNvSpPr>
          <p:nvPr/>
        </p:nvSpPr>
        <p:spPr bwMode="auto">
          <a:xfrm>
            <a:off x="1828800" y="56388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549275" y="798513"/>
            <a:ext cx="123983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</a:t>
            </a:r>
          </a:p>
        </p:txBody>
      </p:sp>
      <p:sp>
        <p:nvSpPr>
          <p:cNvPr id="557061" name="Line 5"/>
          <p:cNvSpPr>
            <a:spLocks noChangeShapeType="1"/>
          </p:cNvSpPr>
          <p:nvPr/>
        </p:nvSpPr>
        <p:spPr bwMode="auto">
          <a:xfrm flipV="1">
            <a:off x="1676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4130675" y="112713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Time 3</a:t>
            </a: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7467600" y="1219200"/>
            <a:ext cx="914400" cy="178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4" name="Text Box 8"/>
          <p:cNvSpPr txBox="1">
            <a:spLocks noChangeArrowheads="1"/>
          </p:cNvSpPr>
          <p:nvPr/>
        </p:nvSpPr>
        <p:spPr bwMode="auto">
          <a:xfrm>
            <a:off x="7239000" y="32004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Stack</a:t>
            </a:r>
          </a:p>
        </p:txBody>
      </p:sp>
      <p:graphicFrame>
        <p:nvGraphicFramePr>
          <p:cNvPr id="557065" name="Object 9"/>
          <p:cNvGraphicFramePr>
            <a:graphicFrameLocks noChangeAspect="1"/>
          </p:cNvGraphicFramePr>
          <p:nvPr/>
        </p:nvGraphicFramePr>
        <p:xfrm>
          <a:off x="7848600" y="25146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419100" progId="Equation.3">
                  <p:embed/>
                </p:oleObj>
              </mc:Choice>
              <mc:Fallback>
                <p:oleObj name="Equation" r:id="rId2" imgW="228600" imgH="419100" progId="Equation.3">
                  <p:embed/>
                  <p:pic>
                    <p:nvPicPr>
                      <p:cNvPr id="557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146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6" name="Line 10"/>
          <p:cNvSpPr>
            <a:spLocks noChangeShapeType="1"/>
          </p:cNvSpPr>
          <p:nvPr/>
        </p:nvSpPr>
        <p:spPr bwMode="auto">
          <a:xfrm>
            <a:off x="5181600" y="6324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5842000" y="5602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/>
        </p:nvGraphicFramePr>
        <p:xfrm>
          <a:off x="55626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469900" progId="Equation.3">
                  <p:embed/>
                </p:oleObj>
              </mc:Choice>
              <mc:Fallback>
                <p:oleObj name="Equation" r:id="rId4" imgW="1574800" imgH="469900" progId="Equation.3">
                  <p:embed/>
                  <p:pic>
                    <p:nvPicPr>
                      <p:cNvPr id="557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9" name="Oval 13"/>
          <p:cNvSpPr>
            <a:spLocks noChangeArrowheads="1"/>
          </p:cNvSpPr>
          <p:nvPr/>
        </p:nvSpPr>
        <p:spPr bwMode="auto">
          <a:xfrm>
            <a:off x="7772400" y="594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0" name="Object 14"/>
          <p:cNvGraphicFramePr>
            <a:graphicFrameLocks noChangeAspect="1"/>
          </p:cNvGraphicFramePr>
          <p:nvPr/>
        </p:nvGraphicFramePr>
        <p:xfrm>
          <a:off x="46847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457200" progId="Equation.3">
                  <p:embed/>
                </p:oleObj>
              </mc:Choice>
              <mc:Fallback>
                <p:oleObj name="Equation" r:id="rId6" imgW="381000" imgH="457200" progId="Equation.3">
                  <p:embed/>
                  <p:pic>
                    <p:nvPicPr>
                      <p:cNvPr id="5570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1" name="Object 15"/>
          <p:cNvGraphicFramePr>
            <a:graphicFrameLocks noChangeAspect="1"/>
          </p:cNvGraphicFramePr>
          <p:nvPr/>
        </p:nvGraphicFramePr>
        <p:xfrm>
          <a:off x="7827963" y="601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457200" progId="Equation.3">
                  <p:embed/>
                </p:oleObj>
              </mc:Choice>
              <mc:Fallback>
                <p:oleObj name="Equation" r:id="rId8" imgW="431800" imgH="457200" progId="Equation.3">
                  <p:embed/>
                  <p:pic>
                    <p:nvPicPr>
                      <p:cNvPr id="5570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601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2" name="Freeform 16"/>
          <p:cNvSpPr>
            <a:spLocks/>
          </p:cNvSpPr>
          <p:nvPr/>
        </p:nvSpPr>
        <p:spPr bwMode="auto">
          <a:xfrm>
            <a:off x="7620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3" name="Object 17"/>
          <p:cNvGraphicFramePr>
            <a:graphicFrameLocks noChangeAspect="1"/>
          </p:cNvGraphicFramePr>
          <p:nvPr/>
        </p:nvGraphicFramePr>
        <p:xfrm>
          <a:off x="533400" y="36576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1168200" progId="Equation.3">
                  <p:embed/>
                </p:oleObj>
              </mc:Choice>
              <mc:Fallback>
                <p:oleObj name="Equation" r:id="rId10" imgW="1638000" imgH="1168200" progId="Equation.3">
                  <p:embed/>
                  <p:pic>
                    <p:nvPicPr>
                      <p:cNvPr id="557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4" name="Text Box 18"/>
          <p:cNvSpPr txBox="1">
            <a:spLocks noChangeArrowheads="1"/>
          </p:cNvSpPr>
          <p:nvPr/>
        </p:nvSpPr>
        <p:spPr bwMode="auto">
          <a:xfrm>
            <a:off x="2489200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75" name="Object 19"/>
          <p:cNvGraphicFramePr>
            <a:graphicFrameLocks noChangeAspect="1"/>
          </p:cNvGraphicFramePr>
          <p:nvPr/>
        </p:nvGraphicFramePr>
        <p:xfrm>
          <a:off x="2057400" y="5867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69900" progId="Equation.3">
                  <p:embed/>
                </p:oleObj>
              </mc:Choice>
              <mc:Fallback>
                <p:oleObj name="Equation" r:id="rId12" imgW="1701800" imgH="469900" progId="Equation.3">
                  <p:embed/>
                  <p:pic>
                    <p:nvPicPr>
                      <p:cNvPr id="557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67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076" name="Object 20"/>
          <p:cNvGraphicFramePr>
            <a:graphicFrameLocks noChangeAspect="1"/>
          </p:cNvGraphicFramePr>
          <p:nvPr/>
        </p:nvGraphicFramePr>
        <p:xfrm>
          <a:off x="1138238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500" imgH="469900" progId="Equation.3">
                  <p:embed/>
                </p:oleObj>
              </mc:Choice>
              <mc:Fallback>
                <p:oleObj name="Equation" r:id="rId14" imgW="444500" imgH="469900" progId="Equation.3">
                  <p:embed/>
                  <p:pic>
                    <p:nvPicPr>
                      <p:cNvPr id="5570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77" name="Line 21"/>
          <p:cNvSpPr>
            <a:spLocks noChangeShapeType="1"/>
          </p:cNvSpPr>
          <p:nvPr/>
        </p:nvSpPr>
        <p:spPr bwMode="auto">
          <a:xfrm>
            <a:off x="4572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78" name="Line 22"/>
          <p:cNvSpPr>
            <a:spLocks noChangeShapeType="1"/>
          </p:cNvSpPr>
          <p:nvPr/>
        </p:nvSpPr>
        <p:spPr bwMode="auto">
          <a:xfrm>
            <a:off x="1676400" y="632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79" name="Freeform 23"/>
          <p:cNvSpPr>
            <a:spLocks/>
          </p:cNvSpPr>
          <p:nvPr/>
        </p:nvSpPr>
        <p:spPr bwMode="auto">
          <a:xfrm>
            <a:off x="4267200" y="487680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80" name="Object 24"/>
          <p:cNvGraphicFramePr>
            <a:graphicFrameLocks noChangeAspect="1"/>
          </p:cNvGraphicFramePr>
          <p:nvPr/>
        </p:nvGraphicFramePr>
        <p:xfrm>
          <a:off x="4114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168200" progId="Equation.3">
                  <p:embed/>
                </p:oleObj>
              </mc:Choice>
              <mc:Fallback>
                <p:oleObj name="Equation" r:id="rId16" imgW="1638000" imgH="1168200" progId="Equation.3">
                  <p:embed/>
                  <p:pic>
                    <p:nvPicPr>
                      <p:cNvPr id="5570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81" name="Oval 25"/>
          <p:cNvSpPr>
            <a:spLocks noChangeArrowheads="1"/>
          </p:cNvSpPr>
          <p:nvPr/>
        </p:nvSpPr>
        <p:spPr bwMode="auto">
          <a:xfrm>
            <a:off x="1057275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82" name="Oval 26"/>
          <p:cNvSpPr>
            <a:spLocks noChangeArrowheads="1"/>
          </p:cNvSpPr>
          <p:nvPr/>
        </p:nvSpPr>
        <p:spPr bwMode="auto">
          <a:xfrm>
            <a:off x="7696200" y="5867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83" name="Line 27"/>
          <p:cNvSpPr>
            <a:spLocks noChangeShapeType="1"/>
          </p:cNvSpPr>
          <p:nvPr/>
        </p:nvSpPr>
        <p:spPr bwMode="auto">
          <a:xfrm>
            <a:off x="7467600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84" name="Object 28"/>
          <p:cNvGraphicFramePr>
            <a:graphicFrameLocks noChangeAspect="1"/>
          </p:cNvGraphicFramePr>
          <p:nvPr/>
        </p:nvGraphicFramePr>
        <p:xfrm>
          <a:off x="7848600" y="2057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557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3" name="Line 37"/>
          <p:cNvSpPr>
            <a:spLocks noChangeShapeType="1"/>
          </p:cNvSpPr>
          <p:nvPr/>
        </p:nvSpPr>
        <p:spPr bwMode="auto">
          <a:xfrm>
            <a:off x="74676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094" name="Object 38"/>
          <p:cNvGraphicFramePr>
            <a:graphicFrameLocks noChangeAspect="1"/>
          </p:cNvGraphicFramePr>
          <p:nvPr/>
        </p:nvGraphicFramePr>
        <p:xfrm>
          <a:off x="78486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55709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95" name="Line 39"/>
          <p:cNvSpPr>
            <a:spLocks noChangeShapeType="1"/>
          </p:cNvSpPr>
          <p:nvPr/>
        </p:nvSpPr>
        <p:spPr bwMode="auto">
          <a:xfrm flipH="1">
            <a:off x="2895600" y="3200400"/>
            <a:ext cx="9144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6" name="Text Box 40"/>
          <p:cNvSpPr txBox="1">
            <a:spLocks noChangeArrowheads="1"/>
          </p:cNvSpPr>
          <p:nvPr/>
        </p:nvSpPr>
        <p:spPr bwMode="auto">
          <a:xfrm>
            <a:off x="3505200" y="1981200"/>
            <a:ext cx="3546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Guess the middle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of string</a:t>
            </a:r>
          </a:p>
        </p:txBody>
      </p:sp>
      <p:sp>
        <p:nvSpPr>
          <p:cNvPr id="557097" name="Rectangle 41"/>
          <p:cNvSpPr>
            <a:spLocks noChangeArrowheads="1"/>
          </p:cNvSpPr>
          <p:nvPr/>
        </p:nvSpPr>
        <p:spPr bwMode="auto">
          <a:xfrm>
            <a:off x="701675" y="1484313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8" name="Line 42"/>
          <p:cNvSpPr>
            <a:spLocks noChangeShapeType="1"/>
          </p:cNvSpPr>
          <p:nvPr/>
        </p:nvSpPr>
        <p:spPr bwMode="auto">
          <a:xfrm>
            <a:off x="13874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099" name="Line 43"/>
          <p:cNvSpPr>
            <a:spLocks noChangeShapeType="1"/>
          </p:cNvSpPr>
          <p:nvPr/>
        </p:nvSpPr>
        <p:spPr bwMode="auto">
          <a:xfrm>
            <a:off x="20732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7100" name="Line 44"/>
          <p:cNvSpPr>
            <a:spLocks noChangeShapeType="1"/>
          </p:cNvSpPr>
          <p:nvPr/>
        </p:nvSpPr>
        <p:spPr bwMode="auto">
          <a:xfrm>
            <a:off x="2759075" y="14843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57101" name="Object 45"/>
          <p:cNvGraphicFramePr>
            <a:graphicFrameLocks noChangeAspect="1"/>
          </p:cNvGraphicFramePr>
          <p:nvPr/>
        </p:nvGraphicFramePr>
        <p:xfrm>
          <a:off x="930275" y="178911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54000" progId="Equation.3">
                  <p:embed/>
                </p:oleObj>
              </mc:Choice>
              <mc:Fallback>
                <p:oleObj name="Equation" r:id="rId22" imgW="254000" imgH="254000" progId="Equation.3">
                  <p:embed/>
                  <p:pic>
                    <p:nvPicPr>
                      <p:cNvPr id="55710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89113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2" name="Object 46"/>
          <p:cNvGraphicFramePr>
            <a:graphicFrameLocks noChangeAspect="1"/>
          </p:cNvGraphicFramePr>
          <p:nvPr/>
        </p:nvGraphicFramePr>
        <p:xfrm>
          <a:off x="16002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5571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3" name="Object 47"/>
          <p:cNvGraphicFramePr>
            <a:graphicFrameLocks noChangeAspect="1"/>
          </p:cNvGraphicFramePr>
          <p:nvPr/>
        </p:nvGraphicFramePr>
        <p:xfrm>
          <a:off x="22860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4000" imgH="355600" progId="Equation.3">
                  <p:embed/>
                </p:oleObj>
              </mc:Choice>
              <mc:Fallback>
                <p:oleObj name="Equation" r:id="rId24" imgW="254000" imgH="355600" progId="Equation.3">
                  <p:embed/>
                  <p:pic>
                    <p:nvPicPr>
                      <p:cNvPr id="5571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7104" name="Object 48"/>
          <p:cNvGraphicFramePr>
            <a:graphicFrameLocks noChangeAspect="1"/>
          </p:cNvGraphicFramePr>
          <p:nvPr/>
        </p:nvGraphicFramePr>
        <p:xfrm>
          <a:off x="2971800" y="1752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4000" imgH="355600" progId="Equation.3">
                  <p:embed/>
                </p:oleObj>
              </mc:Choice>
              <mc:Fallback>
                <p:oleObj name="Equation" r:id="rId25" imgW="254000" imgH="355600" progId="Equation.3">
                  <p:embed/>
                  <p:pic>
                    <p:nvPicPr>
                      <p:cNvPr id="55710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105" name="Line 49"/>
          <p:cNvSpPr>
            <a:spLocks noChangeShapeType="1"/>
          </p:cNvSpPr>
          <p:nvPr/>
        </p:nvSpPr>
        <p:spPr bwMode="auto">
          <a:xfrm flipH="1">
            <a:off x="83820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1748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12854</TotalTime>
  <Words>2843</Words>
  <Application>Microsoft Office PowerPoint</Application>
  <PresentationFormat>On-screen Show (4:3)</PresentationFormat>
  <Paragraphs>799</Paragraphs>
  <Slides>108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22" baseType="lpstr">
      <vt:lpstr>Arial</vt:lpstr>
      <vt:lpstr>Book Antiqua</vt:lpstr>
      <vt:lpstr>Calisto MT</vt:lpstr>
      <vt:lpstr>Comic Sans MS</vt:lpstr>
      <vt:lpstr>Copperplate Gothic Bold</vt:lpstr>
      <vt:lpstr>Courier New</vt:lpstr>
      <vt:lpstr>Garamond</vt:lpstr>
      <vt:lpstr>Impact</vt:lpstr>
      <vt:lpstr>Symbol</vt:lpstr>
      <vt:lpstr>Times New Roman</vt:lpstr>
      <vt:lpstr>Wingdings</vt:lpstr>
      <vt:lpstr>Wingdings 2</vt:lpstr>
      <vt:lpstr>Edge</vt:lpstr>
      <vt:lpstr>Equation</vt:lpstr>
      <vt:lpstr>PowerPoint Presentation</vt:lpstr>
      <vt:lpstr>Syllabus and Terminologies</vt:lpstr>
      <vt:lpstr>Derivation</vt:lpstr>
      <vt:lpstr>Derivation</vt:lpstr>
      <vt:lpstr>Context-Free Languages</vt:lpstr>
      <vt:lpstr>CFGs &amp; CFLs: Example 1</vt:lpstr>
      <vt:lpstr>CFG -1 : Balanced-parentheses</vt:lpstr>
      <vt:lpstr>CFG -2 : Palindrome</vt:lpstr>
      <vt:lpstr>CFG -3 : Even-Palindrome</vt:lpstr>
      <vt:lpstr>CFG – 4</vt:lpstr>
      <vt:lpstr>CFGs &amp; CFLs: Example 3</vt:lpstr>
      <vt:lpstr>CFGs &amp; CFLs: Non-Example</vt:lpstr>
      <vt:lpstr>Parse Tree</vt:lpstr>
      <vt:lpstr>Parse Trees</vt:lpstr>
      <vt:lpstr>Leftmost vs. Rightmost Derivations</vt:lpstr>
      <vt:lpstr>Leftmost vs. Rightmost Derivations</vt:lpstr>
      <vt:lpstr>Derivation Order</vt:lpstr>
      <vt:lpstr>PowerPoint Presentation</vt:lpstr>
      <vt:lpstr>Derivation Trees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Partial Derivation Trees </vt:lpstr>
      <vt:lpstr>PowerPoint Presentation</vt:lpstr>
      <vt:lpstr>PowerPoint Presentation</vt:lpstr>
      <vt:lpstr>PowerPoint Presentation</vt:lpstr>
      <vt:lpstr>Different Derivation Trees?</vt:lpstr>
      <vt:lpstr>Ambiguity</vt:lpstr>
      <vt:lpstr>Ambiguous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Ambiguity</vt:lpstr>
      <vt:lpstr>Ambiguity &amp; Disambiguation</vt:lpstr>
      <vt:lpstr>Disambiguation: Example 1</vt:lpstr>
      <vt:lpstr>PowerPoint Presentation</vt:lpstr>
      <vt:lpstr>PowerPoint Presentation</vt:lpstr>
      <vt:lpstr>PowerPoint Presentation</vt:lpstr>
      <vt:lpstr>PowerPoint Presentation</vt:lpstr>
      <vt:lpstr>Inherent Ambiguity</vt:lpstr>
      <vt:lpstr>PowerPoint Presentation</vt:lpstr>
      <vt:lpstr>Disambiguation</vt:lpstr>
      <vt:lpstr>CFG Simplification</vt:lpstr>
      <vt:lpstr>CFG Simplification: Example</vt:lpstr>
      <vt:lpstr>CFG Simplification</vt:lpstr>
      <vt:lpstr>Trading Left- &amp; Right-Recursion</vt:lpstr>
      <vt:lpstr>CFG &amp; PDA</vt:lpstr>
      <vt:lpstr>Hierarchy of languages</vt:lpstr>
      <vt:lpstr>PowerPoint Presentation</vt:lpstr>
      <vt:lpstr>Pushdown Automaton -- PDA</vt:lpstr>
      <vt:lpstr>Pushdown Automata (PDA)</vt:lpstr>
      <vt:lpstr>Example of weakness of FA</vt:lpstr>
      <vt:lpstr>FA vs. PDA</vt:lpstr>
      <vt:lpstr>The States</vt:lpstr>
      <vt:lpstr>CFG to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426</cp:revision>
  <dcterms:created xsi:type="dcterms:W3CDTF">2010-09-13T14:55:12Z</dcterms:created>
  <dcterms:modified xsi:type="dcterms:W3CDTF">2021-05-27T12:56:49Z</dcterms:modified>
</cp:coreProperties>
</file>