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c30b9b9be0e74dd1" Type="http://schemas.microsoft.com/office/2006/relationships/txt" Target="udata/data.dat"/><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 id="262" r:id="rId7"/>
    <p:sldId id="263" r:id="rId8"/>
    <p:sldId id="265"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2419"/>
    <a:srgbClr val="E2241A"/>
    <a:srgbClr val="960303"/>
    <a:srgbClr val="C10000"/>
    <a:srgbClr val="E226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36"/>
    <p:restoredTop sz="94655"/>
  </p:normalViewPr>
  <p:slideViewPr>
    <p:cSldViewPr snapToGrid="0" snapToObjects="1">
      <p:cViewPr>
        <p:scale>
          <a:sx n="70" d="100"/>
          <a:sy n="70" d="100"/>
        </p:scale>
        <p:origin x="100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DD8F0F-51BF-5146-9292-967A04585A0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D2DF4987-5684-E74D-A476-2F34647FF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8296FB4A-2CB5-B845-A985-6071B2DF03B9}"/>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xmlns="" id="{45DF1AFB-4752-C540-AFBA-3A5249AF4E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FF9DE5C7-3E34-0E4E-AB93-D2BA5396739A}"/>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313974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CC0C73-F615-1D43-8D9C-DDC918B47D0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93EBFC85-3988-DE48-A1DA-3802119BD403}"/>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871D0340-AE4A-7848-B113-76993DE53E30}"/>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xmlns="" id="{5F7C2A55-3D46-474B-BCAE-93D6D8B60C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37C56911-CB07-6649-AE71-49D0ECD86632}"/>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39141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49CDB763-813A-F44A-86D7-3D58A5B5C5F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929AA62D-0AD9-FE41-99D1-66D22801FD86}"/>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23EDC161-8DF8-E746-8358-BA2FA65926C8}"/>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xmlns="" id="{B25A4514-9342-6240-9BF1-2ECB971C5B7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E664091C-45F6-D24C-87F9-C80B9C7F7901}"/>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36592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520FE59-E60D-684B-8A43-C8FCDCCE113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776710F-AA45-5A4C-934A-1FED22C298A8}"/>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16C200A4-CAB6-854B-B2AD-5C0896B1D4A6}"/>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xmlns="" id="{6217A5F8-DB0E-494C-9AA1-A3D437BEC2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7D302DD5-3CF5-4345-B00E-718CB1D62327}"/>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44457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C0F1E0-1E4A-8147-AF9C-FD81FF1CA15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35819D12-B352-C749-A864-EDA3626FB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D057F3F0-D2E5-0E41-B03E-CD7D25E9F266}"/>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xmlns="" id="{56515013-D67B-5241-8585-0221098607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C6794462-9E5A-0143-9F5E-8042C138D750}"/>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66532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58F4B8-4BB1-B84C-8E51-3B7F09F8333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21A621F3-CF1F-6649-95C4-AC31927724D4}"/>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CAE5296E-AF05-8947-B04B-A6D45697BF6A}"/>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2DABC1F1-9B78-5D48-ABB7-C030ED39377B}"/>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6" name="页脚占位符 5">
            <a:extLst>
              <a:ext uri="{FF2B5EF4-FFF2-40B4-BE49-F238E27FC236}">
                <a16:creationId xmlns:a16="http://schemas.microsoft.com/office/drawing/2014/main" xmlns="" id="{D8CBB5A4-E4E0-BA46-9ADD-A5134A955A9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6A78FB85-6B5A-6143-82DA-70645C10EB03}"/>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3112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F13550-EC89-1D4B-9087-8C8419E4ED8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4239609B-333F-3B4C-A366-1FE988676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xmlns="" id="{19493BAB-FEA1-B641-9A90-FE798F3CF3D5}"/>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xmlns="" id="{ECFB87DD-E34A-3D46-8206-F0166751D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xmlns="" id="{0924AE15-788D-184C-BA08-5B6854E4BD08}"/>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xmlns="" id="{80B34E8E-8D59-914B-A231-3AAEC9171C86}"/>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8" name="页脚占位符 7">
            <a:extLst>
              <a:ext uri="{FF2B5EF4-FFF2-40B4-BE49-F238E27FC236}">
                <a16:creationId xmlns:a16="http://schemas.microsoft.com/office/drawing/2014/main" xmlns="" id="{615CCBB5-23B4-524E-A13C-79AC5AA0E45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8B552DE2-BE39-9F4B-90A7-9F8FE7B20EF7}"/>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126150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388A8027-BC41-F647-94E4-EB7762764D73}"/>
              </a:ext>
            </a:extLst>
          </p:cNvPr>
          <p:cNvSpPr/>
          <p:nvPr userDrawn="1"/>
        </p:nvSpPr>
        <p:spPr>
          <a:xfrm>
            <a:off x="0" y="0"/>
            <a:ext cx="12192000" cy="6858000"/>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C00000"/>
              </a:solidFill>
            </a:endParaRPr>
          </a:p>
        </p:txBody>
      </p:sp>
      <p:pic>
        <p:nvPicPr>
          <p:cNvPr id="4" name="图片 3">
            <a:extLst>
              <a:ext uri="{FF2B5EF4-FFF2-40B4-BE49-F238E27FC236}">
                <a16:creationId xmlns:a16="http://schemas.microsoft.com/office/drawing/2014/main" xmlns="" id="{DD617128-6BBB-1F47-B58F-D4878067678D}"/>
              </a:ext>
            </a:extLst>
          </p:cNvPr>
          <p:cNvPicPr>
            <a:picLocks noChangeAspect="1"/>
          </p:cNvPicPr>
          <p:nvPr userDrawn="1"/>
        </p:nvPicPr>
        <p:blipFill>
          <a:blip r:embed="rId2"/>
          <a:stretch>
            <a:fillRect/>
          </a:stretch>
        </p:blipFill>
        <p:spPr>
          <a:xfrm>
            <a:off x="10031898" y="461380"/>
            <a:ext cx="1683025" cy="247286"/>
          </a:xfrm>
          <a:prstGeom prst="rect">
            <a:avLst/>
          </a:prstGeom>
        </p:spPr>
      </p:pic>
    </p:spTree>
    <p:extLst>
      <p:ext uri="{BB962C8B-B14F-4D97-AF65-F5344CB8AC3E}">
        <p14:creationId xmlns:p14="http://schemas.microsoft.com/office/powerpoint/2010/main" val="212128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3953" t="38338" r="4225" b="36761"/>
          <a:stretch/>
        </p:blipFill>
        <p:spPr>
          <a:xfrm>
            <a:off x="10009148" y="461380"/>
            <a:ext cx="1729770" cy="259979"/>
          </a:xfrm>
          <a:prstGeom prst="rect">
            <a:avLst/>
          </a:prstGeom>
        </p:spPr>
      </p:pic>
    </p:spTree>
    <p:extLst>
      <p:ext uri="{BB962C8B-B14F-4D97-AF65-F5344CB8AC3E}">
        <p14:creationId xmlns:p14="http://schemas.microsoft.com/office/powerpoint/2010/main" val="186997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71D5DEE-1909-3447-8765-0E853543811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2E781D33-5AC4-2D48-AF21-B376EA5B4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xmlns="" id="{B2A9349F-575E-9F46-B21B-359091725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6F415830-9D60-994F-B7EF-E4FD217BE808}"/>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6" name="页脚占位符 5">
            <a:extLst>
              <a:ext uri="{FF2B5EF4-FFF2-40B4-BE49-F238E27FC236}">
                <a16:creationId xmlns:a16="http://schemas.microsoft.com/office/drawing/2014/main" xmlns="" id="{23448B3A-C14C-6140-85E3-18C069B304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D0779BAD-6770-6A4D-B8FE-43AE275A24B5}"/>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24505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572814-BDFA-1545-B963-3FD5E595D31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7E59A9BC-6213-6942-A94C-673111997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EE485A6F-ECB6-6242-A3B5-E370B67E8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xmlns="" id="{A779CBA6-F1D7-DB44-B749-F6640E1D63E7}"/>
              </a:ext>
            </a:extLst>
          </p:cNvPr>
          <p:cNvSpPr>
            <a:spLocks noGrp="1"/>
          </p:cNvSpPr>
          <p:nvPr>
            <p:ph type="dt" sz="half" idx="10"/>
          </p:nvPr>
        </p:nvSpPr>
        <p:spPr/>
        <p:txBody>
          <a:bodyPr/>
          <a:lstStyle/>
          <a:p>
            <a:fld id="{2DE88CEF-3E57-E44E-9CA9-F3ED7E16FBF6}" type="datetimeFigureOut">
              <a:rPr kumimoji="1" lang="zh-CN" altLang="en-US" smtClean="0"/>
              <a:t>2021/1/25</a:t>
            </a:fld>
            <a:endParaRPr kumimoji="1" lang="zh-CN" altLang="en-US"/>
          </a:p>
        </p:txBody>
      </p:sp>
      <p:sp>
        <p:nvSpPr>
          <p:cNvPr id="6" name="页脚占位符 5">
            <a:extLst>
              <a:ext uri="{FF2B5EF4-FFF2-40B4-BE49-F238E27FC236}">
                <a16:creationId xmlns:a16="http://schemas.microsoft.com/office/drawing/2014/main" xmlns="" id="{7E0200C4-2278-BF41-BD51-95DA4D5BC7A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B51A93EB-1DFC-4744-B2A0-09F685512092}"/>
              </a:ext>
            </a:extLst>
          </p:cNvPr>
          <p:cNvSpPr>
            <a:spLocks noGrp="1"/>
          </p:cNvSpPr>
          <p:nvPr>
            <p:ph type="sldNum" sz="quarter" idx="12"/>
          </p:nvPr>
        </p:nvSpPr>
        <p:spPr/>
        <p:txBody>
          <a:body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275421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3FFE7B94-5ABA-864D-919D-A7A9FD6EB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CF25C5F7-283C-2240-B9AB-386B004262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xmlns="" id="{5D285515-BB1E-6641-A676-BDA0B0EFF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88CEF-3E57-E44E-9CA9-F3ED7E16FBF6}" type="datetimeFigureOut">
              <a:rPr kumimoji="1" lang="zh-CN" altLang="en-US" smtClean="0"/>
              <a:t>2021/1/25</a:t>
            </a:fld>
            <a:endParaRPr kumimoji="1" lang="zh-CN" altLang="en-US"/>
          </a:p>
        </p:txBody>
      </p:sp>
      <p:sp>
        <p:nvSpPr>
          <p:cNvPr id="5" name="页脚占位符 4">
            <a:extLst>
              <a:ext uri="{FF2B5EF4-FFF2-40B4-BE49-F238E27FC236}">
                <a16:creationId xmlns:a16="http://schemas.microsoft.com/office/drawing/2014/main" xmlns="" id="{69221E08-23CA-AF42-A3D3-26FC04203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5C9B1304-4911-824A-A50B-A9DFA891C5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5EC70-03D5-3046-BFC8-31997727C09C}" type="slidenum">
              <a:rPr kumimoji="1" lang="zh-CN" altLang="en-US" smtClean="0"/>
              <a:t>‹#›</a:t>
            </a:fld>
            <a:endParaRPr kumimoji="1" lang="zh-CN" altLang="en-US"/>
          </a:p>
        </p:txBody>
      </p:sp>
    </p:spTree>
    <p:extLst>
      <p:ext uri="{BB962C8B-B14F-4D97-AF65-F5344CB8AC3E}">
        <p14:creationId xmlns:p14="http://schemas.microsoft.com/office/powerpoint/2010/main" val="21041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xmlns="" id="{BE498E22-6FD1-4E41-AA2D-DCFF8C8BD74C}"/>
              </a:ext>
            </a:extLst>
          </p:cNvPr>
          <p:cNvSpPr txBox="1">
            <a:spLocks/>
          </p:cNvSpPr>
          <p:nvPr/>
        </p:nvSpPr>
        <p:spPr>
          <a:xfrm>
            <a:off x="1143418" y="1473767"/>
            <a:ext cx="6780211" cy="1511820"/>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4300" b="0" i="0" kern="1200">
                <a:solidFill>
                  <a:srgbClr val="404041"/>
                </a:solidFill>
                <a:latin typeface="微软雅黑" panose="020B0503020204020204" pitchFamily="34" charset="-122"/>
                <a:ea typeface="微软雅黑" panose="020B0503020204020204" pitchFamily="34" charset="-122"/>
                <a:cs typeface="+mj-cs"/>
              </a:defRPr>
            </a:lvl1pPr>
          </a:lstStyle>
          <a:p>
            <a:r>
              <a:rPr lang="zh-CN" altLang="en-US" sz="4400" b="1" dirty="0">
                <a:solidFill>
                  <a:schemeClr val="bg1"/>
                </a:solidFill>
              </a:rPr>
              <a:t>标题填写在此处</a:t>
            </a:r>
            <a:br>
              <a:rPr lang="zh-CN" altLang="en-US" sz="4400" b="1" dirty="0">
                <a:solidFill>
                  <a:schemeClr val="bg1"/>
                </a:solidFill>
              </a:rPr>
            </a:br>
            <a:r>
              <a:rPr lang="zh-CN" altLang="en-US" sz="4400" b="1" dirty="0">
                <a:solidFill>
                  <a:schemeClr val="bg1"/>
                </a:solidFill>
              </a:rPr>
              <a:t>可分若干行书写</a:t>
            </a:r>
          </a:p>
        </p:txBody>
      </p:sp>
      <p:sp>
        <p:nvSpPr>
          <p:cNvPr id="7" name="Body Level One…">
            <a:extLst>
              <a:ext uri="{FF2B5EF4-FFF2-40B4-BE49-F238E27FC236}">
                <a16:creationId xmlns:a16="http://schemas.microsoft.com/office/drawing/2014/main" xmlns="" id="{73EA4BE5-A494-3240-AD95-130C44FFFFF1}"/>
              </a:ext>
            </a:extLst>
          </p:cNvPr>
          <p:cNvSpPr txBox="1">
            <a:spLocks/>
          </p:cNvSpPr>
          <p:nvPr/>
        </p:nvSpPr>
        <p:spPr>
          <a:xfrm>
            <a:off x="1143418" y="3089662"/>
            <a:ext cx="6780212" cy="1026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2">
                    <a:lumMod val="50000"/>
                  </a:schemeClr>
                </a:solidFill>
                <a:latin typeface="微软雅黑" panose="020B0503020204020204" pitchFamily="34" charset="-122"/>
                <a:ea typeface="微软雅黑" panose="020B0503020204020204" pitchFamily="34" charset="-122"/>
                <a:cs typeface="+mn-cs"/>
              </a:defRPr>
            </a:lvl1pPr>
            <a:lvl2pPr marL="457200" indent="457201" algn="ctr" defTabSz="914400" rtl="0" eaLnBrk="1" latinLnBrk="0" hangingPunct="1">
              <a:lnSpc>
                <a:spcPct val="90000"/>
              </a:lnSpc>
              <a:spcBef>
                <a:spcPts val="500"/>
              </a:spcBef>
              <a:buFont typeface="Arial" panose="020B0604020202020204" pitchFamily="34" charset="0"/>
              <a:buNone/>
              <a:defRPr sz="3600" kern="1200">
                <a:solidFill>
                  <a:srgbClr val="FFFFFF"/>
                </a:solidFill>
                <a:latin typeface="+mn-lt"/>
                <a:ea typeface="+mn-ea"/>
                <a:cs typeface="+mn-cs"/>
              </a:defRPr>
            </a:lvl2pPr>
            <a:lvl3pPr marL="914400" indent="914400" algn="ctr" defTabSz="914400" rtl="0" eaLnBrk="1" latinLnBrk="0" hangingPunct="1">
              <a:lnSpc>
                <a:spcPct val="90000"/>
              </a:lnSpc>
              <a:spcBef>
                <a:spcPts val="500"/>
              </a:spcBef>
              <a:buFont typeface="Arial" panose="020B0604020202020204" pitchFamily="34" charset="0"/>
              <a:buNone/>
              <a:defRPr sz="3600" kern="1200">
                <a:solidFill>
                  <a:srgbClr val="FFFFFF"/>
                </a:solidFill>
                <a:latin typeface="+mn-lt"/>
                <a:ea typeface="+mn-ea"/>
                <a:cs typeface="+mn-cs"/>
              </a:defRPr>
            </a:lvl3pPr>
            <a:lvl4pPr marL="0" indent="1371603" algn="ctr"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ctr"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solidFill>
                  <a:schemeClr val="bg1"/>
                </a:solidFill>
              </a:rPr>
              <a:t>副标题写在此处</a:t>
            </a:r>
          </a:p>
        </p:txBody>
      </p:sp>
      <p:sp>
        <p:nvSpPr>
          <p:cNvPr id="8" name="Body Level One…">
            <a:extLst>
              <a:ext uri="{FF2B5EF4-FFF2-40B4-BE49-F238E27FC236}">
                <a16:creationId xmlns:a16="http://schemas.microsoft.com/office/drawing/2014/main" xmlns="" id="{AEEEDC5B-607C-7946-BAEA-5F57ADD0548E}"/>
              </a:ext>
            </a:extLst>
          </p:cNvPr>
          <p:cNvSpPr txBox="1">
            <a:spLocks/>
          </p:cNvSpPr>
          <p:nvPr/>
        </p:nvSpPr>
        <p:spPr>
          <a:xfrm>
            <a:off x="1143418" y="4403176"/>
            <a:ext cx="6780212" cy="30634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2100" b="0" i="0" kern="1200">
                <a:solidFill>
                  <a:schemeClr val="tx2">
                    <a:lumMod val="50000"/>
                  </a:schemeClr>
                </a:solidFill>
                <a:latin typeface="微软雅黑" panose="020B0503020204020204" pitchFamily="34" charset="-122"/>
                <a:ea typeface="微软雅黑" panose="020B0503020204020204" pitchFamily="34" charset="-122"/>
                <a:cs typeface="+mn-cs"/>
              </a:defRPr>
            </a:lvl1pPr>
            <a:lvl2pPr marL="457200" indent="457201" algn="l" defTabSz="914400" rtl="0" eaLnBrk="1" latinLnBrk="0" hangingPunct="1">
              <a:defRPr sz="3600" kern="1200">
                <a:solidFill>
                  <a:srgbClr val="FFFFFF"/>
                </a:solidFill>
                <a:latin typeface="+mn-lt"/>
                <a:ea typeface="+mn-ea"/>
                <a:cs typeface="+mn-cs"/>
              </a:defRPr>
            </a:lvl2pPr>
            <a:lvl3pPr marL="914400" indent="914400" algn="l" defTabSz="914400" rtl="0" eaLnBrk="1" latinLnBrk="0" hangingPunct="1">
              <a:defRPr sz="3600" kern="1200">
                <a:solidFill>
                  <a:srgbClr val="FFFFFF"/>
                </a:solidFill>
                <a:latin typeface="+mn-lt"/>
                <a:ea typeface="+mn-ea"/>
                <a:cs typeface="+mn-cs"/>
              </a:defRPr>
            </a:lvl3pPr>
            <a:lvl4pPr marL="0" indent="1371603" algn="l" defTabSz="914400" rtl="0" eaLnBrk="1" latinLnBrk="0" hangingPunct="1">
              <a:buSzTx/>
              <a:buNone/>
              <a:defRPr sz="3600" kern="1200">
                <a:solidFill>
                  <a:srgbClr val="FFFFFF"/>
                </a:solidFill>
                <a:latin typeface="+mn-lt"/>
                <a:ea typeface="+mn-ea"/>
                <a:cs typeface="+mn-cs"/>
              </a:defRPr>
            </a:lvl4pPr>
            <a:lvl5pPr marL="0" indent="1828804" algn="l" defTabSz="914400" rtl="0" eaLnBrk="1" latinLnBrk="0" hangingPunct="1">
              <a:buSzTx/>
              <a:buNone/>
              <a:defRPr sz="3600" kern="1200">
                <a:solidFill>
                  <a:srgbClr val="FFFFFF"/>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x-none" dirty="0">
                <a:solidFill>
                  <a:schemeClr val="bg1"/>
                </a:solidFill>
              </a:rPr>
              <a:t>一级部门</a:t>
            </a:r>
            <a:r>
              <a:rPr lang="zh-CN" altLang="en-US" dirty="0">
                <a:solidFill>
                  <a:schemeClr val="bg1"/>
                </a:solidFill>
              </a:rPr>
              <a:t> 二级部门</a:t>
            </a:r>
          </a:p>
        </p:txBody>
      </p:sp>
      <p:sp>
        <p:nvSpPr>
          <p:cNvPr id="9" name="Body Level One…">
            <a:extLst>
              <a:ext uri="{FF2B5EF4-FFF2-40B4-BE49-F238E27FC236}">
                <a16:creationId xmlns:a16="http://schemas.microsoft.com/office/drawing/2014/main" xmlns="" id="{3ECF67F8-2912-584E-AD8C-96CFCF065E6C}"/>
              </a:ext>
            </a:extLst>
          </p:cNvPr>
          <p:cNvSpPr txBox="1">
            <a:spLocks/>
          </p:cNvSpPr>
          <p:nvPr/>
        </p:nvSpPr>
        <p:spPr>
          <a:xfrm>
            <a:off x="1143418" y="4797362"/>
            <a:ext cx="6780212" cy="306347"/>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500" b="0" i="0" kern="1200">
                <a:solidFill>
                  <a:schemeClr val="tx2">
                    <a:lumMod val="50000"/>
                  </a:schemeClr>
                </a:solidFill>
                <a:latin typeface="微软雅黑" panose="020B0503020204020204" pitchFamily="34" charset="-122"/>
                <a:ea typeface="微软雅黑" panose="020B0503020204020204" pitchFamily="34" charset="-122"/>
                <a:cs typeface="+mn-cs"/>
              </a:defRPr>
            </a:lvl1pPr>
            <a:lvl2pPr marL="457200" indent="457201" algn="l" defTabSz="914400" rtl="0" eaLnBrk="1" latinLnBrk="0" hangingPunct="1">
              <a:defRPr sz="3600" kern="1200">
                <a:solidFill>
                  <a:srgbClr val="FFFFFF"/>
                </a:solidFill>
                <a:latin typeface="+mn-lt"/>
                <a:ea typeface="+mn-ea"/>
                <a:cs typeface="+mn-cs"/>
              </a:defRPr>
            </a:lvl2pPr>
            <a:lvl3pPr marL="914400" indent="914400" algn="l" defTabSz="914400" rtl="0" eaLnBrk="1" latinLnBrk="0" hangingPunct="1">
              <a:defRPr sz="3600" kern="1200">
                <a:solidFill>
                  <a:srgbClr val="FFFFFF"/>
                </a:solidFill>
                <a:latin typeface="+mn-lt"/>
                <a:ea typeface="+mn-ea"/>
                <a:cs typeface="+mn-cs"/>
              </a:defRPr>
            </a:lvl3pPr>
            <a:lvl4pPr marL="0" indent="1371603" algn="l" defTabSz="914400" rtl="0" eaLnBrk="1" latinLnBrk="0" hangingPunct="1">
              <a:buSzTx/>
              <a:buNone/>
              <a:defRPr sz="3600" kern="1200">
                <a:solidFill>
                  <a:srgbClr val="FFFFFF"/>
                </a:solidFill>
                <a:latin typeface="+mn-lt"/>
                <a:ea typeface="+mn-ea"/>
                <a:cs typeface="+mn-cs"/>
              </a:defRPr>
            </a:lvl4pPr>
            <a:lvl5pPr marL="0" indent="1828804" algn="l" defTabSz="914400" rtl="0" eaLnBrk="1" latinLnBrk="0" hangingPunct="1">
              <a:buSzTx/>
              <a:buNone/>
              <a:defRPr sz="3600" kern="1200">
                <a:solidFill>
                  <a:srgbClr val="FFFFFF"/>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2021</a:t>
            </a:r>
            <a:r>
              <a:rPr lang="zh-CN" altLang="en-US" dirty="0">
                <a:solidFill>
                  <a:schemeClr val="bg1"/>
                </a:solidFill>
              </a:rPr>
              <a:t>年</a:t>
            </a:r>
            <a:r>
              <a:rPr lang="en-US" altLang="zh-CN" dirty="0">
                <a:solidFill>
                  <a:schemeClr val="bg1"/>
                </a:solidFill>
              </a:rPr>
              <a:t>01</a:t>
            </a:r>
            <a:r>
              <a:rPr lang="zh-CN" altLang="en-US" dirty="0">
                <a:solidFill>
                  <a:schemeClr val="bg1"/>
                </a:solidFill>
              </a:rPr>
              <a:t>月</a:t>
            </a:r>
            <a:r>
              <a:rPr lang="en-US" altLang="zh-CN" dirty="0">
                <a:solidFill>
                  <a:schemeClr val="bg1"/>
                </a:solidFill>
              </a:rPr>
              <a:t>25</a:t>
            </a:r>
            <a:r>
              <a:rPr lang="zh-CN" altLang="en-US" dirty="0">
                <a:solidFill>
                  <a:schemeClr val="bg1"/>
                </a:solidFill>
              </a:rPr>
              <a:t>日</a:t>
            </a:r>
          </a:p>
        </p:txBody>
      </p:sp>
    </p:spTree>
    <p:extLst>
      <p:ext uri="{BB962C8B-B14F-4D97-AF65-F5344CB8AC3E}">
        <p14:creationId xmlns:p14="http://schemas.microsoft.com/office/powerpoint/2010/main" val="2613194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xmlns="" id="{DFF4DFFB-5AF6-BE44-BFD7-22481832966F}"/>
              </a:ext>
            </a:extLst>
          </p:cNvPr>
          <p:cNvSpPr/>
          <p:nvPr/>
        </p:nvSpPr>
        <p:spPr>
          <a:xfrm>
            <a:off x="6731986" y="1508599"/>
            <a:ext cx="2105255" cy="6733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2" name="矩形 21">
            <a:extLst>
              <a:ext uri="{FF2B5EF4-FFF2-40B4-BE49-F238E27FC236}">
                <a16:creationId xmlns:a16="http://schemas.microsoft.com/office/drawing/2014/main" xmlns="" id="{17524F96-D6E7-D54B-9140-F2EE6F455178}"/>
              </a:ext>
            </a:extLst>
          </p:cNvPr>
          <p:cNvSpPr/>
          <p:nvPr/>
        </p:nvSpPr>
        <p:spPr>
          <a:xfrm>
            <a:off x="6363883" y="1325823"/>
            <a:ext cx="673374" cy="673374"/>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副标题 2">
            <a:extLst>
              <a:ext uri="{FF2B5EF4-FFF2-40B4-BE49-F238E27FC236}">
                <a16:creationId xmlns:a16="http://schemas.microsoft.com/office/drawing/2014/main" xmlns="" id="{E076C59B-1F13-044C-B684-CB20B2A0BA88}"/>
              </a:ext>
            </a:extLst>
          </p:cNvPr>
          <p:cNvSpPr txBox="1">
            <a:spLocks/>
          </p:cNvSpPr>
          <p:nvPr/>
        </p:nvSpPr>
        <p:spPr>
          <a:xfrm>
            <a:off x="7254172" y="1625131"/>
            <a:ext cx="1188029" cy="457244"/>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b="0" dirty="0">
                <a:solidFill>
                  <a:schemeClr val="tx1"/>
                </a:solidFill>
              </a:rPr>
              <a:t>标题一</a:t>
            </a:r>
          </a:p>
        </p:txBody>
      </p:sp>
      <p:sp>
        <p:nvSpPr>
          <p:cNvPr id="10" name="Body Level One…">
            <a:extLst>
              <a:ext uri="{FF2B5EF4-FFF2-40B4-BE49-F238E27FC236}">
                <a16:creationId xmlns:a16="http://schemas.microsoft.com/office/drawing/2014/main" xmlns="" id="{3350F6E9-DEF1-3540-A80F-CFA7B4720C12}"/>
              </a:ext>
            </a:extLst>
          </p:cNvPr>
          <p:cNvSpPr txBox="1">
            <a:spLocks/>
          </p:cNvSpPr>
          <p:nvPr/>
        </p:nvSpPr>
        <p:spPr>
          <a:xfrm>
            <a:off x="6368724" y="1340796"/>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dirty="0"/>
              <a:t>01</a:t>
            </a:r>
            <a:endParaRPr lang="en-US" dirty="0"/>
          </a:p>
        </p:txBody>
      </p:sp>
      <p:sp>
        <p:nvSpPr>
          <p:cNvPr id="14" name="副标题 2">
            <a:extLst>
              <a:ext uri="{FF2B5EF4-FFF2-40B4-BE49-F238E27FC236}">
                <a16:creationId xmlns:a16="http://schemas.microsoft.com/office/drawing/2014/main" xmlns="" id="{26B33B48-3585-FC4B-8B3F-0E0C4BDB1650}"/>
              </a:ext>
            </a:extLst>
          </p:cNvPr>
          <p:cNvSpPr txBox="1">
            <a:spLocks/>
          </p:cNvSpPr>
          <p:nvPr/>
        </p:nvSpPr>
        <p:spPr>
          <a:xfrm>
            <a:off x="1158603" y="1223932"/>
            <a:ext cx="1376184" cy="802398"/>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sz="4400" dirty="0">
                <a:solidFill>
                  <a:srgbClr val="E2261A"/>
                </a:solidFill>
              </a:rPr>
              <a:t>目录</a:t>
            </a:r>
          </a:p>
        </p:txBody>
      </p:sp>
      <p:sp>
        <p:nvSpPr>
          <p:cNvPr id="24" name="矩形 23">
            <a:extLst>
              <a:ext uri="{FF2B5EF4-FFF2-40B4-BE49-F238E27FC236}">
                <a16:creationId xmlns:a16="http://schemas.microsoft.com/office/drawing/2014/main" xmlns="" id="{D10041B8-7000-F548-9B96-3031FD61AC16}"/>
              </a:ext>
            </a:extLst>
          </p:cNvPr>
          <p:cNvSpPr/>
          <p:nvPr/>
        </p:nvSpPr>
        <p:spPr>
          <a:xfrm>
            <a:off x="6731986" y="2617732"/>
            <a:ext cx="2105255" cy="6733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5" name="矩形 24">
            <a:extLst>
              <a:ext uri="{FF2B5EF4-FFF2-40B4-BE49-F238E27FC236}">
                <a16:creationId xmlns:a16="http://schemas.microsoft.com/office/drawing/2014/main" xmlns="" id="{B1BFC093-509C-1547-90B6-0D931F1A759E}"/>
              </a:ext>
            </a:extLst>
          </p:cNvPr>
          <p:cNvSpPr/>
          <p:nvPr/>
        </p:nvSpPr>
        <p:spPr>
          <a:xfrm>
            <a:off x="6363883" y="2434956"/>
            <a:ext cx="673374" cy="673374"/>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副标题 2">
            <a:extLst>
              <a:ext uri="{FF2B5EF4-FFF2-40B4-BE49-F238E27FC236}">
                <a16:creationId xmlns:a16="http://schemas.microsoft.com/office/drawing/2014/main" xmlns="" id="{DE614AF1-5048-AF4F-A2CC-75E4CB91A62A}"/>
              </a:ext>
            </a:extLst>
          </p:cNvPr>
          <p:cNvSpPr txBox="1">
            <a:spLocks/>
          </p:cNvSpPr>
          <p:nvPr/>
        </p:nvSpPr>
        <p:spPr>
          <a:xfrm>
            <a:off x="7254172" y="2734264"/>
            <a:ext cx="1188029" cy="457244"/>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b="0" dirty="0">
                <a:solidFill>
                  <a:schemeClr val="tx1"/>
                </a:solidFill>
              </a:rPr>
              <a:t>标题二</a:t>
            </a:r>
          </a:p>
        </p:txBody>
      </p:sp>
      <p:sp>
        <p:nvSpPr>
          <p:cNvPr id="27" name="Body Level One…">
            <a:extLst>
              <a:ext uri="{FF2B5EF4-FFF2-40B4-BE49-F238E27FC236}">
                <a16:creationId xmlns:a16="http://schemas.microsoft.com/office/drawing/2014/main" xmlns="" id="{EB901DAD-02E0-0C4A-8099-A35F03821AB0}"/>
              </a:ext>
            </a:extLst>
          </p:cNvPr>
          <p:cNvSpPr txBox="1">
            <a:spLocks/>
          </p:cNvSpPr>
          <p:nvPr/>
        </p:nvSpPr>
        <p:spPr>
          <a:xfrm>
            <a:off x="6368724" y="2449929"/>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dirty="0"/>
              <a:t>02</a:t>
            </a:r>
            <a:endParaRPr lang="en-US" dirty="0"/>
          </a:p>
        </p:txBody>
      </p:sp>
      <p:sp>
        <p:nvSpPr>
          <p:cNvPr id="28" name="矩形 27">
            <a:extLst>
              <a:ext uri="{FF2B5EF4-FFF2-40B4-BE49-F238E27FC236}">
                <a16:creationId xmlns:a16="http://schemas.microsoft.com/office/drawing/2014/main" xmlns="" id="{3277A5A3-089B-764D-B11E-C9FDF93248F2}"/>
              </a:ext>
            </a:extLst>
          </p:cNvPr>
          <p:cNvSpPr/>
          <p:nvPr/>
        </p:nvSpPr>
        <p:spPr>
          <a:xfrm>
            <a:off x="6731986" y="3726865"/>
            <a:ext cx="2105255" cy="6733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9" name="矩形 28">
            <a:extLst>
              <a:ext uri="{FF2B5EF4-FFF2-40B4-BE49-F238E27FC236}">
                <a16:creationId xmlns:a16="http://schemas.microsoft.com/office/drawing/2014/main" xmlns="" id="{8EA8EB42-1C12-A848-BF78-B1D481C42102}"/>
              </a:ext>
            </a:extLst>
          </p:cNvPr>
          <p:cNvSpPr/>
          <p:nvPr/>
        </p:nvSpPr>
        <p:spPr>
          <a:xfrm>
            <a:off x="6363883" y="3544089"/>
            <a:ext cx="673374" cy="673374"/>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副标题 2">
            <a:extLst>
              <a:ext uri="{FF2B5EF4-FFF2-40B4-BE49-F238E27FC236}">
                <a16:creationId xmlns:a16="http://schemas.microsoft.com/office/drawing/2014/main" xmlns="" id="{2C9F76FB-4A9D-DA48-86A5-C378B55F0089}"/>
              </a:ext>
            </a:extLst>
          </p:cNvPr>
          <p:cNvSpPr txBox="1">
            <a:spLocks/>
          </p:cNvSpPr>
          <p:nvPr/>
        </p:nvSpPr>
        <p:spPr>
          <a:xfrm>
            <a:off x="7254172" y="3843397"/>
            <a:ext cx="1188029" cy="457244"/>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b="0" dirty="0">
                <a:solidFill>
                  <a:schemeClr val="tx1"/>
                </a:solidFill>
              </a:rPr>
              <a:t>标题三</a:t>
            </a:r>
          </a:p>
        </p:txBody>
      </p:sp>
      <p:sp>
        <p:nvSpPr>
          <p:cNvPr id="31" name="Body Level One…">
            <a:extLst>
              <a:ext uri="{FF2B5EF4-FFF2-40B4-BE49-F238E27FC236}">
                <a16:creationId xmlns:a16="http://schemas.microsoft.com/office/drawing/2014/main" xmlns="" id="{E76BB859-578B-5549-9FD3-B2BD5CF009AD}"/>
              </a:ext>
            </a:extLst>
          </p:cNvPr>
          <p:cNvSpPr txBox="1">
            <a:spLocks/>
          </p:cNvSpPr>
          <p:nvPr/>
        </p:nvSpPr>
        <p:spPr>
          <a:xfrm>
            <a:off x="6368724" y="3559062"/>
            <a:ext cx="699630" cy="595564"/>
          </a:xfrm>
          <a:prstGeom prst="rect">
            <a:avLst/>
          </a:prstGeom>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dirty="0"/>
              <a:t>03</a:t>
            </a:r>
            <a:endParaRPr lang="en-US" dirty="0"/>
          </a:p>
        </p:txBody>
      </p:sp>
      <p:sp>
        <p:nvSpPr>
          <p:cNvPr id="32" name="矩形 31">
            <a:extLst>
              <a:ext uri="{FF2B5EF4-FFF2-40B4-BE49-F238E27FC236}">
                <a16:creationId xmlns:a16="http://schemas.microsoft.com/office/drawing/2014/main" xmlns="" id="{B65A3137-A2B2-4C48-869D-2697ACF0CCCB}"/>
              </a:ext>
            </a:extLst>
          </p:cNvPr>
          <p:cNvSpPr/>
          <p:nvPr/>
        </p:nvSpPr>
        <p:spPr>
          <a:xfrm>
            <a:off x="6731986" y="4835998"/>
            <a:ext cx="2105255" cy="67337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3" name="矩形 32">
            <a:extLst>
              <a:ext uri="{FF2B5EF4-FFF2-40B4-BE49-F238E27FC236}">
                <a16:creationId xmlns:a16="http://schemas.microsoft.com/office/drawing/2014/main" xmlns="" id="{AB1D8E78-9F54-F24D-A9BB-D5456E754477}"/>
              </a:ext>
            </a:extLst>
          </p:cNvPr>
          <p:cNvSpPr/>
          <p:nvPr/>
        </p:nvSpPr>
        <p:spPr>
          <a:xfrm>
            <a:off x="6363883" y="4653222"/>
            <a:ext cx="673374" cy="673374"/>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副标题 2">
            <a:extLst>
              <a:ext uri="{FF2B5EF4-FFF2-40B4-BE49-F238E27FC236}">
                <a16:creationId xmlns:a16="http://schemas.microsoft.com/office/drawing/2014/main" xmlns="" id="{8F8505B7-9503-2B41-BDBB-C1D96BF79E30}"/>
              </a:ext>
            </a:extLst>
          </p:cNvPr>
          <p:cNvSpPr txBox="1">
            <a:spLocks/>
          </p:cNvSpPr>
          <p:nvPr/>
        </p:nvSpPr>
        <p:spPr>
          <a:xfrm>
            <a:off x="7254172" y="4952530"/>
            <a:ext cx="1188029" cy="457244"/>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zh-CN" altLang="en-US" b="0" dirty="0">
                <a:solidFill>
                  <a:schemeClr val="tx1"/>
                </a:solidFill>
              </a:rPr>
              <a:t>标题四</a:t>
            </a:r>
          </a:p>
        </p:txBody>
      </p:sp>
      <p:sp>
        <p:nvSpPr>
          <p:cNvPr id="35" name="Body Level One…">
            <a:extLst>
              <a:ext uri="{FF2B5EF4-FFF2-40B4-BE49-F238E27FC236}">
                <a16:creationId xmlns:a16="http://schemas.microsoft.com/office/drawing/2014/main" xmlns="" id="{3C8761E1-E72B-6F44-921C-23F23B84D3AB}"/>
              </a:ext>
            </a:extLst>
          </p:cNvPr>
          <p:cNvSpPr txBox="1">
            <a:spLocks/>
          </p:cNvSpPr>
          <p:nvPr/>
        </p:nvSpPr>
        <p:spPr>
          <a:xfrm>
            <a:off x="6368724" y="4668195"/>
            <a:ext cx="699630" cy="595564"/>
          </a:xfrm>
          <a:prstGeom prst="rect">
            <a:avLst/>
          </a:prstGeom>
          <a:noFill/>
        </p:spPr>
        <p:txBody>
          <a:bodyPr anchor="b" anchorCtr="0">
            <a:noAutofit/>
          </a:bodyPr>
          <a:lstStyle>
            <a:lvl1pPr marL="0" marR="0" indent="0" algn="l" defTabSz="914400" rtl="0" latinLnBrk="0">
              <a:lnSpc>
                <a:spcPts val="2220"/>
              </a:lnSpc>
              <a:spcBef>
                <a:spcPts val="600"/>
              </a:spcBef>
              <a:spcAft>
                <a:spcPts val="0"/>
              </a:spcAft>
              <a:buClrTx/>
              <a:buSzTx/>
              <a:buFontTx/>
              <a:buNone/>
              <a:tabLst/>
              <a:defRPr sz="3000" b="1" i="0" u="none" strike="noStrike" cap="none" spc="130" baseline="0">
                <a:ln>
                  <a:noFill/>
                </a:ln>
                <a:solidFill>
                  <a:schemeClr val="bg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0" marR="0" indent="457201" algn="l" defTabSz="914400" rtl="0" latinLnBrk="0">
              <a:lnSpc>
                <a:spcPct val="90000"/>
              </a:lnSpc>
              <a:spcBef>
                <a:spcPts val="600"/>
              </a:spcBef>
              <a:spcAft>
                <a:spcPts val="0"/>
              </a:spcAft>
              <a:buClrTx/>
              <a:buSzTx/>
              <a:buFontTx/>
              <a:buNone/>
              <a:tabLst/>
              <a:defRPr sz="3600" b="0" i="0" u="none" strike="noStrike" cap="none" spc="0" baseline="0">
                <a:ln>
                  <a:noFill/>
                </a:ln>
                <a:solidFill>
                  <a:schemeClr val="accent3"/>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0" marR="0" indent="914400" algn="l" defTabSz="914400" rtl="0" latinLnBrk="0">
              <a:lnSpc>
                <a:spcPct val="90000"/>
              </a:lnSpc>
              <a:spcBef>
                <a:spcPts val="600"/>
              </a:spcBef>
              <a:spcAft>
                <a:spcPts val="0"/>
              </a:spcAft>
              <a:buClrTx/>
              <a:buSzTx/>
              <a:buFontTx/>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0" marR="0" indent="1371603"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0" marR="0" indent="1828804" algn="l" defTabSz="914400" rtl="0" latinLnBrk="0">
              <a:lnSpc>
                <a:spcPct val="90000"/>
              </a:lnSpc>
              <a:spcBef>
                <a:spcPts val="600"/>
              </a:spcBef>
              <a:spcAft>
                <a:spcPts val="0"/>
              </a:spcAft>
              <a:buClrTx/>
              <a:buSzTx/>
              <a:buFont typeface="Arial" panose="020B0604020202020204" pitchFamily="34" charset="0"/>
              <a:buNone/>
              <a:tabLst/>
              <a:defRPr sz="3600" b="0" i="0" u="none" strike="noStrike" cap="none" spc="0" baseline="0">
                <a:ln>
                  <a:noFill/>
                </a:ln>
                <a:solidFill>
                  <a:srgbClr val="FFFFFF"/>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6156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8208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10260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1231200" marR="0" indent="-205200" algn="l" defTabSz="914400" rtl="0" latinLnBrk="0">
              <a:lnSpc>
                <a:spcPct val="90000"/>
              </a:lnSpc>
              <a:spcBef>
                <a:spcPts val="600"/>
              </a:spcBef>
              <a:spcAft>
                <a:spcPts val="0"/>
              </a:spcAft>
              <a:buClrTx/>
              <a:buSzPct val="110000"/>
              <a:buFont typeface="Arial" panose="020B0604020202020204" pitchFamily="34" charset="0"/>
              <a:buChar char="•"/>
              <a:tabLst/>
              <a:defRPr sz="18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lang="en-US" altLang="zh-CN" dirty="0"/>
              <a:t>04</a:t>
            </a:r>
            <a:endParaRPr lang="en-US" dirty="0"/>
          </a:p>
        </p:txBody>
      </p:sp>
    </p:spTree>
    <p:extLst>
      <p:ext uri="{BB962C8B-B14F-4D97-AF65-F5344CB8AC3E}">
        <p14:creationId xmlns:p14="http://schemas.microsoft.com/office/powerpoint/2010/main" val="338377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xmlns="" id="{D4B639E5-4945-8448-835E-BB17CCDE7218}"/>
              </a:ext>
            </a:extLst>
          </p:cNvPr>
          <p:cNvSpPr txBox="1">
            <a:spLocks/>
          </p:cNvSpPr>
          <p:nvPr/>
        </p:nvSpPr>
        <p:spPr>
          <a:xfrm>
            <a:off x="1118969" y="2800074"/>
            <a:ext cx="5969381" cy="1981497"/>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lnSpc>
                <a:spcPts val="6180"/>
              </a:lnSpc>
            </a:pPr>
            <a:r>
              <a:rPr kumimoji="1" lang="zh-CN" altLang="en-US" sz="4400" b="0" dirty="0">
                <a:solidFill>
                  <a:schemeClr val="bg1"/>
                </a:solidFill>
              </a:rPr>
              <a:t>此处填写分隔页标题</a:t>
            </a:r>
            <a:endParaRPr kumimoji="1" lang="en-US" altLang="zh-CN" sz="4400" b="0" dirty="0">
              <a:solidFill>
                <a:schemeClr val="bg1"/>
              </a:solidFill>
            </a:endParaRPr>
          </a:p>
          <a:p>
            <a:pPr hangingPunct="1">
              <a:lnSpc>
                <a:spcPts val="6180"/>
              </a:lnSpc>
            </a:pPr>
            <a:r>
              <a:rPr kumimoji="1" lang="zh-CN" altLang="en-US" sz="4400" b="0" dirty="0">
                <a:solidFill>
                  <a:schemeClr val="bg1"/>
                </a:solidFill>
              </a:rPr>
              <a:t>可分若干行书写</a:t>
            </a:r>
          </a:p>
        </p:txBody>
      </p:sp>
      <p:sp>
        <p:nvSpPr>
          <p:cNvPr id="6" name="副标题 2">
            <a:extLst>
              <a:ext uri="{FF2B5EF4-FFF2-40B4-BE49-F238E27FC236}">
                <a16:creationId xmlns:a16="http://schemas.microsoft.com/office/drawing/2014/main" xmlns="" id="{DEA3EF44-6FF9-5A49-9DEE-E2F4CE6646CA}"/>
              </a:ext>
            </a:extLst>
          </p:cNvPr>
          <p:cNvSpPr txBox="1">
            <a:spLocks/>
          </p:cNvSpPr>
          <p:nvPr/>
        </p:nvSpPr>
        <p:spPr>
          <a:xfrm>
            <a:off x="1145863" y="1498880"/>
            <a:ext cx="1984107" cy="1772357"/>
          </a:xfrm>
          <a:prstGeom prst="rect">
            <a:avLst/>
          </a:prstGeom>
        </p:spPr>
        <p:txBody>
          <a:bodyPr anchor="ctr" anchorCtr="0"/>
          <a:lstStyle>
            <a:lvl1pPr marL="0" marR="0" indent="0" algn="l" defTabSz="914400" rtl="0" latinLnBrk="0">
              <a:lnSpc>
                <a:spcPct val="90000"/>
              </a:lnSpc>
              <a:spcBef>
                <a:spcPts val="600"/>
              </a:spcBef>
              <a:spcAft>
                <a:spcPts val="0"/>
              </a:spcAft>
              <a:buClrTx/>
              <a:buSzTx/>
              <a:buFontTx/>
              <a:buNone/>
              <a:tabLst/>
              <a:defRPr sz="2400" b="1" i="0" u="none" strike="noStrike" cap="none" spc="0" baseline="0">
                <a:ln>
                  <a:noFill/>
                </a:ln>
                <a:solidFill>
                  <a:schemeClr val="accent1"/>
                </a:solidFill>
                <a:uFillTx/>
                <a:latin typeface="Microsoft YaHei" panose="020B0503020204020204" pitchFamily="34" charset="-122"/>
                <a:ea typeface="Microsoft YaHei" panose="020B0503020204020204" pitchFamily="34" charset="-122"/>
                <a:cs typeface="Helvetica Now Text  Light" panose="020B0304030202020204" pitchFamily="34" charset="77"/>
                <a:sym typeface="Relative"/>
              </a:defRPr>
            </a:lvl1pPr>
            <a:lvl2pPr marL="457200" marR="0" indent="0" algn="ctr" defTabSz="914400" rtl="0" latinLnBrk="0">
              <a:lnSpc>
                <a:spcPct val="90000"/>
              </a:lnSpc>
              <a:spcBef>
                <a:spcPts val="600"/>
              </a:spcBef>
              <a:spcAft>
                <a:spcPts val="0"/>
              </a:spcAft>
              <a:buClrTx/>
              <a:buSzTx/>
              <a:buFontTx/>
              <a:buNone/>
              <a:tabLst/>
              <a:defRPr sz="2000" b="0" i="0" u="none" strike="noStrike" cap="none" spc="0" baseline="0">
                <a:ln>
                  <a:noFill/>
                </a:ln>
                <a:solidFill>
                  <a:schemeClr val="accent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2pPr>
            <a:lvl3pPr marL="914400" marR="0" indent="0" algn="ctr" defTabSz="914400" rtl="0" latinLnBrk="0">
              <a:lnSpc>
                <a:spcPct val="90000"/>
              </a:lnSpc>
              <a:spcBef>
                <a:spcPts val="600"/>
              </a:spcBef>
              <a:spcAft>
                <a:spcPts val="0"/>
              </a:spcAft>
              <a:buClrTx/>
              <a:buSzTx/>
              <a:buFontTx/>
              <a:buNone/>
              <a:tabLst/>
              <a:defRPr sz="18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3pPr>
            <a:lvl4pPr marL="1371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4pPr>
            <a:lvl5pPr marL="18288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chemeClr val="bg2"/>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5pPr>
            <a:lvl6pPr marL="22860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6pPr>
            <a:lvl7pPr marL="27432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7pPr>
            <a:lvl8pPr marL="32004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8pPr>
            <a:lvl9pPr marL="3657600" marR="0" indent="0" algn="ctr" defTabSz="914400" rtl="0" latinLnBrk="0">
              <a:lnSpc>
                <a:spcPct val="90000"/>
              </a:lnSpc>
              <a:spcBef>
                <a:spcPts val="600"/>
              </a:spcBef>
              <a:spcAft>
                <a:spcPts val="0"/>
              </a:spcAft>
              <a:buClrTx/>
              <a:buSzPct val="110000"/>
              <a:buFont typeface="Arial" panose="020B0604020202020204" pitchFamily="34" charset="0"/>
              <a:buNone/>
              <a:tabLst/>
              <a:defRPr sz="1600" b="0" i="0" u="none" strike="noStrike" cap="none" spc="0" baseline="0">
                <a:ln>
                  <a:noFill/>
                </a:ln>
                <a:solidFill>
                  <a:srgbClr val="404041"/>
                </a:solidFill>
                <a:uFillTx/>
                <a:latin typeface="Helvetica Now Text  Light" panose="020B0304030202020204" pitchFamily="34" charset="77"/>
                <a:ea typeface="Helvetica Now Text  Light" panose="020B0304030202020204" pitchFamily="34" charset="77"/>
                <a:cs typeface="Helvetica Now Text  Light" panose="020B0304030202020204" pitchFamily="34" charset="77"/>
                <a:sym typeface="Relative"/>
              </a:defRPr>
            </a:lvl9pPr>
          </a:lstStyle>
          <a:p>
            <a:pPr hangingPunct="1"/>
            <a:r>
              <a:rPr kumimoji="1" lang="en-US" altLang="zh-CN" sz="8800" dirty="0">
                <a:solidFill>
                  <a:schemeClr val="bg1"/>
                </a:solidFill>
              </a:rPr>
              <a:t>01</a:t>
            </a:r>
            <a:endParaRPr kumimoji="1" lang="zh-CN" altLang="en-US" sz="8800" dirty="0">
              <a:solidFill>
                <a:schemeClr val="bg1"/>
              </a:solidFill>
            </a:endParaRPr>
          </a:p>
        </p:txBody>
      </p:sp>
    </p:spTree>
    <p:extLst>
      <p:ext uri="{BB962C8B-B14F-4D97-AF65-F5344CB8AC3E}">
        <p14:creationId xmlns:p14="http://schemas.microsoft.com/office/powerpoint/2010/main" val="4216058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345E8FBC-C380-4543-9AA8-F7A6D1F61B47}"/>
              </a:ext>
            </a:extLst>
          </p:cNvPr>
          <p:cNvSpPr txBox="1"/>
          <p:nvPr/>
        </p:nvSpPr>
        <p:spPr>
          <a:xfrm>
            <a:off x="759350" y="2079267"/>
            <a:ext cx="3414553" cy="400110"/>
          </a:xfrm>
          <a:prstGeom prst="rect">
            <a:avLst/>
          </a:prstGeom>
          <a:noFill/>
        </p:spPr>
        <p:txBody>
          <a:bodyPr wrap="square" rtlCol="0">
            <a:spAutoFit/>
          </a:bodyPr>
          <a:lstStyle/>
          <a:p>
            <a:r>
              <a:rPr kumimoji="1" lang="zh-CN" altLang="en-US" sz="2000" dirty="0">
                <a:solidFill>
                  <a:srgbClr val="E22419"/>
                </a:solidFill>
                <a:latin typeface="Microsoft YaHei" charset="-122"/>
                <a:ea typeface="Microsoft YaHei" charset="-122"/>
                <a:cs typeface="Microsoft YaHei" charset="-122"/>
              </a:rPr>
              <a:t>将小标题写在此处可分两行</a:t>
            </a:r>
          </a:p>
        </p:txBody>
      </p:sp>
      <p:sp>
        <p:nvSpPr>
          <p:cNvPr id="8" name="文本框 7">
            <a:extLst>
              <a:ext uri="{FF2B5EF4-FFF2-40B4-BE49-F238E27FC236}">
                <a16:creationId xmlns:a16="http://schemas.microsoft.com/office/drawing/2014/main" xmlns="" id="{CC9A75C3-4D0B-674C-9390-915214FD150A}"/>
              </a:ext>
            </a:extLst>
          </p:cNvPr>
          <p:cNvSpPr txBox="1"/>
          <p:nvPr/>
        </p:nvSpPr>
        <p:spPr>
          <a:xfrm>
            <a:off x="759350" y="2686756"/>
            <a:ext cx="4743092" cy="2769989"/>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endParaRPr kumimoji="1" lang="en-US" altLang="zh-CN" sz="1200" dirty="0">
              <a:latin typeface="Microsoft YaHei" charset="-122"/>
              <a:ea typeface="Microsoft YaHei" charset="-122"/>
              <a:cs typeface="Microsoft YaHei" charset="-122"/>
            </a:endParaRPr>
          </a:p>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p>
          <a:p>
            <a:pPr>
              <a:lnSpc>
                <a:spcPct val="150000"/>
              </a:lnSpc>
            </a:pPr>
            <a:endParaRPr kumimoji="1" lang="zh-CN" altLang="en-US" sz="1200" dirty="0">
              <a:latin typeface="Microsoft YaHei" charset="-122"/>
              <a:ea typeface="Microsoft YaHei" charset="-122"/>
              <a:cs typeface="Microsoft YaHei" charset="-122"/>
            </a:endParaRPr>
          </a:p>
          <a:p>
            <a:endParaRPr kumimoji="1" lang="zh-CN" altLang="en-US" sz="1200" dirty="0">
              <a:latin typeface="Microsoft YaHei" charset="-122"/>
              <a:ea typeface="Microsoft YaHei" charset="-122"/>
              <a:cs typeface="Microsoft YaHei" charset="-122"/>
            </a:endParaRPr>
          </a:p>
        </p:txBody>
      </p:sp>
      <p:sp>
        <p:nvSpPr>
          <p:cNvPr id="16" name="矩形 15">
            <a:extLst>
              <a:ext uri="{FF2B5EF4-FFF2-40B4-BE49-F238E27FC236}">
                <a16:creationId xmlns:a16="http://schemas.microsoft.com/office/drawing/2014/main" xmlns="" id="{5B2A0DE0-A9B8-9748-B5C9-C208EC5C8E9E}"/>
              </a:ext>
            </a:extLst>
          </p:cNvPr>
          <p:cNvSpPr/>
          <p:nvPr/>
        </p:nvSpPr>
        <p:spPr>
          <a:xfrm>
            <a:off x="0" y="513447"/>
            <a:ext cx="2852928" cy="584539"/>
          </a:xfrm>
          <a:prstGeom prst="rect">
            <a:avLst/>
          </a:prstGeom>
          <a:solidFill>
            <a:srgbClr val="E2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xmlns="" id="{1433F08A-8B03-D345-9DED-440BBD853096}"/>
              </a:ext>
            </a:extLst>
          </p:cNvPr>
          <p:cNvSpPr txBox="1"/>
          <p:nvPr/>
        </p:nvSpPr>
        <p:spPr>
          <a:xfrm>
            <a:off x="271536" y="587553"/>
            <a:ext cx="2334240" cy="461665"/>
          </a:xfrm>
          <a:prstGeom prst="rect">
            <a:avLst/>
          </a:prstGeom>
          <a:noFill/>
        </p:spPr>
        <p:txBody>
          <a:bodyPr wrap="square" rtlCol="0">
            <a:spAutoFit/>
          </a:bodyPr>
          <a:lstStyle/>
          <a:p>
            <a:r>
              <a:rPr kumimoji="1" lang="zh-CN" altLang="en-US" sz="2400" b="1" dirty="0">
                <a:solidFill>
                  <a:schemeClr val="bg1"/>
                </a:solidFill>
                <a:latin typeface="Microsoft YaHei" charset="-122"/>
                <a:ea typeface="Microsoft YaHei" charset="-122"/>
                <a:cs typeface="Microsoft YaHei" charset="-122"/>
              </a:rPr>
              <a:t>将标题写在此处</a:t>
            </a:r>
          </a:p>
        </p:txBody>
      </p:sp>
      <p:sp>
        <p:nvSpPr>
          <p:cNvPr id="19" name="矩形 18">
            <a:extLst>
              <a:ext uri="{FF2B5EF4-FFF2-40B4-BE49-F238E27FC236}">
                <a16:creationId xmlns:a16="http://schemas.microsoft.com/office/drawing/2014/main" xmlns="" id="{DB5B79E9-1A5D-5044-9897-5EC6BFA3CE2B}"/>
              </a:ext>
            </a:extLst>
          </p:cNvPr>
          <p:cNvSpPr/>
          <p:nvPr/>
        </p:nvSpPr>
        <p:spPr>
          <a:xfrm>
            <a:off x="6522720" y="0"/>
            <a:ext cx="566928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bg1"/>
                </a:solidFill>
              </a:rPr>
              <a:t>图片替换</a:t>
            </a:r>
          </a:p>
        </p:txBody>
      </p:sp>
    </p:spTree>
    <p:extLst>
      <p:ext uri="{BB962C8B-B14F-4D97-AF65-F5344CB8AC3E}">
        <p14:creationId xmlns:p14="http://schemas.microsoft.com/office/powerpoint/2010/main" val="245029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F53AFAE4-7FCE-2241-BE88-FDEECAC1A5D9}"/>
              </a:ext>
            </a:extLst>
          </p:cNvPr>
          <p:cNvSpPr/>
          <p:nvPr/>
        </p:nvSpPr>
        <p:spPr>
          <a:xfrm>
            <a:off x="0" y="513447"/>
            <a:ext cx="2852928" cy="584539"/>
          </a:xfrm>
          <a:prstGeom prst="rect">
            <a:avLst/>
          </a:prstGeom>
          <a:solidFill>
            <a:srgbClr val="E2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xmlns="" id="{58D101D5-2C7F-7D49-9CCF-E3D3ADB2F9DF}"/>
              </a:ext>
            </a:extLst>
          </p:cNvPr>
          <p:cNvSpPr txBox="1"/>
          <p:nvPr/>
        </p:nvSpPr>
        <p:spPr>
          <a:xfrm>
            <a:off x="271536" y="587553"/>
            <a:ext cx="2334240" cy="461665"/>
          </a:xfrm>
          <a:prstGeom prst="rect">
            <a:avLst/>
          </a:prstGeom>
          <a:noFill/>
        </p:spPr>
        <p:txBody>
          <a:bodyPr wrap="square" rtlCol="0">
            <a:spAutoFit/>
          </a:bodyPr>
          <a:lstStyle/>
          <a:p>
            <a:r>
              <a:rPr kumimoji="1" lang="zh-CN" altLang="en-US" sz="2400" b="1" dirty="0">
                <a:solidFill>
                  <a:schemeClr val="bg1"/>
                </a:solidFill>
                <a:latin typeface="Microsoft YaHei" charset="-122"/>
                <a:ea typeface="Microsoft YaHei" charset="-122"/>
                <a:cs typeface="Microsoft YaHei" charset="-122"/>
              </a:rPr>
              <a:t>将标题写在此处</a:t>
            </a:r>
          </a:p>
        </p:txBody>
      </p:sp>
      <p:sp>
        <p:nvSpPr>
          <p:cNvPr id="16" name="文本框 15">
            <a:extLst>
              <a:ext uri="{FF2B5EF4-FFF2-40B4-BE49-F238E27FC236}">
                <a16:creationId xmlns:a16="http://schemas.microsoft.com/office/drawing/2014/main" xmlns="" id="{796DE080-B2D8-644D-A2DF-EAD847A5D532}"/>
              </a:ext>
            </a:extLst>
          </p:cNvPr>
          <p:cNvSpPr txBox="1"/>
          <p:nvPr/>
        </p:nvSpPr>
        <p:spPr>
          <a:xfrm>
            <a:off x="1189152" y="2002667"/>
            <a:ext cx="2653920" cy="707886"/>
          </a:xfrm>
          <a:prstGeom prst="rect">
            <a:avLst/>
          </a:prstGeom>
          <a:noFill/>
        </p:spPr>
        <p:txBody>
          <a:bodyPr wrap="square" rtlCol="0">
            <a:spAutoFit/>
          </a:bodyPr>
          <a:lstStyle/>
          <a:p>
            <a:r>
              <a:rPr kumimoji="1" lang="zh-CN" altLang="en-US" sz="2000" dirty="0">
                <a:solidFill>
                  <a:srgbClr val="E22419"/>
                </a:solidFill>
                <a:latin typeface="Microsoft YaHei" charset="-122"/>
                <a:ea typeface="Microsoft YaHei" charset="-122"/>
                <a:cs typeface="Microsoft YaHei" charset="-122"/>
              </a:rPr>
              <a:t>将小标题写在此处</a:t>
            </a:r>
            <a:endParaRPr kumimoji="1" lang="en-US" altLang="zh-CN" sz="2000" dirty="0">
              <a:solidFill>
                <a:srgbClr val="E22419"/>
              </a:solidFill>
              <a:latin typeface="Microsoft YaHei" charset="-122"/>
              <a:ea typeface="Microsoft YaHei" charset="-122"/>
              <a:cs typeface="Microsoft YaHei" charset="-122"/>
            </a:endParaRPr>
          </a:p>
          <a:p>
            <a:r>
              <a:rPr kumimoji="1" lang="zh-CN" altLang="en-US" sz="2000" dirty="0">
                <a:solidFill>
                  <a:srgbClr val="E22419"/>
                </a:solidFill>
                <a:latin typeface="Microsoft YaHei" charset="-122"/>
                <a:ea typeface="Microsoft YaHei" charset="-122"/>
                <a:cs typeface="Microsoft YaHei" charset="-122"/>
              </a:rPr>
              <a:t>可分两行</a:t>
            </a:r>
          </a:p>
        </p:txBody>
      </p:sp>
      <p:sp>
        <p:nvSpPr>
          <p:cNvPr id="18" name="文本框 17">
            <a:extLst>
              <a:ext uri="{FF2B5EF4-FFF2-40B4-BE49-F238E27FC236}">
                <a16:creationId xmlns:a16="http://schemas.microsoft.com/office/drawing/2014/main" xmlns="" id="{E15130A2-CAB3-C64D-AE1B-533CDAFF3FB8}"/>
              </a:ext>
            </a:extLst>
          </p:cNvPr>
          <p:cNvSpPr txBox="1"/>
          <p:nvPr/>
        </p:nvSpPr>
        <p:spPr>
          <a:xfrm>
            <a:off x="1189151" y="2878219"/>
            <a:ext cx="2836158" cy="2215991"/>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p>
          <a:p>
            <a:endParaRPr kumimoji="1" lang="zh-CN" altLang="en-US" sz="1200" dirty="0">
              <a:latin typeface="Microsoft YaHei" charset="-122"/>
              <a:ea typeface="Microsoft YaHei" charset="-122"/>
              <a:cs typeface="Microsoft YaHei" charset="-122"/>
            </a:endParaRPr>
          </a:p>
        </p:txBody>
      </p:sp>
      <p:sp>
        <p:nvSpPr>
          <p:cNvPr id="19" name="文本框 18">
            <a:extLst>
              <a:ext uri="{FF2B5EF4-FFF2-40B4-BE49-F238E27FC236}">
                <a16:creationId xmlns:a16="http://schemas.microsoft.com/office/drawing/2014/main" xmlns="" id="{27DCD2EA-BF0B-AB40-82E9-751CA3593DA5}"/>
              </a:ext>
            </a:extLst>
          </p:cNvPr>
          <p:cNvSpPr txBox="1"/>
          <p:nvPr/>
        </p:nvSpPr>
        <p:spPr>
          <a:xfrm>
            <a:off x="4782582" y="2002667"/>
            <a:ext cx="2653921" cy="707886"/>
          </a:xfrm>
          <a:prstGeom prst="rect">
            <a:avLst/>
          </a:prstGeom>
          <a:noFill/>
        </p:spPr>
        <p:txBody>
          <a:bodyPr wrap="square" rtlCol="0">
            <a:spAutoFit/>
          </a:bodyPr>
          <a:lstStyle/>
          <a:p>
            <a:r>
              <a:rPr kumimoji="1" lang="zh-CN" altLang="en-US" sz="2000" dirty="0">
                <a:solidFill>
                  <a:srgbClr val="E22419"/>
                </a:solidFill>
                <a:latin typeface="Microsoft YaHei" charset="-122"/>
                <a:ea typeface="Microsoft YaHei" charset="-122"/>
                <a:cs typeface="Microsoft YaHei" charset="-122"/>
              </a:rPr>
              <a:t>将小标题写在此处</a:t>
            </a:r>
            <a:endParaRPr kumimoji="1" lang="en-US" altLang="zh-CN" sz="2000" dirty="0">
              <a:solidFill>
                <a:srgbClr val="E22419"/>
              </a:solidFill>
              <a:latin typeface="Microsoft YaHei" charset="-122"/>
              <a:ea typeface="Microsoft YaHei" charset="-122"/>
              <a:cs typeface="Microsoft YaHei" charset="-122"/>
            </a:endParaRPr>
          </a:p>
          <a:p>
            <a:r>
              <a:rPr kumimoji="1" lang="zh-CN" altLang="en-US" sz="2000" dirty="0">
                <a:solidFill>
                  <a:srgbClr val="E22419"/>
                </a:solidFill>
                <a:latin typeface="Microsoft YaHei" charset="-122"/>
                <a:ea typeface="Microsoft YaHei" charset="-122"/>
                <a:cs typeface="Microsoft YaHei" charset="-122"/>
              </a:rPr>
              <a:t>可分两行</a:t>
            </a:r>
          </a:p>
        </p:txBody>
      </p:sp>
      <p:sp>
        <p:nvSpPr>
          <p:cNvPr id="21" name="文本框 20">
            <a:extLst>
              <a:ext uri="{FF2B5EF4-FFF2-40B4-BE49-F238E27FC236}">
                <a16:creationId xmlns:a16="http://schemas.microsoft.com/office/drawing/2014/main" xmlns="" id="{B8F39F52-63B6-E245-BC05-48E944BC1745}"/>
              </a:ext>
            </a:extLst>
          </p:cNvPr>
          <p:cNvSpPr txBox="1"/>
          <p:nvPr/>
        </p:nvSpPr>
        <p:spPr>
          <a:xfrm>
            <a:off x="4782582" y="2878219"/>
            <a:ext cx="2836158" cy="2215991"/>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p>
          <a:p>
            <a:endParaRPr kumimoji="1" lang="zh-CN" altLang="en-US" sz="1200" dirty="0">
              <a:latin typeface="Microsoft YaHei" charset="-122"/>
              <a:ea typeface="Microsoft YaHei" charset="-122"/>
              <a:cs typeface="Microsoft YaHei" charset="-122"/>
            </a:endParaRPr>
          </a:p>
        </p:txBody>
      </p:sp>
      <p:sp>
        <p:nvSpPr>
          <p:cNvPr id="22" name="文本框 21">
            <a:extLst>
              <a:ext uri="{FF2B5EF4-FFF2-40B4-BE49-F238E27FC236}">
                <a16:creationId xmlns:a16="http://schemas.microsoft.com/office/drawing/2014/main" xmlns="" id="{51A6DD96-D15F-3A4E-A147-554479BE2E20}"/>
              </a:ext>
            </a:extLst>
          </p:cNvPr>
          <p:cNvSpPr txBox="1"/>
          <p:nvPr/>
        </p:nvSpPr>
        <p:spPr>
          <a:xfrm>
            <a:off x="8376014" y="1995442"/>
            <a:ext cx="2535210" cy="707886"/>
          </a:xfrm>
          <a:prstGeom prst="rect">
            <a:avLst/>
          </a:prstGeom>
          <a:noFill/>
        </p:spPr>
        <p:txBody>
          <a:bodyPr wrap="square" rtlCol="0">
            <a:spAutoFit/>
          </a:bodyPr>
          <a:lstStyle/>
          <a:p>
            <a:r>
              <a:rPr kumimoji="1" lang="zh-CN" altLang="en-US" sz="2000" dirty="0">
                <a:solidFill>
                  <a:srgbClr val="E22419"/>
                </a:solidFill>
                <a:latin typeface="Microsoft YaHei" charset="-122"/>
                <a:ea typeface="Microsoft YaHei" charset="-122"/>
                <a:cs typeface="Microsoft YaHei" charset="-122"/>
              </a:rPr>
              <a:t>将小标题写在此处</a:t>
            </a:r>
            <a:endParaRPr kumimoji="1" lang="en-US" altLang="zh-CN" sz="2000" dirty="0">
              <a:solidFill>
                <a:srgbClr val="E22419"/>
              </a:solidFill>
              <a:latin typeface="Microsoft YaHei" charset="-122"/>
              <a:ea typeface="Microsoft YaHei" charset="-122"/>
              <a:cs typeface="Microsoft YaHei" charset="-122"/>
            </a:endParaRPr>
          </a:p>
          <a:p>
            <a:r>
              <a:rPr kumimoji="1" lang="zh-CN" altLang="en-US" sz="2000" dirty="0">
                <a:solidFill>
                  <a:srgbClr val="E22419"/>
                </a:solidFill>
                <a:latin typeface="Microsoft YaHei" charset="-122"/>
                <a:ea typeface="Microsoft YaHei" charset="-122"/>
                <a:cs typeface="Microsoft YaHei" charset="-122"/>
              </a:rPr>
              <a:t>可分两行</a:t>
            </a:r>
          </a:p>
        </p:txBody>
      </p:sp>
      <p:sp>
        <p:nvSpPr>
          <p:cNvPr id="24" name="文本框 23">
            <a:extLst>
              <a:ext uri="{FF2B5EF4-FFF2-40B4-BE49-F238E27FC236}">
                <a16:creationId xmlns:a16="http://schemas.microsoft.com/office/drawing/2014/main" xmlns="" id="{DF212F98-264C-5042-8CDB-CC9865D0316C}"/>
              </a:ext>
            </a:extLst>
          </p:cNvPr>
          <p:cNvSpPr txBox="1"/>
          <p:nvPr/>
        </p:nvSpPr>
        <p:spPr>
          <a:xfrm>
            <a:off x="8376015" y="2878219"/>
            <a:ext cx="2836158" cy="2215991"/>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将内文写在此处</a:t>
            </a:r>
          </a:p>
          <a:p>
            <a:endParaRPr kumimoji="1" lang="zh-CN" altLang="en-US" sz="12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6148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ody Level One…">
            <a:extLst>
              <a:ext uri="{FF2B5EF4-FFF2-40B4-BE49-F238E27FC236}">
                <a16:creationId xmlns:a16="http://schemas.microsoft.com/office/drawing/2014/main" xmlns="" id="{9EEE11B2-6CC7-F74F-B8C5-B35A359A01A9}"/>
              </a:ext>
            </a:extLst>
          </p:cNvPr>
          <p:cNvSpPr txBox="1">
            <a:spLocks/>
          </p:cNvSpPr>
          <p:nvPr/>
        </p:nvSpPr>
        <p:spPr>
          <a:xfrm>
            <a:off x="5541114" y="2000179"/>
            <a:ext cx="2702403" cy="5618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kern="1200" spc="12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a:t>将文本放在此处将文本放在此处将文本放在此处将文本放在此处</a:t>
            </a:r>
            <a:endParaRPr lang="en-US" altLang="zh-CN" dirty="0"/>
          </a:p>
        </p:txBody>
      </p:sp>
      <p:sp>
        <p:nvSpPr>
          <p:cNvPr id="5" name="Body Level One…">
            <a:extLst>
              <a:ext uri="{FF2B5EF4-FFF2-40B4-BE49-F238E27FC236}">
                <a16:creationId xmlns:a16="http://schemas.microsoft.com/office/drawing/2014/main" xmlns="" id="{B31AA2AA-F583-7A41-8292-5412EEFD652E}"/>
              </a:ext>
            </a:extLst>
          </p:cNvPr>
          <p:cNvSpPr txBox="1">
            <a:spLocks/>
          </p:cNvSpPr>
          <p:nvPr/>
        </p:nvSpPr>
        <p:spPr>
          <a:xfrm>
            <a:off x="5541114" y="1660119"/>
            <a:ext cx="2702404" cy="336396"/>
          </a:xfrm>
          <a:prstGeom prst="rect">
            <a:avLst/>
          </a:prstGeom>
        </p:spPr>
        <p:txBody>
          <a:bodyPr anchor="b" anchorCtr="0">
            <a:noAutofit/>
          </a:bodyPr>
          <a:lstStyle>
            <a:lvl1pPr marL="228600" indent="-228600" algn="l" defTabSz="914400" rtl="0" eaLnBrk="1" latinLnBrk="0" hangingPunct="1">
              <a:lnSpc>
                <a:spcPts val="2220"/>
              </a:lnSpc>
              <a:spcBef>
                <a:spcPts val="1000"/>
              </a:spcBef>
              <a:buFont typeface="Arial" panose="020B0604020202020204" pitchFamily="34" charset="0"/>
              <a:buChar char="•"/>
              <a:defRPr sz="1600" b="0" i="0" kern="1200" spc="130" baseline="0">
                <a:solidFill>
                  <a:schemeClr val="accent1"/>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E2241A"/>
                </a:solidFill>
              </a:rPr>
              <a:t>内容标题</a:t>
            </a:r>
          </a:p>
        </p:txBody>
      </p:sp>
      <p:sp>
        <p:nvSpPr>
          <p:cNvPr id="6" name="Body Level One…">
            <a:extLst>
              <a:ext uri="{FF2B5EF4-FFF2-40B4-BE49-F238E27FC236}">
                <a16:creationId xmlns:a16="http://schemas.microsoft.com/office/drawing/2014/main" xmlns="" id="{3CF8DD50-68F0-F64B-8D01-CBB0FFEAD9D1}"/>
              </a:ext>
            </a:extLst>
          </p:cNvPr>
          <p:cNvSpPr txBox="1">
            <a:spLocks/>
          </p:cNvSpPr>
          <p:nvPr/>
        </p:nvSpPr>
        <p:spPr>
          <a:xfrm>
            <a:off x="2835568" y="4216137"/>
            <a:ext cx="2702403" cy="5618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kern="1200" spc="12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t>将文本放在此处将文本放在此处将文本放在此处将文本放在此处</a:t>
            </a:r>
            <a:endParaRPr lang="en-US" altLang="zh-CN" dirty="0"/>
          </a:p>
        </p:txBody>
      </p:sp>
      <p:sp>
        <p:nvSpPr>
          <p:cNvPr id="7" name="Body Level One…">
            <a:extLst>
              <a:ext uri="{FF2B5EF4-FFF2-40B4-BE49-F238E27FC236}">
                <a16:creationId xmlns:a16="http://schemas.microsoft.com/office/drawing/2014/main" xmlns="" id="{25116DBF-327A-344A-AFE4-E91FA7DAA426}"/>
              </a:ext>
            </a:extLst>
          </p:cNvPr>
          <p:cNvSpPr txBox="1">
            <a:spLocks/>
          </p:cNvSpPr>
          <p:nvPr/>
        </p:nvSpPr>
        <p:spPr>
          <a:xfrm>
            <a:off x="2835567" y="3876077"/>
            <a:ext cx="2702404" cy="336396"/>
          </a:xfrm>
          <a:prstGeom prst="rect">
            <a:avLst/>
          </a:prstGeom>
        </p:spPr>
        <p:txBody>
          <a:bodyPr anchor="b" anchorCtr="0">
            <a:noAutofit/>
          </a:bodyPr>
          <a:lstStyle>
            <a:lvl1pPr marL="228600" indent="-228600" algn="l" defTabSz="914400" rtl="0" eaLnBrk="1" latinLnBrk="0" hangingPunct="1">
              <a:lnSpc>
                <a:spcPts val="2220"/>
              </a:lnSpc>
              <a:spcBef>
                <a:spcPts val="1000"/>
              </a:spcBef>
              <a:buFont typeface="Arial" panose="020B0604020202020204" pitchFamily="34" charset="0"/>
              <a:buChar char="•"/>
              <a:defRPr sz="1600" b="0" i="0" kern="1200" spc="130" baseline="0">
                <a:solidFill>
                  <a:schemeClr val="accent1"/>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E2241A"/>
                </a:solidFill>
              </a:rPr>
              <a:t>内容标题</a:t>
            </a:r>
          </a:p>
        </p:txBody>
      </p:sp>
      <p:sp>
        <p:nvSpPr>
          <p:cNvPr id="8" name="Body Level One…">
            <a:extLst>
              <a:ext uri="{FF2B5EF4-FFF2-40B4-BE49-F238E27FC236}">
                <a16:creationId xmlns:a16="http://schemas.microsoft.com/office/drawing/2014/main" xmlns="" id="{373127AF-7CA8-3E4E-B578-44578A5FF5B7}"/>
              </a:ext>
            </a:extLst>
          </p:cNvPr>
          <p:cNvSpPr txBox="1">
            <a:spLocks/>
          </p:cNvSpPr>
          <p:nvPr/>
        </p:nvSpPr>
        <p:spPr>
          <a:xfrm>
            <a:off x="8239691" y="4254110"/>
            <a:ext cx="2702403" cy="561822"/>
          </a:xfrm>
          <a:prstGeom prst="rect">
            <a:avLst/>
          </a:prstGeom>
        </p:spPr>
        <p:txBody>
          <a:bodyPr>
            <a:noAutofit/>
          </a:bodyPr>
          <a:lstStyle>
            <a:lvl1pPr marL="0" marR="0" indent="0" algn="l" defTabSz="914400" rtl="0" eaLnBrk="1" fontAlgn="auto" latinLnBrk="0" hangingPunct="1">
              <a:lnSpc>
                <a:spcPct val="140000"/>
              </a:lnSpc>
              <a:spcBef>
                <a:spcPts val="600"/>
              </a:spcBef>
              <a:spcAft>
                <a:spcPts val="0"/>
              </a:spcAft>
              <a:buClrTx/>
              <a:buSzTx/>
              <a:buFontTx/>
              <a:buNone/>
              <a:tabLst/>
              <a:defRPr sz="1200" b="0" i="0" kern="1200" spc="12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a:t>将文本放在此处将文本放在此处将文本放在此处将文本放在此处</a:t>
            </a:r>
            <a:endParaRPr lang="en-US" altLang="zh-CN" dirty="0"/>
          </a:p>
        </p:txBody>
      </p:sp>
      <p:sp>
        <p:nvSpPr>
          <p:cNvPr id="9" name="Body Level One…">
            <a:extLst>
              <a:ext uri="{FF2B5EF4-FFF2-40B4-BE49-F238E27FC236}">
                <a16:creationId xmlns:a16="http://schemas.microsoft.com/office/drawing/2014/main" xmlns="" id="{8988C9C4-980A-4E4C-A5E1-2A9AF9F5F8C7}"/>
              </a:ext>
            </a:extLst>
          </p:cNvPr>
          <p:cNvSpPr txBox="1">
            <a:spLocks/>
          </p:cNvSpPr>
          <p:nvPr/>
        </p:nvSpPr>
        <p:spPr>
          <a:xfrm>
            <a:off x="8243517" y="3914050"/>
            <a:ext cx="2702404" cy="336396"/>
          </a:xfrm>
          <a:prstGeom prst="rect">
            <a:avLst/>
          </a:prstGeom>
        </p:spPr>
        <p:txBody>
          <a:bodyPr anchor="b" anchorCtr="0">
            <a:noAutofit/>
          </a:bodyPr>
          <a:lstStyle>
            <a:lvl1pPr marL="228600" indent="-228600" algn="l" defTabSz="914400" rtl="0" eaLnBrk="1" latinLnBrk="0" hangingPunct="1">
              <a:lnSpc>
                <a:spcPts val="2220"/>
              </a:lnSpc>
              <a:spcBef>
                <a:spcPts val="1000"/>
              </a:spcBef>
              <a:buFont typeface="Arial" panose="020B0604020202020204" pitchFamily="34" charset="0"/>
              <a:buChar char="•"/>
              <a:defRPr sz="1600" b="0" i="0" kern="1200" spc="130" baseline="0">
                <a:solidFill>
                  <a:schemeClr val="accent1"/>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rgbClr val="E2241A"/>
                </a:solidFill>
              </a:rPr>
              <a:t>内容标题</a:t>
            </a:r>
            <a:endParaRPr lang="zh-CN" altLang="en-US" dirty="0">
              <a:solidFill>
                <a:srgbClr val="E2241A"/>
              </a:solidFill>
            </a:endParaRPr>
          </a:p>
        </p:txBody>
      </p:sp>
      <p:sp>
        <p:nvSpPr>
          <p:cNvPr id="10" name="Body Level One…">
            <a:extLst>
              <a:ext uri="{FF2B5EF4-FFF2-40B4-BE49-F238E27FC236}">
                <a16:creationId xmlns:a16="http://schemas.microsoft.com/office/drawing/2014/main" xmlns="" id="{5A08B6F0-7B7F-B648-A281-5DB832BFC8AB}"/>
              </a:ext>
            </a:extLst>
          </p:cNvPr>
          <p:cNvSpPr txBox="1">
            <a:spLocks/>
          </p:cNvSpPr>
          <p:nvPr/>
        </p:nvSpPr>
        <p:spPr>
          <a:xfrm>
            <a:off x="2605776" y="2718680"/>
            <a:ext cx="1266818" cy="432774"/>
          </a:xfrm>
          <a:prstGeom prst="rect">
            <a:avLst/>
          </a:prstGeom>
        </p:spPr>
        <p:txBody>
          <a:bodyPr anchor="b" anchorCtr="0">
            <a:noAutofit/>
          </a:bodyPr>
          <a:lstStyle>
            <a:lvl1pPr marL="228600" indent="-228600" algn="l" defTabSz="914400" rtl="0" eaLnBrk="1" latinLnBrk="0" hangingPunct="1">
              <a:lnSpc>
                <a:spcPts val="2220"/>
              </a:lnSpc>
              <a:spcBef>
                <a:spcPts val="1000"/>
              </a:spcBef>
              <a:buFont typeface="Arial" panose="020B0604020202020204" pitchFamily="34" charset="0"/>
              <a:buChar char="•"/>
              <a:defRPr sz="2400" b="0" i="0" kern="1200" spc="130" baseline="0">
                <a:solidFill>
                  <a:schemeClr val="accent1"/>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rgbClr val="E2241A"/>
                </a:solidFill>
              </a:rPr>
              <a:t>2019</a:t>
            </a:r>
            <a:endParaRPr lang="en-US" b="1" dirty="0">
              <a:solidFill>
                <a:srgbClr val="E2241A"/>
              </a:solidFill>
            </a:endParaRPr>
          </a:p>
        </p:txBody>
      </p:sp>
      <p:sp>
        <p:nvSpPr>
          <p:cNvPr id="11" name="Body Level One…">
            <a:extLst>
              <a:ext uri="{FF2B5EF4-FFF2-40B4-BE49-F238E27FC236}">
                <a16:creationId xmlns:a16="http://schemas.microsoft.com/office/drawing/2014/main" xmlns="" id="{12B0009C-22A0-0A4A-803B-B75EBB8A5783}"/>
              </a:ext>
            </a:extLst>
          </p:cNvPr>
          <p:cNvSpPr txBox="1">
            <a:spLocks/>
          </p:cNvSpPr>
          <p:nvPr/>
        </p:nvSpPr>
        <p:spPr>
          <a:xfrm>
            <a:off x="7962188" y="2718680"/>
            <a:ext cx="1249047" cy="432774"/>
          </a:xfrm>
          <a:prstGeom prst="rect">
            <a:avLst/>
          </a:prstGeom>
        </p:spPr>
        <p:txBody>
          <a:bodyPr anchor="b" anchorCtr="0">
            <a:noAutofit/>
          </a:bodyPr>
          <a:lstStyle>
            <a:lvl1pPr marL="228600" indent="-228600" algn="l" defTabSz="914400" rtl="0" eaLnBrk="1" latinLnBrk="0" hangingPunct="1">
              <a:lnSpc>
                <a:spcPts val="2220"/>
              </a:lnSpc>
              <a:spcBef>
                <a:spcPts val="1000"/>
              </a:spcBef>
              <a:buFont typeface="Arial" panose="020B0604020202020204" pitchFamily="34" charset="0"/>
              <a:buChar char="•"/>
              <a:defRPr sz="2400" b="0" i="0" kern="1200" spc="130" baseline="0">
                <a:solidFill>
                  <a:schemeClr val="accent1"/>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rgbClr val="E2241A"/>
                </a:solidFill>
              </a:rPr>
              <a:t>2021</a:t>
            </a:r>
            <a:endParaRPr lang="en-US" b="1" dirty="0">
              <a:solidFill>
                <a:srgbClr val="E2241A"/>
              </a:solidFill>
            </a:endParaRPr>
          </a:p>
        </p:txBody>
      </p:sp>
      <p:sp>
        <p:nvSpPr>
          <p:cNvPr id="12" name="Body Level One…">
            <a:extLst>
              <a:ext uri="{FF2B5EF4-FFF2-40B4-BE49-F238E27FC236}">
                <a16:creationId xmlns:a16="http://schemas.microsoft.com/office/drawing/2014/main" xmlns="" id="{0FD827BD-5439-D749-9F09-C07BE5584D8A}"/>
              </a:ext>
            </a:extLst>
          </p:cNvPr>
          <p:cNvSpPr txBox="1">
            <a:spLocks/>
          </p:cNvSpPr>
          <p:nvPr/>
        </p:nvSpPr>
        <p:spPr>
          <a:xfrm>
            <a:off x="5219723" y="3370246"/>
            <a:ext cx="1328995" cy="432774"/>
          </a:xfrm>
          <a:prstGeom prst="rect">
            <a:avLst/>
          </a:prstGeom>
        </p:spPr>
        <p:txBody>
          <a:bodyPr anchor="b" anchorCtr="0">
            <a:noAutofit/>
          </a:bodyPr>
          <a:lstStyle>
            <a:lvl1pPr marL="228600" indent="-228600" algn="l" defTabSz="914400" rtl="0" eaLnBrk="1" latinLnBrk="0" hangingPunct="1">
              <a:lnSpc>
                <a:spcPts val="2220"/>
              </a:lnSpc>
              <a:spcBef>
                <a:spcPts val="1000"/>
              </a:spcBef>
              <a:buFont typeface="Arial" panose="020B0604020202020204" pitchFamily="34" charset="0"/>
              <a:buChar char="•"/>
              <a:defRPr sz="2400" b="0" i="0" kern="1200" spc="130" baseline="0">
                <a:solidFill>
                  <a:schemeClr val="accent1"/>
                </a:solidFill>
                <a:latin typeface="微软雅黑" panose="020B0503020204020204" pitchFamily="34" charset="-122"/>
                <a:ea typeface="微软雅黑" panose="020B0503020204020204" pitchFamily="34" charset="-122"/>
                <a:cs typeface="+mn-cs"/>
              </a:defRPr>
            </a:lvl1pPr>
            <a:lvl2pPr marL="685800" indent="457201" algn="l" defTabSz="914400" rtl="0" eaLnBrk="1" latinLnBrk="0" hangingPunct="1">
              <a:lnSpc>
                <a:spcPct val="90000"/>
              </a:lnSpc>
              <a:spcBef>
                <a:spcPts val="500"/>
              </a:spcBef>
              <a:buFont typeface="Arial" panose="020B0604020202020204" pitchFamily="34" charset="0"/>
              <a:buChar char="•"/>
              <a:defRPr sz="3600" kern="1200">
                <a:solidFill>
                  <a:schemeClr val="accent3"/>
                </a:solidFill>
                <a:latin typeface="+mn-lt"/>
                <a:ea typeface="+mn-ea"/>
                <a:cs typeface="+mn-cs"/>
              </a:defRPr>
            </a:lvl2pPr>
            <a:lvl3pPr marL="1143000" indent="914400" algn="l" defTabSz="914400" rtl="0" eaLnBrk="1" latinLnBrk="0" hangingPunct="1">
              <a:lnSpc>
                <a:spcPct val="90000"/>
              </a:lnSpc>
              <a:spcBef>
                <a:spcPts val="500"/>
              </a:spcBef>
              <a:buFont typeface="Arial" panose="020B0604020202020204" pitchFamily="34" charset="0"/>
              <a:buChar char="•"/>
              <a:defRPr sz="3600" kern="1200">
                <a:solidFill>
                  <a:srgbClr val="FFFFFF"/>
                </a:solidFill>
                <a:latin typeface="+mn-lt"/>
                <a:ea typeface="+mn-ea"/>
                <a:cs typeface="+mn-cs"/>
              </a:defRPr>
            </a:lvl3pPr>
            <a:lvl4pPr marL="0" indent="1371603"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4pPr>
            <a:lvl5pPr marL="0" indent="1828804" algn="l" defTabSz="914400" rtl="0" eaLnBrk="1" latinLnBrk="0" hangingPunct="1">
              <a:lnSpc>
                <a:spcPct val="90000"/>
              </a:lnSpc>
              <a:spcBef>
                <a:spcPts val="500"/>
              </a:spcBef>
              <a:buSzTx/>
              <a:buFont typeface="Arial" panose="020B0604020202020204" pitchFamily="34" charset="0"/>
              <a:buNone/>
              <a:defRPr sz="36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rgbClr val="E2241A"/>
                </a:solidFill>
              </a:rPr>
              <a:t>2020</a:t>
            </a:r>
            <a:endParaRPr lang="en-US" b="1" dirty="0">
              <a:solidFill>
                <a:srgbClr val="E2241A"/>
              </a:solidFill>
            </a:endParaRPr>
          </a:p>
        </p:txBody>
      </p:sp>
      <p:cxnSp>
        <p:nvCxnSpPr>
          <p:cNvPr id="13" name="直接连接符 32"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xmlns="" id="{577D0060-3769-D548-B39C-095DBA8E4DE1}"/>
              </a:ext>
            </a:extLst>
          </p:cNvPr>
          <p:cNvCxnSpPr/>
          <p:nvPr/>
        </p:nvCxnSpPr>
        <p:spPr>
          <a:xfrm>
            <a:off x="1541491" y="3238025"/>
            <a:ext cx="8855856" cy="0"/>
          </a:xfrm>
          <a:prstGeom prst="line">
            <a:avLst/>
          </a:prstGeom>
          <a:ln w="19050">
            <a:solidFill>
              <a:srgbClr val="E2241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直接连接符 63"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xmlns="" id="{867E401C-0651-8041-96A2-9693B720CFE3}"/>
              </a:ext>
            </a:extLst>
          </p:cNvPr>
          <p:cNvCxnSpPr/>
          <p:nvPr/>
        </p:nvCxnSpPr>
        <p:spPr>
          <a:xfrm>
            <a:off x="3050414" y="3280748"/>
            <a:ext cx="0" cy="495226"/>
          </a:xfrm>
          <a:prstGeom prst="line">
            <a:avLst/>
          </a:prstGeom>
          <a:ln>
            <a:solidFill>
              <a:srgbClr val="E2241A"/>
            </a:solidFill>
          </a:ln>
        </p:spPr>
        <p:style>
          <a:lnRef idx="1">
            <a:schemeClr val="accent1"/>
          </a:lnRef>
          <a:fillRef idx="0">
            <a:schemeClr val="accent1"/>
          </a:fillRef>
          <a:effectRef idx="0">
            <a:schemeClr val="accent1"/>
          </a:effectRef>
          <a:fontRef idx="minor">
            <a:schemeClr val="tx1"/>
          </a:fontRef>
        </p:style>
      </p:cxnSp>
      <p:cxnSp>
        <p:nvCxnSpPr>
          <p:cNvPr id="15" name="直接连接符 66"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xmlns="" id="{203CC136-5DBD-6843-9CA0-8466486185DE}"/>
              </a:ext>
            </a:extLst>
          </p:cNvPr>
          <p:cNvCxnSpPr/>
          <p:nvPr/>
        </p:nvCxnSpPr>
        <p:spPr>
          <a:xfrm flipV="1">
            <a:off x="5694717" y="2656228"/>
            <a:ext cx="0" cy="495226"/>
          </a:xfrm>
          <a:prstGeom prst="line">
            <a:avLst/>
          </a:prstGeom>
          <a:ln>
            <a:solidFill>
              <a:srgbClr val="E2241A"/>
            </a:solidFill>
          </a:ln>
        </p:spPr>
        <p:style>
          <a:lnRef idx="1">
            <a:schemeClr val="accent1"/>
          </a:lnRef>
          <a:fillRef idx="0">
            <a:schemeClr val="accent1"/>
          </a:fillRef>
          <a:effectRef idx="0">
            <a:schemeClr val="accent1"/>
          </a:effectRef>
          <a:fontRef idx="minor">
            <a:schemeClr val="tx1"/>
          </a:fontRef>
        </p:style>
      </p:cxnSp>
      <p:cxnSp>
        <p:nvCxnSpPr>
          <p:cNvPr id="16" name="直接连接符 68" descr="e7d195523061f1c01ef2b70529884c179423570dbaad84926380ABC1F97BAEF0C8FC051856578EAB7874501A1FFE158C4981707381814BCC4D9A8E3554438DEE4FBCF5A5B4D2A8B0989AB57E8BAC65EB298F4450D6BCAD620B8B69BC0334BB8660AAADEEE0176975F090E627D8432DA024A25F8C7305152EE7F26780E3DFF08419BBBA2EA32221443F31B7D6DBA0E354">
            <a:extLst>
              <a:ext uri="{FF2B5EF4-FFF2-40B4-BE49-F238E27FC236}">
                <a16:creationId xmlns:a16="http://schemas.microsoft.com/office/drawing/2014/main" xmlns="" id="{DFF820AF-A543-4546-B6BE-0A8204954B91}"/>
              </a:ext>
            </a:extLst>
          </p:cNvPr>
          <p:cNvCxnSpPr/>
          <p:nvPr/>
        </p:nvCxnSpPr>
        <p:spPr>
          <a:xfrm>
            <a:off x="8421140" y="3306517"/>
            <a:ext cx="0" cy="495226"/>
          </a:xfrm>
          <a:prstGeom prst="line">
            <a:avLst/>
          </a:prstGeom>
          <a:ln>
            <a:solidFill>
              <a:srgbClr val="E2241A"/>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xmlns="" id="{6EA39736-67A9-F044-8CBA-281C00671EDC}"/>
              </a:ext>
            </a:extLst>
          </p:cNvPr>
          <p:cNvSpPr/>
          <p:nvPr/>
        </p:nvSpPr>
        <p:spPr>
          <a:xfrm>
            <a:off x="0" y="513447"/>
            <a:ext cx="2852928" cy="584539"/>
          </a:xfrm>
          <a:prstGeom prst="rect">
            <a:avLst/>
          </a:prstGeom>
          <a:solidFill>
            <a:srgbClr val="E2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xmlns="" id="{506B4F22-C0CA-394C-AB4A-4447810E8A00}"/>
              </a:ext>
            </a:extLst>
          </p:cNvPr>
          <p:cNvSpPr txBox="1"/>
          <p:nvPr/>
        </p:nvSpPr>
        <p:spPr>
          <a:xfrm>
            <a:off x="271536" y="587553"/>
            <a:ext cx="2334240" cy="461665"/>
          </a:xfrm>
          <a:prstGeom prst="rect">
            <a:avLst/>
          </a:prstGeom>
          <a:noFill/>
        </p:spPr>
        <p:txBody>
          <a:bodyPr wrap="square" rtlCol="0">
            <a:spAutoFit/>
          </a:bodyPr>
          <a:lstStyle/>
          <a:p>
            <a:r>
              <a:rPr kumimoji="1" lang="zh-CN" altLang="en-US" sz="2400" b="1" dirty="0">
                <a:solidFill>
                  <a:schemeClr val="bg1"/>
                </a:solidFill>
                <a:latin typeface="Microsoft YaHei" charset="-122"/>
                <a:ea typeface="Microsoft YaHei" charset="-122"/>
                <a:cs typeface="Microsoft YaHei" charset="-122"/>
              </a:rPr>
              <a:t>将标题写在此处</a:t>
            </a:r>
          </a:p>
        </p:txBody>
      </p:sp>
    </p:spTree>
    <p:extLst>
      <p:ext uri="{BB962C8B-B14F-4D97-AF65-F5344CB8AC3E}">
        <p14:creationId xmlns:p14="http://schemas.microsoft.com/office/powerpoint/2010/main" val="2663188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7011D06-A9B6-F745-8C8A-6FF6632B692E}"/>
              </a:ext>
            </a:extLst>
          </p:cNvPr>
          <p:cNvSpPr/>
          <p:nvPr/>
        </p:nvSpPr>
        <p:spPr>
          <a:xfrm>
            <a:off x="0" y="513447"/>
            <a:ext cx="2852928" cy="584539"/>
          </a:xfrm>
          <a:prstGeom prst="rect">
            <a:avLst/>
          </a:prstGeom>
          <a:solidFill>
            <a:srgbClr val="E22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xmlns="" id="{DAB7644C-42EF-F34C-B856-2908305499A3}"/>
              </a:ext>
            </a:extLst>
          </p:cNvPr>
          <p:cNvSpPr txBox="1"/>
          <p:nvPr/>
        </p:nvSpPr>
        <p:spPr>
          <a:xfrm>
            <a:off x="271536" y="587553"/>
            <a:ext cx="2334240" cy="461665"/>
          </a:xfrm>
          <a:prstGeom prst="rect">
            <a:avLst/>
          </a:prstGeom>
          <a:noFill/>
        </p:spPr>
        <p:txBody>
          <a:bodyPr wrap="square" rtlCol="0">
            <a:spAutoFit/>
          </a:bodyPr>
          <a:lstStyle/>
          <a:p>
            <a:r>
              <a:rPr kumimoji="1" lang="zh-CN" altLang="en-US" sz="2400" b="1" dirty="0">
                <a:solidFill>
                  <a:schemeClr val="bg1"/>
                </a:solidFill>
                <a:latin typeface="Microsoft YaHei" charset="-122"/>
                <a:ea typeface="Microsoft YaHei" charset="-122"/>
                <a:cs typeface="Microsoft YaHei" charset="-122"/>
              </a:rPr>
              <a:t>将标题写在此处</a:t>
            </a:r>
          </a:p>
        </p:txBody>
      </p:sp>
      <p:sp>
        <p:nvSpPr>
          <p:cNvPr id="24" name="矩形 23">
            <a:extLst>
              <a:ext uri="{FF2B5EF4-FFF2-40B4-BE49-F238E27FC236}">
                <a16:creationId xmlns:a16="http://schemas.microsoft.com/office/drawing/2014/main" xmlns="" id="{AF3427C0-1C4F-7141-91D1-A4E67C265F14}"/>
              </a:ext>
            </a:extLst>
          </p:cNvPr>
          <p:cNvSpPr/>
          <p:nvPr/>
        </p:nvSpPr>
        <p:spPr>
          <a:xfrm>
            <a:off x="2388870" y="2177852"/>
            <a:ext cx="522133" cy="2944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xmlns="" id="{0F00B7B1-BAED-8341-BC7B-24960E57AC61}"/>
              </a:ext>
            </a:extLst>
          </p:cNvPr>
          <p:cNvSpPr/>
          <p:nvPr/>
        </p:nvSpPr>
        <p:spPr>
          <a:xfrm>
            <a:off x="3336233" y="3156420"/>
            <a:ext cx="522133" cy="1965893"/>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xmlns="" id="{B831A722-1E9E-5E48-8965-F215732ED1D5}"/>
              </a:ext>
            </a:extLst>
          </p:cNvPr>
          <p:cNvSpPr/>
          <p:nvPr/>
        </p:nvSpPr>
        <p:spPr>
          <a:xfrm>
            <a:off x="4277878" y="1551796"/>
            <a:ext cx="522133" cy="35705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xmlns="" id="{90B8A2CC-D389-FA4E-BB4F-EBDC538A318B}"/>
              </a:ext>
            </a:extLst>
          </p:cNvPr>
          <p:cNvSpPr/>
          <p:nvPr/>
        </p:nvSpPr>
        <p:spPr>
          <a:xfrm>
            <a:off x="5219523" y="2434526"/>
            <a:ext cx="522133" cy="2687787"/>
          </a:xfrm>
          <a:prstGeom prst="rect">
            <a:avLst/>
          </a:prstGeom>
          <a:solidFill>
            <a:srgbClr val="E224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xmlns="" id="{3843999E-628B-BE45-A989-9D207E5E47E0}"/>
              </a:ext>
            </a:extLst>
          </p:cNvPr>
          <p:cNvSpPr txBox="1"/>
          <p:nvPr/>
        </p:nvSpPr>
        <p:spPr>
          <a:xfrm>
            <a:off x="2445477" y="1811182"/>
            <a:ext cx="494009" cy="341760"/>
          </a:xfrm>
          <a:prstGeom prst="rect">
            <a:avLst/>
          </a:prstGeom>
          <a:noFill/>
        </p:spPr>
        <p:txBody>
          <a:bodyPr wrap="square" rtlCol="0">
            <a:spAutoFit/>
          </a:bodyPr>
          <a:lstStyle/>
          <a:p>
            <a:pPr>
              <a:lnSpc>
                <a:spcPct val="150000"/>
              </a:lnSpc>
            </a:pPr>
            <a:r>
              <a:rPr kumimoji="1" lang="en-US" altLang="zh-CN" sz="1200" dirty="0">
                <a:latin typeface="Microsoft YaHei" charset="-122"/>
                <a:ea typeface="Microsoft YaHei" charset="-122"/>
                <a:cs typeface="Microsoft YaHei" charset="-122"/>
              </a:rPr>
              <a:t>000</a:t>
            </a:r>
            <a:endParaRPr kumimoji="1" lang="zh-CN" altLang="en-US" sz="1200" dirty="0">
              <a:latin typeface="Microsoft YaHei" charset="-122"/>
              <a:ea typeface="Microsoft YaHei" charset="-122"/>
              <a:cs typeface="Microsoft YaHei" charset="-122"/>
            </a:endParaRPr>
          </a:p>
        </p:txBody>
      </p:sp>
      <p:sp>
        <p:nvSpPr>
          <p:cNvPr id="29" name="文本框 28">
            <a:extLst>
              <a:ext uri="{FF2B5EF4-FFF2-40B4-BE49-F238E27FC236}">
                <a16:creationId xmlns:a16="http://schemas.microsoft.com/office/drawing/2014/main" xmlns="" id="{8B95DED9-CAEB-AF45-9041-7B323BFD342F}"/>
              </a:ext>
            </a:extLst>
          </p:cNvPr>
          <p:cNvSpPr txBox="1"/>
          <p:nvPr/>
        </p:nvSpPr>
        <p:spPr>
          <a:xfrm>
            <a:off x="3391961" y="2789750"/>
            <a:ext cx="494009" cy="341760"/>
          </a:xfrm>
          <a:prstGeom prst="rect">
            <a:avLst/>
          </a:prstGeom>
          <a:noFill/>
        </p:spPr>
        <p:txBody>
          <a:bodyPr wrap="square" rtlCol="0">
            <a:spAutoFit/>
          </a:bodyPr>
          <a:lstStyle/>
          <a:p>
            <a:pPr>
              <a:lnSpc>
                <a:spcPct val="150000"/>
              </a:lnSpc>
            </a:pPr>
            <a:r>
              <a:rPr kumimoji="1" lang="en-US" altLang="zh-CN" sz="1200" dirty="0">
                <a:latin typeface="Microsoft YaHei" charset="-122"/>
                <a:ea typeface="Microsoft YaHei" charset="-122"/>
                <a:cs typeface="Microsoft YaHei" charset="-122"/>
              </a:rPr>
              <a:t>000</a:t>
            </a:r>
            <a:endParaRPr kumimoji="1" lang="zh-CN" altLang="en-US" sz="1200" dirty="0">
              <a:latin typeface="Microsoft YaHei" charset="-122"/>
              <a:ea typeface="Microsoft YaHei" charset="-122"/>
              <a:cs typeface="Microsoft YaHei" charset="-122"/>
            </a:endParaRPr>
          </a:p>
        </p:txBody>
      </p:sp>
      <p:sp>
        <p:nvSpPr>
          <p:cNvPr id="30" name="文本框 29">
            <a:extLst>
              <a:ext uri="{FF2B5EF4-FFF2-40B4-BE49-F238E27FC236}">
                <a16:creationId xmlns:a16="http://schemas.microsoft.com/office/drawing/2014/main" xmlns="" id="{FB567990-01F4-594F-A365-2F8EE16066FD}"/>
              </a:ext>
            </a:extLst>
          </p:cNvPr>
          <p:cNvSpPr txBox="1"/>
          <p:nvPr/>
        </p:nvSpPr>
        <p:spPr>
          <a:xfrm>
            <a:off x="4332506" y="1185539"/>
            <a:ext cx="494009" cy="341760"/>
          </a:xfrm>
          <a:prstGeom prst="rect">
            <a:avLst/>
          </a:prstGeom>
          <a:noFill/>
        </p:spPr>
        <p:txBody>
          <a:bodyPr wrap="square" rtlCol="0">
            <a:spAutoFit/>
          </a:bodyPr>
          <a:lstStyle/>
          <a:p>
            <a:pPr>
              <a:lnSpc>
                <a:spcPct val="150000"/>
              </a:lnSpc>
            </a:pPr>
            <a:r>
              <a:rPr kumimoji="1" lang="en-US" altLang="zh-CN" sz="1200" dirty="0">
                <a:latin typeface="Microsoft YaHei" charset="-122"/>
                <a:ea typeface="Microsoft YaHei" charset="-122"/>
                <a:cs typeface="Microsoft YaHei" charset="-122"/>
              </a:rPr>
              <a:t>000</a:t>
            </a:r>
            <a:endParaRPr kumimoji="1" lang="zh-CN" altLang="en-US" sz="1200" dirty="0">
              <a:latin typeface="Microsoft YaHei" charset="-122"/>
              <a:ea typeface="Microsoft YaHei" charset="-122"/>
              <a:cs typeface="Microsoft YaHei" charset="-122"/>
            </a:endParaRPr>
          </a:p>
        </p:txBody>
      </p:sp>
      <p:sp>
        <p:nvSpPr>
          <p:cNvPr id="31" name="文本框 30">
            <a:extLst>
              <a:ext uri="{FF2B5EF4-FFF2-40B4-BE49-F238E27FC236}">
                <a16:creationId xmlns:a16="http://schemas.microsoft.com/office/drawing/2014/main" xmlns="" id="{41CC30BF-8F71-4343-9321-A57C9B8D1019}"/>
              </a:ext>
            </a:extLst>
          </p:cNvPr>
          <p:cNvSpPr txBox="1"/>
          <p:nvPr/>
        </p:nvSpPr>
        <p:spPr>
          <a:xfrm>
            <a:off x="5271678" y="2051813"/>
            <a:ext cx="494009" cy="341760"/>
          </a:xfrm>
          <a:prstGeom prst="rect">
            <a:avLst/>
          </a:prstGeom>
          <a:noFill/>
        </p:spPr>
        <p:txBody>
          <a:bodyPr wrap="square" rtlCol="0">
            <a:spAutoFit/>
          </a:bodyPr>
          <a:lstStyle/>
          <a:p>
            <a:pPr>
              <a:lnSpc>
                <a:spcPct val="150000"/>
              </a:lnSpc>
            </a:pPr>
            <a:r>
              <a:rPr kumimoji="1" lang="en-US" altLang="zh-CN" sz="1200" dirty="0">
                <a:latin typeface="Microsoft YaHei" charset="-122"/>
                <a:ea typeface="Microsoft YaHei" charset="-122"/>
                <a:cs typeface="Microsoft YaHei" charset="-122"/>
              </a:rPr>
              <a:t>000</a:t>
            </a:r>
            <a:endParaRPr kumimoji="1" lang="zh-CN" altLang="en-US" sz="1200" dirty="0">
              <a:latin typeface="Microsoft YaHei" charset="-122"/>
              <a:ea typeface="Microsoft YaHei" charset="-122"/>
              <a:cs typeface="Microsoft YaHei" charset="-122"/>
            </a:endParaRPr>
          </a:p>
        </p:txBody>
      </p:sp>
      <p:sp>
        <p:nvSpPr>
          <p:cNvPr id="32" name="文本框 31">
            <a:extLst>
              <a:ext uri="{FF2B5EF4-FFF2-40B4-BE49-F238E27FC236}">
                <a16:creationId xmlns:a16="http://schemas.microsoft.com/office/drawing/2014/main" xmlns="" id="{4FDC4495-CACC-1948-B1E4-56AF00EFA8D6}"/>
              </a:ext>
            </a:extLst>
          </p:cNvPr>
          <p:cNvSpPr txBox="1"/>
          <p:nvPr/>
        </p:nvSpPr>
        <p:spPr>
          <a:xfrm>
            <a:off x="2333501" y="5218034"/>
            <a:ext cx="643652" cy="341760"/>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系列一</a:t>
            </a:r>
          </a:p>
        </p:txBody>
      </p:sp>
      <p:sp>
        <p:nvSpPr>
          <p:cNvPr id="33" name="文本框 32">
            <a:extLst>
              <a:ext uri="{FF2B5EF4-FFF2-40B4-BE49-F238E27FC236}">
                <a16:creationId xmlns:a16="http://schemas.microsoft.com/office/drawing/2014/main" xmlns="" id="{F83BE937-EED4-C54D-ADBB-AE624D22D862}"/>
              </a:ext>
            </a:extLst>
          </p:cNvPr>
          <p:cNvSpPr txBox="1"/>
          <p:nvPr/>
        </p:nvSpPr>
        <p:spPr>
          <a:xfrm>
            <a:off x="3279985" y="5218034"/>
            <a:ext cx="643652" cy="341760"/>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系列二</a:t>
            </a:r>
          </a:p>
        </p:txBody>
      </p:sp>
      <p:sp>
        <p:nvSpPr>
          <p:cNvPr id="34" name="文本框 33">
            <a:extLst>
              <a:ext uri="{FF2B5EF4-FFF2-40B4-BE49-F238E27FC236}">
                <a16:creationId xmlns:a16="http://schemas.microsoft.com/office/drawing/2014/main" xmlns="" id="{E72982F3-BBB4-1848-9D02-DCE0DCAF99AF}"/>
              </a:ext>
            </a:extLst>
          </p:cNvPr>
          <p:cNvSpPr txBox="1"/>
          <p:nvPr/>
        </p:nvSpPr>
        <p:spPr>
          <a:xfrm>
            <a:off x="4242511" y="5218034"/>
            <a:ext cx="643652" cy="341760"/>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系列三</a:t>
            </a:r>
          </a:p>
        </p:txBody>
      </p:sp>
      <p:sp>
        <p:nvSpPr>
          <p:cNvPr id="35" name="文本框 34">
            <a:extLst>
              <a:ext uri="{FF2B5EF4-FFF2-40B4-BE49-F238E27FC236}">
                <a16:creationId xmlns:a16="http://schemas.microsoft.com/office/drawing/2014/main" xmlns="" id="{A886E7AE-CC0F-C247-98BD-50FABEE94C6A}"/>
              </a:ext>
            </a:extLst>
          </p:cNvPr>
          <p:cNvSpPr txBox="1"/>
          <p:nvPr/>
        </p:nvSpPr>
        <p:spPr>
          <a:xfrm>
            <a:off x="5156911" y="5218034"/>
            <a:ext cx="643652" cy="341760"/>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系列四</a:t>
            </a:r>
          </a:p>
        </p:txBody>
      </p:sp>
      <p:sp>
        <p:nvSpPr>
          <p:cNvPr id="45" name="文本框 44">
            <a:extLst>
              <a:ext uri="{FF2B5EF4-FFF2-40B4-BE49-F238E27FC236}">
                <a16:creationId xmlns:a16="http://schemas.microsoft.com/office/drawing/2014/main" xmlns="" id="{CF21AD01-6602-B24F-9FE0-075CFC75EDF0}"/>
              </a:ext>
            </a:extLst>
          </p:cNvPr>
          <p:cNvSpPr txBox="1"/>
          <p:nvPr/>
        </p:nvSpPr>
        <p:spPr>
          <a:xfrm>
            <a:off x="6716917" y="3493907"/>
            <a:ext cx="3414553" cy="400110"/>
          </a:xfrm>
          <a:prstGeom prst="rect">
            <a:avLst/>
          </a:prstGeom>
          <a:noFill/>
        </p:spPr>
        <p:txBody>
          <a:bodyPr wrap="square" rtlCol="0">
            <a:spAutoFit/>
          </a:bodyPr>
          <a:lstStyle/>
          <a:p>
            <a:r>
              <a:rPr kumimoji="1" lang="zh-CN" altLang="en-US" sz="2000" dirty="0">
                <a:solidFill>
                  <a:srgbClr val="E2241A"/>
                </a:solidFill>
                <a:latin typeface="Microsoft YaHei" charset="-122"/>
                <a:ea typeface="Microsoft YaHei" charset="-122"/>
                <a:cs typeface="Microsoft YaHei" charset="-122"/>
              </a:rPr>
              <a:t>将小标题写在此处</a:t>
            </a:r>
            <a:endParaRPr kumimoji="1" lang="en-US" altLang="zh-CN" sz="2000" dirty="0">
              <a:solidFill>
                <a:srgbClr val="E2241A"/>
              </a:solidFill>
              <a:latin typeface="Microsoft YaHei" charset="-122"/>
              <a:ea typeface="Microsoft YaHei" charset="-122"/>
              <a:cs typeface="Microsoft YaHei" charset="-122"/>
            </a:endParaRPr>
          </a:p>
        </p:txBody>
      </p:sp>
      <p:sp>
        <p:nvSpPr>
          <p:cNvPr id="46" name="文本框 45">
            <a:extLst>
              <a:ext uri="{FF2B5EF4-FFF2-40B4-BE49-F238E27FC236}">
                <a16:creationId xmlns:a16="http://schemas.microsoft.com/office/drawing/2014/main" xmlns="" id="{8EEDE6BF-29D3-9540-83C6-820AE8D5FBCF}"/>
              </a:ext>
            </a:extLst>
          </p:cNvPr>
          <p:cNvSpPr txBox="1"/>
          <p:nvPr/>
        </p:nvSpPr>
        <p:spPr>
          <a:xfrm>
            <a:off x="6716917" y="4029413"/>
            <a:ext cx="3670348" cy="1172757"/>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a:t>
            </a:r>
          </a:p>
        </p:txBody>
      </p:sp>
      <p:sp>
        <p:nvSpPr>
          <p:cNvPr id="47" name="文本框 46">
            <a:extLst>
              <a:ext uri="{FF2B5EF4-FFF2-40B4-BE49-F238E27FC236}">
                <a16:creationId xmlns:a16="http://schemas.microsoft.com/office/drawing/2014/main" xmlns="" id="{20BE00CD-F292-7E46-8F49-273F322E0068}"/>
              </a:ext>
            </a:extLst>
          </p:cNvPr>
          <p:cNvSpPr txBox="1"/>
          <p:nvPr/>
        </p:nvSpPr>
        <p:spPr>
          <a:xfrm>
            <a:off x="6716917" y="1499658"/>
            <a:ext cx="3414553" cy="400110"/>
          </a:xfrm>
          <a:prstGeom prst="rect">
            <a:avLst/>
          </a:prstGeom>
          <a:noFill/>
        </p:spPr>
        <p:txBody>
          <a:bodyPr wrap="square" rtlCol="0">
            <a:spAutoFit/>
          </a:bodyPr>
          <a:lstStyle/>
          <a:p>
            <a:r>
              <a:rPr kumimoji="1" lang="zh-CN" altLang="en-US" sz="2000" dirty="0">
                <a:solidFill>
                  <a:srgbClr val="E2241A"/>
                </a:solidFill>
                <a:latin typeface="Microsoft YaHei" charset="-122"/>
                <a:ea typeface="Microsoft YaHei" charset="-122"/>
                <a:cs typeface="Microsoft YaHei" charset="-122"/>
              </a:rPr>
              <a:t>将小标题写在此处</a:t>
            </a:r>
            <a:endParaRPr kumimoji="1" lang="en-US" altLang="zh-CN" sz="2000" dirty="0">
              <a:solidFill>
                <a:srgbClr val="E2241A"/>
              </a:solidFill>
              <a:latin typeface="Microsoft YaHei" charset="-122"/>
              <a:ea typeface="Microsoft YaHei" charset="-122"/>
              <a:cs typeface="Microsoft YaHei" charset="-122"/>
            </a:endParaRPr>
          </a:p>
        </p:txBody>
      </p:sp>
      <p:sp>
        <p:nvSpPr>
          <p:cNvPr id="48" name="文本框 47">
            <a:extLst>
              <a:ext uri="{FF2B5EF4-FFF2-40B4-BE49-F238E27FC236}">
                <a16:creationId xmlns:a16="http://schemas.microsoft.com/office/drawing/2014/main" xmlns="" id="{0C68A0DB-DDEE-A544-8DD0-5C6C7FABEB9D}"/>
              </a:ext>
            </a:extLst>
          </p:cNvPr>
          <p:cNvSpPr txBox="1"/>
          <p:nvPr/>
        </p:nvSpPr>
        <p:spPr>
          <a:xfrm>
            <a:off x="6716917" y="2035164"/>
            <a:ext cx="3670348" cy="1172757"/>
          </a:xfrm>
          <a:prstGeom prst="rect">
            <a:avLst/>
          </a:prstGeom>
          <a:noFill/>
        </p:spPr>
        <p:txBody>
          <a:bodyPr wrap="square" rtlCol="0">
            <a:spAutoFit/>
          </a:bodyPr>
          <a:lstStyle/>
          <a:p>
            <a:pPr>
              <a:lnSpc>
                <a:spcPct val="150000"/>
              </a:lnSpc>
            </a:pPr>
            <a:r>
              <a:rPr kumimoji="1" lang="zh-CN" altLang="en-US" sz="1200" dirty="0">
                <a:latin typeface="Microsoft YaHei" charset="-122"/>
                <a:ea typeface="Microsoft YaHei" charset="-122"/>
                <a:cs typeface="Microsoft YaHei" charset="-122"/>
              </a:rPr>
              <a:t>将内文写在此处将内文写在此处将内文写在此处将内文写在此处将内文写在此处将内文写在此处将内文写在此处将内文写在此处将内文写在此处将内文写在此处</a:t>
            </a:r>
          </a:p>
        </p:txBody>
      </p:sp>
    </p:spTree>
    <p:extLst>
      <p:ext uri="{BB962C8B-B14F-4D97-AF65-F5344CB8AC3E}">
        <p14:creationId xmlns:p14="http://schemas.microsoft.com/office/powerpoint/2010/main" val="2561471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5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xmlns="" id="{03728E13-39C4-C944-9F9C-E79B0151C2A7}"/>
              </a:ext>
            </a:extLst>
          </p:cNvPr>
          <p:cNvSpPr txBox="1">
            <a:spLocks/>
          </p:cNvSpPr>
          <p:nvPr/>
        </p:nvSpPr>
        <p:spPr>
          <a:xfrm>
            <a:off x="1897399" y="2823409"/>
            <a:ext cx="2466056" cy="819903"/>
          </a:xfrm>
          <a:prstGeom prst="rect">
            <a:avLst/>
          </a:prstGeom>
        </p:spPr>
        <p:txBody>
          <a:bodyPr vert="horz" lIns="91440" tIns="45720" rIns="91440" bIns="45720" rtlCol="0" anchor="b">
            <a:noAutofit/>
          </a:bodyPr>
          <a:lstStyle>
            <a:lvl1pPr algn="l" defTabSz="914400" rtl="0" eaLnBrk="1" latinLnBrk="0" hangingPunct="1">
              <a:lnSpc>
                <a:spcPct val="110000"/>
              </a:lnSpc>
              <a:spcBef>
                <a:spcPct val="0"/>
              </a:spcBef>
              <a:buNone/>
              <a:defRPr sz="4300" b="0" i="0" kern="1200">
                <a:solidFill>
                  <a:srgbClr val="404041"/>
                </a:solidFill>
                <a:latin typeface="微软雅黑" panose="020B0503020204020204" pitchFamily="34" charset="-122"/>
                <a:ea typeface="微软雅黑" panose="020B0503020204020204" pitchFamily="34" charset="-122"/>
                <a:cs typeface="+mj-cs"/>
              </a:defRPr>
            </a:lvl1pPr>
          </a:lstStyle>
          <a:p>
            <a:r>
              <a:rPr lang="en-US" altLang="zh-CN" sz="4400" b="1" dirty="0">
                <a:solidFill>
                  <a:schemeClr val="bg1"/>
                </a:solidFill>
              </a:rPr>
              <a:t>Thanks</a:t>
            </a:r>
            <a:endParaRPr lang="zh-CN" altLang="en-US" sz="4400" b="1" dirty="0">
              <a:solidFill>
                <a:schemeClr val="bg1"/>
              </a:solidFill>
            </a:endParaRPr>
          </a:p>
        </p:txBody>
      </p:sp>
    </p:spTree>
    <p:extLst>
      <p:ext uri="{BB962C8B-B14F-4D97-AF65-F5344CB8AC3E}">
        <p14:creationId xmlns:p14="http://schemas.microsoft.com/office/powerpoint/2010/main" val="3643430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1424896</TotalTime>
  <Words>791</Words>
  <Application>Microsoft Office PowerPoint</Application>
  <PresentationFormat>宽屏</PresentationFormat>
  <Paragraphs>55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Helvetica Now Text  Light</vt:lpstr>
      <vt:lpstr>Relative</vt:lpstr>
      <vt:lpstr>等线</vt:lpstr>
      <vt:lpstr>等线 Light</vt:lpstr>
      <vt:lpstr>Microsoft YaHei</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彭玥珺</cp:lastModifiedBy>
  <cp:revision>31</cp:revision>
  <cp:lastPrinted>2021-01-17T11:48:34Z</cp:lastPrinted>
  <dcterms:created xsi:type="dcterms:W3CDTF">2021-01-16T04:57:45Z</dcterms:created>
  <dcterms:modified xsi:type="dcterms:W3CDTF">2021-01-25T15:24:50Z</dcterms:modified>
</cp:coreProperties>
</file>