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B679-8F42-4E6A-9372-E1F640806FB1}"/>
              </a:ext>
            </a:extLst>
          </p:cNvPr>
          <p:cNvSpPr>
            <a:spLocks noGrp="1"/>
          </p:cNvSpPr>
          <p:nvPr>
            <p:ph type="ctrTitle"/>
          </p:nvPr>
        </p:nvSpPr>
        <p:spPr>
          <a:xfrm>
            <a:off x="1288061" y="1122048"/>
            <a:ext cx="9244105" cy="1711450"/>
          </a:xfrm>
        </p:spPr>
        <p:txBody>
          <a:bodyPr/>
          <a:lstStyle/>
          <a:p>
            <a:pPr algn="r"/>
            <a:r>
              <a:rPr lang="en-IN" sz="4000" b="1" dirty="0">
                <a:solidFill>
                  <a:schemeClr val="accent5">
                    <a:lumMod val="20000"/>
                    <a:lumOff val="80000"/>
                  </a:schemeClr>
                </a:solidFill>
                <a:effectLst>
                  <a:outerShdw blurRad="38100" dist="38100" dir="2700000" algn="tl">
                    <a:srgbClr val="000000">
                      <a:alpha val="43137"/>
                    </a:srgbClr>
                  </a:outerShdw>
                </a:effectLst>
              </a:rPr>
              <a:t>Banking Management System (VSA)</a:t>
            </a:r>
            <a:br>
              <a:rPr lang="en-IN" sz="5400" dirty="0"/>
            </a:br>
            <a:endParaRPr lang="en-IN" dirty="0"/>
          </a:p>
        </p:txBody>
      </p:sp>
      <p:sp>
        <p:nvSpPr>
          <p:cNvPr id="3" name="Subtitle 2">
            <a:extLst>
              <a:ext uri="{FF2B5EF4-FFF2-40B4-BE49-F238E27FC236}">
                <a16:creationId xmlns:a16="http://schemas.microsoft.com/office/drawing/2014/main" id="{9E2F9F16-636B-4782-BCDC-BE3C7077F85A}"/>
              </a:ext>
            </a:extLst>
          </p:cNvPr>
          <p:cNvSpPr>
            <a:spLocks noGrp="1"/>
          </p:cNvSpPr>
          <p:nvPr>
            <p:ph type="subTitle" idx="1"/>
          </p:nvPr>
        </p:nvSpPr>
        <p:spPr>
          <a:xfrm>
            <a:off x="7655859" y="2643780"/>
            <a:ext cx="3137646" cy="1148291"/>
          </a:xfrm>
        </p:spPr>
        <p:txBody>
          <a:bodyPr>
            <a:noAutofit/>
          </a:bodyPr>
          <a:lstStyle/>
          <a:p>
            <a:pPr marL="285750" indent="-285750">
              <a:buFontTx/>
              <a:buChar char="-"/>
            </a:pPr>
            <a:r>
              <a:rPr lang="en-IN" sz="1400" b="1" dirty="0">
                <a:solidFill>
                  <a:schemeClr val="accent3">
                    <a:lumMod val="20000"/>
                    <a:lumOff val="80000"/>
                  </a:schemeClr>
                </a:solidFill>
              </a:rPr>
              <a:t>V</a:t>
            </a:r>
            <a:r>
              <a:rPr lang="en-IN" sz="1400" dirty="0">
                <a:solidFill>
                  <a:schemeClr val="accent3">
                    <a:lumMod val="20000"/>
                    <a:lumOff val="80000"/>
                  </a:schemeClr>
                </a:solidFill>
              </a:rPr>
              <a:t>amshi Krishna (19CS01037)</a:t>
            </a:r>
          </a:p>
          <a:p>
            <a:pPr marL="285750" indent="-285750">
              <a:buFontTx/>
              <a:buChar char="-"/>
            </a:pPr>
            <a:r>
              <a:rPr lang="en-IN" sz="1400" dirty="0">
                <a:solidFill>
                  <a:schemeClr val="accent3">
                    <a:lumMod val="20000"/>
                    <a:lumOff val="80000"/>
                  </a:schemeClr>
                </a:solidFill>
              </a:rPr>
              <a:t> </a:t>
            </a:r>
            <a:r>
              <a:rPr lang="en-IN" sz="1400" b="1" dirty="0">
                <a:solidFill>
                  <a:schemeClr val="accent3">
                    <a:lumMod val="20000"/>
                    <a:lumOff val="80000"/>
                  </a:schemeClr>
                </a:solidFill>
              </a:rPr>
              <a:t>S</a:t>
            </a:r>
            <a:r>
              <a:rPr lang="en-IN" sz="1400" dirty="0">
                <a:solidFill>
                  <a:schemeClr val="accent3">
                    <a:lumMod val="20000"/>
                    <a:lumOff val="80000"/>
                  </a:schemeClr>
                </a:solidFill>
              </a:rPr>
              <a:t>antosh (19CS01042)</a:t>
            </a:r>
          </a:p>
          <a:p>
            <a:pPr marL="285750" indent="-285750">
              <a:buFontTx/>
              <a:buChar char="-"/>
            </a:pPr>
            <a:r>
              <a:rPr lang="en-IN" sz="1400" dirty="0">
                <a:solidFill>
                  <a:schemeClr val="accent3">
                    <a:lumMod val="20000"/>
                    <a:lumOff val="80000"/>
                  </a:schemeClr>
                </a:solidFill>
              </a:rPr>
              <a:t> </a:t>
            </a:r>
            <a:r>
              <a:rPr lang="en-IN" sz="1400" b="1" dirty="0">
                <a:solidFill>
                  <a:schemeClr val="accent3">
                    <a:lumMod val="20000"/>
                    <a:lumOff val="80000"/>
                  </a:schemeClr>
                </a:solidFill>
              </a:rPr>
              <a:t>A</a:t>
            </a:r>
            <a:r>
              <a:rPr lang="en-IN" sz="1400" dirty="0">
                <a:solidFill>
                  <a:schemeClr val="accent3">
                    <a:lumMod val="20000"/>
                    <a:lumOff val="80000"/>
                  </a:schemeClr>
                </a:solidFill>
              </a:rPr>
              <a:t>shwin (19CS01041)</a:t>
            </a:r>
          </a:p>
          <a:p>
            <a:endParaRPr lang="en-IN" sz="1400" dirty="0"/>
          </a:p>
        </p:txBody>
      </p:sp>
      <p:pic>
        <p:nvPicPr>
          <p:cNvPr id="11" name="Picture 4" descr="Image result for mariadb">
            <a:extLst>
              <a:ext uri="{FF2B5EF4-FFF2-40B4-BE49-F238E27FC236}">
                <a16:creationId xmlns:a16="http://schemas.microsoft.com/office/drawing/2014/main" id="{E3124C73-E91C-4DAB-9AA9-912A1755C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797" y="4781615"/>
            <a:ext cx="1598686" cy="1302929"/>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39143E15-EDCB-46A1-A587-637CE1968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9477" y="4773258"/>
            <a:ext cx="712540" cy="130293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pic>
        <p:nvPicPr>
          <p:cNvPr id="13" name="Picture 2" descr="Image result for apache netbeans">
            <a:extLst>
              <a:ext uri="{FF2B5EF4-FFF2-40B4-BE49-F238E27FC236}">
                <a16:creationId xmlns:a16="http://schemas.microsoft.com/office/drawing/2014/main" id="{BB5F7E14-7E64-41D0-B736-49D070BB2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983" y="4694476"/>
            <a:ext cx="1203231" cy="1390068"/>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DFEE4A3F-A96C-4A62-975F-9254A4035D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7662" y="4694476"/>
            <a:ext cx="1367092" cy="1390068"/>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4783D88D-6C9D-45CA-9F92-004C054C2A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7049" y="5128420"/>
            <a:ext cx="1723921" cy="956124"/>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28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9420-0F04-4794-BAC7-F1B082AC0EBD}"/>
              </a:ext>
            </a:extLst>
          </p:cNvPr>
          <p:cNvSpPr>
            <a:spLocks noGrp="1"/>
          </p:cNvSpPr>
          <p:nvPr>
            <p:ph type="ctrTitle"/>
          </p:nvPr>
        </p:nvSpPr>
        <p:spPr>
          <a:xfrm>
            <a:off x="1361143" y="788894"/>
            <a:ext cx="9019986" cy="539594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000" b="1" u="sng" dirty="0">
                <a:solidFill>
                  <a:srgbClr val="00B0F0"/>
                </a:solidFill>
              </a:rPr>
              <a:t>Software Platforms Used</a:t>
            </a:r>
            <a:r>
              <a:rPr lang="en-IN" sz="2000" b="1" dirty="0">
                <a:solidFill>
                  <a:srgbClr val="00B0F0"/>
                </a:solidFill>
              </a:rPr>
              <a:t>:</a:t>
            </a:r>
            <a:br>
              <a:rPr lang="en-IN" sz="1600" b="1" dirty="0"/>
            </a:br>
            <a:br>
              <a:rPr lang="en-IN" sz="1600" dirty="0"/>
            </a:br>
            <a:r>
              <a:rPr lang="en-IN" sz="1600" dirty="0"/>
              <a:t>     </a:t>
            </a:r>
            <a:r>
              <a:rPr lang="en-IN" sz="1600" b="1" dirty="0">
                <a:solidFill>
                  <a:schemeClr val="accent4">
                    <a:lumMod val="75000"/>
                  </a:schemeClr>
                </a:solidFill>
              </a:rPr>
              <a:t>XAMPP</a:t>
            </a:r>
            <a:br>
              <a:rPr lang="en-IN" sz="1600" b="1" dirty="0"/>
            </a:br>
            <a:br>
              <a:rPr lang="en-IN" sz="1600" b="1" dirty="0"/>
            </a:br>
            <a:r>
              <a:rPr lang="en-US" sz="1600" b="0" dirty="0">
                <a:effectLst/>
              </a:rPr>
              <a:t>XAMPP is one of the widely used cross-platform web servers, which helps developers to create and test their programs on a local webserver</a:t>
            </a:r>
            <a:r>
              <a:rPr lang="en-IN" sz="1600" b="0" dirty="0">
                <a:effectLst/>
              </a:rPr>
              <a:t>. </a:t>
            </a:r>
            <a:r>
              <a:rPr lang="en-US" sz="1600" b="0" dirty="0">
                <a:effectLst/>
              </a:rPr>
              <a:t>XAMPP is an abbreviation where </a:t>
            </a:r>
            <a:r>
              <a:rPr lang="en-US" sz="1600" b="1" dirty="0">
                <a:effectLst/>
              </a:rPr>
              <a:t>X stands for Cross-Platform, A stands for Apache, M stands for MySQL, and the Ps stand for PHP and Perl</a:t>
            </a:r>
            <a:r>
              <a:rPr lang="en-US" sz="1600" b="0" dirty="0">
                <a:effectLst/>
              </a:rPr>
              <a:t>, respectively.</a:t>
            </a:r>
            <a:br>
              <a:rPr lang="en-US" sz="1600" b="0" dirty="0">
                <a:effectLst/>
              </a:rPr>
            </a:br>
            <a:br>
              <a:rPr lang="en-US" sz="1600" b="0" dirty="0">
                <a:effectLst/>
              </a:rPr>
            </a:br>
            <a:r>
              <a:rPr lang="en-US" sz="1600" b="0" dirty="0">
                <a:effectLst/>
              </a:rPr>
              <a:t>    </a:t>
            </a:r>
            <a:r>
              <a:rPr lang="en-US" sz="1600" b="1" dirty="0">
                <a:solidFill>
                  <a:schemeClr val="accent4">
                    <a:lumMod val="75000"/>
                  </a:schemeClr>
                </a:solidFill>
              </a:rPr>
              <a:t>MariaDB</a:t>
            </a:r>
            <a:br>
              <a:rPr lang="en-US" sz="1600" b="1" dirty="0"/>
            </a:br>
            <a:r>
              <a:rPr lang="en-US" sz="1600" b="0" i="0" dirty="0">
                <a:effectLst/>
              </a:rPr>
              <a:t>It is one of the most widely used relational DBMS, developed by MySQL. It offers online services of data storage, manipulation, retrieval, arrangement, and deletion.</a:t>
            </a:r>
            <a:br>
              <a:rPr lang="en-US" sz="1600" b="0" i="0" dirty="0">
                <a:effectLst/>
              </a:rPr>
            </a:br>
            <a:br>
              <a:rPr lang="en-IN" sz="1600" dirty="0"/>
            </a:br>
            <a:r>
              <a:rPr lang="en-IN" sz="1600" dirty="0"/>
              <a:t>    </a:t>
            </a:r>
            <a:r>
              <a:rPr lang="en-IN" sz="1600" b="1" dirty="0">
                <a:solidFill>
                  <a:schemeClr val="accent4">
                    <a:lumMod val="75000"/>
                  </a:schemeClr>
                </a:solidFill>
              </a:rPr>
              <a:t>PhpMyAdmin</a:t>
            </a:r>
            <a:br>
              <a:rPr lang="en-IN" sz="1600" b="1" dirty="0"/>
            </a:br>
            <a:r>
              <a:rPr lang="en-US" sz="1600" b="0" i="0" dirty="0">
                <a:effectLst/>
              </a:rPr>
              <a:t>It is a tool used for dealing with MariaDB</a:t>
            </a:r>
            <a:r>
              <a:rPr lang="en-IN" sz="1600" b="0" i="0" dirty="0">
                <a:effectLst/>
              </a:rPr>
              <a:t>.</a:t>
            </a:r>
            <a:br>
              <a:rPr lang="en-IN" sz="1600" b="0" i="0" dirty="0">
                <a:effectLst/>
              </a:rPr>
            </a:br>
            <a:r>
              <a:rPr lang="en-IN" sz="1600" dirty="0"/>
              <a:t> </a:t>
            </a:r>
            <a:br>
              <a:rPr lang="en-IN" sz="1600" dirty="0"/>
            </a:br>
            <a:r>
              <a:rPr lang="en-IN" sz="1600" dirty="0"/>
              <a:t>   </a:t>
            </a:r>
            <a:r>
              <a:rPr lang="en-IN" sz="1600" b="1" dirty="0">
                <a:solidFill>
                  <a:schemeClr val="accent4">
                    <a:lumMod val="75000"/>
                  </a:schemeClr>
                </a:solidFill>
              </a:rPr>
              <a:t>Apache NetBeans</a:t>
            </a:r>
            <a:br>
              <a:rPr lang="en-IN" sz="1600" b="1" dirty="0"/>
            </a:br>
            <a:r>
              <a:rPr lang="en-US" sz="1600" b="0" i="0" dirty="0">
                <a:effectLst/>
              </a:rPr>
              <a:t>NetBeans IDE is a free, open source, integrated development environment (IDE) that enables you to develop desktop, mobile and web applications. The IDE supports application development in various languages, including Java, HTML5, PHP and C++.</a:t>
            </a:r>
            <a:br>
              <a:rPr lang="en-IN" sz="1600" dirty="0"/>
            </a:br>
            <a:endParaRPr lang="en-IN" sz="1600" dirty="0"/>
          </a:p>
        </p:txBody>
      </p:sp>
    </p:spTree>
    <p:extLst>
      <p:ext uri="{BB962C8B-B14F-4D97-AF65-F5344CB8AC3E}">
        <p14:creationId xmlns:p14="http://schemas.microsoft.com/office/powerpoint/2010/main" val="441941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{43AF9FF7-1BBE-4307-B9AE-02166B2C987E}tf02900722</Template>
  <TotalTime>823</TotalTime>
  <Words>193</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 Boardroom</vt:lpstr>
      <vt:lpstr>Banking Management System (VSA) </vt:lpstr>
      <vt:lpstr>Software Platforms Used:       XAMPP  XAMPP is one of the widely used cross-platform web servers, which helps developers to create and test their programs on a local webserver. XAMPP is an abbreviation where X stands for Cross-Platform, A stands for Apache, M stands for MySQL, and the Ps stand for PHP and Perl, respectively.      MariaDB It is one of the most widely used relational DBMS, developed by MySQL. It offers online services of data storage, manipulation, retrieval, arrangement, and deletion.      PhpMyAdmin It is a tool used for dealing with MariaDB.      Apache NetBeans NetBeans IDE is a free, open source, integrated development environment (IDE) that enables you to develop desktop, mobile and web applications. The IDE supports application development in various languages, including Java, HTML5, PHP and 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Management System (VSA) </dc:title>
  <dc:creator>Santosh Yakkala</dc:creator>
  <cp:lastModifiedBy>Santosh Yakkala</cp:lastModifiedBy>
  <cp:revision>3</cp:revision>
  <dcterms:created xsi:type="dcterms:W3CDTF">2022-04-19T14:37:39Z</dcterms:created>
  <dcterms:modified xsi:type="dcterms:W3CDTF">2022-04-20T04:21:39Z</dcterms:modified>
</cp:coreProperties>
</file>