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DM Sans Medium" pitchFamily="2" charset="0"/>
      <p:regular r:id="rId16"/>
      <p:bold r:id="rId17"/>
      <p:italic r:id="rId18"/>
      <p:boldItalic r:id="rId19"/>
    </p:embeddedFont>
    <p:embeddedFont>
      <p:font typeface="DM Sans SemiBold" panose="020B0604020202020204" charset="0"/>
      <p:regular r:id="rId20"/>
      <p:bold r:id="rId21"/>
      <p:italic r:id="rId22"/>
      <p:boldItalic r:id="rId23"/>
    </p:embeddedFont>
    <p:embeddedFont>
      <p:font typeface="Fredoka" panose="020B0604020202020204" charset="-79"/>
      <p:regular r:id="rId24"/>
      <p:bold r:id="rId25"/>
    </p:embeddedFont>
    <p:embeddedFont>
      <p:font typeface="Glegoo" panose="020B0604020202020204" charset="0"/>
      <p:regular r:id="rId26"/>
      <p:bold r:id="rId27"/>
    </p:embeddedFont>
    <p:embeddedFont>
      <p:font typeface="Hepta Slab SemiBold" panose="020B0604020202020204" charset="0"/>
      <p:regular r:id="rId28"/>
      <p:bold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SLIDES_API13515388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SLIDES_API13515388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SLIDES_API135153885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SLIDES_API135153885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32a4db37cd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32a4db37cd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SLIDES_API135153885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SLIDES_API135153885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32a4db37cd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32a4db37cd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g32a4db37cd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1" name="Google Shape;1681;g32a4db37cd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3294828d4c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3294828d4c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32a4db37cd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32a4db37cd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566075" y="2986525"/>
            <a:ext cx="6022500" cy="46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M Sans SemiBold"/>
              <a:buNone/>
              <a:defRPr sz="2800">
                <a:solidFill>
                  <a:schemeClr val="accen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-2811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455105" y="190698"/>
            <a:ext cx="2277538" cy="2277538"/>
            <a:chOff x="987244" y="313753"/>
            <a:chExt cx="555321" cy="555321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566075" y="820775"/>
            <a:ext cx="6022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02263" y="4600963"/>
            <a:ext cx="392675" cy="392675"/>
            <a:chOff x="458050" y="265600"/>
            <a:chExt cx="392675" cy="392675"/>
          </a:xfrm>
        </p:grpSpPr>
        <p:sp>
          <p:nvSpPr>
            <p:cNvPr id="72" name="Google Shape;7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842163" y="4600950"/>
            <a:ext cx="392675" cy="392675"/>
            <a:chOff x="458050" y="265600"/>
            <a:chExt cx="392675" cy="392675"/>
          </a:xfrm>
        </p:grpSpPr>
        <p:sp>
          <p:nvSpPr>
            <p:cNvPr id="77" name="Google Shape;7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71394" y="4219963"/>
            <a:ext cx="392675" cy="392675"/>
            <a:chOff x="458050" y="265600"/>
            <a:chExt cx="392675" cy="392675"/>
          </a:xfrm>
        </p:grpSpPr>
        <p:sp>
          <p:nvSpPr>
            <p:cNvPr id="82" name="Google Shape;8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111294" y="4219950"/>
            <a:ext cx="392675" cy="392675"/>
            <a:chOff x="458050" y="265600"/>
            <a:chExt cx="392675" cy="392675"/>
          </a:xfrm>
        </p:grpSpPr>
        <p:sp>
          <p:nvSpPr>
            <p:cNvPr id="87" name="Google Shape;8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2" name="Google Shape;9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7" name="Google Shape;9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Agenda">
  <p:cSld name="CUSTOM">
    <p:bg>
      <p:bgPr>
        <a:solidFill>
          <a:schemeClr val="accen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1737400" y="283725"/>
            <a:ext cx="7132500" cy="4589700"/>
          </a:xfrm>
          <a:prstGeom prst="snip2DiagRect">
            <a:avLst>
              <a:gd name="adj1" fmla="val 0"/>
              <a:gd name="adj2" fmla="val 123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758275" y="547232"/>
            <a:ext cx="43794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70920" y="994350"/>
            <a:ext cx="2931000" cy="31548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3758275" y="1471075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01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499450" y="1470950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326525" y="1471138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02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7067700" y="1471013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46413" y="273860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03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4487588" y="273847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14663" y="273866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04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7055838" y="273853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746413" y="395965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05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4487588" y="395952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314663" y="395971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06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7"/>
          </p:nvPr>
        </p:nvSpPr>
        <p:spPr>
          <a:xfrm>
            <a:off x="7055838" y="395958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924175" y="346675"/>
            <a:ext cx="392675" cy="392675"/>
            <a:chOff x="458050" y="265600"/>
            <a:chExt cx="392675" cy="392675"/>
          </a:xfrm>
        </p:grpSpPr>
        <p:sp>
          <p:nvSpPr>
            <p:cNvPr id="119" name="Google Shape;119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8324675" y="4317441"/>
            <a:ext cx="908783" cy="908783"/>
            <a:chOff x="987244" y="313753"/>
            <a:chExt cx="555321" cy="555321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CUSTOM_1">
    <p:bg>
      <p:bgPr>
        <a:solidFill>
          <a:schemeClr val="accen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6860150" y="-3575"/>
            <a:ext cx="2365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>
            <a:spLocks noGrp="1"/>
          </p:cNvSpPr>
          <p:nvPr>
            <p:ph type="pic" idx="2"/>
          </p:nvPr>
        </p:nvSpPr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140" name="Google Shape;140;p1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50" name="Google Shape;150;p16"/>
          <p:cNvGrpSpPr/>
          <p:nvPr/>
        </p:nvGrpSpPr>
        <p:grpSpPr>
          <a:xfrm>
            <a:off x="73663" y="4895554"/>
            <a:ext cx="392675" cy="392675"/>
            <a:chOff x="458050" y="265600"/>
            <a:chExt cx="392675" cy="392675"/>
          </a:xfrm>
        </p:grpSpPr>
        <p:sp>
          <p:nvSpPr>
            <p:cNvPr id="151" name="Google Shape;15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613563" y="4895542"/>
            <a:ext cx="392675" cy="392675"/>
            <a:chOff x="458050" y="265600"/>
            <a:chExt cx="392675" cy="392675"/>
          </a:xfrm>
        </p:grpSpPr>
        <p:sp>
          <p:nvSpPr>
            <p:cNvPr id="156" name="Google Shape;156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" name="Google Shape;160;p16"/>
          <p:cNvGrpSpPr/>
          <p:nvPr/>
        </p:nvGrpSpPr>
        <p:grpSpPr>
          <a:xfrm>
            <a:off x="348063" y="4502879"/>
            <a:ext cx="392675" cy="392675"/>
            <a:chOff x="458050" y="265600"/>
            <a:chExt cx="392675" cy="392675"/>
          </a:xfrm>
        </p:grpSpPr>
        <p:sp>
          <p:nvSpPr>
            <p:cNvPr id="161" name="Google Shape;161;p1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CUSTOM_1_1"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170" name="Google Shape;17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175" name="Google Shape;175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180" name="Google Shape;18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>
  <p:cSld name="CUSTOM_1_1_1"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2700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2"/>
          </p:nvPr>
        </p:nvSpPr>
        <p:spPr>
          <a:xfrm>
            <a:off x="62359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3"/>
          </p:nvPr>
        </p:nvSpPr>
        <p:spPr>
          <a:xfrm>
            <a:off x="3312275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-8907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1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307337" y="4600963"/>
            <a:ext cx="392675" cy="392675"/>
            <a:chOff x="458050" y="265600"/>
            <a:chExt cx="392675" cy="392675"/>
          </a:xfrm>
        </p:grpSpPr>
        <p:sp>
          <p:nvSpPr>
            <p:cNvPr id="192" name="Google Shape;19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232563" y="4600950"/>
            <a:ext cx="392675" cy="392675"/>
            <a:chOff x="458050" y="265600"/>
            <a:chExt cx="392675" cy="392675"/>
          </a:xfrm>
        </p:grpSpPr>
        <p:sp>
          <p:nvSpPr>
            <p:cNvPr id="197" name="Google Shape;19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-38206" y="4219963"/>
            <a:ext cx="392675" cy="392675"/>
            <a:chOff x="458050" y="265600"/>
            <a:chExt cx="392675" cy="392675"/>
          </a:xfrm>
        </p:grpSpPr>
        <p:sp>
          <p:nvSpPr>
            <p:cNvPr id="202" name="Google Shape;20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01694" y="4219950"/>
            <a:ext cx="392675" cy="392675"/>
            <a:chOff x="458050" y="265600"/>
            <a:chExt cx="392675" cy="392675"/>
          </a:xfrm>
        </p:grpSpPr>
        <p:sp>
          <p:nvSpPr>
            <p:cNvPr id="207" name="Google Shape;20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212" name="Google Shape;21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217" name="Google Shape;21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284850" y="57405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">
  <p:cSld name="CUSTOM_2">
    <p:bg>
      <p:bgPr>
        <a:solidFill>
          <a:schemeClr val="accent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361079" y="25997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36" name="Google Shape;236;p19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651625" y="1951925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4664825" y="26995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5203850" y="2064275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801450" y="2246225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651625" y="2986563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5203850" y="3098913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4801450" y="3280863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664825" y="4021200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3"/>
          </p:nvPr>
        </p:nvSpPr>
        <p:spPr>
          <a:xfrm>
            <a:off x="5217050" y="4133550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4814650" y="4315500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19"/>
          <p:cNvSpPr>
            <a:spLocks noGrp="1"/>
          </p:cNvSpPr>
          <p:nvPr>
            <p:ph type="pic" idx="4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9" name="Google Shape;249;p19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51625" y="917288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5"/>
          </p:nvPr>
        </p:nvSpPr>
        <p:spPr>
          <a:xfrm>
            <a:off x="5203850" y="1029638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4801450" y="1211588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USTOM_2_1">
    <p:bg>
      <p:bgPr>
        <a:solidFill>
          <a:schemeClr val="accent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56" name="Google Shape;256;p2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66" name="Google Shape;266;p20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0"/>
          <p:cNvSpPr>
            <a:spLocks noGrp="1"/>
          </p:cNvSpPr>
          <p:nvPr>
            <p:ph type="pic" idx="2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0" name="Google Shape;270;p20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USTOM_9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>
            <a:spLocks noGrp="1"/>
          </p:cNvSpPr>
          <p:nvPr>
            <p:ph type="title"/>
          </p:nvPr>
        </p:nvSpPr>
        <p:spPr>
          <a:xfrm>
            <a:off x="311700" y="269950"/>
            <a:ext cx="4095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75" name="Google Shape;275;p21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76" name="Google Shape;276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8" name="Google Shape;278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79" name="Google Shape;279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80" name="Google Shape;280;p21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81" name="Google Shape;281;p21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2" name="Google Shape;282;p21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3" name="Google Shape;283;p21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84" name="Google Shape;284;p21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85" name="Google Shape;285;p21"/>
          <p:cNvSpPr/>
          <p:nvPr/>
        </p:nvSpPr>
        <p:spPr>
          <a:xfrm flipH="1">
            <a:off x="5007801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6" name="Google Shape;286;p21"/>
          <p:cNvSpPr/>
          <p:nvPr/>
        </p:nvSpPr>
        <p:spPr>
          <a:xfrm flipH="1">
            <a:off x="6804234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21"/>
          <p:cNvSpPr>
            <a:spLocks noGrp="1"/>
          </p:cNvSpPr>
          <p:nvPr>
            <p:ph type="pic" idx="2"/>
          </p:nvPr>
        </p:nvSpPr>
        <p:spPr>
          <a:xfrm>
            <a:off x="5350276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8" name="Google Shape;288;p21"/>
          <p:cNvSpPr/>
          <p:nvPr/>
        </p:nvSpPr>
        <p:spPr>
          <a:xfrm>
            <a:off x="8805742" y="4869525"/>
            <a:ext cx="342600" cy="32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311700" y="1458800"/>
            <a:ext cx="40950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CUSTOM_9_1">
    <p:bg>
      <p:bgPr>
        <a:solidFill>
          <a:schemeClr val="accent5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 rot="10800000" flipH="1">
            <a:off x="-1754575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6 bullets">
  <p:cSld name="CUSTOM_3">
    <p:bg>
      <p:bgPr>
        <a:solidFill>
          <a:schemeClr val="accen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281825" y="1502750"/>
            <a:ext cx="8588100" cy="9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67147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2"/>
          </p:nvPr>
        </p:nvSpPr>
        <p:spPr>
          <a:xfrm>
            <a:off x="50362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281825" y="2412350"/>
            <a:ext cx="8588100" cy="9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3"/>
          </p:nvPr>
        </p:nvSpPr>
        <p:spPr>
          <a:xfrm>
            <a:off x="667147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body" idx="4"/>
          </p:nvPr>
        </p:nvSpPr>
        <p:spPr>
          <a:xfrm>
            <a:off x="50362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281825" y="3321950"/>
            <a:ext cx="85881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23"/>
          <p:cNvSpPr txBox="1">
            <a:spLocks noGrp="1"/>
          </p:cNvSpPr>
          <p:nvPr>
            <p:ph type="body" idx="5"/>
          </p:nvPr>
        </p:nvSpPr>
        <p:spPr>
          <a:xfrm>
            <a:off x="667147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6"/>
          </p:nvPr>
        </p:nvSpPr>
        <p:spPr>
          <a:xfrm>
            <a:off x="50362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23"/>
          <p:cNvSpPr/>
          <p:nvPr/>
        </p:nvSpPr>
        <p:spPr>
          <a:xfrm flipH="1">
            <a:off x="3030900" y="1078800"/>
            <a:ext cx="3082200" cy="3576600"/>
          </a:xfrm>
          <a:prstGeom prst="snip2DiagRect">
            <a:avLst>
              <a:gd name="adj1" fmla="val 0"/>
              <a:gd name="adj2" fmla="val 2437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23"/>
          <p:cNvSpPr>
            <a:spLocks noGrp="1"/>
          </p:cNvSpPr>
          <p:nvPr>
            <p:ph type="pic" idx="7"/>
          </p:nvPr>
        </p:nvSpPr>
        <p:spPr>
          <a:xfrm>
            <a:off x="3211500" y="1232599"/>
            <a:ext cx="2721000" cy="3269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321" name="Google Shape;321;p23"/>
          <p:cNvSpPr/>
          <p:nvPr/>
        </p:nvSpPr>
        <p:spPr>
          <a:xfrm>
            <a:off x="6269584" y="183305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269597" y="27479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269597" y="36575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629009" y="183567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629022" y="27505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629022" y="36601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4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266400" y="2663100"/>
            <a:ext cx="2835600" cy="378533"/>
            <a:chOff x="266400" y="2262650"/>
            <a:chExt cx="2835600" cy="378533"/>
          </a:xfrm>
        </p:grpSpPr>
        <p:sp>
          <p:nvSpPr>
            <p:cNvPr id="330" name="Google Shape;330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 rot="10800000" flipH="1">
              <a:off x="1566600" y="2451283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6034350" y="2663100"/>
            <a:ext cx="2835600" cy="377782"/>
            <a:chOff x="266400" y="2262650"/>
            <a:chExt cx="2835600" cy="377782"/>
          </a:xfrm>
        </p:grpSpPr>
        <p:sp>
          <p:nvSpPr>
            <p:cNvPr id="333" name="Google Shape;333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rot="10800000" flipH="1">
              <a:off x="1566600" y="245053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 rot="10800000" flipH="1">
            <a:off x="3102250" y="2475168"/>
            <a:ext cx="2936700" cy="377832"/>
            <a:chOff x="218275" y="2223950"/>
            <a:chExt cx="2936700" cy="377832"/>
          </a:xfrm>
        </p:grpSpPr>
        <p:sp>
          <p:nvSpPr>
            <p:cNvPr id="336" name="Google Shape;336;p24"/>
            <p:cNvSpPr/>
            <p:nvPr/>
          </p:nvSpPr>
          <p:spPr>
            <a:xfrm>
              <a:off x="218275" y="2223950"/>
              <a:ext cx="2936700" cy="18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10800000" flipH="1">
              <a:off x="1566600" y="241188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338" name="Google Shape;338;p24"/>
          <p:cNvCxnSpPr/>
          <p:nvPr/>
        </p:nvCxnSpPr>
        <p:spPr>
          <a:xfrm>
            <a:off x="3099875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038950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0" name="Google Shape;340;p24"/>
          <p:cNvSpPr txBox="1">
            <a:spLocks noGrp="1"/>
          </p:cNvSpPr>
          <p:nvPr>
            <p:ph type="subTitle" idx="1"/>
          </p:nvPr>
        </p:nvSpPr>
        <p:spPr>
          <a:xfrm>
            <a:off x="1037788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SemiBold"/>
              <a:buNone/>
              <a:defRPr sz="14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2"/>
          </p:nvPr>
        </p:nvSpPr>
        <p:spPr>
          <a:xfrm>
            <a:off x="1020050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ubTitle" idx="3"/>
          </p:nvPr>
        </p:nvSpPr>
        <p:spPr>
          <a:xfrm>
            <a:off x="3926050" y="19664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M Sans SemiBold"/>
              <a:buNone/>
              <a:defRPr sz="14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4"/>
          </p:nvPr>
        </p:nvSpPr>
        <p:spPr>
          <a:xfrm>
            <a:off x="3929375" y="3064175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5"/>
          </p:nvPr>
        </p:nvSpPr>
        <p:spPr>
          <a:xfrm>
            <a:off x="6810456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M Sans SemiBold"/>
              <a:buNone/>
              <a:defRPr sz="14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6"/>
          </p:nvPr>
        </p:nvSpPr>
        <p:spPr>
          <a:xfrm>
            <a:off x="6769313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-824158" y="3670122"/>
            <a:ext cx="2277538" cy="2277538"/>
            <a:chOff x="987244" y="313753"/>
            <a:chExt cx="555321" cy="555321"/>
          </a:xfrm>
        </p:grpSpPr>
        <p:grpSp>
          <p:nvGrpSpPr>
            <p:cNvPr id="347" name="Google Shape;347;p2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53" name="Google Shape;353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57" name="Google Shape;357;p24"/>
          <p:cNvGrpSpPr/>
          <p:nvPr/>
        </p:nvGrpSpPr>
        <p:grpSpPr>
          <a:xfrm>
            <a:off x="8303263" y="28963"/>
            <a:ext cx="392675" cy="392675"/>
            <a:chOff x="458050" y="265600"/>
            <a:chExt cx="392675" cy="392675"/>
          </a:xfrm>
        </p:grpSpPr>
        <p:sp>
          <p:nvSpPr>
            <p:cNvPr id="358" name="Google Shape;35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8843163" y="28950"/>
            <a:ext cx="392675" cy="392675"/>
            <a:chOff x="458050" y="265600"/>
            <a:chExt cx="392675" cy="392675"/>
          </a:xfrm>
        </p:grpSpPr>
        <p:sp>
          <p:nvSpPr>
            <p:cNvPr id="363" name="Google Shape;36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8567531" y="465897"/>
            <a:ext cx="392675" cy="392675"/>
            <a:chOff x="458050" y="265600"/>
            <a:chExt cx="392675" cy="392675"/>
          </a:xfrm>
        </p:grpSpPr>
        <p:sp>
          <p:nvSpPr>
            <p:cNvPr id="368" name="Google Shape;36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9107431" y="465884"/>
            <a:ext cx="392675" cy="392675"/>
            <a:chOff x="458050" y="265600"/>
            <a:chExt cx="392675" cy="392675"/>
          </a:xfrm>
        </p:grpSpPr>
        <p:sp>
          <p:nvSpPr>
            <p:cNvPr id="373" name="Google Shape;37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4_1">
    <p:bg>
      <p:bgPr>
        <a:solidFill>
          <a:schemeClr val="accent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5"/>
          <p:cNvGrpSpPr/>
          <p:nvPr/>
        </p:nvGrpSpPr>
        <p:grpSpPr>
          <a:xfrm rot="-5400000">
            <a:off x="1877868" y="1797262"/>
            <a:ext cx="927868" cy="202603"/>
            <a:chOff x="1082850" y="2340833"/>
            <a:chExt cx="2019300" cy="195299"/>
          </a:xfrm>
        </p:grpSpPr>
        <p:sp>
          <p:nvSpPr>
            <p:cNvPr id="380" name="Google Shape;380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>
            <a:off x="749913" y="174976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2"/>
          </p:nvPr>
        </p:nvSpPr>
        <p:spPr>
          <a:xfrm>
            <a:off x="2650275" y="170972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>
            <a:off x="7701292" y="3734734"/>
            <a:ext cx="2277538" cy="2277538"/>
            <a:chOff x="987244" y="313753"/>
            <a:chExt cx="555321" cy="555321"/>
          </a:xfrm>
        </p:grpSpPr>
        <p:grpSp>
          <p:nvGrpSpPr>
            <p:cNvPr id="385" name="Google Shape;385;p2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86" name="Google Shape;386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90" name="Google Shape;390;p2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91" name="Google Shape;391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>
            <a:off x="-459737" y="28963"/>
            <a:ext cx="392675" cy="392675"/>
            <a:chOff x="458050" y="265600"/>
            <a:chExt cx="392675" cy="392675"/>
          </a:xfrm>
        </p:grpSpPr>
        <p:sp>
          <p:nvSpPr>
            <p:cNvPr id="396" name="Google Shape;39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80163" y="28950"/>
            <a:ext cx="392675" cy="392675"/>
            <a:chOff x="458050" y="265600"/>
            <a:chExt cx="392675" cy="392675"/>
          </a:xfrm>
        </p:grpSpPr>
        <p:sp>
          <p:nvSpPr>
            <p:cNvPr id="401" name="Google Shape;40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-195469" y="465897"/>
            <a:ext cx="392675" cy="392675"/>
            <a:chOff x="458050" y="265600"/>
            <a:chExt cx="392675" cy="392675"/>
          </a:xfrm>
        </p:grpSpPr>
        <p:sp>
          <p:nvSpPr>
            <p:cNvPr id="406" name="Google Shape;40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344431" y="465884"/>
            <a:ext cx="392675" cy="392675"/>
            <a:chOff x="458050" y="265600"/>
            <a:chExt cx="392675" cy="392675"/>
          </a:xfrm>
        </p:grpSpPr>
        <p:sp>
          <p:nvSpPr>
            <p:cNvPr id="411" name="Google Shape;41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-5400000">
            <a:off x="1877749" y="2729577"/>
            <a:ext cx="927868" cy="202603"/>
            <a:chOff x="1082850" y="2340833"/>
            <a:chExt cx="2019300" cy="195299"/>
          </a:xfrm>
        </p:grpSpPr>
        <p:sp>
          <p:nvSpPr>
            <p:cNvPr id="416" name="Google Shape;416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8" name="Google Shape;418;p25"/>
          <p:cNvSpPr txBox="1">
            <a:spLocks noGrp="1"/>
          </p:cNvSpPr>
          <p:nvPr>
            <p:ph type="subTitle" idx="3"/>
          </p:nvPr>
        </p:nvSpPr>
        <p:spPr>
          <a:xfrm>
            <a:off x="749794" y="2682078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9" name="Google Shape;419;p25"/>
          <p:cNvSpPr txBox="1">
            <a:spLocks noGrp="1"/>
          </p:cNvSpPr>
          <p:nvPr>
            <p:ph type="body" idx="4"/>
          </p:nvPr>
        </p:nvSpPr>
        <p:spPr>
          <a:xfrm>
            <a:off x="2650156" y="2642040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20" name="Google Shape;420;p25"/>
          <p:cNvGrpSpPr/>
          <p:nvPr/>
        </p:nvGrpSpPr>
        <p:grpSpPr>
          <a:xfrm rot="-5400000">
            <a:off x="1877874" y="3657452"/>
            <a:ext cx="927868" cy="202603"/>
            <a:chOff x="1082850" y="2340833"/>
            <a:chExt cx="2019300" cy="195299"/>
          </a:xfrm>
        </p:grpSpPr>
        <p:sp>
          <p:nvSpPr>
            <p:cNvPr id="421" name="Google Shape;421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3" name="Google Shape;423;p25"/>
          <p:cNvSpPr txBox="1">
            <a:spLocks noGrp="1"/>
          </p:cNvSpPr>
          <p:nvPr>
            <p:ph type="subTitle" idx="5"/>
          </p:nvPr>
        </p:nvSpPr>
        <p:spPr>
          <a:xfrm>
            <a:off x="749919" y="360995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6"/>
          </p:nvPr>
        </p:nvSpPr>
        <p:spPr>
          <a:xfrm>
            <a:off x="2650281" y="356991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4_1_1">
    <p:bg>
      <p:bgPr>
        <a:solidFill>
          <a:schemeClr val="accen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 rot="-5400000">
            <a:off x="1732654" y="2389064"/>
            <a:ext cx="808326" cy="176511"/>
            <a:chOff x="1082850" y="2340833"/>
            <a:chExt cx="2019300" cy="195299"/>
          </a:xfrm>
        </p:grpSpPr>
        <p:sp>
          <p:nvSpPr>
            <p:cNvPr id="427" name="Google Shape;42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9" name="Google Shape;429;p26"/>
          <p:cNvSpPr txBox="1">
            <a:spLocks noGrp="1"/>
          </p:cNvSpPr>
          <p:nvPr>
            <p:ph type="subTitle" idx="1"/>
          </p:nvPr>
        </p:nvSpPr>
        <p:spPr>
          <a:xfrm>
            <a:off x="749903" y="2347665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body" idx="2"/>
          </p:nvPr>
        </p:nvSpPr>
        <p:spPr>
          <a:xfrm>
            <a:off x="2405472" y="2312775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 rot="-5400000">
            <a:off x="1732550" y="3201285"/>
            <a:ext cx="808326" cy="176511"/>
            <a:chOff x="1082850" y="2340833"/>
            <a:chExt cx="2019300" cy="195299"/>
          </a:xfrm>
        </p:grpSpPr>
        <p:sp>
          <p:nvSpPr>
            <p:cNvPr id="432" name="Google Shape;43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p26"/>
          <p:cNvSpPr txBox="1">
            <a:spLocks noGrp="1"/>
          </p:cNvSpPr>
          <p:nvPr>
            <p:ph type="subTitle" idx="3"/>
          </p:nvPr>
        </p:nvSpPr>
        <p:spPr>
          <a:xfrm>
            <a:off x="749799" y="3159886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4"/>
          </p:nvPr>
        </p:nvSpPr>
        <p:spPr>
          <a:xfrm>
            <a:off x="2405349" y="3124996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26"/>
          <p:cNvGrpSpPr/>
          <p:nvPr/>
        </p:nvGrpSpPr>
        <p:grpSpPr>
          <a:xfrm rot="-5400000">
            <a:off x="1732659" y="4009637"/>
            <a:ext cx="808326" cy="176511"/>
            <a:chOff x="1082850" y="2340833"/>
            <a:chExt cx="2019300" cy="195299"/>
          </a:xfrm>
        </p:grpSpPr>
        <p:sp>
          <p:nvSpPr>
            <p:cNvPr id="437" name="Google Shape;43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9" name="Google Shape;439;p26"/>
          <p:cNvSpPr txBox="1">
            <a:spLocks noGrp="1"/>
          </p:cNvSpPr>
          <p:nvPr>
            <p:ph type="subTitle" idx="5"/>
          </p:nvPr>
        </p:nvSpPr>
        <p:spPr>
          <a:xfrm>
            <a:off x="749908" y="3968238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6"/>
          </p:nvPr>
        </p:nvSpPr>
        <p:spPr>
          <a:xfrm>
            <a:off x="2405479" y="39333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41" name="Google Shape;441;p26"/>
          <p:cNvGrpSpPr/>
          <p:nvPr/>
        </p:nvGrpSpPr>
        <p:grpSpPr>
          <a:xfrm rot="-5400000">
            <a:off x="1733987" y="1580739"/>
            <a:ext cx="808326" cy="176511"/>
            <a:chOff x="1082850" y="2340833"/>
            <a:chExt cx="2019300" cy="195299"/>
          </a:xfrm>
        </p:grpSpPr>
        <p:sp>
          <p:nvSpPr>
            <p:cNvPr id="442" name="Google Shape;44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44" name="Google Shape;444;p26"/>
          <p:cNvSpPr txBox="1">
            <a:spLocks noGrp="1"/>
          </p:cNvSpPr>
          <p:nvPr>
            <p:ph type="subTitle" idx="7"/>
          </p:nvPr>
        </p:nvSpPr>
        <p:spPr>
          <a:xfrm>
            <a:off x="751236" y="1539340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DM Sans SemiBold"/>
              <a:buNone/>
              <a:defRPr sz="1200">
                <a:solidFill>
                  <a:schemeClr val="accent4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8"/>
          </p:nvPr>
        </p:nvSpPr>
        <p:spPr>
          <a:xfrm>
            <a:off x="2406806" y="15044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447" name="Google Shape;447;p26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448" name="Google Shape;44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2" name="Google Shape;452;p26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453" name="Google Shape;453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458" name="Google Shape;45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8381600" y="-3575"/>
            <a:ext cx="84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3" name="Google Shape;463;p2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464" name="Google Shape;464;p2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69" name="Google Shape;469;p2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5">
    <p:bg>
      <p:bgPr>
        <a:solidFill>
          <a:schemeClr val="accent5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7"/>
          <p:cNvGrpSpPr/>
          <p:nvPr/>
        </p:nvGrpSpPr>
        <p:grpSpPr>
          <a:xfrm>
            <a:off x="1322434" y="2156088"/>
            <a:ext cx="2277538" cy="2277538"/>
            <a:chOff x="987244" y="313753"/>
            <a:chExt cx="555321" cy="555321"/>
          </a:xfrm>
        </p:grpSpPr>
        <p:grpSp>
          <p:nvGrpSpPr>
            <p:cNvPr id="476" name="Google Shape;476;p2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81" name="Google Shape;481;p2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82" name="Google Shape;482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486" name="Google Shape;486;p27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27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27"/>
          <p:cNvSpPr>
            <a:spLocks noGrp="1"/>
          </p:cNvSpPr>
          <p:nvPr>
            <p:ph type="pic" idx="2"/>
          </p:nvPr>
        </p:nvSpPr>
        <p:spPr>
          <a:xfrm>
            <a:off x="2475825" y="1654388"/>
            <a:ext cx="4195800" cy="16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89" name="Google Shape;489;p27"/>
          <p:cNvSpPr txBox="1">
            <a:spLocks noGrp="1"/>
          </p:cNvSpPr>
          <p:nvPr>
            <p:ph type="title"/>
          </p:nvPr>
        </p:nvSpPr>
        <p:spPr>
          <a:xfrm>
            <a:off x="311700" y="1246957"/>
            <a:ext cx="8520600" cy="5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492" name="Google Shape;49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497" name="Google Shape;49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1" name="Google Shape;501;p27"/>
          <p:cNvGrpSpPr/>
          <p:nvPr/>
        </p:nvGrpSpPr>
        <p:grpSpPr>
          <a:xfrm rot="5400000">
            <a:off x="6932337" y="2581390"/>
            <a:ext cx="392675" cy="392675"/>
            <a:chOff x="458050" y="265600"/>
            <a:chExt cx="392675" cy="392675"/>
          </a:xfrm>
        </p:grpSpPr>
        <p:sp>
          <p:nvSpPr>
            <p:cNvPr id="502" name="Google Shape;50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rot="5400000">
            <a:off x="6627549" y="2968890"/>
            <a:ext cx="392675" cy="392675"/>
            <a:chOff x="458050" y="265600"/>
            <a:chExt cx="392675" cy="392675"/>
          </a:xfrm>
        </p:grpSpPr>
        <p:sp>
          <p:nvSpPr>
            <p:cNvPr id="507" name="Google Shape;50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Exercise">
  <p:cSld name="CUSTOM_6"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28"/>
          <p:cNvSpPr txBox="1">
            <a:spLocks noGrp="1"/>
          </p:cNvSpPr>
          <p:nvPr>
            <p:ph type="title"/>
          </p:nvPr>
        </p:nvSpPr>
        <p:spPr>
          <a:xfrm>
            <a:off x="275400" y="1813225"/>
            <a:ext cx="2734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28"/>
          <p:cNvSpPr txBox="1">
            <a:spLocks noGrp="1"/>
          </p:cNvSpPr>
          <p:nvPr>
            <p:ph type="body" idx="1"/>
          </p:nvPr>
        </p:nvSpPr>
        <p:spPr>
          <a:xfrm>
            <a:off x="266675" y="2343252"/>
            <a:ext cx="2755500" cy="9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2"/>
          </p:nvPr>
        </p:nvSpPr>
        <p:spPr>
          <a:xfrm>
            <a:off x="3350975" y="1006050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body" idx="3"/>
          </p:nvPr>
        </p:nvSpPr>
        <p:spPr>
          <a:xfrm>
            <a:off x="3350975" y="1591325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4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body" idx="5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6"/>
          </p:nvPr>
        </p:nvSpPr>
        <p:spPr>
          <a:xfrm>
            <a:off x="33151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body" idx="7"/>
          </p:nvPr>
        </p:nvSpPr>
        <p:spPr>
          <a:xfrm>
            <a:off x="33151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8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body" idx="9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527" name="Google Shape;527;p2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28" name="Google Shape;528;p2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38" name="Google Shape;538;p2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40" name="Google Shape;54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545" name="Google Shape;54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 rot="5400000">
            <a:off x="44813" y="3614757"/>
            <a:ext cx="230579" cy="230579"/>
            <a:chOff x="458050" y="265600"/>
            <a:chExt cx="392675" cy="392675"/>
          </a:xfrm>
        </p:grpSpPr>
        <p:sp>
          <p:nvSpPr>
            <p:cNvPr id="550" name="Google Shape;55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5400000">
            <a:off x="44827" y="3888613"/>
            <a:ext cx="230579" cy="230579"/>
            <a:chOff x="458050" y="265600"/>
            <a:chExt cx="392675" cy="392675"/>
          </a:xfrm>
        </p:grpSpPr>
        <p:sp>
          <p:nvSpPr>
            <p:cNvPr id="555" name="Google Shape;55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 rot="5400000">
            <a:off x="275388" y="3772932"/>
            <a:ext cx="230579" cy="230579"/>
            <a:chOff x="458050" y="265600"/>
            <a:chExt cx="392675" cy="392675"/>
          </a:xfrm>
        </p:grpSpPr>
        <p:sp>
          <p:nvSpPr>
            <p:cNvPr id="560" name="Google Shape;56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 rot="5400000">
            <a:off x="275402" y="4046788"/>
            <a:ext cx="230579" cy="230579"/>
            <a:chOff x="458050" y="265600"/>
            <a:chExt cx="392675" cy="392675"/>
          </a:xfrm>
        </p:grpSpPr>
        <p:sp>
          <p:nvSpPr>
            <p:cNvPr id="565" name="Google Shape;56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6_1">
    <p:bg>
      <p:bgPr>
        <a:solidFill>
          <a:schemeClr val="lt1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1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body" idx="2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3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body" idx="4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5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9"/>
          <p:cNvSpPr txBox="1">
            <a:spLocks noGrp="1"/>
          </p:cNvSpPr>
          <p:nvPr>
            <p:ph type="body" idx="6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7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body" idx="8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584" name="Google Shape;584;p29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85" name="Google Shape;585;p2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95" name="Google Shape;595;p29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97" name="Google Shape;59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602" name="Google Shape;60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07" name="Google Shape;60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12" name="Google Shape;61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17" name="Google Shape;61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22" name="Google Shape;62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CUSTOM_6_1_1">
    <p:bg>
      <p:bgPr>
        <a:solidFill>
          <a:schemeClr val="lt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subTitle" idx="1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32" name="Google Shape;632;p30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633" name="Google Shape;633;p3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643" name="Google Shape;643;p30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644" name="Google Shape;64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649" name="Google Shape;64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54" name="Google Shape;65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59" name="Google Shape;65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64" name="Google Shape;66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8" name="Google Shape;668;p3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69" name="Google Shape;66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73" name="Google Shape;673;p30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30"/>
          <p:cNvSpPr txBox="1">
            <a:spLocks noGrp="1"/>
          </p:cNvSpPr>
          <p:nvPr>
            <p:ph type="subTitle" idx="3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30"/>
          <p:cNvSpPr txBox="1">
            <a:spLocks noGrp="1"/>
          </p:cNvSpPr>
          <p:nvPr>
            <p:ph type="body" idx="4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30"/>
          <p:cNvSpPr txBox="1">
            <a:spLocks noGrp="1"/>
          </p:cNvSpPr>
          <p:nvPr>
            <p:ph type="subTitle" idx="5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body" idx="6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1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31"/>
          <p:cNvSpPr txBox="1">
            <a:spLocks noGrp="1"/>
          </p:cNvSpPr>
          <p:nvPr>
            <p:ph type="body" idx="2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3" name="Google Shape;683;p31"/>
          <p:cNvSpPr txBox="1">
            <a:spLocks noGrp="1"/>
          </p:cNvSpPr>
          <p:nvPr>
            <p:ph type="subTitle" idx="3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1"/>
          <p:cNvSpPr txBox="1">
            <a:spLocks noGrp="1"/>
          </p:cNvSpPr>
          <p:nvPr>
            <p:ph type="body" idx="4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31"/>
          <p:cNvSpPr txBox="1">
            <a:spLocks noGrp="1"/>
          </p:cNvSpPr>
          <p:nvPr>
            <p:ph type="subTitle" idx="5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31"/>
          <p:cNvSpPr txBox="1">
            <a:spLocks noGrp="1"/>
          </p:cNvSpPr>
          <p:nvPr>
            <p:ph type="body" idx="6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7" name="Google Shape;687;p31"/>
          <p:cNvSpPr txBox="1">
            <a:spLocks noGrp="1"/>
          </p:cNvSpPr>
          <p:nvPr>
            <p:ph type="subTitle" idx="7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31"/>
          <p:cNvSpPr txBox="1">
            <a:spLocks noGrp="1"/>
          </p:cNvSpPr>
          <p:nvPr>
            <p:ph type="body" idx="8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31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693" name="Google Shape;693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698" name="Google Shape;698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12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2"/>
          <p:cNvSpPr txBox="1">
            <a:spLocks noGrp="1"/>
          </p:cNvSpPr>
          <p:nvPr>
            <p:ph type="subTitle" idx="1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2"/>
          <p:cNvSpPr txBox="1">
            <a:spLocks noGrp="1"/>
          </p:cNvSpPr>
          <p:nvPr>
            <p:ph type="body" idx="2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2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710" name="Google Shape;710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715" name="Google Shape;715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19" name="Google Shape;719;p32"/>
          <p:cNvSpPr txBox="1">
            <a:spLocks noGrp="1"/>
          </p:cNvSpPr>
          <p:nvPr>
            <p:ph type="subTitle" idx="3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32"/>
          <p:cNvSpPr txBox="1">
            <a:spLocks noGrp="1"/>
          </p:cNvSpPr>
          <p:nvPr>
            <p:ph type="body" idx="4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1" name="Google Shape;721;p32"/>
          <p:cNvSpPr txBox="1">
            <a:spLocks noGrp="1"/>
          </p:cNvSpPr>
          <p:nvPr>
            <p:ph type="subTitle" idx="5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32"/>
          <p:cNvSpPr txBox="1">
            <a:spLocks noGrp="1"/>
          </p:cNvSpPr>
          <p:nvPr>
            <p:ph type="body" idx="6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12_1_1">
    <p:bg>
      <p:bgPr>
        <a:solidFill>
          <a:schemeClr val="lt2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/>
          <p:nvPr/>
        </p:nvSpPr>
        <p:spPr>
          <a:xfrm>
            <a:off x="-150" y="3768575"/>
            <a:ext cx="9144000" cy="13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46382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3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3"/>
          <p:cNvSpPr txBox="1">
            <a:spLocks noGrp="1"/>
          </p:cNvSpPr>
          <p:nvPr>
            <p:ph type="subTitle" idx="1"/>
          </p:nvPr>
        </p:nvSpPr>
        <p:spPr>
          <a:xfrm>
            <a:off x="62487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body" idx="2"/>
          </p:nvPr>
        </p:nvSpPr>
        <p:spPr>
          <a:xfrm>
            <a:off x="62487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-820649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8588388" y="105163"/>
            <a:ext cx="392675" cy="392675"/>
            <a:chOff x="458050" y="265600"/>
            <a:chExt cx="392675" cy="392675"/>
          </a:xfrm>
        </p:grpSpPr>
        <p:sp>
          <p:nvSpPr>
            <p:cNvPr id="731" name="Google Shape;731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9128288" y="105150"/>
            <a:ext cx="392675" cy="392675"/>
            <a:chOff x="458050" y="265600"/>
            <a:chExt cx="392675" cy="392675"/>
          </a:xfrm>
        </p:grpSpPr>
        <p:sp>
          <p:nvSpPr>
            <p:cNvPr id="736" name="Google Shape;736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0" name="Google Shape;740;p33"/>
          <p:cNvSpPr/>
          <p:nvPr/>
        </p:nvSpPr>
        <p:spPr>
          <a:xfrm>
            <a:off x="611437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ubTitle" idx="3"/>
          </p:nvPr>
        </p:nvSpPr>
        <p:spPr>
          <a:xfrm>
            <a:off x="627542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33"/>
          <p:cNvSpPr txBox="1">
            <a:spLocks noGrp="1"/>
          </p:cNvSpPr>
          <p:nvPr>
            <p:ph type="body" idx="4"/>
          </p:nvPr>
        </p:nvSpPr>
        <p:spPr>
          <a:xfrm>
            <a:off x="627542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3289100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5"/>
          </p:nvPr>
        </p:nvSpPr>
        <p:spPr>
          <a:xfrm>
            <a:off x="3450150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33"/>
          <p:cNvSpPr txBox="1">
            <a:spLocks noGrp="1"/>
          </p:cNvSpPr>
          <p:nvPr>
            <p:ph type="body" idx="6"/>
          </p:nvPr>
        </p:nvSpPr>
        <p:spPr>
          <a:xfrm>
            <a:off x="3450150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7">
    <p:bg>
      <p:bgPr>
        <a:solidFill>
          <a:schemeClr val="accent5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 flipH="1">
            <a:off x="6029550" y="1195474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8" name="Google Shape;748;p34"/>
          <p:cNvSpPr/>
          <p:nvPr/>
        </p:nvSpPr>
        <p:spPr>
          <a:xfrm flipH="1">
            <a:off x="1903351" y="19186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3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9" name="Google Shape;749;p34"/>
          <p:cNvSpPr/>
          <p:nvPr/>
        </p:nvSpPr>
        <p:spPr>
          <a:xfrm flipH="1">
            <a:off x="2055751" y="17662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34"/>
          <p:cNvSpPr/>
          <p:nvPr/>
        </p:nvSpPr>
        <p:spPr>
          <a:xfrm flipH="1">
            <a:off x="2208151" y="16138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34"/>
          <p:cNvSpPr/>
          <p:nvPr/>
        </p:nvSpPr>
        <p:spPr>
          <a:xfrm rot="10800000">
            <a:off x="78119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4"/>
          <p:cNvSpPr/>
          <p:nvPr/>
        </p:nvSpPr>
        <p:spPr>
          <a:xfrm rot="10800000">
            <a:off x="8869950" y="471375"/>
            <a:ext cx="424800" cy="18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title"/>
          </p:nvPr>
        </p:nvSpPr>
        <p:spPr>
          <a:xfrm>
            <a:off x="2626207" y="2342700"/>
            <a:ext cx="3891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756" name="Google Shape;756;p34"/>
          <p:cNvGrpSpPr/>
          <p:nvPr/>
        </p:nvGrpSpPr>
        <p:grpSpPr>
          <a:xfrm>
            <a:off x="-482802" y="3349356"/>
            <a:ext cx="2277538" cy="2277538"/>
            <a:chOff x="987244" y="313753"/>
            <a:chExt cx="555321" cy="555321"/>
          </a:xfrm>
        </p:grpSpPr>
        <p:grpSp>
          <p:nvGrpSpPr>
            <p:cNvPr id="757" name="Google Shape;757;p3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767" name="Google Shape;767;p34"/>
          <p:cNvGrpSpPr/>
          <p:nvPr/>
        </p:nvGrpSpPr>
        <p:grpSpPr>
          <a:xfrm rot="10800000" flipH="1">
            <a:off x="8137738" y="153313"/>
            <a:ext cx="392675" cy="392675"/>
            <a:chOff x="458050" y="265600"/>
            <a:chExt cx="392675" cy="392675"/>
          </a:xfrm>
        </p:grpSpPr>
        <p:sp>
          <p:nvSpPr>
            <p:cNvPr id="768" name="Google Shape;76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2" name="Google Shape;772;p34"/>
          <p:cNvGrpSpPr/>
          <p:nvPr/>
        </p:nvGrpSpPr>
        <p:grpSpPr>
          <a:xfrm rot="10800000" flipH="1">
            <a:off x="8677638" y="153325"/>
            <a:ext cx="392675" cy="392675"/>
            <a:chOff x="458050" y="265600"/>
            <a:chExt cx="392675" cy="392675"/>
          </a:xfrm>
        </p:grpSpPr>
        <p:sp>
          <p:nvSpPr>
            <p:cNvPr id="773" name="Google Shape;773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 rot="10800000" flipH="1">
            <a:off x="8412138" y="545988"/>
            <a:ext cx="392675" cy="392675"/>
            <a:chOff x="458050" y="265600"/>
            <a:chExt cx="392675" cy="392675"/>
          </a:xfrm>
        </p:grpSpPr>
        <p:sp>
          <p:nvSpPr>
            <p:cNvPr id="778" name="Google Shape;77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 rot="-5400000">
            <a:off x="823337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34"/>
          <p:cNvSpPr/>
          <p:nvPr/>
        </p:nvSpPr>
        <p:spPr>
          <a:xfrm rot="5400000">
            <a:off x="-97165" y="0"/>
            <a:ext cx="1002600" cy="861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DEFAULT"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3"/>
          </p:nvPr>
        </p:nvSpPr>
        <p:spPr>
          <a:xfrm>
            <a:off x="5290500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body" idx="4"/>
          </p:nvPr>
        </p:nvSpPr>
        <p:spPr>
          <a:xfrm>
            <a:off x="5290500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792" name="Google Shape;792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 rot="-5400000">
            <a:off x="3414067" y="2773680"/>
            <a:ext cx="3276643" cy="234348"/>
            <a:chOff x="-4640549" y="265600"/>
            <a:chExt cx="5491274" cy="392675"/>
          </a:xfrm>
        </p:grpSpPr>
        <p:sp>
          <p:nvSpPr>
            <p:cNvPr id="797" name="Google Shape;797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DEFAULT_4">
    <p:bg>
      <p:bgPr>
        <a:solidFill>
          <a:schemeClr val="accent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subTitle" idx="1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2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36"/>
          <p:cNvSpPr txBox="1">
            <a:spLocks noGrp="1"/>
          </p:cNvSpPr>
          <p:nvPr>
            <p:ph type="subTitle" idx="3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6"/>
          <p:cNvSpPr txBox="1">
            <a:spLocks noGrp="1"/>
          </p:cNvSpPr>
          <p:nvPr>
            <p:ph type="body" idx="4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7" name="Google Shape;807;p36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08" name="Google Shape;808;p36"/>
          <p:cNvGrpSpPr/>
          <p:nvPr/>
        </p:nvGrpSpPr>
        <p:grpSpPr>
          <a:xfrm rot="-5400000">
            <a:off x="-1341513" y="2782595"/>
            <a:ext cx="3730222" cy="234348"/>
            <a:chOff x="-4640549" y="265600"/>
            <a:chExt cx="5491274" cy="392675"/>
          </a:xfrm>
        </p:grpSpPr>
        <p:sp>
          <p:nvSpPr>
            <p:cNvPr id="809" name="Google Shape;809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 rot="-5400000">
            <a:off x="3184816" y="2785104"/>
            <a:ext cx="3735165" cy="234348"/>
            <a:chOff x="-4640549" y="265600"/>
            <a:chExt cx="5491274" cy="392675"/>
          </a:xfrm>
        </p:grpSpPr>
        <p:sp>
          <p:nvSpPr>
            <p:cNvPr id="814" name="Google Shape;814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18" name="Google Shape;818;p36"/>
          <p:cNvSpPr>
            <a:spLocks noGrp="1"/>
          </p:cNvSpPr>
          <p:nvPr>
            <p:ph type="pic" idx="5"/>
          </p:nvPr>
        </p:nvSpPr>
        <p:spPr>
          <a:xfrm>
            <a:off x="767225" y="1034700"/>
            <a:ext cx="3402000" cy="13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36"/>
          <p:cNvSpPr>
            <a:spLocks noGrp="1"/>
          </p:cNvSpPr>
          <p:nvPr>
            <p:ph type="pic" idx="6"/>
          </p:nvPr>
        </p:nvSpPr>
        <p:spPr>
          <a:xfrm>
            <a:off x="5274600" y="1034725"/>
            <a:ext cx="3402000" cy="134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1">
          <p15:clr>
            <a:srgbClr val="E46962"/>
          </p15:clr>
        </p15:guide>
        <p15:guide id="2" orient="horz" pos="3005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DEFAULT_3">
    <p:bg>
      <p:bgPr>
        <a:solidFill>
          <a:schemeClr val="accen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22" name="Google Shape;822;p37"/>
          <p:cNvSpPr txBox="1">
            <a:spLocks noGrp="1"/>
          </p:cNvSpPr>
          <p:nvPr>
            <p:ph type="subTitle" idx="1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2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37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5" name="Google Shape;825;p37"/>
          <p:cNvGrpSpPr/>
          <p:nvPr/>
        </p:nvGrpSpPr>
        <p:grpSpPr>
          <a:xfrm rot="-5400000">
            <a:off x="-1135040" y="2752895"/>
            <a:ext cx="3317279" cy="234348"/>
            <a:chOff x="-4640549" y="265600"/>
            <a:chExt cx="5491274" cy="392675"/>
          </a:xfrm>
        </p:grpSpPr>
        <p:sp>
          <p:nvSpPr>
            <p:cNvPr id="826" name="Google Shape;826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0" name="Google Shape;830;p37"/>
          <p:cNvSpPr txBox="1">
            <a:spLocks noGrp="1"/>
          </p:cNvSpPr>
          <p:nvPr>
            <p:ph type="subTitle" idx="3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37"/>
          <p:cNvSpPr txBox="1">
            <a:spLocks noGrp="1"/>
          </p:cNvSpPr>
          <p:nvPr>
            <p:ph type="body" idx="4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2" name="Google Shape;832;p37"/>
          <p:cNvGrpSpPr/>
          <p:nvPr/>
        </p:nvGrpSpPr>
        <p:grpSpPr>
          <a:xfrm rot="-5400000">
            <a:off x="4560036" y="2803209"/>
            <a:ext cx="3317279" cy="234348"/>
            <a:chOff x="-4640549" y="265600"/>
            <a:chExt cx="5491274" cy="392675"/>
          </a:xfrm>
        </p:grpSpPr>
        <p:sp>
          <p:nvSpPr>
            <p:cNvPr id="833" name="Google Shape;833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7" name="Google Shape;837;p37"/>
          <p:cNvSpPr txBox="1">
            <a:spLocks noGrp="1"/>
          </p:cNvSpPr>
          <p:nvPr>
            <p:ph type="subTitle" idx="5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37"/>
          <p:cNvSpPr txBox="1">
            <a:spLocks noGrp="1"/>
          </p:cNvSpPr>
          <p:nvPr>
            <p:ph type="body" idx="6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9" name="Google Shape;839;p37"/>
          <p:cNvGrpSpPr/>
          <p:nvPr/>
        </p:nvGrpSpPr>
        <p:grpSpPr>
          <a:xfrm rot="-5400000">
            <a:off x="1712498" y="2752895"/>
            <a:ext cx="3317279" cy="234348"/>
            <a:chOff x="-4640549" y="265600"/>
            <a:chExt cx="5491274" cy="392675"/>
          </a:xfrm>
        </p:grpSpPr>
        <p:sp>
          <p:nvSpPr>
            <p:cNvPr id="840" name="Google Shape;840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44" name="Google Shape;844;p37"/>
          <p:cNvSpPr>
            <a:spLocks noGrp="1"/>
          </p:cNvSpPr>
          <p:nvPr>
            <p:ph type="pic" idx="7"/>
          </p:nvPr>
        </p:nvSpPr>
        <p:spPr>
          <a:xfrm>
            <a:off x="7745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37"/>
          <p:cNvSpPr>
            <a:spLocks noGrp="1"/>
          </p:cNvSpPr>
          <p:nvPr>
            <p:ph type="pic" idx="8"/>
          </p:nvPr>
        </p:nvSpPr>
        <p:spPr>
          <a:xfrm>
            <a:off x="362207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37"/>
          <p:cNvSpPr>
            <a:spLocks noGrp="1"/>
          </p:cNvSpPr>
          <p:nvPr>
            <p:ph type="pic" idx="9"/>
          </p:nvPr>
        </p:nvSpPr>
        <p:spPr>
          <a:xfrm>
            <a:off x="64696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8">
          <p15:clr>
            <a:srgbClr val="E46962"/>
          </p15:clr>
        </p15:guide>
        <p15:guide id="2" pos="2282">
          <p15:clr>
            <a:srgbClr val="E46962"/>
          </p15:clr>
        </p15:guide>
        <p15:guide id="3" orient="horz" pos="1463">
          <p15:clr>
            <a:srgbClr val="E46962"/>
          </p15:clr>
        </p15:guide>
        <p15:guide id="4" pos="4075">
          <p15:clr>
            <a:srgbClr val="E46962"/>
          </p15:clr>
        </p15:guide>
        <p15:guide id="5" orient="horz" pos="156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DEFAULT_3_1">
    <p:bg>
      <p:bgPr>
        <a:solidFill>
          <a:schemeClr val="accent1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38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52" name="Google Shape;852;p38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53" name="Google Shape;853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60" name="Google Shape;860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64" name="Google Shape;864;p38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38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66" name="Google Shape;866;p38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67" name="Google Shape;867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1">
  <p:cSld name="DEFAULT_3_1_1">
    <p:bg>
      <p:bgPr>
        <a:solidFill>
          <a:schemeClr val="accent1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73" name="Google Shape;873;p39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39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39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77" name="Google Shape;877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2" name="Google Shape;882;p39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83" name="Google Shape;883;p39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84" name="Google Shape;884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8" name="Google Shape;888;p39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39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90" name="Google Shape;890;p39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91" name="Google Shape;891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DEFAULT_2">
    <p:bg>
      <p:bgPr>
        <a:solidFill>
          <a:schemeClr val="accent1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97" name="Google Shape;897;p40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40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40"/>
          <p:cNvSpPr txBox="1">
            <a:spLocks noGrp="1"/>
          </p:cNvSpPr>
          <p:nvPr>
            <p:ph type="subTitle" idx="3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40"/>
          <p:cNvSpPr txBox="1">
            <a:spLocks noGrp="1"/>
          </p:cNvSpPr>
          <p:nvPr>
            <p:ph type="body" idx="4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3" name="Google Shape;903;p40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40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DEFAULT_2_1">
    <p:bg>
      <p:bgPr>
        <a:solidFill>
          <a:schemeClr val="accent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07" name="Google Shape;907;p41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08" name="Google Shape;908;p41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41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2" name="Google Shape;912;p41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3" name="Google Shape;913;p41"/>
          <p:cNvSpPr txBox="1">
            <a:spLocks noGrp="1"/>
          </p:cNvSpPr>
          <p:nvPr>
            <p:ph type="subTitle" idx="3"/>
          </p:nvPr>
        </p:nvSpPr>
        <p:spPr>
          <a:xfrm>
            <a:off x="61105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41"/>
          <p:cNvSpPr txBox="1">
            <a:spLocks noGrp="1"/>
          </p:cNvSpPr>
          <p:nvPr>
            <p:ph type="body" idx="4"/>
          </p:nvPr>
        </p:nvSpPr>
        <p:spPr>
          <a:xfrm>
            <a:off x="61105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41"/>
          <p:cNvSpPr txBox="1">
            <a:spLocks noGrp="1"/>
          </p:cNvSpPr>
          <p:nvPr>
            <p:ph type="subTitle" idx="5"/>
          </p:nvPr>
        </p:nvSpPr>
        <p:spPr>
          <a:xfrm>
            <a:off x="3186875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41"/>
          <p:cNvSpPr txBox="1">
            <a:spLocks noGrp="1"/>
          </p:cNvSpPr>
          <p:nvPr>
            <p:ph type="body" idx="6"/>
          </p:nvPr>
        </p:nvSpPr>
        <p:spPr>
          <a:xfrm>
            <a:off x="3186875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DEFAULT_1">
    <p:bg>
      <p:bgPr>
        <a:solidFill>
          <a:schemeClr val="accent1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9" name="Google Shape;919;p42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20" name="Google Shape;920;p42"/>
          <p:cNvSpPr txBox="1">
            <a:spLocks noGrp="1"/>
          </p:cNvSpPr>
          <p:nvPr>
            <p:ph type="subTitle" idx="1"/>
          </p:nvPr>
        </p:nvSpPr>
        <p:spPr>
          <a:xfrm>
            <a:off x="483300" y="1328725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42"/>
          <p:cNvSpPr txBox="1">
            <a:spLocks noGrp="1"/>
          </p:cNvSpPr>
          <p:nvPr>
            <p:ph type="body" idx="2"/>
          </p:nvPr>
        </p:nvSpPr>
        <p:spPr>
          <a:xfrm>
            <a:off x="3809975" y="1328725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42"/>
          <p:cNvSpPr txBox="1">
            <a:spLocks noGrp="1"/>
          </p:cNvSpPr>
          <p:nvPr>
            <p:ph type="subTitle" idx="3"/>
          </p:nvPr>
        </p:nvSpPr>
        <p:spPr>
          <a:xfrm>
            <a:off x="483313" y="3012250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42"/>
          <p:cNvSpPr txBox="1">
            <a:spLocks noGrp="1"/>
          </p:cNvSpPr>
          <p:nvPr>
            <p:ph type="body" idx="4"/>
          </p:nvPr>
        </p:nvSpPr>
        <p:spPr>
          <a:xfrm>
            <a:off x="3809988" y="3012250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24" name="Google Shape;924;p42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25" name="Google Shape;925;p4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30" name="Google Shape;930;p4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936" name="Google Shape;93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41" name="Google Shape;941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46" name="Google Shape;94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DEFAULT_1_1">
    <p:bg>
      <p:bgPr>
        <a:solidFill>
          <a:schemeClr val="accent1"/>
        </a:soli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43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953" name="Google Shape;953;p43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54" name="Google Shape;954;p4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55" name="Google Shape;955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59" name="Google Shape;959;p4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60" name="Google Shape;960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64" name="Google Shape;964;p43"/>
          <p:cNvGrpSpPr/>
          <p:nvPr/>
        </p:nvGrpSpPr>
        <p:grpSpPr>
          <a:xfrm>
            <a:off x="-154937" y="4829563"/>
            <a:ext cx="392675" cy="392675"/>
            <a:chOff x="458050" y="265600"/>
            <a:chExt cx="392675" cy="392675"/>
          </a:xfrm>
        </p:grpSpPr>
        <p:sp>
          <p:nvSpPr>
            <p:cNvPr id="965" name="Google Shape;96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9" name="Google Shape;969;p43"/>
          <p:cNvGrpSpPr/>
          <p:nvPr/>
        </p:nvGrpSpPr>
        <p:grpSpPr>
          <a:xfrm>
            <a:off x="384963" y="4829550"/>
            <a:ext cx="392675" cy="392675"/>
            <a:chOff x="458050" y="265600"/>
            <a:chExt cx="392675" cy="392675"/>
          </a:xfrm>
        </p:grpSpPr>
        <p:sp>
          <p:nvSpPr>
            <p:cNvPr id="970" name="Google Shape;970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119463" y="4436888"/>
            <a:ext cx="392675" cy="392675"/>
            <a:chOff x="458050" y="265600"/>
            <a:chExt cx="392675" cy="392675"/>
          </a:xfrm>
        </p:grpSpPr>
        <p:sp>
          <p:nvSpPr>
            <p:cNvPr id="975" name="Google Shape;97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9" name="Google Shape;979;p43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43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1" name="Google Shape;981;p43"/>
          <p:cNvSpPr txBox="1">
            <a:spLocks noGrp="1"/>
          </p:cNvSpPr>
          <p:nvPr>
            <p:ph type="subTitle" idx="3"/>
          </p:nvPr>
        </p:nvSpPr>
        <p:spPr>
          <a:xfrm>
            <a:off x="5807277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2" name="Google Shape;982;p43"/>
          <p:cNvSpPr txBox="1">
            <a:spLocks noGrp="1"/>
          </p:cNvSpPr>
          <p:nvPr>
            <p:ph type="body" idx="4"/>
          </p:nvPr>
        </p:nvSpPr>
        <p:spPr>
          <a:xfrm>
            <a:off x="5807277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43"/>
          <p:cNvSpPr txBox="1">
            <a:spLocks noGrp="1"/>
          </p:cNvSpPr>
          <p:nvPr>
            <p:ph type="subTitle" idx="5"/>
          </p:nvPr>
        </p:nvSpPr>
        <p:spPr>
          <a:xfrm>
            <a:off x="3041192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4" name="Google Shape;984;p43"/>
          <p:cNvSpPr txBox="1">
            <a:spLocks noGrp="1"/>
          </p:cNvSpPr>
          <p:nvPr>
            <p:ph type="body" idx="6"/>
          </p:nvPr>
        </p:nvSpPr>
        <p:spPr>
          <a:xfrm>
            <a:off x="3041192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0">
    <p:bg>
      <p:bgPr>
        <a:solidFill>
          <a:schemeClr val="accent5"/>
        </a:solidFill>
        <a:effectLst/>
      </p:bgPr>
    </p:bg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44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988" name="Google Shape;988;p4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90" name="Google Shape;990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4" name="Google Shape;994;p4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95" name="Google Shape;995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860742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0" name="Google Shape;1000;p44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50334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3"/>
          </p:nvPr>
        </p:nvSpPr>
        <p:spPr>
          <a:xfrm>
            <a:off x="270000" y="3649925"/>
            <a:ext cx="27519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Medium"/>
              <a:buNone/>
              <a:defRPr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2" name="Google Shape;1002;p44"/>
          <p:cNvSpPr txBox="1">
            <a:spLocks noGrp="1"/>
          </p:cNvSpPr>
          <p:nvPr>
            <p:ph type="body" idx="4"/>
          </p:nvPr>
        </p:nvSpPr>
        <p:spPr>
          <a:xfrm>
            <a:off x="270000" y="3941525"/>
            <a:ext cx="2751900" cy="5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10_1">
    <p:bg>
      <p:bgPr>
        <a:solidFill>
          <a:schemeClr val="dk1"/>
        </a:solidFill>
        <a:effectLst/>
      </p:bgPr>
    </p:bg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5"/>
          <p:cNvSpPr/>
          <p:nvPr/>
        </p:nvSpPr>
        <p:spPr>
          <a:xfrm>
            <a:off x="281600" y="3429450"/>
            <a:ext cx="2711700" cy="10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45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45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07" name="Google Shape;1007;p45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46803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subTitle" idx="3"/>
          </p:nvPr>
        </p:nvSpPr>
        <p:spPr>
          <a:xfrm>
            <a:off x="428750" y="35471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 Medium"/>
              <a:buNone/>
              <a:defRPr sz="12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9" name="Google Shape;1009;p45"/>
          <p:cNvSpPr txBox="1">
            <a:spLocks noGrp="1"/>
          </p:cNvSpPr>
          <p:nvPr>
            <p:ph type="body" idx="4"/>
          </p:nvPr>
        </p:nvSpPr>
        <p:spPr>
          <a:xfrm>
            <a:off x="428750" y="3838783"/>
            <a:ext cx="2389200" cy="5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17" name="Google Shape;1017;p4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18" name="Google Shape;1018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22" name="Google Shape;1022;p45"/>
          <p:cNvGrpSpPr/>
          <p:nvPr/>
        </p:nvGrpSpPr>
        <p:grpSpPr>
          <a:xfrm>
            <a:off x="73672" y="4794975"/>
            <a:ext cx="274873" cy="274872"/>
            <a:chOff x="458050" y="265600"/>
            <a:chExt cx="392675" cy="392675"/>
          </a:xfrm>
        </p:grpSpPr>
        <p:sp>
          <p:nvSpPr>
            <p:cNvPr id="1023" name="Google Shape;102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27" name="Google Shape;1027;p45"/>
          <p:cNvGrpSpPr/>
          <p:nvPr/>
        </p:nvGrpSpPr>
        <p:grpSpPr>
          <a:xfrm>
            <a:off x="451601" y="4794966"/>
            <a:ext cx="274873" cy="274873"/>
            <a:chOff x="458050" y="265600"/>
            <a:chExt cx="392675" cy="392675"/>
          </a:xfrm>
        </p:grpSpPr>
        <p:sp>
          <p:nvSpPr>
            <p:cNvPr id="1028" name="Google Shape;1028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32" name="Google Shape;1032;p45"/>
          <p:cNvGrpSpPr/>
          <p:nvPr/>
        </p:nvGrpSpPr>
        <p:grpSpPr>
          <a:xfrm>
            <a:off x="265751" y="4520104"/>
            <a:ext cx="274873" cy="274872"/>
            <a:chOff x="458050" y="265600"/>
            <a:chExt cx="392675" cy="392675"/>
          </a:xfrm>
        </p:grpSpPr>
        <p:sp>
          <p:nvSpPr>
            <p:cNvPr id="1033" name="Google Shape;103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1">
    <p:bg>
      <p:bgPr>
        <a:solidFill>
          <a:schemeClr val="accent5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>
            <a:spLocks noGrp="1"/>
          </p:cNvSpPr>
          <p:nvPr>
            <p:ph type="title"/>
          </p:nvPr>
        </p:nvSpPr>
        <p:spPr>
          <a:xfrm>
            <a:off x="715025" y="269950"/>
            <a:ext cx="7468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715025" y="892250"/>
            <a:ext cx="7541400" cy="3607500"/>
          </a:xfrm>
          <a:prstGeom prst="snip2DiagRect">
            <a:avLst>
              <a:gd name="adj1" fmla="val 0"/>
              <a:gd name="adj2" fmla="val 75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46"/>
          <p:cNvSpPr>
            <a:spLocks noGrp="1"/>
          </p:cNvSpPr>
          <p:nvPr>
            <p:ph type="pic" idx="2"/>
          </p:nvPr>
        </p:nvSpPr>
        <p:spPr>
          <a:xfrm>
            <a:off x="943800" y="1098900"/>
            <a:ext cx="2162700" cy="25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1" name="Google Shape;1041;p46"/>
          <p:cNvSpPr txBox="1">
            <a:spLocks noGrp="1"/>
          </p:cNvSpPr>
          <p:nvPr>
            <p:ph type="subTitle" idx="1"/>
          </p:nvPr>
        </p:nvSpPr>
        <p:spPr>
          <a:xfrm>
            <a:off x="943800" y="37376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None/>
              <a:defRPr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42" name="Google Shape;1042;p46"/>
          <p:cNvSpPr txBox="1">
            <a:spLocks noGrp="1"/>
          </p:cNvSpPr>
          <p:nvPr>
            <p:ph type="body" idx="3"/>
          </p:nvPr>
        </p:nvSpPr>
        <p:spPr>
          <a:xfrm>
            <a:off x="943800" y="4029278"/>
            <a:ext cx="23892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4"/>
          </p:nvPr>
        </p:nvSpPr>
        <p:spPr>
          <a:xfrm>
            <a:off x="3457450" y="1098900"/>
            <a:ext cx="4551900" cy="3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46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-307337" y="-123437"/>
            <a:ext cx="392675" cy="392675"/>
            <a:chOff x="458050" y="265600"/>
            <a:chExt cx="392675" cy="392675"/>
          </a:xfrm>
        </p:grpSpPr>
        <p:sp>
          <p:nvSpPr>
            <p:cNvPr id="1048" name="Google Shape;1048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32563" y="-123450"/>
            <a:ext cx="392675" cy="392675"/>
            <a:chOff x="458050" y="265600"/>
            <a:chExt cx="392675" cy="392675"/>
          </a:xfrm>
        </p:grpSpPr>
        <p:sp>
          <p:nvSpPr>
            <p:cNvPr id="1053" name="Google Shape;1053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8_1">
    <p:bg>
      <p:bgPr>
        <a:solidFill>
          <a:schemeClr val="accent1"/>
        </a:solid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>
            <a:spLocks noGrp="1"/>
          </p:cNvSpPr>
          <p:nvPr>
            <p:ph type="title"/>
          </p:nvPr>
        </p:nvSpPr>
        <p:spPr>
          <a:xfrm>
            <a:off x="3928625" y="707675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59" name="Google Shape;1059;p47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0" name="Google Shape;1060;p4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1" name="Google Shape;1061;p4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62" name="Google Shape;1062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67" name="Google Shape;1067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3928625" y="2664663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928625" y="1748800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47"/>
          <p:cNvSpPr/>
          <p:nvPr/>
        </p:nvSpPr>
        <p:spPr>
          <a:xfrm>
            <a:off x="3928625" y="35805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5" name="Google Shape;1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750" y="1775025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361459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49" y="2690899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7"/>
          <p:cNvSpPr txBox="1">
            <a:spLocks noGrp="1"/>
          </p:cNvSpPr>
          <p:nvPr>
            <p:ph type="body" idx="1"/>
          </p:nvPr>
        </p:nvSpPr>
        <p:spPr>
          <a:xfrm>
            <a:off x="4316900" y="1999600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47"/>
          <p:cNvSpPr txBox="1">
            <a:spLocks noGrp="1"/>
          </p:cNvSpPr>
          <p:nvPr>
            <p:ph type="body" idx="3"/>
          </p:nvPr>
        </p:nvSpPr>
        <p:spPr>
          <a:xfrm>
            <a:off x="4316900" y="2957975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47"/>
          <p:cNvSpPr txBox="1">
            <a:spLocks noGrp="1"/>
          </p:cNvSpPr>
          <p:nvPr>
            <p:ph type="body" idx="4"/>
          </p:nvPr>
        </p:nvSpPr>
        <p:spPr>
          <a:xfrm>
            <a:off x="4316900" y="3862726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4316900" y="174880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316900" y="2664675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316900" y="358055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">
  <p:cSld name="CUSTOM_8_2">
    <p:bg>
      <p:bgPr>
        <a:solidFill>
          <a:schemeClr val="accent1"/>
        </a:solidFill>
        <a:effectLst/>
      </p:bgPr>
    </p:bg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"/>
          <p:cNvSpPr txBox="1">
            <a:spLocks noGrp="1"/>
          </p:cNvSpPr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86" name="Google Shape;1086;p48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87" name="Google Shape;1087;p4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89" name="Google Shape;1089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94" name="Google Shape;1094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98" name="Google Shape;1098;p48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931600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6114375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3931600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114375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3" name="Google Shape;110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6725" y="3407900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50" y="341574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47" y="1962963"/>
            <a:ext cx="181100" cy="1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99" y="1954362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8"/>
          <p:cNvSpPr txBox="1">
            <a:spLocks noGrp="1"/>
          </p:cNvSpPr>
          <p:nvPr>
            <p:ph type="body" idx="1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8" name="Google Shape;1108;p48"/>
          <p:cNvSpPr txBox="1">
            <a:spLocks noGrp="1"/>
          </p:cNvSpPr>
          <p:nvPr>
            <p:ph type="body" idx="3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4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0" name="Google Shape;1110;p48"/>
          <p:cNvSpPr txBox="1">
            <a:spLocks noGrp="1"/>
          </p:cNvSpPr>
          <p:nvPr>
            <p:ph type="body" idx="5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1" name="Google Shape;1111;p48"/>
          <p:cNvSpPr txBox="1"/>
          <p:nvPr/>
        </p:nvSpPr>
        <p:spPr>
          <a:xfrm>
            <a:off x="4319875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Address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6502650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4319875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6502650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9_2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9"/>
          <p:cNvSpPr txBox="1">
            <a:spLocks noGrp="1"/>
          </p:cNvSpPr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49"/>
          <p:cNvSpPr/>
          <p:nvPr/>
        </p:nvSpPr>
        <p:spPr>
          <a:xfrm>
            <a:off x="379400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8" name="Google Shape;1118;p49"/>
          <p:cNvSpPr/>
          <p:nvPr/>
        </p:nvSpPr>
        <p:spPr>
          <a:xfrm>
            <a:off x="4581475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9" name="Google Shape;1119;p49"/>
          <p:cNvSpPr/>
          <p:nvPr/>
        </p:nvSpPr>
        <p:spPr>
          <a:xfrm>
            <a:off x="379400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0" name="Google Shape;1120;p49"/>
          <p:cNvSpPr/>
          <p:nvPr/>
        </p:nvSpPr>
        <p:spPr>
          <a:xfrm>
            <a:off x="4581475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1" name="Google Shape;1121;p49"/>
          <p:cNvSpPr txBox="1">
            <a:spLocks noGrp="1"/>
          </p:cNvSpPr>
          <p:nvPr>
            <p:ph type="body" idx="1"/>
          </p:nvPr>
        </p:nvSpPr>
        <p:spPr>
          <a:xfrm>
            <a:off x="1321375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2" name="Google Shape;1122;p49"/>
          <p:cNvSpPr txBox="1">
            <a:spLocks noGrp="1"/>
          </p:cNvSpPr>
          <p:nvPr>
            <p:ph type="body" idx="2"/>
          </p:nvPr>
        </p:nvSpPr>
        <p:spPr>
          <a:xfrm>
            <a:off x="5523450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3" name="Google Shape;1123;p49"/>
          <p:cNvSpPr txBox="1">
            <a:spLocks noGrp="1"/>
          </p:cNvSpPr>
          <p:nvPr>
            <p:ph type="body" idx="3"/>
          </p:nvPr>
        </p:nvSpPr>
        <p:spPr>
          <a:xfrm>
            <a:off x="1321375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4" name="Google Shape;1124;p49"/>
          <p:cNvSpPr txBox="1">
            <a:spLocks noGrp="1"/>
          </p:cNvSpPr>
          <p:nvPr>
            <p:ph type="body" idx="4"/>
          </p:nvPr>
        </p:nvSpPr>
        <p:spPr>
          <a:xfrm>
            <a:off x="5523450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5" name="Google Shape;1125;p49"/>
          <p:cNvSpPr txBox="1">
            <a:spLocks noGrp="1"/>
          </p:cNvSpPr>
          <p:nvPr>
            <p:ph type="subTitle" idx="5"/>
          </p:nvPr>
        </p:nvSpPr>
        <p:spPr>
          <a:xfrm>
            <a:off x="542300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6" name="Google Shape;1126;p49"/>
          <p:cNvSpPr txBox="1">
            <a:spLocks noGrp="1"/>
          </p:cNvSpPr>
          <p:nvPr>
            <p:ph type="subTitle" idx="6"/>
          </p:nvPr>
        </p:nvSpPr>
        <p:spPr>
          <a:xfrm>
            <a:off x="4744375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49"/>
          <p:cNvSpPr txBox="1">
            <a:spLocks noGrp="1"/>
          </p:cNvSpPr>
          <p:nvPr>
            <p:ph type="subTitle" idx="7"/>
          </p:nvPr>
        </p:nvSpPr>
        <p:spPr>
          <a:xfrm>
            <a:off x="542300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8" name="Google Shape;1128;p49"/>
          <p:cNvSpPr txBox="1">
            <a:spLocks noGrp="1"/>
          </p:cNvSpPr>
          <p:nvPr>
            <p:ph type="subTitle" idx="8"/>
          </p:nvPr>
        </p:nvSpPr>
        <p:spPr>
          <a:xfrm>
            <a:off x="4744375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4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30" name="Google Shape;1130;p4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131" name="Google Shape;1131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136" name="Google Shape;1136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40" name="Google Shape;1140;p49"/>
          <p:cNvSpPr/>
          <p:nvPr/>
        </p:nvSpPr>
        <p:spPr>
          <a:xfrm>
            <a:off x="-772574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1" name="Google Shape;1141;p49"/>
          <p:cNvSpPr/>
          <p:nvPr/>
        </p:nvSpPr>
        <p:spPr>
          <a:xfrm rot="10800000">
            <a:off x="7786750" y="-3673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42" name="Google Shape;1142;p49"/>
          <p:cNvGrpSpPr/>
          <p:nvPr/>
        </p:nvGrpSpPr>
        <p:grpSpPr>
          <a:xfrm>
            <a:off x="8290138" y="102713"/>
            <a:ext cx="392675" cy="392675"/>
            <a:chOff x="458050" y="265600"/>
            <a:chExt cx="392675" cy="392675"/>
          </a:xfrm>
        </p:grpSpPr>
        <p:sp>
          <p:nvSpPr>
            <p:cNvPr id="1143" name="Google Shape;1143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8830038" y="102700"/>
            <a:ext cx="392675" cy="392675"/>
            <a:chOff x="458050" y="265600"/>
            <a:chExt cx="392675" cy="392675"/>
          </a:xfrm>
        </p:grpSpPr>
        <p:sp>
          <p:nvSpPr>
            <p:cNvPr id="1148" name="Google Shape;1148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52" name="Google Shape;1152;p49"/>
          <p:cNvSpPr/>
          <p:nvPr/>
        </p:nvSpPr>
        <p:spPr>
          <a:xfrm>
            <a:off x="-620174" y="47833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9_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55" name="Google Shape;1155;p5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156" name="Google Shape;1156;p5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157" name="Google Shape;1157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161" name="Google Shape;1161;p5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162" name="Google Shape;1162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166" name="Google Shape;1166;p5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67" name="Google Shape;1167;p5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168" name="Google Shape;116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173" name="Google Shape;117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178" name="Google Shape;117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183" name="Google Shape;118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188" name="Google Shape;118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193" name="Google Shape;119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97" name="Google Shape;1197;p50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50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99" name="Google Shape;1199;p50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2" name="Google Shape;1202;p50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3" name="Google Shape;1203;p50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50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50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6" name="Google Shape;1206;p50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7" name="Google Shape;1207;p50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8" name="Google Shape;1208;p50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50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30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51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4" name="Google Shape;1214;p51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5" name="Google Shape;1215;p51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6" name="Google Shape;1216;p51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7" name="Google Shape;1217;p51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8" name="Google Shape;1218;p51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51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0" name="Google Shape;1220;p51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5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23" name="Google Shape;1223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228" name="Google Shape;1228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32" name="Google Shape;1232;p5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3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2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35" name="Google Shape;1235;p52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236" name="Google Shape;1236;p5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37" name="Google Shape;1237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41" name="Google Shape;1241;p5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242" name="Google Shape;1242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246" name="Google Shape;1246;p52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47" name="Google Shape;1247;p52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248" name="Google Shape;124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253" name="Google Shape;125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7" name="Google Shape;1257;p52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258" name="Google Shape;125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2" name="Google Shape;1262;p52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263" name="Google Shape;126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268" name="Google Shape;126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72" name="Google Shape;1272;p52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273" name="Google Shape;127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77" name="Google Shape;1277;p52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8" name="Google Shape;1278;p52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79" name="Google Shape;1279;p52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1" name="Google Shape;1281;p52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2" name="Google Shape;1282;p52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3" name="Google Shape;1283;p52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4" name="Google Shape;1284;p52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5" name="Google Shape;1285;p52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6" name="Google Shape;1286;p52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2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53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0" name="Google Shape;1290;p53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1" name="Google Shape;1291;p53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2" name="Google Shape;1292;p53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53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97" name="Google Shape;1297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01" name="Google Shape;1301;p53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02" name="Google Shape;1302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06" name="Google Shape;1306;p53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3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09" name="Google Shape;1309;p54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10" name="Google Shape;1310;p5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11" name="Google Shape;1311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3" name="Google Shape;1313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15" name="Google Shape;1315;p5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16" name="Google Shape;1316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7" name="Google Shape;1317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20" name="Google Shape;1320;p54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21" name="Google Shape;1321;p54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22" name="Google Shape;132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4" name="Google Shape;132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5" name="Google Shape;132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26" name="Google Shape;1326;p54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327" name="Google Shape;132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9" name="Google Shape;132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0" name="Google Shape;133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1" name="Google Shape;1331;p54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332" name="Google Shape;133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6" name="Google Shape;1336;p54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337" name="Google Shape;133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1" name="Google Shape;1341;p54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342" name="Google Shape;134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347" name="Google Shape;134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51" name="Google Shape;1351;p54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4" name="Google Shape;1354;p54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5" name="Google Shape;1355;p54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6" name="Google Shape;1356;p54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7" name="Google Shape;1357;p54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5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55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61" name="Google Shape;1361;p55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362" name="Google Shape;1362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4" name="Google Shape;1364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5" name="Google Shape;1365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6" name="Google Shape;1366;p55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67" name="Google Shape;1367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9" name="Google Shape;1369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70" name="Google Shape;1370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71" name="Google Shape;1371;p55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2" name="Google Shape;1372;p55"/>
          <p:cNvSpPr/>
          <p:nvPr/>
        </p:nvSpPr>
        <p:spPr>
          <a:xfrm>
            <a:off x="379400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3" name="Google Shape;1373;p55"/>
          <p:cNvSpPr/>
          <p:nvPr/>
        </p:nvSpPr>
        <p:spPr>
          <a:xfrm>
            <a:off x="4581475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4" name="Google Shape;1374;p55"/>
          <p:cNvSpPr/>
          <p:nvPr/>
        </p:nvSpPr>
        <p:spPr>
          <a:xfrm>
            <a:off x="379400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55"/>
          <p:cNvSpPr/>
          <p:nvPr/>
        </p:nvSpPr>
        <p:spPr>
          <a:xfrm>
            <a:off x="4581475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55"/>
          <p:cNvSpPr txBox="1">
            <a:spLocks noGrp="1"/>
          </p:cNvSpPr>
          <p:nvPr>
            <p:ph type="body" idx="1"/>
          </p:nvPr>
        </p:nvSpPr>
        <p:spPr>
          <a:xfrm>
            <a:off x="1321375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7" name="Google Shape;1377;p55"/>
          <p:cNvSpPr txBox="1">
            <a:spLocks noGrp="1"/>
          </p:cNvSpPr>
          <p:nvPr>
            <p:ph type="body" idx="2"/>
          </p:nvPr>
        </p:nvSpPr>
        <p:spPr>
          <a:xfrm>
            <a:off x="5523450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8" name="Google Shape;1378;p55"/>
          <p:cNvSpPr txBox="1">
            <a:spLocks noGrp="1"/>
          </p:cNvSpPr>
          <p:nvPr>
            <p:ph type="body" idx="3"/>
          </p:nvPr>
        </p:nvSpPr>
        <p:spPr>
          <a:xfrm>
            <a:off x="1321375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9" name="Google Shape;1379;p55"/>
          <p:cNvSpPr txBox="1">
            <a:spLocks noGrp="1"/>
          </p:cNvSpPr>
          <p:nvPr>
            <p:ph type="body" idx="4"/>
          </p:nvPr>
        </p:nvSpPr>
        <p:spPr>
          <a:xfrm>
            <a:off x="5523450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0" name="Google Shape;1380;p55"/>
          <p:cNvSpPr txBox="1">
            <a:spLocks noGrp="1"/>
          </p:cNvSpPr>
          <p:nvPr>
            <p:ph type="subTitle" idx="5"/>
          </p:nvPr>
        </p:nvSpPr>
        <p:spPr>
          <a:xfrm>
            <a:off x="542300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1" name="Google Shape;1381;p55"/>
          <p:cNvSpPr txBox="1">
            <a:spLocks noGrp="1"/>
          </p:cNvSpPr>
          <p:nvPr>
            <p:ph type="subTitle" idx="6"/>
          </p:nvPr>
        </p:nvSpPr>
        <p:spPr>
          <a:xfrm>
            <a:off x="4744375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2" name="Google Shape;1382;p55"/>
          <p:cNvSpPr txBox="1">
            <a:spLocks noGrp="1"/>
          </p:cNvSpPr>
          <p:nvPr>
            <p:ph type="subTitle" idx="7"/>
          </p:nvPr>
        </p:nvSpPr>
        <p:spPr>
          <a:xfrm>
            <a:off x="542300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3" name="Google Shape;1383;p55"/>
          <p:cNvSpPr txBox="1">
            <a:spLocks noGrp="1"/>
          </p:cNvSpPr>
          <p:nvPr>
            <p:ph type="subTitle" idx="8"/>
          </p:nvPr>
        </p:nvSpPr>
        <p:spPr>
          <a:xfrm>
            <a:off x="4744375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6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6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92" name="Google Shape;1392;p5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93" name="Google Shape;1393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97" name="Google Shape;1397;p56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98" name="Google Shape;1398;p56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99" name="Google Shape;139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1" name="Google Shape;140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3" name="Google Shape;1403;p56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04" name="Google Shape;140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8" name="Google Shape;1408;p56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09" name="Google Shape;140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3" name="Google Shape;1413;p56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14" name="Google Shape;141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8" name="Google Shape;1418;p56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19" name="Google Shape;141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23" name="Google Shape;1423;p56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424" name="Google Shape;142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28" name="Google Shape;1428;p56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56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0" name="Google Shape;1430;p56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1" name="Google Shape;1431;p56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2" name="Google Shape;1432;p56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56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4" name="Google Shape;1434;p56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56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6" name="Google Shape;1436;p56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7" name="Google Shape;1437;p56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8" name="Google Shape;1438;p56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56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0" name="Google Shape;1440;p56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7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7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5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44" name="Google Shape;1444;p5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445" name="Google Shape;1445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7" name="Google Shape;1447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8" name="Google Shape;1448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49" name="Google Shape;1449;p5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450" name="Google Shape;1450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2" name="Google Shape;1452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3" name="Google Shape;1453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54" name="Google Shape;1454;p5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6" name="Google Shape;1456;p57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7" name="Google Shape;1457;p57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8" name="Google Shape;1458;p57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9" name="Google Shape;1459;p57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0" name="Google Shape;1460;p57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1" name="Google Shape;1461;p57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57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57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8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6" name="Google Shape;1466;p5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467" name="Google Shape;1467;p5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68" name="Google Shape;1468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69" name="Google Shape;1469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0" name="Google Shape;1470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1" name="Google Shape;1471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72" name="Google Shape;1472;p5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73" name="Google Shape;1473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4" name="Google Shape;1474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5" name="Google Shape;1475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6" name="Google Shape;1476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477" name="Google Shape;1477;p5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78" name="Google Shape;1478;p5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479" name="Google Shape;147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1" name="Google Shape;148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84" name="Google Shape;148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6" name="Google Shape;148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7" name="Google Shape;148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8" name="Google Shape;1488;p58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89" name="Google Shape;148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1" name="Google Shape;149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2" name="Google Shape;149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3" name="Google Shape;1493;p58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94" name="Google Shape;149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6" name="Google Shape;149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7" name="Google Shape;149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8" name="Google Shape;1498;p58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99" name="Google Shape;149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1" name="Google Shape;150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2" name="Google Shape;150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03" name="Google Shape;1503;p58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04" name="Google Shape;150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6" name="Google Shape;150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7" name="Google Shape;150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08" name="Google Shape;1508;p58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9" name="Google Shape;1509;p58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0" name="Google Shape;1510;p58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1" name="Google Shape;1511;p58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2" name="Google Shape;1512;p58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3" name="Google Shape;1513;p58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4" name="Google Shape;1514;p58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5" name="Google Shape;1515;p58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6" name="Google Shape;1516;p58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7" name="Google Shape;1517;p58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9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5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21" name="Google Shape;1521;p5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522" name="Google Shape;1522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4" name="Google Shape;1524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5" name="Google Shape;1525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527" name="Google Shape;1527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9" name="Google Shape;1529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0" name="Google Shape;1530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31" name="Google Shape;1531;p59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2" name="Google Shape;1532;p59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3" name="Google Shape;1533;p59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4" name="Google Shape;1534;p59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5" name="Google Shape;1535;p59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40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0" name="Google Shape;1540;p6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541" name="Google Shape;1541;p6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542" name="Google Shape;1542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546" name="Google Shape;1546;p6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547" name="Google Shape;1547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551" name="Google Shape;1551;p6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52" name="Google Shape;1552;p6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553" name="Google Shape;155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7" name="Google Shape;1557;p6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558" name="Google Shape;155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2" name="Google Shape;1562;p6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563" name="Google Shape;156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5" name="Google Shape;156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6" name="Google Shape;156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7" name="Google Shape;1567;p6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568" name="Google Shape;156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0" name="Google Shape;157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1" name="Google Shape;157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2" name="Google Shape;1572;p6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573" name="Google Shape;157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5" name="Google Shape;157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6" name="Google Shape;157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7" name="Google Shape;1577;p6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78" name="Google Shape;157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0" name="Google Shape;158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1" name="Google Shape;158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82" name="Google Shape;1582;p60"/>
          <p:cNvSpPr txBox="1">
            <a:spLocks noGrp="1"/>
          </p:cNvSpPr>
          <p:nvPr>
            <p:ph type="title"/>
          </p:nvPr>
        </p:nvSpPr>
        <p:spPr>
          <a:xfrm>
            <a:off x="566250" y="2339775"/>
            <a:ext cx="3031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60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5" name="Google Shape;1585;p60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60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60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8" name="Google Shape;1588;p60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1"/>
          <p:cNvSpPr/>
          <p:nvPr/>
        </p:nvSpPr>
        <p:spPr>
          <a:xfrm>
            <a:off x="5912625" y="3041863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1" name="Google Shape;1591;p61"/>
          <p:cNvSpPr/>
          <p:nvPr/>
        </p:nvSpPr>
        <p:spPr>
          <a:xfrm>
            <a:off x="6004575" y="3120763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2" name="Google Shape;1592;p61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5912625" y="1371138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4" name="Google Shape;1594;p61"/>
          <p:cNvSpPr/>
          <p:nvPr/>
        </p:nvSpPr>
        <p:spPr>
          <a:xfrm>
            <a:off x="6004575" y="1452588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95" name="Google Shape;1595;p61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596" name="Google Shape;1596;p61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98" name="Google Shape;1598;p61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599" name="Google Shape;1599;p61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01" name="Google Shape;1601;p61"/>
          <p:cNvSpPr txBox="1">
            <a:spLocks noGrp="1"/>
          </p:cNvSpPr>
          <p:nvPr>
            <p:ph type="body" idx="1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2" name="Google Shape;1602;p61"/>
          <p:cNvSpPr txBox="1">
            <a:spLocks noGrp="1"/>
          </p:cNvSpPr>
          <p:nvPr>
            <p:ph type="body" idx="2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3" name="Google Shape;1603;p6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4" name="Google Shape;1604;p6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605" name="Google Shape;1605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9" name="Google Shape;1609;p6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610" name="Google Shape;1610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614" name="Google Shape;1614;p6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4_1">
    <p:bg>
      <p:bgPr>
        <a:solidFill>
          <a:schemeClr val="accent1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2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7" name="Google Shape;1617;p62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8" name="Google Shape;1618;p6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62"/>
          <p:cNvSpPr/>
          <p:nvPr/>
        </p:nvSpPr>
        <p:spPr>
          <a:xfrm>
            <a:off x="566250" y="34628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20" name="Google Shape;1620;p62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21" name="Google Shape;1621;p62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622" name="Google Shape;1622;p62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3" name="Google Shape;1623;p62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24" name="Google Shape;1624;p62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625" name="Google Shape;1625;p62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6" name="Google Shape;1626;p62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27" name="Google Shape;1627;p62"/>
          <p:cNvSpPr txBox="1">
            <a:spLocks noGrp="1"/>
          </p:cNvSpPr>
          <p:nvPr>
            <p:ph type="body" idx="1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62"/>
          <p:cNvSpPr txBox="1">
            <a:spLocks noGrp="1"/>
          </p:cNvSpPr>
          <p:nvPr>
            <p:ph type="body" idx="2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4_1_1">
    <p:bg>
      <p:bgPr>
        <a:solidFill>
          <a:schemeClr val="accent5"/>
        </a:solidFill>
        <a:effectLst/>
      </p:bgPr>
    </p:bg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63"/>
          <p:cNvSpPr/>
          <p:nvPr/>
        </p:nvSpPr>
        <p:spPr>
          <a:xfrm>
            <a:off x="566250" y="520900"/>
            <a:ext cx="8040900" cy="36723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63"/>
          <p:cNvSpPr/>
          <p:nvPr/>
        </p:nvSpPr>
        <p:spPr>
          <a:xfrm>
            <a:off x="4841575" y="3838475"/>
            <a:ext cx="2285100" cy="7305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3" name="Google Shape;1633;p63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4" name="Google Shape;1634;p63"/>
          <p:cNvSpPr txBox="1">
            <a:spLocks noGrp="1"/>
          </p:cNvSpPr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63"/>
          <p:cNvSpPr/>
          <p:nvPr/>
        </p:nvSpPr>
        <p:spPr>
          <a:xfrm>
            <a:off x="2017325" y="38359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6" name="Google Shape;1636;p63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7" name="Google Shape;1637;p63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638" name="Google Shape;1638;p63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39" name="Google Shape;1639;p63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40" name="Google Shape;1640;p63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641" name="Google Shape;1641;p63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42" name="Google Shape;1642;p63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43" name="Google Shape;1643;p63"/>
          <p:cNvSpPr txBox="1">
            <a:spLocks noGrp="1"/>
          </p:cNvSpPr>
          <p:nvPr>
            <p:ph type="body" idx="1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4" name="Google Shape;1644;p63"/>
          <p:cNvSpPr txBox="1">
            <a:spLocks noGrp="1"/>
          </p:cNvSpPr>
          <p:nvPr>
            <p:ph type="body" idx="2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Relationship Id="rId51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SemiBold"/>
              <a:buNone/>
              <a:defRPr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70">
          <p15:clr>
            <a:srgbClr val="E46962"/>
          </p15:clr>
        </p15:guide>
        <p15:guide id="2" orient="horz" pos="170">
          <p15:clr>
            <a:srgbClr val="E46962"/>
          </p15:clr>
        </p15:guide>
        <p15:guide id="3" pos="521">
          <p15:clr>
            <a:srgbClr val="E46962"/>
          </p15:clr>
        </p15:guide>
        <p15:guide id="4" pos="634">
          <p15:clr>
            <a:srgbClr val="E46962"/>
          </p15:clr>
        </p15:guide>
        <p15:guide id="5" pos="5587">
          <p15:clr>
            <a:srgbClr val="E46962"/>
          </p15:clr>
        </p15:guide>
        <p15:guide id="6" orient="horz" pos="3070">
          <p15:clr>
            <a:srgbClr val="E46962"/>
          </p15:clr>
        </p15:guide>
        <p15:guide id="7" pos="5244">
          <p15:clr>
            <a:srgbClr val="E46962"/>
          </p15:clr>
        </p15:guide>
        <p15:guide id="8" pos="5126">
          <p15:clr>
            <a:srgbClr val="E46962"/>
          </p15:clr>
        </p15:guide>
        <p15:guide id="9" pos="4780">
          <p15:clr>
            <a:srgbClr val="E46962"/>
          </p15:clr>
        </p15:guide>
        <p15:guide id="10" pos="4667">
          <p15:clr>
            <a:srgbClr val="E46962"/>
          </p15:clr>
        </p15:guide>
        <p15:guide id="11" pos="4315">
          <p15:clr>
            <a:srgbClr val="E46962"/>
          </p15:clr>
        </p15:guide>
        <p15:guide id="12" pos="4203">
          <p15:clr>
            <a:srgbClr val="E46962"/>
          </p15:clr>
        </p15:guide>
        <p15:guide id="13" pos="3852">
          <p15:clr>
            <a:srgbClr val="E46962"/>
          </p15:clr>
        </p15:guide>
        <p15:guide id="14" pos="3739">
          <p15:clr>
            <a:srgbClr val="E46962"/>
          </p15:clr>
        </p15:guide>
        <p15:guide id="15" pos="3402">
          <p15:clr>
            <a:srgbClr val="E46962"/>
          </p15:clr>
        </p15:guide>
        <p15:guide id="16" pos="3289">
          <p15:clr>
            <a:srgbClr val="E46962"/>
          </p15:clr>
        </p15:guide>
        <p15:guide id="17" pos="2938">
          <p15:clr>
            <a:srgbClr val="E46962"/>
          </p15:clr>
        </p15:guide>
        <p15:guide id="18" pos="2826">
          <p15:clr>
            <a:srgbClr val="E46962"/>
          </p15:clr>
        </p15:guide>
        <p15:guide id="19" pos="2475">
          <p15:clr>
            <a:srgbClr val="E46962"/>
          </p15:clr>
        </p15:guide>
        <p15:guide id="20" pos="2367">
          <p15:clr>
            <a:srgbClr val="E46962"/>
          </p15:clr>
        </p15:guide>
        <p15:guide id="21" pos="2016">
          <p15:clr>
            <a:srgbClr val="E46962"/>
          </p15:clr>
        </p15:guide>
        <p15:guide id="22" pos="1904">
          <p15:clr>
            <a:srgbClr val="E46962"/>
          </p15:clr>
        </p15:guide>
        <p15:guide id="23" pos="1558">
          <p15:clr>
            <a:srgbClr val="E46962"/>
          </p15:clr>
        </p15:guide>
        <p15:guide id="24" pos="1449">
          <p15:clr>
            <a:srgbClr val="E46962"/>
          </p15:clr>
        </p15:guide>
        <p15:guide id="25" pos="1094">
          <p15:clr>
            <a:srgbClr val="E46962"/>
          </p15:clr>
        </p15:guide>
        <p15:guide id="26" pos="98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64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</a:t>
            </a:r>
            <a:endParaRPr/>
          </a:p>
        </p:txBody>
      </p:sp>
      <p:sp>
        <p:nvSpPr>
          <p:cNvPr id="1650" name="Google Shape;1650;p64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project is a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Management System (PMS)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designed for managing product data efficiently. It allows users to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create, read, update, and delete (CRUD)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product records, including details such as price, ads, taxes, discounts, and category.</a:t>
            </a:r>
            <a:endParaRPr sz="1200">
              <a:solidFill>
                <a:schemeClr val="lt1"/>
              </a:solidFill>
            </a:endParaRPr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highlight>
                <a:schemeClr val="lt1"/>
              </a:highlight>
            </a:endParaRPr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highlight>
                <a:schemeClr val="lt1"/>
              </a:highlight>
            </a:endParaRPr>
          </a:p>
        </p:txBody>
      </p:sp>
      <p:pic>
        <p:nvPicPr>
          <p:cNvPr id="1651" name="Google Shape;1651;p64"/>
          <p:cNvPicPr preferRelativeResize="0"/>
          <p:nvPr/>
        </p:nvPicPr>
        <p:blipFill rotWithShape="1">
          <a:blip r:embed="rId3">
            <a:alphaModFix/>
          </a:blip>
          <a:srcRect t="11240" b="11240"/>
          <a:stretch/>
        </p:blipFill>
        <p:spPr>
          <a:xfrm>
            <a:off x="3931763" y="2052975"/>
            <a:ext cx="4365224" cy="22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65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4036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Features | how does it work</a:t>
            </a:r>
            <a:endParaRPr/>
          </a:p>
        </p:txBody>
      </p:sp>
      <p:pic>
        <p:nvPicPr>
          <p:cNvPr id="1657" name="Google Shape;1657;p6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654" r="12646"/>
          <a:stretch/>
        </p:blipFill>
        <p:spPr>
          <a:xfrm>
            <a:off x="4664825" y="837500"/>
            <a:ext cx="4565100" cy="3404400"/>
          </a:xfrm>
          <a:prstGeom prst="snip1Rect">
            <a:avLst>
              <a:gd name="adj" fmla="val 16667"/>
            </a:avLst>
          </a:prstGeom>
        </p:spPr>
      </p:pic>
      <p:sp>
        <p:nvSpPr>
          <p:cNvPr id="1658" name="Google Shape;1658;p65"/>
          <p:cNvSpPr txBox="1">
            <a:spLocks noGrp="1"/>
          </p:cNvSpPr>
          <p:nvPr>
            <p:ph type="body" idx="1"/>
          </p:nvPr>
        </p:nvSpPr>
        <p:spPr>
          <a:xfrm>
            <a:off x="270000" y="1019900"/>
            <a:ext cx="4363800" cy="38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1200" b="1">
                <a:solidFill>
                  <a:schemeClr val="lt1"/>
                </a:solidFill>
              </a:rPr>
              <a:t>✔ Add Products | </a:t>
            </a:r>
            <a:r>
              <a:rPr lang="ar" sz="1200">
                <a:solidFill>
                  <a:schemeClr val="lt1"/>
                </a:solidFill>
              </a:rPr>
              <a:t>Users can input product details and save them to the database </a:t>
            </a:r>
            <a:endParaRPr sz="12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✔ View Products | 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Displays a table of all stored products dynamically fetched from MongoDB.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✔ Edit Products | Allows users to update existing product information.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✔ Delete Single Product | Removes a product from the database and updates the UI.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✔ Delete All Products | Clears the entire product list with one click.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✔ Search Functionality | 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by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filter products in real-time.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✔ Automatic Calculations | 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system dynamically calculates the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total price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based on taxes, ads, and discounts.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66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6367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why we choose this project </a:t>
            </a:r>
            <a:endParaRPr/>
          </a:p>
        </p:txBody>
      </p:sp>
      <p:sp>
        <p:nvSpPr>
          <p:cNvPr id="1664" name="Google Shape;1664;p66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4959900" cy="22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Product Management System (PMS)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was chosen as our project because it provides a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real-world application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CRUD (Create, Read, Update, Delete) operations while also helping us develop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full-stack 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skills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key reasons why we selected this project: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1️⃣ Practical and Real-World Use Case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2️⃣ Perfect for Learning CRUD Operations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3️⃣Full-Stack Development Experience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4️⃣ Implementing Real-Time Search and Filtering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67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Technical Challenges</a:t>
            </a:r>
            <a:endParaRPr/>
          </a:p>
        </p:txBody>
      </p:sp>
      <p:sp>
        <p:nvSpPr>
          <p:cNvPr id="1670" name="Google Shape;1670;p67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31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Search Functionality Not Working</a:t>
            </a:r>
            <a:endParaRPr sz="13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🔹 Challenge: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project had a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by title/category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but after applying it to MongoDB, the function broke.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UI did not update properly when filtering products.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✅ Solution: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Restored </a:t>
            </a:r>
            <a:r>
              <a:rPr lang="ar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GetSearchMood()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set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search mode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(title/category).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Implemented a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JavaScript filtering function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update the product list dynamically.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671" name="Google Shape;167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350" y="1451550"/>
            <a:ext cx="4486425" cy="2344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8"/>
          <p:cNvSpPr txBox="1">
            <a:spLocks noGrp="1"/>
          </p:cNvSpPr>
          <p:nvPr>
            <p:ph type="title"/>
          </p:nvPr>
        </p:nvSpPr>
        <p:spPr>
          <a:xfrm>
            <a:off x="270000" y="561800"/>
            <a:ext cx="4097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/>
              <a:t>Technical Challenges cont.</a:t>
            </a:r>
            <a:endParaRPr/>
          </a:p>
        </p:txBody>
      </p:sp>
      <p:sp>
        <p:nvSpPr>
          <p:cNvPr id="1677" name="Google Shape;1677;p68"/>
          <p:cNvSpPr txBox="1">
            <a:spLocks noGrp="1"/>
          </p:cNvSpPr>
          <p:nvPr>
            <p:ph type="body" idx="1"/>
          </p:nvPr>
        </p:nvSpPr>
        <p:spPr>
          <a:xfrm>
            <a:off x="613575" y="1707800"/>
            <a:ext cx="3739200" cy="260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Ensuring Data Consistency in MongoDB</a:t>
            </a:r>
            <a:endParaRPr sz="13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🔹 Challenge: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Some products were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duplicated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due to the </a:t>
            </a:r>
            <a:r>
              <a:rPr lang="ar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field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allowing multiple entries.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Users expected all products to be stored individually.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Looped </a:t>
            </a:r>
            <a:r>
              <a:rPr lang="ar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when saving products to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ensure multiple records are created properly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1678" name="Google Shape;167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6675"/>
            <a:ext cx="4486424" cy="2270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69"/>
          <p:cNvSpPr txBox="1">
            <a:spLocks noGrp="1"/>
          </p:cNvSpPr>
          <p:nvPr>
            <p:ph type="title"/>
          </p:nvPr>
        </p:nvSpPr>
        <p:spPr>
          <a:xfrm>
            <a:off x="628425" y="561800"/>
            <a:ext cx="3739200" cy="65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biggest mistake we made during this project</a:t>
            </a:r>
            <a:endParaRPr/>
          </a:p>
        </p:txBody>
      </p:sp>
      <p:pic>
        <p:nvPicPr>
          <p:cNvPr id="1684" name="Google Shape;1684;p6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874" r="12874"/>
          <a:stretch/>
        </p:blipFill>
        <p:spPr>
          <a:xfrm>
            <a:off x="4664825" y="975600"/>
            <a:ext cx="4213800" cy="3192300"/>
          </a:xfrm>
          <a:prstGeom prst="snip1Rect">
            <a:avLst>
              <a:gd name="adj" fmla="val 16667"/>
            </a:avLst>
          </a:prstGeom>
        </p:spPr>
      </p:pic>
      <p:sp>
        <p:nvSpPr>
          <p:cNvPr id="1685" name="Google Shape;1685;p69"/>
          <p:cNvSpPr txBox="1">
            <a:spLocks noGrp="1"/>
          </p:cNvSpPr>
          <p:nvPr>
            <p:ph type="body" idx="1"/>
          </p:nvPr>
        </p:nvSpPr>
        <p:spPr>
          <a:xfrm>
            <a:off x="214925" y="1707800"/>
            <a:ext cx="4137900" cy="32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of the biggest mistakes we made was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initially designing the system to work only with Local Storage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When transitioning to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MongoDB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we faced several unexpected challenges that could have been avoided if we had planned for a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database-driven approach from the beginning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faced logic errors , UI not updating properly after CRUD operations.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transition from Local Storage to MongoDB was a valuable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experience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Now, the system is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scalable, database-driven, and properly structured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If we build a similar project in the future, we will </a:t>
            </a:r>
            <a:r>
              <a:rPr lang="ar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 for database integration from the beginning</a:t>
            </a:r>
            <a:r>
              <a:rPr lang="a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70"/>
          <p:cNvSpPr txBox="1">
            <a:spLocks noGrp="1"/>
          </p:cNvSpPr>
          <p:nvPr>
            <p:ph type="body" idx="1"/>
          </p:nvPr>
        </p:nvSpPr>
        <p:spPr>
          <a:xfrm>
            <a:off x="425625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2000" b="1" i="1" dirty="0">
                <a:solidFill>
                  <a:schemeClr val="accent4"/>
                </a:solidFill>
                <a:cs typeface="+mn-cs"/>
              </a:rPr>
              <a:t>The project was made by :</a:t>
            </a:r>
            <a:endParaRPr sz="2000" b="1" i="1" dirty="0">
              <a:solidFill>
                <a:schemeClr val="accent4"/>
              </a:solidFill>
              <a:cs typeface="+mn-cs"/>
            </a:endParaRPr>
          </a:p>
          <a:p>
            <a:pPr marL="457200" lvl="0" indent="-330200" algn="r" rtl="1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ar" sz="1600" dirty="0">
                <a:cs typeface="+mn-cs"/>
              </a:rPr>
              <a:t>بدر فهد المسعود | 443017986</a:t>
            </a:r>
            <a:endParaRPr sz="1600" dirty="0">
              <a:cs typeface="+mn-cs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ar" sz="1600" dirty="0">
                <a:cs typeface="+mn-cs"/>
              </a:rPr>
              <a:t>خالد وليد الصنيدح | 443016780</a:t>
            </a:r>
            <a:endParaRPr sz="1600" dirty="0">
              <a:cs typeface="+mn-cs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ar" sz="1600" dirty="0">
                <a:cs typeface="+mn-cs"/>
              </a:rPr>
              <a:t>خالد نافع هوسه | 443016589</a:t>
            </a:r>
            <a:endParaRPr sz="1600" dirty="0">
              <a:cs typeface="+mn-cs"/>
            </a:endParaRPr>
          </a:p>
          <a:p>
            <a:pPr marL="457200" lvl="0" indent="-330200" algn="r" rtl="1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ar" sz="1600" dirty="0">
                <a:cs typeface="+mn-cs"/>
              </a:rPr>
              <a:t>عبدالله حمدان الدوسري | 444002393</a:t>
            </a:r>
            <a:endParaRPr sz="1600" dirty="0">
              <a:cs typeface="+mn-cs"/>
            </a:endParaRPr>
          </a:p>
        </p:txBody>
      </p:sp>
      <p:sp>
        <p:nvSpPr>
          <p:cNvPr id="1691" name="Google Shape;1691;p70"/>
          <p:cNvSpPr txBox="1">
            <a:spLocks noGrp="1"/>
          </p:cNvSpPr>
          <p:nvPr>
            <p:ph type="title"/>
          </p:nvPr>
        </p:nvSpPr>
        <p:spPr>
          <a:xfrm>
            <a:off x="687275" y="606275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dirty="0"/>
              <a:t>Product Management System (PMS)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71"/>
          <p:cNvSpPr txBox="1">
            <a:spLocks noGrp="1"/>
          </p:cNvSpPr>
          <p:nvPr>
            <p:ph type="title"/>
          </p:nvPr>
        </p:nvSpPr>
        <p:spPr>
          <a:xfrm>
            <a:off x="540850" y="1866200"/>
            <a:ext cx="7596900" cy="100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Thank you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any questions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 Whisp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1817"/>
      </a:accent1>
      <a:accent2>
        <a:srgbClr val="CFADBE"/>
      </a:accent2>
      <a:accent3>
        <a:srgbClr val="FFC0A5"/>
      </a:accent3>
      <a:accent4>
        <a:srgbClr val="FFB173"/>
      </a:accent4>
      <a:accent5>
        <a:srgbClr val="E75833"/>
      </a:accent5>
      <a:accent6>
        <a:srgbClr val="FFEF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DM Sans SemiBold</vt:lpstr>
      <vt:lpstr>Arial</vt:lpstr>
      <vt:lpstr>Fredoka</vt:lpstr>
      <vt:lpstr>Roboto Mono</vt:lpstr>
      <vt:lpstr>DM Sans</vt:lpstr>
      <vt:lpstr>Hepta Slab SemiBold</vt:lpstr>
      <vt:lpstr>DM Sans Medium</vt:lpstr>
      <vt:lpstr>Glegoo</vt:lpstr>
      <vt:lpstr>Simple Light</vt:lpstr>
      <vt:lpstr>Midnight Whisper</vt:lpstr>
      <vt:lpstr>INTRODUCTION</vt:lpstr>
      <vt:lpstr>Features | how does it work</vt:lpstr>
      <vt:lpstr>why we choose this project </vt:lpstr>
      <vt:lpstr>Technical Challenges</vt:lpstr>
      <vt:lpstr>Technical Challenges cont.</vt:lpstr>
      <vt:lpstr>biggest mistake we made during this project</vt:lpstr>
      <vt:lpstr>Product Management System (PMS)</vt:lpstr>
      <vt:lpstr>Thank you   any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BADER FAHAD MOHAMMED ALMASOUD</cp:lastModifiedBy>
  <cp:revision>1</cp:revision>
  <dcterms:modified xsi:type="dcterms:W3CDTF">2025-01-29T14:28:03Z</dcterms:modified>
</cp:coreProperties>
</file>