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3"/>
  </p:notesMasterIdLst>
  <p:sldIdLst>
    <p:sldId id="256" r:id="rId3"/>
    <p:sldId id="257" r:id="rId4"/>
    <p:sldId id="265" r:id="rId5"/>
    <p:sldId id="264" r:id="rId6"/>
    <p:sldId id="263" r:id="rId7"/>
    <p:sldId id="258" r:id="rId8"/>
    <p:sldId id="266" r:id="rId9"/>
    <p:sldId id="267" r:id="rId10"/>
    <p:sldId id="259" r:id="rId11"/>
    <p:sldId id="260" r:id="rId12"/>
    <p:sldId id="272" r:id="rId13"/>
    <p:sldId id="270" r:id="rId14"/>
    <p:sldId id="271" r:id="rId15"/>
    <p:sldId id="273" r:id="rId16"/>
    <p:sldId id="274" r:id="rId17"/>
    <p:sldId id="275" r:id="rId18"/>
    <p:sldId id="261" r:id="rId19"/>
    <p:sldId id="268" r:id="rId20"/>
    <p:sldId id="269" r:id="rId21"/>
    <p:sldId id="262" r:id="rId22"/>
  </p:sldIdLst>
  <p:sldSz cx="18288000" cy="10287000"/>
  <p:notesSz cx="18288000" cy="10287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notesMaster" Target="notesMasters/notesMaster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924800" cy="51613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0358968" y="0"/>
            <a:ext cx="7924800" cy="51613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057900" y="1285875"/>
            <a:ext cx="6172200" cy="3471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828800" y="4950619"/>
            <a:ext cx="14630400" cy="405050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70865"/>
            <a:ext cx="7924800" cy="51613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0358968" y="9770865"/>
            <a:ext cx="7924800" cy="51613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0" b="0" i="0">
                <a:solidFill>
                  <a:schemeClr val="tx1"/>
                </a:solidFill>
                <a:latin typeface="Arial Black" panose="020B0A04020102020204"/>
                <a:cs typeface="Arial Black" panose="020B0A040201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000" b="0" i="0">
                <a:solidFill>
                  <a:schemeClr val="tx1"/>
                </a:solidFill>
                <a:latin typeface="Tahoma" panose="020B0604030504040204"/>
                <a:cs typeface="Tahom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900" b="0" i="0">
                <a:solidFill>
                  <a:schemeClr val="bg1"/>
                </a:solidFill>
                <a:latin typeface="Lucida Sans Unicode" panose="020B0602030504020204"/>
                <a:cs typeface="Lucida Sans Unicode" panose="020B0602030504020204"/>
              </a:defRPr>
            </a:lvl1pPr>
          </a:lstStyle>
          <a:p>
            <a:pPr marL="12700">
              <a:lnSpc>
                <a:spcPct val="100000"/>
              </a:lnSpc>
              <a:spcBef>
                <a:spcPts val="230"/>
              </a:spcBef>
            </a:pPr>
            <a:r>
              <a:rPr spc="-60" dirty="0"/>
              <a:t>Organized</a:t>
            </a:r>
            <a:r>
              <a:rPr spc="-100" dirty="0"/>
              <a:t> </a:t>
            </a:r>
            <a:r>
              <a:rPr spc="-10" dirty="0"/>
              <a:t>under</a:t>
            </a:r>
            <a:r>
              <a:rPr spc="-95" dirty="0"/>
              <a:t> </a:t>
            </a:r>
            <a:r>
              <a:rPr spc="-60" dirty="0"/>
              <a:t>Agamya</a:t>
            </a:r>
            <a:r>
              <a:rPr spc="-95" dirty="0"/>
              <a:t> </a:t>
            </a:r>
            <a:r>
              <a:rPr spc="-75" dirty="0"/>
              <a:t>Tech</a:t>
            </a:r>
            <a:r>
              <a:rPr spc="-95" dirty="0"/>
              <a:t> </a:t>
            </a:r>
            <a:r>
              <a:rPr spc="-30" dirty="0"/>
              <a:t>Summit</a:t>
            </a:r>
            <a:r>
              <a:rPr spc="-100" dirty="0"/>
              <a:t> </a:t>
            </a:r>
            <a:r>
              <a:rPr spc="-130" dirty="0"/>
              <a:t>2025</a:t>
            </a:r>
            <a:r>
              <a:rPr spc="-95" dirty="0"/>
              <a:t> </a:t>
            </a:r>
            <a:r>
              <a:rPr spc="325" dirty="0"/>
              <a:t>|</a:t>
            </a:r>
            <a:r>
              <a:rPr spc="-95" dirty="0"/>
              <a:t> </a:t>
            </a:r>
            <a:r>
              <a:rPr spc="-25" dirty="0"/>
              <a:t>Managed</a:t>
            </a:r>
            <a:r>
              <a:rPr spc="-95" dirty="0"/>
              <a:t> </a:t>
            </a:r>
            <a:r>
              <a:rPr spc="-50" dirty="0"/>
              <a:t>by</a:t>
            </a:r>
            <a:r>
              <a:rPr spc="-100" dirty="0"/>
              <a:t> </a:t>
            </a:r>
            <a:r>
              <a:rPr dirty="0"/>
              <a:t>IEEE</a:t>
            </a:r>
            <a:r>
              <a:rPr spc="-95" dirty="0"/>
              <a:t> </a:t>
            </a:r>
            <a:r>
              <a:rPr spc="-40" dirty="0"/>
              <a:t>Computer</a:t>
            </a:r>
            <a:r>
              <a:rPr spc="-95" dirty="0"/>
              <a:t> </a:t>
            </a:r>
            <a:r>
              <a:rPr spc="-40" dirty="0"/>
              <a:t>Society</a:t>
            </a:r>
            <a:r>
              <a:rPr spc="-95" dirty="0"/>
              <a:t> </a:t>
            </a:r>
            <a:r>
              <a:rPr dirty="0"/>
              <a:t>–</a:t>
            </a:r>
            <a:r>
              <a:rPr spc="-100" dirty="0"/>
              <a:t> </a:t>
            </a:r>
            <a:r>
              <a:rPr spc="-55" dirty="0"/>
              <a:t>KLEIT</a:t>
            </a:r>
            <a:r>
              <a:rPr spc="-95" dirty="0"/>
              <a:t> </a:t>
            </a:r>
            <a:r>
              <a:rPr spc="325" dirty="0"/>
              <a:t>|</a:t>
            </a:r>
            <a:r>
              <a:rPr spc="-95" dirty="0"/>
              <a:t> </a:t>
            </a:r>
            <a:r>
              <a:rPr dirty="0"/>
              <a:t>In</a:t>
            </a:r>
            <a:r>
              <a:rPr spc="-95" dirty="0"/>
              <a:t> </a:t>
            </a:r>
            <a:r>
              <a:rPr spc="-20" dirty="0"/>
              <a:t>Partnership</a:t>
            </a:r>
            <a:r>
              <a:rPr spc="-100" dirty="0"/>
              <a:t> </a:t>
            </a:r>
            <a:r>
              <a:rPr spc="-35" dirty="0"/>
              <a:t>with</a:t>
            </a:r>
            <a:r>
              <a:rPr spc="-95" dirty="0"/>
              <a:t> </a:t>
            </a:r>
            <a:r>
              <a:rPr spc="-10" dirty="0"/>
              <a:t>CySeck</a:t>
            </a:r>
            <a:endParaRPr spc="-1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000" b="0" i="0">
                <a:solidFill>
                  <a:schemeClr val="tx1"/>
                </a:solidFill>
                <a:latin typeface="Arial Black" panose="020B0A04020102020204"/>
                <a:cs typeface="Arial Black" panose="020B0A040201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5000" b="0" i="0">
                <a:solidFill>
                  <a:schemeClr val="tx1"/>
                </a:solidFill>
                <a:latin typeface="Tahoma" panose="020B0604030504040204"/>
                <a:cs typeface="Tahom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900" b="0" i="0">
                <a:solidFill>
                  <a:schemeClr val="bg1"/>
                </a:solidFill>
                <a:latin typeface="Lucida Sans Unicode" panose="020B0602030504020204"/>
                <a:cs typeface="Lucida Sans Unicode" panose="020B0602030504020204"/>
              </a:defRPr>
            </a:lvl1pPr>
          </a:lstStyle>
          <a:p>
            <a:pPr marL="12700">
              <a:lnSpc>
                <a:spcPct val="100000"/>
              </a:lnSpc>
              <a:spcBef>
                <a:spcPts val="230"/>
              </a:spcBef>
            </a:pPr>
            <a:r>
              <a:rPr spc="-60" dirty="0"/>
              <a:t>Organized</a:t>
            </a:r>
            <a:r>
              <a:rPr spc="-100" dirty="0"/>
              <a:t> </a:t>
            </a:r>
            <a:r>
              <a:rPr spc="-10" dirty="0"/>
              <a:t>under</a:t>
            </a:r>
            <a:r>
              <a:rPr spc="-95" dirty="0"/>
              <a:t> </a:t>
            </a:r>
            <a:r>
              <a:rPr spc="-60" dirty="0"/>
              <a:t>Agamya</a:t>
            </a:r>
            <a:r>
              <a:rPr spc="-95" dirty="0"/>
              <a:t> </a:t>
            </a:r>
            <a:r>
              <a:rPr spc="-75" dirty="0"/>
              <a:t>Tech</a:t>
            </a:r>
            <a:r>
              <a:rPr spc="-95" dirty="0"/>
              <a:t> </a:t>
            </a:r>
            <a:r>
              <a:rPr spc="-30" dirty="0"/>
              <a:t>Summit</a:t>
            </a:r>
            <a:r>
              <a:rPr spc="-100" dirty="0"/>
              <a:t> </a:t>
            </a:r>
            <a:r>
              <a:rPr spc="-130" dirty="0"/>
              <a:t>2025</a:t>
            </a:r>
            <a:r>
              <a:rPr spc="-95" dirty="0"/>
              <a:t> </a:t>
            </a:r>
            <a:r>
              <a:rPr spc="325" dirty="0"/>
              <a:t>|</a:t>
            </a:r>
            <a:r>
              <a:rPr spc="-95" dirty="0"/>
              <a:t> </a:t>
            </a:r>
            <a:r>
              <a:rPr spc="-25" dirty="0"/>
              <a:t>Managed</a:t>
            </a:r>
            <a:r>
              <a:rPr spc="-95" dirty="0"/>
              <a:t> </a:t>
            </a:r>
            <a:r>
              <a:rPr spc="-50" dirty="0"/>
              <a:t>by</a:t>
            </a:r>
            <a:r>
              <a:rPr spc="-100" dirty="0"/>
              <a:t> </a:t>
            </a:r>
            <a:r>
              <a:rPr dirty="0"/>
              <a:t>IEEE</a:t>
            </a:r>
            <a:r>
              <a:rPr spc="-95" dirty="0"/>
              <a:t> </a:t>
            </a:r>
            <a:r>
              <a:rPr spc="-40" dirty="0"/>
              <a:t>Computer</a:t>
            </a:r>
            <a:r>
              <a:rPr spc="-95" dirty="0"/>
              <a:t> </a:t>
            </a:r>
            <a:r>
              <a:rPr spc="-40" dirty="0"/>
              <a:t>Society</a:t>
            </a:r>
            <a:r>
              <a:rPr spc="-95" dirty="0"/>
              <a:t> </a:t>
            </a:r>
            <a:r>
              <a:rPr dirty="0"/>
              <a:t>–</a:t>
            </a:r>
            <a:r>
              <a:rPr spc="-100" dirty="0"/>
              <a:t> </a:t>
            </a:r>
            <a:r>
              <a:rPr spc="-55" dirty="0"/>
              <a:t>KLEIT</a:t>
            </a:r>
            <a:r>
              <a:rPr spc="-95" dirty="0"/>
              <a:t> </a:t>
            </a:r>
            <a:r>
              <a:rPr spc="325" dirty="0"/>
              <a:t>|</a:t>
            </a:r>
            <a:r>
              <a:rPr spc="-95" dirty="0"/>
              <a:t> </a:t>
            </a:r>
            <a:r>
              <a:rPr dirty="0"/>
              <a:t>In</a:t>
            </a:r>
            <a:r>
              <a:rPr spc="-95" dirty="0"/>
              <a:t> </a:t>
            </a:r>
            <a:r>
              <a:rPr spc="-20" dirty="0"/>
              <a:t>Partnership</a:t>
            </a:r>
            <a:r>
              <a:rPr spc="-100" dirty="0"/>
              <a:t> </a:t>
            </a:r>
            <a:r>
              <a:rPr spc="-35" dirty="0"/>
              <a:t>with</a:t>
            </a:r>
            <a:r>
              <a:rPr spc="-95" dirty="0"/>
              <a:t> </a:t>
            </a:r>
            <a:r>
              <a:rPr spc="-10" dirty="0"/>
              <a:t>CySeck</a:t>
            </a:r>
            <a:endParaRPr spc="-1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000" b="0" i="0">
                <a:solidFill>
                  <a:schemeClr val="tx1"/>
                </a:solidFill>
                <a:latin typeface="Arial Black" panose="020B0A04020102020204"/>
                <a:cs typeface="Arial Black" panose="020B0A040201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900" b="0" i="0">
                <a:solidFill>
                  <a:schemeClr val="bg1"/>
                </a:solidFill>
                <a:latin typeface="Lucida Sans Unicode" panose="020B0602030504020204"/>
                <a:cs typeface="Lucida Sans Unicode" panose="020B0602030504020204"/>
              </a:defRPr>
            </a:lvl1pPr>
          </a:lstStyle>
          <a:p>
            <a:pPr marL="12700">
              <a:lnSpc>
                <a:spcPct val="100000"/>
              </a:lnSpc>
              <a:spcBef>
                <a:spcPts val="230"/>
              </a:spcBef>
            </a:pPr>
            <a:r>
              <a:rPr spc="-60" dirty="0"/>
              <a:t>Organized</a:t>
            </a:r>
            <a:r>
              <a:rPr spc="-100" dirty="0"/>
              <a:t> </a:t>
            </a:r>
            <a:r>
              <a:rPr spc="-10" dirty="0"/>
              <a:t>under</a:t>
            </a:r>
            <a:r>
              <a:rPr spc="-95" dirty="0"/>
              <a:t> </a:t>
            </a:r>
            <a:r>
              <a:rPr spc="-60" dirty="0"/>
              <a:t>Agamya</a:t>
            </a:r>
            <a:r>
              <a:rPr spc="-95" dirty="0"/>
              <a:t> </a:t>
            </a:r>
            <a:r>
              <a:rPr spc="-75" dirty="0"/>
              <a:t>Tech</a:t>
            </a:r>
            <a:r>
              <a:rPr spc="-95" dirty="0"/>
              <a:t> </a:t>
            </a:r>
            <a:r>
              <a:rPr spc="-30" dirty="0"/>
              <a:t>Summit</a:t>
            </a:r>
            <a:r>
              <a:rPr spc="-100" dirty="0"/>
              <a:t> </a:t>
            </a:r>
            <a:r>
              <a:rPr spc="-130" dirty="0"/>
              <a:t>2025</a:t>
            </a:r>
            <a:r>
              <a:rPr spc="-95" dirty="0"/>
              <a:t> </a:t>
            </a:r>
            <a:r>
              <a:rPr spc="325" dirty="0"/>
              <a:t>|</a:t>
            </a:r>
            <a:r>
              <a:rPr spc="-95" dirty="0"/>
              <a:t> </a:t>
            </a:r>
            <a:r>
              <a:rPr spc="-25" dirty="0"/>
              <a:t>Managed</a:t>
            </a:r>
            <a:r>
              <a:rPr spc="-95" dirty="0"/>
              <a:t> </a:t>
            </a:r>
            <a:r>
              <a:rPr spc="-50" dirty="0"/>
              <a:t>by</a:t>
            </a:r>
            <a:r>
              <a:rPr spc="-100" dirty="0"/>
              <a:t> </a:t>
            </a:r>
            <a:r>
              <a:rPr dirty="0"/>
              <a:t>IEEE</a:t>
            </a:r>
            <a:r>
              <a:rPr spc="-95" dirty="0"/>
              <a:t> </a:t>
            </a:r>
            <a:r>
              <a:rPr spc="-40" dirty="0"/>
              <a:t>Computer</a:t>
            </a:r>
            <a:r>
              <a:rPr spc="-95" dirty="0"/>
              <a:t> </a:t>
            </a:r>
            <a:r>
              <a:rPr spc="-40" dirty="0"/>
              <a:t>Society</a:t>
            </a:r>
            <a:r>
              <a:rPr spc="-95" dirty="0"/>
              <a:t> </a:t>
            </a:r>
            <a:r>
              <a:rPr dirty="0"/>
              <a:t>–</a:t>
            </a:r>
            <a:r>
              <a:rPr spc="-100" dirty="0"/>
              <a:t> </a:t>
            </a:r>
            <a:r>
              <a:rPr spc="-55" dirty="0"/>
              <a:t>KLEIT</a:t>
            </a:r>
            <a:r>
              <a:rPr spc="-95" dirty="0"/>
              <a:t> </a:t>
            </a:r>
            <a:r>
              <a:rPr spc="325" dirty="0"/>
              <a:t>|</a:t>
            </a:r>
            <a:r>
              <a:rPr spc="-95" dirty="0"/>
              <a:t> </a:t>
            </a:r>
            <a:r>
              <a:rPr dirty="0"/>
              <a:t>In</a:t>
            </a:r>
            <a:r>
              <a:rPr spc="-95" dirty="0"/>
              <a:t> </a:t>
            </a:r>
            <a:r>
              <a:rPr spc="-20" dirty="0"/>
              <a:t>Partnership</a:t>
            </a:r>
            <a:r>
              <a:rPr spc="-100" dirty="0"/>
              <a:t> </a:t>
            </a:r>
            <a:r>
              <a:rPr spc="-35" dirty="0"/>
              <a:t>with</a:t>
            </a:r>
            <a:r>
              <a:rPr spc="-95" dirty="0"/>
              <a:t> </a:t>
            </a:r>
            <a:r>
              <a:rPr spc="-10" dirty="0"/>
              <a:t>CySeck</a:t>
            </a:r>
            <a:endParaRPr spc="-10"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000" b="0" i="0">
                <a:solidFill>
                  <a:schemeClr val="tx1"/>
                </a:solidFill>
                <a:latin typeface="Arial Black" panose="020B0A04020102020204"/>
                <a:cs typeface="Arial Black" panose="020B0A040201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900" b="0" i="0">
                <a:solidFill>
                  <a:schemeClr val="bg1"/>
                </a:solidFill>
                <a:latin typeface="Lucida Sans Unicode" panose="020B0602030504020204"/>
                <a:cs typeface="Lucida Sans Unicode" panose="020B0602030504020204"/>
              </a:defRPr>
            </a:lvl1pPr>
          </a:lstStyle>
          <a:p>
            <a:pPr marL="12700">
              <a:lnSpc>
                <a:spcPct val="100000"/>
              </a:lnSpc>
              <a:spcBef>
                <a:spcPts val="230"/>
              </a:spcBef>
            </a:pPr>
            <a:r>
              <a:rPr spc="-60" dirty="0"/>
              <a:t>Organized</a:t>
            </a:r>
            <a:r>
              <a:rPr spc="-100" dirty="0"/>
              <a:t> </a:t>
            </a:r>
            <a:r>
              <a:rPr spc="-10" dirty="0"/>
              <a:t>under</a:t>
            </a:r>
            <a:r>
              <a:rPr spc="-95" dirty="0"/>
              <a:t> </a:t>
            </a:r>
            <a:r>
              <a:rPr spc="-60" dirty="0"/>
              <a:t>Agamya</a:t>
            </a:r>
            <a:r>
              <a:rPr spc="-95" dirty="0"/>
              <a:t> </a:t>
            </a:r>
            <a:r>
              <a:rPr spc="-75" dirty="0"/>
              <a:t>Tech</a:t>
            </a:r>
            <a:r>
              <a:rPr spc="-95" dirty="0"/>
              <a:t> </a:t>
            </a:r>
            <a:r>
              <a:rPr spc="-30" dirty="0"/>
              <a:t>Summit</a:t>
            </a:r>
            <a:r>
              <a:rPr spc="-100" dirty="0"/>
              <a:t> </a:t>
            </a:r>
            <a:r>
              <a:rPr spc="-130" dirty="0"/>
              <a:t>2025</a:t>
            </a:r>
            <a:r>
              <a:rPr spc="-95" dirty="0"/>
              <a:t> </a:t>
            </a:r>
            <a:r>
              <a:rPr spc="325" dirty="0"/>
              <a:t>|</a:t>
            </a:r>
            <a:r>
              <a:rPr spc="-95" dirty="0"/>
              <a:t> </a:t>
            </a:r>
            <a:r>
              <a:rPr spc="-25" dirty="0"/>
              <a:t>Managed</a:t>
            </a:r>
            <a:r>
              <a:rPr spc="-95" dirty="0"/>
              <a:t> </a:t>
            </a:r>
            <a:r>
              <a:rPr spc="-50" dirty="0"/>
              <a:t>by</a:t>
            </a:r>
            <a:r>
              <a:rPr spc="-100" dirty="0"/>
              <a:t> </a:t>
            </a:r>
            <a:r>
              <a:rPr dirty="0"/>
              <a:t>IEEE</a:t>
            </a:r>
            <a:r>
              <a:rPr spc="-95" dirty="0"/>
              <a:t> </a:t>
            </a:r>
            <a:r>
              <a:rPr spc="-40" dirty="0"/>
              <a:t>Computer</a:t>
            </a:r>
            <a:r>
              <a:rPr spc="-95" dirty="0"/>
              <a:t> </a:t>
            </a:r>
            <a:r>
              <a:rPr spc="-40" dirty="0"/>
              <a:t>Society</a:t>
            </a:r>
            <a:r>
              <a:rPr spc="-95" dirty="0"/>
              <a:t> </a:t>
            </a:r>
            <a:r>
              <a:rPr dirty="0"/>
              <a:t>–</a:t>
            </a:r>
            <a:r>
              <a:rPr spc="-100" dirty="0"/>
              <a:t> </a:t>
            </a:r>
            <a:r>
              <a:rPr spc="-55" dirty="0"/>
              <a:t>KLEIT</a:t>
            </a:r>
            <a:r>
              <a:rPr spc="-95" dirty="0"/>
              <a:t> </a:t>
            </a:r>
            <a:r>
              <a:rPr spc="325" dirty="0"/>
              <a:t>|</a:t>
            </a:r>
            <a:r>
              <a:rPr spc="-95" dirty="0"/>
              <a:t> </a:t>
            </a:r>
            <a:r>
              <a:rPr dirty="0"/>
              <a:t>In</a:t>
            </a:r>
            <a:r>
              <a:rPr spc="-95" dirty="0"/>
              <a:t> </a:t>
            </a:r>
            <a:r>
              <a:rPr spc="-20" dirty="0"/>
              <a:t>Partnership</a:t>
            </a:r>
            <a:r>
              <a:rPr spc="-100" dirty="0"/>
              <a:t> </a:t>
            </a:r>
            <a:r>
              <a:rPr spc="-35" dirty="0"/>
              <a:t>with</a:t>
            </a:r>
            <a:r>
              <a:rPr spc="-95" dirty="0"/>
              <a:t> </a:t>
            </a:r>
            <a:r>
              <a:rPr spc="-10" dirty="0"/>
              <a:t>CySeck</a:t>
            </a:r>
            <a:endParaRPr spc="-10"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900" b="0" i="0">
                <a:solidFill>
                  <a:schemeClr val="bg1"/>
                </a:solidFill>
                <a:latin typeface="Lucida Sans Unicode" panose="020B0602030504020204"/>
                <a:cs typeface="Lucida Sans Unicode" panose="020B0602030504020204"/>
              </a:defRPr>
            </a:lvl1pPr>
          </a:lstStyle>
          <a:p>
            <a:pPr marL="12700">
              <a:lnSpc>
                <a:spcPct val="100000"/>
              </a:lnSpc>
              <a:spcBef>
                <a:spcPts val="230"/>
              </a:spcBef>
            </a:pPr>
            <a:r>
              <a:rPr spc="-60" dirty="0"/>
              <a:t>Organized</a:t>
            </a:r>
            <a:r>
              <a:rPr spc="-100" dirty="0"/>
              <a:t> </a:t>
            </a:r>
            <a:r>
              <a:rPr spc="-10" dirty="0"/>
              <a:t>under</a:t>
            </a:r>
            <a:r>
              <a:rPr spc="-95" dirty="0"/>
              <a:t> </a:t>
            </a:r>
            <a:r>
              <a:rPr spc="-60" dirty="0"/>
              <a:t>Agamya</a:t>
            </a:r>
            <a:r>
              <a:rPr spc="-95" dirty="0"/>
              <a:t> </a:t>
            </a:r>
            <a:r>
              <a:rPr spc="-75" dirty="0"/>
              <a:t>Tech</a:t>
            </a:r>
            <a:r>
              <a:rPr spc="-95" dirty="0"/>
              <a:t> </a:t>
            </a:r>
            <a:r>
              <a:rPr spc="-30" dirty="0"/>
              <a:t>Summit</a:t>
            </a:r>
            <a:r>
              <a:rPr spc="-100" dirty="0"/>
              <a:t> </a:t>
            </a:r>
            <a:r>
              <a:rPr spc="-130" dirty="0"/>
              <a:t>2025</a:t>
            </a:r>
            <a:r>
              <a:rPr spc="-95" dirty="0"/>
              <a:t> </a:t>
            </a:r>
            <a:r>
              <a:rPr spc="325" dirty="0"/>
              <a:t>|</a:t>
            </a:r>
            <a:r>
              <a:rPr spc="-95" dirty="0"/>
              <a:t> </a:t>
            </a:r>
            <a:r>
              <a:rPr spc="-25" dirty="0"/>
              <a:t>Managed</a:t>
            </a:r>
            <a:r>
              <a:rPr spc="-95" dirty="0"/>
              <a:t> </a:t>
            </a:r>
            <a:r>
              <a:rPr spc="-50" dirty="0"/>
              <a:t>by</a:t>
            </a:r>
            <a:r>
              <a:rPr spc="-100" dirty="0"/>
              <a:t> </a:t>
            </a:r>
            <a:r>
              <a:rPr dirty="0"/>
              <a:t>IEEE</a:t>
            </a:r>
            <a:r>
              <a:rPr spc="-95" dirty="0"/>
              <a:t> </a:t>
            </a:r>
            <a:r>
              <a:rPr spc="-40" dirty="0"/>
              <a:t>Computer</a:t>
            </a:r>
            <a:r>
              <a:rPr spc="-95" dirty="0"/>
              <a:t> </a:t>
            </a:r>
            <a:r>
              <a:rPr spc="-40" dirty="0"/>
              <a:t>Society</a:t>
            </a:r>
            <a:r>
              <a:rPr spc="-95" dirty="0"/>
              <a:t> </a:t>
            </a:r>
            <a:r>
              <a:rPr dirty="0"/>
              <a:t>–</a:t>
            </a:r>
            <a:r>
              <a:rPr spc="-100" dirty="0"/>
              <a:t> </a:t>
            </a:r>
            <a:r>
              <a:rPr spc="-55" dirty="0"/>
              <a:t>KLEIT</a:t>
            </a:r>
            <a:r>
              <a:rPr spc="-95" dirty="0"/>
              <a:t> </a:t>
            </a:r>
            <a:r>
              <a:rPr spc="325" dirty="0"/>
              <a:t>|</a:t>
            </a:r>
            <a:r>
              <a:rPr spc="-95" dirty="0"/>
              <a:t> </a:t>
            </a:r>
            <a:r>
              <a:rPr dirty="0"/>
              <a:t>In</a:t>
            </a:r>
            <a:r>
              <a:rPr spc="-95" dirty="0"/>
              <a:t> </a:t>
            </a:r>
            <a:r>
              <a:rPr spc="-20" dirty="0"/>
              <a:t>Partnership</a:t>
            </a:r>
            <a:r>
              <a:rPr spc="-100" dirty="0"/>
              <a:t> </a:t>
            </a:r>
            <a:r>
              <a:rPr spc="-35" dirty="0"/>
              <a:t>with</a:t>
            </a:r>
            <a:r>
              <a:rPr spc="-95" dirty="0"/>
              <a:t> </a:t>
            </a:r>
            <a:r>
              <a:rPr spc="-10" dirty="0"/>
              <a:t>CySeck</a:t>
            </a:r>
            <a:endParaRPr spc="-10"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018043" y="1792576"/>
            <a:ext cx="12482830" cy="124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0" b="0" i="0">
                <a:solidFill>
                  <a:schemeClr val="tx1"/>
                </a:solidFill>
                <a:latin typeface="Arial Black" panose="020B0A04020102020204"/>
                <a:cs typeface="Arial Black" panose="020B0A040201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605664" y="3562408"/>
            <a:ext cx="10836910" cy="2682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000" b="0" i="0">
                <a:solidFill>
                  <a:schemeClr val="tx1"/>
                </a:solidFill>
                <a:latin typeface="Tahoma" panose="020B0604030504040204"/>
                <a:cs typeface="Tahom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463323" y="9882627"/>
            <a:ext cx="13361669" cy="3543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900" b="0" i="0">
                <a:solidFill>
                  <a:schemeClr val="bg1"/>
                </a:solidFill>
                <a:latin typeface="Lucida Sans Unicode" panose="020B0602030504020204"/>
                <a:cs typeface="Lucida Sans Unicode" panose="020B0602030504020204"/>
              </a:defRPr>
            </a:lvl1pPr>
          </a:lstStyle>
          <a:p>
            <a:pPr marL="12700">
              <a:lnSpc>
                <a:spcPct val="100000"/>
              </a:lnSpc>
              <a:spcBef>
                <a:spcPts val="230"/>
              </a:spcBef>
            </a:pPr>
            <a:r>
              <a:rPr spc="-60" dirty="0"/>
              <a:t>Organized</a:t>
            </a:r>
            <a:r>
              <a:rPr spc="-100" dirty="0"/>
              <a:t> </a:t>
            </a:r>
            <a:r>
              <a:rPr spc="-10" dirty="0"/>
              <a:t>under</a:t>
            </a:r>
            <a:r>
              <a:rPr spc="-95" dirty="0"/>
              <a:t> </a:t>
            </a:r>
            <a:r>
              <a:rPr spc="-60" dirty="0"/>
              <a:t>Agamya</a:t>
            </a:r>
            <a:r>
              <a:rPr spc="-95" dirty="0"/>
              <a:t> </a:t>
            </a:r>
            <a:r>
              <a:rPr spc="-75" dirty="0"/>
              <a:t>Tech</a:t>
            </a:r>
            <a:r>
              <a:rPr spc="-95" dirty="0"/>
              <a:t> </a:t>
            </a:r>
            <a:r>
              <a:rPr spc="-30" dirty="0"/>
              <a:t>Summit</a:t>
            </a:r>
            <a:r>
              <a:rPr spc="-100" dirty="0"/>
              <a:t> </a:t>
            </a:r>
            <a:r>
              <a:rPr spc="-130" dirty="0"/>
              <a:t>2025</a:t>
            </a:r>
            <a:r>
              <a:rPr spc="-95" dirty="0"/>
              <a:t> </a:t>
            </a:r>
            <a:r>
              <a:rPr spc="325" dirty="0"/>
              <a:t>|</a:t>
            </a:r>
            <a:r>
              <a:rPr spc="-95" dirty="0"/>
              <a:t> </a:t>
            </a:r>
            <a:r>
              <a:rPr spc="-25" dirty="0"/>
              <a:t>Managed</a:t>
            </a:r>
            <a:r>
              <a:rPr spc="-95" dirty="0"/>
              <a:t> </a:t>
            </a:r>
            <a:r>
              <a:rPr spc="-50" dirty="0"/>
              <a:t>by</a:t>
            </a:r>
            <a:r>
              <a:rPr spc="-100" dirty="0"/>
              <a:t> </a:t>
            </a:r>
            <a:r>
              <a:rPr dirty="0"/>
              <a:t>IEEE</a:t>
            </a:r>
            <a:r>
              <a:rPr spc="-95" dirty="0"/>
              <a:t> </a:t>
            </a:r>
            <a:r>
              <a:rPr spc="-40" dirty="0"/>
              <a:t>Computer</a:t>
            </a:r>
            <a:r>
              <a:rPr spc="-95" dirty="0"/>
              <a:t> </a:t>
            </a:r>
            <a:r>
              <a:rPr spc="-40" dirty="0"/>
              <a:t>Society</a:t>
            </a:r>
            <a:r>
              <a:rPr spc="-95" dirty="0"/>
              <a:t> </a:t>
            </a:r>
            <a:r>
              <a:rPr dirty="0"/>
              <a:t>–</a:t>
            </a:r>
            <a:r>
              <a:rPr spc="-100" dirty="0"/>
              <a:t> </a:t>
            </a:r>
            <a:r>
              <a:rPr spc="-55" dirty="0"/>
              <a:t>KLEIT</a:t>
            </a:r>
            <a:r>
              <a:rPr spc="-95" dirty="0"/>
              <a:t> </a:t>
            </a:r>
            <a:r>
              <a:rPr spc="325" dirty="0"/>
              <a:t>|</a:t>
            </a:r>
            <a:r>
              <a:rPr spc="-95" dirty="0"/>
              <a:t> </a:t>
            </a:r>
            <a:r>
              <a:rPr dirty="0"/>
              <a:t>In</a:t>
            </a:r>
            <a:r>
              <a:rPr spc="-95" dirty="0"/>
              <a:t> </a:t>
            </a:r>
            <a:r>
              <a:rPr spc="-20" dirty="0"/>
              <a:t>Partnership</a:t>
            </a:r>
            <a:r>
              <a:rPr spc="-100" dirty="0"/>
              <a:t> </a:t>
            </a:r>
            <a:r>
              <a:rPr spc="-35" dirty="0"/>
              <a:t>with</a:t>
            </a:r>
            <a:r>
              <a:rPr spc="-95" dirty="0"/>
              <a:t> </a:t>
            </a:r>
            <a:r>
              <a:rPr spc="-10" dirty="0"/>
              <a:t>CySeck</a:t>
            </a:r>
            <a:endParaRPr spc="-1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54970" y="1729013"/>
            <a:ext cx="14810105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9000" spc="-1140" dirty="0"/>
              <a:t>NONEYA</a:t>
            </a:r>
            <a:endParaRPr lang="en-US" sz="9000"/>
          </a:p>
        </p:txBody>
      </p:sp>
      <p:sp>
        <p:nvSpPr>
          <p:cNvPr id="3" name="object 3"/>
          <p:cNvSpPr txBox="1"/>
          <p:nvPr/>
        </p:nvSpPr>
        <p:spPr>
          <a:xfrm>
            <a:off x="3739515" y="2867660"/>
            <a:ext cx="10770235" cy="6822440"/>
          </a:xfrm>
          <a:prstGeom prst="rect">
            <a:avLst/>
          </a:prstGeom>
        </p:spPr>
        <p:txBody>
          <a:bodyPr vert="horz" wrap="square" lIns="0" tIns="215900" rIns="0" bIns="0" rtlCol="0">
            <a:noAutofit/>
          </a:bodyPr>
          <a:lstStyle/>
          <a:p>
            <a:pPr marR="258445" algn="ctr">
              <a:lnSpc>
                <a:spcPct val="100000"/>
              </a:lnSpc>
              <a:spcBef>
                <a:spcPts val="1700"/>
              </a:spcBef>
            </a:pPr>
            <a:r>
              <a:rPr lang="en-US" altLang="en-US" sz="6150" spc="-875" dirty="0">
                <a:latin typeface="Arial Black" panose="020B0A04020102020204"/>
                <a:cs typeface="Arial Black" panose="020B0A04020102020204"/>
              </a:rPr>
              <a:t>Stay Ahead. Alerted. Invested.</a:t>
            </a:r>
            <a:endParaRPr lang="en-US" altLang="en-US" sz="6150" spc="-875" dirty="0">
              <a:latin typeface="Arial Black" panose="020B0A04020102020204"/>
              <a:cs typeface="Arial Black" panose="020B0A04020102020204"/>
            </a:endParaRPr>
          </a:p>
          <a:p>
            <a:pPr marR="258445" algn="ctr">
              <a:lnSpc>
                <a:spcPct val="100000"/>
              </a:lnSpc>
              <a:spcBef>
                <a:spcPts val="1700"/>
              </a:spcBef>
            </a:pPr>
            <a:r>
              <a:rPr sz="6150" spc="-875" dirty="0">
                <a:latin typeface="Arial Black" panose="020B0A04020102020204"/>
                <a:cs typeface="Arial Black" panose="020B0A04020102020204"/>
              </a:rPr>
              <a:t>“</a:t>
            </a:r>
            <a:r>
              <a:rPr lang="en-US" altLang="" sz="6150" spc="-875" dirty="0">
                <a:latin typeface="Arial Black" panose="020B0A04020102020204"/>
                <a:cs typeface="Arial Black" panose="020B0A04020102020204"/>
              </a:rPr>
              <a:t>Team 2 (noneya)</a:t>
            </a:r>
            <a:r>
              <a:rPr sz="6150" spc="-625" dirty="0">
                <a:latin typeface="Arial Black" panose="020B0A04020102020204"/>
                <a:cs typeface="Arial Black" panose="020B0A04020102020204"/>
              </a:rPr>
              <a:t>”</a:t>
            </a:r>
            <a:endParaRPr sz="6150">
              <a:latin typeface="Arial Black" panose="020B0A04020102020204"/>
              <a:cs typeface="Arial Black" panose="020B0A04020102020204"/>
            </a:endParaRPr>
          </a:p>
          <a:p>
            <a:pPr algn="ctr">
              <a:lnSpc>
                <a:spcPct val="100000"/>
              </a:lnSpc>
              <a:spcBef>
                <a:spcPts val="1560"/>
              </a:spcBef>
            </a:pPr>
            <a:r>
              <a:rPr sz="5000" spc="-780" dirty="0">
                <a:latin typeface="Arial Black" panose="020B0A04020102020204"/>
                <a:cs typeface="Arial Black" panose="020B0A04020102020204"/>
              </a:rPr>
              <a:t>MEMBER</a:t>
            </a:r>
            <a:r>
              <a:rPr sz="5000" spc="-245" dirty="0">
                <a:latin typeface="Arial Black" panose="020B0A04020102020204"/>
                <a:cs typeface="Arial Black" panose="020B0A04020102020204"/>
              </a:rPr>
              <a:t> </a:t>
            </a:r>
            <a:r>
              <a:rPr sz="5000" spc="-1070" dirty="0">
                <a:latin typeface="Arial Black" panose="020B0A04020102020204"/>
                <a:cs typeface="Arial Black" panose="020B0A04020102020204"/>
              </a:rPr>
              <a:t>LIST</a:t>
            </a:r>
            <a:endParaRPr sz="5000">
              <a:latin typeface="Arial Black" panose="020B0A04020102020204"/>
              <a:cs typeface="Arial Black" panose="020B0A04020102020204"/>
            </a:endParaRPr>
          </a:p>
          <a:p>
            <a:pPr marL="1191260" algn="ctr">
              <a:lnSpc>
                <a:spcPct val="100000"/>
              </a:lnSpc>
              <a:spcBef>
                <a:spcPts val="2400"/>
              </a:spcBef>
            </a:pPr>
            <a:r>
              <a:rPr lang="en-US" altLang="" sz="4000" spc="114" dirty="0">
                <a:latin typeface="Tahoma" panose="020B0604030504040204"/>
                <a:cs typeface="Tahoma" panose="020B0604030504040204"/>
              </a:rPr>
              <a:t>Jonathan corea</a:t>
            </a:r>
            <a:endParaRPr lang="en-US" altLang="" sz="4000" spc="114" dirty="0">
              <a:latin typeface="Tahoma" panose="020B0604030504040204"/>
              <a:cs typeface="Tahoma" panose="020B0604030504040204"/>
            </a:endParaRPr>
          </a:p>
          <a:p>
            <a:pPr marL="1191260" algn="ctr">
              <a:lnSpc>
                <a:spcPct val="100000"/>
              </a:lnSpc>
              <a:spcBef>
                <a:spcPts val="2400"/>
              </a:spcBef>
            </a:pPr>
            <a:r>
              <a:rPr lang="en-US" altLang="" sz="4000" spc="114" dirty="0">
                <a:latin typeface="Tahoma" panose="020B0604030504040204"/>
                <a:cs typeface="Tahoma" panose="020B0604030504040204"/>
              </a:rPr>
              <a:t>Srijan K</a:t>
            </a:r>
            <a:endParaRPr sz="4000">
              <a:latin typeface="Tahoma" panose="020B0604030504040204"/>
              <a:cs typeface="Tahoma" panose="020B0604030504040204"/>
            </a:endParaRPr>
          </a:p>
          <a:p>
            <a:pPr marL="1191260" algn="ctr">
              <a:lnSpc>
                <a:spcPct val="100000"/>
              </a:lnSpc>
              <a:spcBef>
                <a:spcPts val="1690"/>
              </a:spcBef>
            </a:pPr>
            <a:r>
              <a:rPr lang="en-US" altLang="" sz="4000" spc="114" dirty="0">
                <a:latin typeface="Tahoma" panose="020B0604030504040204"/>
                <a:cs typeface="Tahoma" panose="020B0604030504040204"/>
              </a:rPr>
              <a:t>Austin Vas</a:t>
            </a:r>
            <a:endParaRPr lang="en-US" altLang="" sz="4000" spc="114" dirty="0">
              <a:latin typeface="Tahoma" panose="020B0604030504040204"/>
              <a:cs typeface="Tahoma" panose="020B0604030504040204"/>
            </a:endParaRPr>
          </a:p>
          <a:p>
            <a:pPr marL="1191260" algn="ctr">
              <a:lnSpc>
                <a:spcPct val="100000"/>
              </a:lnSpc>
              <a:spcBef>
                <a:spcPts val="1690"/>
              </a:spcBef>
            </a:pPr>
            <a:r>
              <a:rPr lang="en-US" altLang="" sz="4000" spc="114" dirty="0">
                <a:latin typeface="Tahoma" panose="020B0604030504040204"/>
                <a:cs typeface="Tahoma" panose="020B0604030504040204"/>
              </a:rPr>
              <a:t>Nash Fernandes</a:t>
            </a:r>
            <a:endParaRPr lang="en-US" altLang="" sz="4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7583148" y="1"/>
            <a:ext cx="704850" cy="1438910"/>
          </a:xfrm>
          <a:custGeom>
            <a:avLst/>
            <a:gdLst/>
            <a:ahLst/>
            <a:cxnLst/>
            <a:rect l="l" t="t" r="r" b="b"/>
            <a:pathLst>
              <a:path w="704850" h="1438910">
                <a:moveTo>
                  <a:pt x="627353" y="1438637"/>
                </a:moveTo>
                <a:lnTo>
                  <a:pt x="453362" y="1438637"/>
                </a:lnTo>
                <a:lnTo>
                  <a:pt x="437762" y="1437865"/>
                </a:lnTo>
                <a:lnTo>
                  <a:pt x="390562" y="1430822"/>
                </a:lnTo>
                <a:lnTo>
                  <a:pt x="344494" y="1419244"/>
                </a:lnTo>
                <a:lnTo>
                  <a:pt x="299877" y="1403264"/>
                </a:lnTo>
                <a:lnTo>
                  <a:pt x="257028" y="1383014"/>
                </a:lnTo>
                <a:lnTo>
                  <a:pt x="216266" y="1358626"/>
                </a:lnTo>
                <a:lnTo>
                  <a:pt x="177911" y="1330231"/>
                </a:lnTo>
                <a:lnTo>
                  <a:pt x="142280" y="1297962"/>
                </a:lnTo>
                <a:lnTo>
                  <a:pt x="110010" y="1262331"/>
                </a:lnTo>
                <a:lnTo>
                  <a:pt x="81615" y="1223975"/>
                </a:lnTo>
                <a:lnTo>
                  <a:pt x="57227" y="1183214"/>
                </a:lnTo>
                <a:lnTo>
                  <a:pt x="36977" y="1140365"/>
                </a:lnTo>
                <a:lnTo>
                  <a:pt x="20997" y="1095747"/>
                </a:lnTo>
                <a:lnTo>
                  <a:pt x="9420" y="1049679"/>
                </a:lnTo>
                <a:lnTo>
                  <a:pt x="2377" y="1002480"/>
                </a:lnTo>
                <a:lnTo>
                  <a:pt x="0" y="954467"/>
                </a:lnTo>
                <a:lnTo>
                  <a:pt x="0" y="0"/>
                </a:lnTo>
                <a:lnTo>
                  <a:pt x="704850" y="0"/>
                </a:lnTo>
                <a:lnTo>
                  <a:pt x="704850" y="1427128"/>
                </a:lnTo>
                <a:lnTo>
                  <a:pt x="690152" y="1430822"/>
                </a:lnTo>
                <a:lnTo>
                  <a:pt x="642953" y="1437865"/>
                </a:lnTo>
                <a:lnTo>
                  <a:pt x="627353" y="1438637"/>
                </a:lnTo>
                <a:close/>
              </a:path>
            </a:pathLst>
          </a:custGeom>
          <a:solidFill>
            <a:srgbClr val="FFBD58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5" name="object 5"/>
          <p:cNvGrpSpPr/>
          <p:nvPr/>
        </p:nvGrpSpPr>
        <p:grpSpPr>
          <a:xfrm>
            <a:off x="0" y="9718118"/>
            <a:ext cx="18288000" cy="568960"/>
            <a:chOff x="0" y="9718118"/>
            <a:chExt cx="18288000" cy="568960"/>
          </a:xfrm>
        </p:grpSpPr>
        <p:sp>
          <p:nvSpPr>
            <p:cNvPr id="6" name="object 6"/>
            <p:cNvSpPr/>
            <p:nvPr/>
          </p:nvSpPr>
          <p:spPr>
            <a:xfrm>
              <a:off x="0" y="9889568"/>
              <a:ext cx="18288000" cy="397510"/>
            </a:xfrm>
            <a:custGeom>
              <a:avLst/>
              <a:gdLst/>
              <a:ahLst/>
              <a:cxnLst/>
              <a:rect l="l" t="t" r="r" b="b"/>
              <a:pathLst>
                <a:path w="18288000" h="397509">
                  <a:moveTo>
                    <a:pt x="0" y="397431"/>
                  </a:moveTo>
                  <a:lnTo>
                    <a:pt x="18288000" y="397431"/>
                  </a:lnTo>
                  <a:lnTo>
                    <a:pt x="18288000" y="0"/>
                  </a:lnTo>
                  <a:lnTo>
                    <a:pt x="0" y="0"/>
                  </a:lnTo>
                  <a:lnTo>
                    <a:pt x="0" y="397431"/>
                  </a:lnTo>
                  <a:close/>
                </a:path>
              </a:pathLst>
            </a:custGeom>
            <a:solidFill>
              <a:srgbClr val="1700A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0" y="9718118"/>
              <a:ext cx="18288000" cy="171450"/>
            </a:xfrm>
            <a:custGeom>
              <a:avLst/>
              <a:gdLst/>
              <a:ahLst/>
              <a:cxnLst/>
              <a:rect l="l" t="t" r="r" b="b"/>
              <a:pathLst>
                <a:path w="18288000" h="171450">
                  <a:moveTo>
                    <a:pt x="0" y="0"/>
                  </a:moveTo>
                  <a:lnTo>
                    <a:pt x="18287999" y="0"/>
                  </a:lnTo>
                  <a:lnTo>
                    <a:pt x="18287999" y="171449"/>
                  </a:lnTo>
                  <a:lnTo>
                    <a:pt x="0" y="1714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/>
          <p:nvPr/>
        </p:nvSpPr>
        <p:spPr>
          <a:xfrm>
            <a:off x="17586869" y="1736026"/>
            <a:ext cx="701675" cy="3914140"/>
          </a:xfrm>
          <a:custGeom>
            <a:avLst/>
            <a:gdLst/>
            <a:ahLst/>
            <a:cxnLst/>
            <a:rect l="l" t="t" r="r" b="b"/>
            <a:pathLst>
              <a:path w="701675" h="3914140">
                <a:moveTo>
                  <a:pt x="224817" y="80184"/>
                </a:moveTo>
                <a:lnTo>
                  <a:pt x="701129" y="80184"/>
                </a:lnTo>
                <a:lnTo>
                  <a:pt x="701129" y="642"/>
                </a:lnTo>
                <a:lnTo>
                  <a:pt x="69433" y="0"/>
                </a:lnTo>
                <a:lnTo>
                  <a:pt x="36641" y="1624"/>
                </a:lnTo>
                <a:lnTo>
                  <a:pt x="18347" y="9727"/>
                </a:lnTo>
                <a:lnTo>
                  <a:pt x="10387" y="28455"/>
                </a:lnTo>
                <a:lnTo>
                  <a:pt x="8596" y="61956"/>
                </a:lnTo>
                <a:lnTo>
                  <a:pt x="8589" y="79871"/>
                </a:lnTo>
                <a:lnTo>
                  <a:pt x="121188" y="79871"/>
                </a:lnTo>
                <a:lnTo>
                  <a:pt x="224817" y="80184"/>
                </a:lnTo>
                <a:close/>
              </a:path>
              <a:path w="701675" h="3914140">
                <a:moveTo>
                  <a:pt x="37646" y="1583241"/>
                </a:moveTo>
                <a:lnTo>
                  <a:pt x="55287" y="1579445"/>
                </a:lnTo>
                <a:lnTo>
                  <a:pt x="69418" y="1567192"/>
                </a:lnTo>
                <a:lnTo>
                  <a:pt x="78812" y="1547988"/>
                </a:lnTo>
                <a:lnTo>
                  <a:pt x="82247" y="1523337"/>
                </a:lnTo>
                <a:lnTo>
                  <a:pt x="82178" y="928570"/>
                </a:lnTo>
                <a:lnTo>
                  <a:pt x="82395" y="879013"/>
                </a:lnTo>
                <a:lnTo>
                  <a:pt x="82669" y="834617"/>
                </a:lnTo>
                <a:lnTo>
                  <a:pt x="83107" y="779904"/>
                </a:lnTo>
                <a:lnTo>
                  <a:pt x="83603" y="732463"/>
                </a:lnTo>
                <a:lnTo>
                  <a:pt x="84268" y="680803"/>
                </a:lnTo>
                <a:lnTo>
                  <a:pt x="85047" y="631256"/>
                </a:lnTo>
                <a:lnTo>
                  <a:pt x="85819" y="579304"/>
                </a:lnTo>
                <a:lnTo>
                  <a:pt x="86407" y="527356"/>
                </a:lnTo>
                <a:lnTo>
                  <a:pt x="86843" y="475410"/>
                </a:lnTo>
                <a:lnTo>
                  <a:pt x="87163" y="423467"/>
                </a:lnTo>
                <a:lnTo>
                  <a:pt x="87402" y="371527"/>
                </a:lnTo>
                <a:lnTo>
                  <a:pt x="87979" y="215715"/>
                </a:lnTo>
                <a:lnTo>
                  <a:pt x="88239" y="163779"/>
                </a:lnTo>
                <a:lnTo>
                  <a:pt x="88592" y="111844"/>
                </a:lnTo>
                <a:lnTo>
                  <a:pt x="121188" y="79871"/>
                </a:lnTo>
                <a:lnTo>
                  <a:pt x="8589" y="79871"/>
                </a:lnTo>
                <a:lnTo>
                  <a:pt x="8543" y="163779"/>
                </a:lnTo>
                <a:lnTo>
                  <a:pt x="8285" y="196132"/>
                </a:lnTo>
                <a:lnTo>
                  <a:pt x="6984" y="300020"/>
                </a:lnTo>
                <a:lnTo>
                  <a:pt x="2811" y="611661"/>
                </a:lnTo>
                <a:lnTo>
                  <a:pt x="8173" y="641891"/>
                </a:lnTo>
                <a:lnTo>
                  <a:pt x="10012" y="672109"/>
                </a:lnTo>
                <a:lnTo>
                  <a:pt x="8095" y="702303"/>
                </a:lnTo>
                <a:lnTo>
                  <a:pt x="2190" y="732463"/>
                </a:lnTo>
                <a:lnTo>
                  <a:pt x="2089" y="834617"/>
                </a:lnTo>
                <a:lnTo>
                  <a:pt x="1963" y="978129"/>
                </a:lnTo>
                <a:lnTo>
                  <a:pt x="1906" y="1038941"/>
                </a:lnTo>
                <a:lnTo>
                  <a:pt x="1781" y="1141106"/>
                </a:lnTo>
                <a:lnTo>
                  <a:pt x="1700" y="1192187"/>
                </a:lnTo>
                <a:lnTo>
                  <a:pt x="1604" y="1243268"/>
                </a:lnTo>
                <a:lnTo>
                  <a:pt x="1354" y="1345425"/>
                </a:lnTo>
                <a:lnTo>
                  <a:pt x="1194" y="1396501"/>
                </a:lnTo>
                <a:lnTo>
                  <a:pt x="0" y="1440145"/>
                </a:lnTo>
                <a:lnTo>
                  <a:pt x="0" y="1548975"/>
                </a:lnTo>
                <a:lnTo>
                  <a:pt x="7664" y="1565886"/>
                </a:lnTo>
                <a:lnTo>
                  <a:pt x="20812" y="1578249"/>
                </a:lnTo>
                <a:lnTo>
                  <a:pt x="37646" y="1583241"/>
                </a:lnTo>
                <a:close/>
              </a:path>
              <a:path w="701675" h="3914140">
                <a:moveTo>
                  <a:pt x="448761" y="3913849"/>
                </a:moveTo>
                <a:lnTo>
                  <a:pt x="701129" y="3913849"/>
                </a:lnTo>
                <a:lnTo>
                  <a:pt x="701129" y="3833363"/>
                </a:lnTo>
                <a:lnTo>
                  <a:pt x="313907" y="3832831"/>
                </a:lnTo>
                <a:lnTo>
                  <a:pt x="187504" y="3832831"/>
                </a:lnTo>
                <a:lnTo>
                  <a:pt x="155711" y="3832325"/>
                </a:lnTo>
                <a:lnTo>
                  <a:pt x="136715" y="3833824"/>
                </a:lnTo>
                <a:lnTo>
                  <a:pt x="121592" y="3839976"/>
                </a:lnTo>
                <a:lnTo>
                  <a:pt x="110994" y="3851587"/>
                </a:lnTo>
                <a:lnTo>
                  <a:pt x="105574" y="3869462"/>
                </a:lnTo>
                <a:lnTo>
                  <a:pt x="107779" y="3885166"/>
                </a:lnTo>
                <a:lnTo>
                  <a:pt x="117898" y="3897127"/>
                </a:lnTo>
                <a:lnTo>
                  <a:pt x="134747" y="3904959"/>
                </a:lnTo>
                <a:lnTo>
                  <a:pt x="157142" y="3908277"/>
                </a:lnTo>
                <a:lnTo>
                  <a:pt x="257290" y="3911342"/>
                </a:lnTo>
                <a:lnTo>
                  <a:pt x="448761" y="3913849"/>
                </a:lnTo>
                <a:close/>
              </a:path>
              <a:path w="701675" h="3914140">
                <a:moveTo>
                  <a:pt x="222372" y="3832831"/>
                </a:moveTo>
                <a:lnTo>
                  <a:pt x="320227" y="3832831"/>
                </a:lnTo>
                <a:lnTo>
                  <a:pt x="288308" y="3832631"/>
                </a:lnTo>
                <a:lnTo>
                  <a:pt x="255722" y="3832631"/>
                </a:lnTo>
                <a:lnTo>
                  <a:pt x="222372" y="3832831"/>
                </a:lnTo>
                <a:close/>
              </a:path>
            </a:pathLst>
          </a:custGeom>
          <a:solidFill>
            <a:srgbClr val="004AA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0" y="1848738"/>
            <a:ext cx="647700" cy="3914140"/>
          </a:xfrm>
          <a:custGeom>
            <a:avLst/>
            <a:gdLst/>
            <a:ahLst/>
            <a:cxnLst/>
            <a:rect l="l" t="t" r="r" b="b"/>
            <a:pathLst>
              <a:path w="647700" h="3914140">
                <a:moveTo>
                  <a:pt x="422450" y="80184"/>
                </a:moveTo>
                <a:lnTo>
                  <a:pt x="0" y="80184"/>
                </a:lnTo>
                <a:lnTo>
                  <a:pt x="0" y="642"/>
                </a:lnTo>
                <a:lnTo>
                  <a:pt x="577834" y="0"/>
                </a:lnTo>
                <a:lnTo>
                  <a:pt x="610625" y="1624"/>
                </a:lnTo>
                <a:lnTo>
                  <a:pt x="628920" y="9727"/>
                </a:lnTo>
                <a:lnTo>
                  <a:pt x="636880" y="28455"/>
                </a:lnTo>
                <a:lnTo>
                  <a:pt x="638670" y="61956"/>
                </a:lnTo>
                <a:lnTo>
                  <a:pt x="638678" y="79871"/>
                </a:lnTo>
                <a:lnTo>
                  <a:pt x="526079" y="79871"/>
                </a:lnTo>
                <a:lnTo>
                  <a:pt x="422450" y="80184"/>
                </a:lnTo>
                <a:close/>
              </a:path>
              <a:path w="647700" h="3914140">
                <a:moveTo>
                  <a:pt x="609620" y="1583241"/>
                </a:moveTo>
                <a:lnTo>
                  <a:pt x="591979" y="1579445"/>
                </a:lnTo>
                <a:lnTo>
                  <a:pt x="577849" y="1567192"/>
                </a:lnTo>
                <a:lnTo>
                  <a:pt x="568454" y="1547988"/>
                </a:lnTo>
                <a:lnTo>
                  <a:pt x="565019" y="1523337"/>
                </a:lnTo>
                <a:lnTo>
                  <a:pt x="565088" y="928570"/>
                </a:lnTo>
                <a:lnTo>
                  <a:pt x="564872" y="879013"/>
                </a:lnTo>
                <a:lnTo>
                  <a:pt x="564598" y="834617"/>
                </a:lnTo>
                <a:lnTo>
                  <a:pt x="564160" y="779904"/>
                </a:lnTo>
                <a:lnTo>
                  <a:pt x="563663" y="732463"/>
                </a:lnTo>
                <a:lnTo>
                  <a:pt x="562998" y="680803"/>
                </a:lnTo>
                <a:lnTo>
                  <a:pt x="562220" y="631256"/>
                </a:lnTo>
                <a:lnTo>
                  <a:pt x="561447" y="579304"/>
                </a:lnTo>
                <a:lnTo>
                  <a:pt x="560860" y="527356"/>
                </a:lnTo>
                <a:lnTo>
                  <a:pt x="560424" y="475410"/>
                </a:lnTo>
                <a:lnTo>
                  <a:pt x="560103" y="423467"/>
                </a:lnTo>
                <a:lnTo>
                  <a:pt x="559864" y="371527"/>
                </a:lnTo>
                <a:lnTo>
                  <a:pt x="559288" y="215715"/>
                </a:lnTo>
                <a:lnTo>
                  <a:pt x="559027" y="163779"/>
                </a:lnTo>
                <a:lnTo>
                  <a:pt x="558674" y="111844"/>
                </a:lnTo>
                <a:lnTo>
                  <a:pt x="526079" y="79871"/>
                </a:lnTo>
                <a:lnTo>
                  <a:pt x="638678" y="79871"/>
                </a:lnTo>
                <a:lnTo>
                  <a:pt x="638724" y="163779"/>
                </a:lnTo>
                <a:lnTo>
                  <a:pt x="638981" y="196132"/>
                </a:lnTo>
                <a:lnTo>
                  <a:pt x="640283" y="300020"/>
                </a:lnTo>
                <a:lnTo>
                  <a:pt x="644455" y="611661"/>
                </a:lnTo>
                <a:lnTo>
                  <a:pt x="639094" y="641891"/>
                </a:lnTo>
                <a:lnTo>
                  <a:pt x="637255" y="672109"/>
                </a:lnTo>
                <a:lnTo>
                  <a:pt x="639172" y="702303"/>
                </a:lnTo>
                <a:lnTo>
                  <a:pt x="645077" y="732463"/>
                </a:lnTo>
                <a:lnTo>
                  <a:pt x="645178" y="834617"/>
                </a:lnTo>
                <a:lnTo>
                  <a:pt x="645304" y="978129"/>
                </a:lnTo>
                <a:lnTo>
                  <a:pt x="645360" y="1038941"/>
                </a:lnTo>
                <a:lnTo>
                  <a:pt x="645486" y="1141106"/>
                </a:lnTo>
                <a:lnTo>
                  <a:pt x="645566" y="1192187"/>
                </a:lnTo>
                <a:lnTo>
                  <a:pt x="645663" y="1243268"/>
                </a:lnTo>
                <a:lnTo>
                  <a:pt x="645913" y="1345425"/>
                </a:lnTo>
                <a:lnTo>
                  <a:pt x="646072" y="1396501"/>
                </a:lnTo>
                <a:lnTo>
                  <a:pt x="647266" y="1440128"/>
                </a:lnTo>
                <a:lnTo>
                  <a:pt x="647266" y="1548977"/>
                </a:lnTo>
                <a:lnTo>
                  <a:pt x="639603" y="1565886"/>
                </a:lnTo>
                <a:lnTo>
                  <a:pt x="626454" y="1578249"/>
                </a:lnTo>
                <a:lnTo>
                  <a:pt x="609620" y="1583241"/>
                </a:lnTo>
                <a:close/>
              </a:path>
              <a:path w="647700" h="3914140">
                <a:moveTo>
                  <a:pt x="189659" y="3913902"/>
                </a:moveTo>
                <a:lnTo>
                  <a:pt x="0" y="3913902"/>
                </a:lnTo>
                <a:lnTo>
                  <a:pt x="0" y="3833363"/>
                </a:lnTo>
                <a:lnTo>
                  <a:pt x="333360" y="3832831"/>
                </a:lnTo>
                <a:lnTo>
                  <a:pt x="459763" y="3832831"/>
                </a:lnTo>
                <a:lnTo>
                  <a:pt x="491555" y="3832325"/>
                </a:lnTo>
                <a:lnTo>
                  <a:pt x="510551" y="3833824"/>
                </a:lnTo>
                <a:lnTo>
                  <a:pt x="525675" y="3839976"/>
                </a:lnTo>
                <a:lnTo>
                  <a:pt x="536273" y="3851587"/>
                </a:lnTo>
                <a:lnTo>
                  <a:pt x="541693" y="3869462"/>
                </a:lnTo>
                <a:lnTo>
                  <a:pt x="539487" y="3885166"/>
                </a:lnTo>
                <a:lnTo>
                  <a:pt x="529368" y="3897127"/>
                </a:lnTo>
                <a:lnTo>
                  <a:pt x="512519" y="3904959"/>
                </a:lnTo>
                <a:lnTo>
                  <a:pt x="490125" y="3908277"/>
                </a:lnTo>
                <a:lnTo>
                  <a:pt x="389977" y="3911342"/>
                </a:lnTo>
                <a:lnTo>
                  <a:pt x="189659" y="3913902"/>
                </a:lnTo>
                <a:close/>
              </a:path>
              <a:path w="647700" h="3914140">
                <a:moveTo>
                  <a:pt x="424895" y="3832831"/>
                </a:moveTo>
                <a:lnTo>
                  <a:pt x="327040" y="3832831"/>
                </a:lnTo>
                <a:lnTo>
                  <a:pt x="358959" y="3832631"/>
                </a:lnTo>
                <a:lnTo>
                  <a:pt x="391544" y="3832631"/>
                </a:lnTo>
                <a:lnTo>
                  <a:pt x="424895" y="3832831"/>
                </a:lnTo>
                <a:close/>
              </a:path>
            </a:pathLst>
          </a:custGeom>
          <a:solidFill>
            <a:srgbClr val="004AAC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0" name="object 10"/>
          <p:cNvGrpSpPr/>
          <p:nvPr/>
        </p:nvGrpSpPr>
        <p:grpSpPr>
          <a:xfrm>
            <a:off x="0" y="0"/>
            <a:ext cx="4648835" cy="1504950"/>
            <a:chOff x="0" y="0"/>
            <a:chExt cx="4648835" cy="1504950"/>
          </a:xfrm>
        </p:grpSpPr>
        <p:sp>
          <p:nvSpPr>
            <p:cNvPr id="11" name="object 11"/>
            <p:cNvSpPr/>
            <p:nvPr/>
          </p:nvSpPr>
          <p:spPr>
            <a:xfrm>
              <a:off x="0" y="1"/>
              <a:ext cx="651510" cy="1486535"/>
            </a:xfrm>
            <a:custGeom>
              <a:avLst/>
              <a:gdLst/>
              <a:ahLst/>
              <a:cxnLst/>
              <a:rect l="l" t="t" r="r" b="b"/>
              <a:pathLst>
                <a:path w="651510" h="1486535">
                  <a:moveTo>
                    <a:pt x="197762" y="1486262"/>
                  </a:moveTo>
                  <a:lnTo>
                    <a:pt x="23771" y="1486262"/>
                  </a:lnTo>
                  <a:lnTo>
                    <a:pt x="8171" y="1485490"/>
                  </a:lnTo>
                  <a:lnTo>
                    <a:pt x="0" y="1484270"/>
                  </a:lnTo>
                  <a:lnTo>
                    <a:pt x="0" y="0"/>
                  </a:lnTo>
                  <a:lnTo>
                    <a:pt x="651124" y="0"/>
                  </a:lnTo>
                  <a:lnTo>
                    <a:pt x="651124" y="1002092"/>
                  </a:lnTo>
                  <a:lnTo>
                    <a:pt x="648747" y="1050105"/>
                  </a:lnTo>
                  <a:lnTo>
                    <a:pt x="641704" y="1097304"/>
                  </a:lnTo>
                  <a:lnTo>
                    <a:pt x="630126" y="1143372"/>
                  </a:lnTo>
                  <a:lnTo>
                    <a:pt x="614146" y="1187990"/>
                  </a:lnTo>
                  <a:lnTo>
                    <a:pt x="593896" y="1230839"/>
                  </a:lnTo>
                  <a:lnTo>
                    <a:pt x="569508" y="1271600"/>
                  </a:lnTo>
                  <a:lnTo>
                    <a:pt x="541113" y="1309955"/>
                  </a:lnTo>
                  <a:lnTo>
                    <a:pt x="508844" y="1345587"/>
                  </a:lnTo>
                  <a:lnTo>
                    <a:pt x="473213" y="1377856"/>
                  </a:lnTo>
                  <a:lnTo>
                    <a:pt x="434857" y="1406251"/>
                  </a:lnTo>
                  <a:lnTo>
                    <a:pt x="394096" y="1430639"/>
                  </a:lnTo>
                  <a:lnTo>
                    <a:pt x="351247" y="1450889"/>
                  </a:lnTo>
                  <a:lnTo>
                    <a:pt x="306629" y="1466869"/>
                  </a:lnTo>
                  <a:lnTo>
                    <a:pt x="260561" y="1478447"/>
                  </a:lnTo>
                  <a:lnTo>
                    <a:pt x="213362" y="1485490"/>
                  </a:lnTo>
                  <a:lnTo>
                    <a:pt x="197762" y="1486262"/>
                  </a:lnTo>
                  <a:close/>
                </a:path>
              </a:pathLst>
            </a:custGeom>
            <a:solidFill>
              <a:srgbClr val="FFBD5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95412" y="0"/>
              <a:ext cx="3952874" cy="1504949"/>
            </a:xfrm>
            <a:prstGeom prst="rect">
              <a:avLst/>
            </a:prstGeom>
          </p:spPr>
        </p:pic>
      </p:grpSp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291169" y="121740"/>
            <a:ext cx="2971799" cy="1219199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44000" y="0"/>
            <a:ext cx="5000624" cy="1295399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016274" y="64590"/>
            <a:ext cx="3695699" cy="1362074"/>
          </a:xfrm>
          <a:prstGeom prst="rect">
            <a:avLst/>
          </a:prstGeom>
        </p:spPr>
      </p:pic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30"/>
              </a:spcBef>
            </a:pPr>
            <a:r>
              <a:rPr spc="-60" dirty="0"/>
              <a:t>Organized</a:t>
            </a:r>
            <a:r>
              <a:rPr spc="-100" dirty="0"/>
              <a:t> </a:t>
            </a:r>
            <a:r>
              <a:rPr spc="-10" dirty="0"/>
              <a:t>under</a:t>
            </a:r>
            <a:r>
              <a:rPr spc="-95" dirty="0"/>
              <a:t> </a:t>
            </a:r>
            <a:r>
              <a:rPr spc="-60" dirty="0"/>
              <a:t>Agamya</a:t>
            </a:r>
            <a:r>
              <a:rPr spc="-95" dirty="0"/>
              <a:t> </a:t>
            </a:r>
            <a:r>
              <a:rPr spc="-75" dirty="0"/>
              <a:t>Tech</a:t>
            </a:r>
            <a:r>
              <a:rPr spc="-95" dirty="0"/>
              <a:t> </a:t>
            </a:r>
            <a:r>
              <a:rPr spc="-30" dirty="0"/>
              <a:t>Summit</a:t>
            </a:r>
            <a:r>
              <a:rPr spc="-100" dirty="0"/>
              <a:t> </a:t>
            </a:r>
            <a:r>
              <a:rPr spc="-130" dirty="0"/>
              <a:t>2025</a:t>
            </a:r>
            <a:r>
              <a:rPr spc="-95" dirty="0"/>
              <a:t> </a:t>
            </a:r>
            <a:r>
              <a:rPr spc="325" dirty="0"/>
              <a:t>|</a:t>
            </a:r>
            <a:r>
              <a:rPr spc="-95" dirty="0"/>
              <a:t> </a:t>
            </a:r>
            <a:r>
              <a:rPr spc="-25" dirty="0"/>
              <a:t>Managed</a:t>
            </a:r>
            <a:r>
              <a:rPr spc="-95" dirty="0"/>
              <a:t> </a:t>
            </a:r>
            <a:r>
              <a:rPr spc="-50" dirty="0"/>
              <a:t>by</a:t>
            </a:r>
            <a:r>
              <a:rPr spc="-100" dirty="0"/>
              <a:t> </a:t>
            </a:r>
            <a:r>
              <a:rPr dirty="0"/>
              <a:t>IEEE</a:t>
            </a:r>
            <a:r>
              <a:rPr spc="-95" dirty="0"/>
              <a:t> </a:t>
            </a:r>
            <a:r>
              <a:rPr spc="-40" dirty="0"/>
              <a:t>Computer</a:t>
            </a:r>
            <a:r>
              <a:rPr spc="-95" dirty="0"/>
              <a:t> </a:t>
            </a:r>
            <a:r>
              <a:rPr spc="-40" dirty="0"/>
              <a:t>Society</a:t>
            </a:r>
            <a:r>
              <a:rPr spc="-95" dirty="0"/>
              <a:t> </a:t>
            </a:r>
            <a:r>
              <a:rPr dirty="0"/>
              <a:t>–</a:t>
            </a:r>
            <a:r>
              <a:rPr spc="-100" dirty="0"/>
              <a:t> </a:t>
            </a:r>
            <a:r>
              <a:rPr spc="-55" dirty="0"/>
              <a:t>KLEIT</a:t>
            </a:r>
            <a:r>
              <a:rPr spc="-95" dirty="0"/>
              <a:t> </a:t>
            </a:r>
            <a:r>
              <a:rPr spc="325" dirty="0"/>
              <a:t>|</a:t>
            </a:r>
            <a:r>
              <a:rPr spc="-95" dirty="0"/>
              <a:t> </a:t>
            </a:r>
            <a:r>
              <a:rPr dirty="0"/>
              <a:t>In</a:t>
            </a:r>
            <a:r>
              <a:rPr spc="-95" dirty="0"/>
              <a:t> </a:t>
            </a:r>
            <a:r>
              <a:rPr spc="-20" dirty="0"/>
              <a:t>Partnership</a:t>
            </a:r>
            <a:r>
              <a:rPr spc="-100" dirty="0"/>
              <a:t> </a:t>
            </a:r>
            <a:r>
              <a:rPr spc="-35" dirty="0"/>
              <a:t>with</a:t>
            </a:r>
            <a:r>
              <a:rPr spc="-95" dirty="0"/>
              <a:t> </a:t>
            </a:r>
            <a:r>
              <a:rPr spc="-10" dirty="0"/>
              <a:t>CySeck</a:t>
            </a:r>
            <a:endParaRPr spc="-1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00400" y="4229100"/>
            <a:ext cx="10197465" cy="1595120"/>
          </a:xfrm>
          <a:prstGeom prst="rect">
            <a:avLst/>
          </a:prstGeom>
        </p:spPr>
        <p:txBody>
          <a:bodyPr vert="horz" wrap="square" lIns="0" tIns="12700" rIns="0" bIns="0" rtlCol="0">
            <a:noAutofit/>
          </a:bodyPr>
          <a:lstStyle/>
          <a:p>
            <a:pPr marL="1544320" algn="dist">
              <a:lnSpc>
                <a:spcPct val="100000"/>
              </a:lnSpc>
              <a:spcBef>
                <a:spcPts val="100"/>
              </a:spcBef>
            </a:pPr>
            <a:r>
              <a:rPr sz="6000" spc="-690" dirty="0"/>
              <a:t>DEMO</a:t>
            </a:r>
            <a:r>
              <a:rPr sz="6000" spc="-430" dirty="0"/>
              <a:t> </a:t>
            </a:r>
            <a:r>
              <a:rPr sz="6000" spc="1445" dirty="0"/>
              <a:t>/</a:t>
            </a:r>
            <a:r>
              <a:rPr sz="6000" spc="-425" dirty="0"/>
              <a:t> </a:t>
            </a:r>
            <a:r>
              <a:rPr sz="6000" spc="-1440" dirty="0"/>
              <a:t>PROTOTYPE</a:t>
            </a:r>
            <a:endParaRPr sz="6000" spc="-1440" dirty="0"/>
          </a:p>
        </p:txBody>
      </p:sp>
      <p:sp>
        <p:nvSpPr>
          <p:cNvPr id="3" name="object 3"/>
          <p:cNvSpPr/>
          <p:nvPr/>
        </p:nvSpPr>
        <p:spPr>
          <a:xfrm>
            <a:off x="17583148" y="1"/>
            <a:ext cx="704850" cy="1438910"/>
          </a:xfrm>
          <a:custGeom>
            <a:avLst/>
            <a:gdLst/>
            <a:ahLst/>
            <a:cxnLst/>
            <a:rect l="l" t="t" r="r" b="b"/>
            <a:pathLst>
              <a:path w="704850" h="1438910">
                <a:moveTo>
                  <a:pt x="627353" y="1438637"/>
                </a:moveTo>
                <a:lnTo>
                  <a:pt x="453362" y="1438637"/>
                </a:lnTo>
                <a:lnTo>
                  <a:pt x="437762" y="1437865"/>
                </a:lnTo>
                <a:lnTo>
                  <a:pt x="390562" y="1430822"/>
                </a:lnTo>
                <a:lnTo>
                  <a:pt x="344494" y="1419244"/>
                </a:lnTo>
                <a:lnTo>
                  <a:pt x="299877" y="1403264"/>
                </a:lnTo>
                <a:lnTo>
                  <a:pt x="257028" y="1383014"/>
                </a:lnTo>
                <a:lnTo>
                  <a:pt x="216266" y="1358626"/>
                </a:lnTo>
                <a:lnTo>
                  <a:pt x="177911" y="1330231"/>
                </a:lnTo>
                <a:lnTo>
                  <a:pt x="142280" y="1297962"/>
                </a:lnTo>
                <a:lnTo>
                  <a:pt x="110010" y="1262331"/>
                </a:lnTo>
                <a:lnTo>
                  <a:pt x="81615" y="1223975"/>
                </a:lnTo>
                <a:lnTo>
                  <a:pt x="57227" y="1183214"/>
                </a:lnTo>
                <a:lnTo>
                  <a:pt x="36977" y="1140365"/>
                </a:lnTo>
                <a:lnTo>
                  <a:pt x="20997" y="1095747"/>
                </a:lnTo>
                <a:lnTo>
                  <a:pt x="9420" y="1049679"/>
                </a:lnTo>
                <a:lnTo>
                  <a:pt x="2377" y="1002480"/>
                </a:lnTo>
                <a:lnTo>
                  <a:pt x="0" y="954467"/>
                </a:lnTo>
                <a:lnTo>
                  <a:pt x="0" y="0"/>
                </a:lnTo>
                <a:lnTo>
                  <a:pt x="704850" y="0"/>
                </a:lnTo>
                <a:lnTo>
                  <a:pt x="704850" y="1427128"/>
                </a:lnTo>
                <a:lnTo>
                  <a:pt x="690152" y="1430822"/>
                </a:lnTo>
                <a:lnTo>
                  <a:pt x="642953" y="1437865"/>
                </a:lnTo>
                <a:lnTo>
                  <a:pt x="627353" y="1438637"/>
                </a:lnTo>
                <a:close/>
              </a:path>
            </a:pathLst>
          </a:custGeom>
          <a:solidFill>
            <a:srgbClr val="FFBD58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4" name="object 4"/>
          <p:cNvGrpSpPr/>
          <p:nvPr/>
        </p:nvGrpSpPr>
        <p:grpSpPr>
          <a:xfrm>
            <a:off x="0" y="9718118"/>
            <a:ext cx="18288000" cy="568960"/>
            <a:chOff x="0" y="9718118"/>
            <a:chExt cx="18288000" cy="568960"/>
          </a:xfrm>
        </p:grpSpPr>
        <p:sp>
          <p:nvSpPr>
            <p:cNvPr id="5" name="object 5"/>
            <p:cNvSpPr/>
            <p:nvPr/>
          </p:nvSpPr>
          <p:spPr>
            <a:xfrm>
              <a:off x="0" y="9889568"/>
              <a:ext cx="18288000" cy="397510"/>
            </a:xfrm>
            <a:custGeom>
              <a:avLst/>
              <a:gdLst/>
              <a:ahLst/>
              <a:cxnLst/>
              <a:rect l="l" t="t" r="r" b="b"/>
              <a:pathLst>
                <a:path w="18288000" h="397509">
                  <a:moveTo>
                    <a:pt x="0" y="397431"/>
                  </a:moveTo>
                  <a:lnTo>
                    <a:pt x="18288000" y="397431"/>
                  </a:lnTo>
                  <a:lnTo>
                    <a:pt x="18288000" y="0"/>
                  </a:lnTo>
                  <a:lnTo>
                    <a:pt x="0" y="0"/>
                  </a:lnTo>
                  <a:lnTo>
                    <a:pt x="0" y="397431"/>
                  </a:lnTo>
                  <a:close/>
                </a:path>
              </a:pathLst>
            </a:custGeom>
            <a:solidFill>
              <a:srgbClr val="1700A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9718118"/>
              <a:ext cx="18288000" cy="171450"/>
            </a:xfrm>
            <a:custGeom>
              <a:avLst/>
              <a:gdLst/>
              <a:ahLst/>
              <a:cxnLst/>
              <a:rect l="l" t="t" r="r" b="b"/>
              <a:pathLst>
                <a:path w="18288000" h="171450">
                  <a:moveTo>
                    <a:pt x="0" y="0"/>
                  </a:moveTo>
                  <a:lnTo>
                    <a:pt x="18287999" y="0"/>
                  </a:lnTo>
                  <a:lnTo>
                    <a:pt x="18287999" y="171449"/>
                  </a:lnTo>
                  <a:lnTo>
                    <a:pt x="0" y="1714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/>
          <p:nvPr/>
        </p:nvSpPr>
        <p:spPr>
          <a:xfrm>
            <a:off x="17586869" y="1736026"/>
            <a:ext cx="701675" cy="3914140"/>
          </a:xfrm>
          <a:custGeom>
            <a:avLst/>
            <a:gdLst/>
            <a:ahLst/>
            <a:cxnLst/>
            <a:rect l="l" t="t" r="r" b="b"/>
            <a:pathLst>
              <a:path w="701675" h="3914140">
                <a:moveTo>
                  <a:pt x="224817" y="80184"/>
                </a:moveTo>
                <a:lnTo>
                  <a:pt x="701129" y="80184"/>
                </a:lnTo>
                <a:lnTo>
                  <a:pt x="701129" y="642"/>
                </a:lnTo>
                <a:lnTo>
                  <a:pt x="69433" y="0"/>
                </a:lnTo>
                <a:lnTo>
                  <a:pt x="36641" y="1624"/>
                </a:lnTo>
                <a:lnTo>
                  <a:pt x="18347" y="9727"/>
                </a:lnTo>
                <a:lnTo>
                  <a:pt x="10387" y="28455"/>
                </a:lnTo>
                <a:lnTo>
                  <a:pt x="8596" y="61956"/>
                </a:lnTo>
                <a:lnTo>
                  <a:pt x="8589" y="79871"/>
                </a:lnTo>
                <a:lnTo>
                  <a:pt x="121188" y="79871"/>
                </a:lnTo>
                <a:lnTo>
                  <a:pt x="224817" y="80184"/>
                </a:lnTo>
                <a:close/>
              </a:path>
              <a:path w="701675" h="3914140">
                <a:moveTo>
                  <a:pt x="37646" y="1583241"/>
                </a:moveTo>
                <a:lnTo>
                  <a:pt x="55287" y="1579445"/>
                </a:lnTo>
                <a:lnTo>
                  <a:pt x="69418" y="1567192"/>
                </a:lnTo>
                <a:lnTo>
                  <a:pt x="78812" y="1547988"/>
                </a:lnTo>
                <a:lnTo>
                  <a:pt x="82247" y="1523337"/>
                </a:lnTo>
                <a:lnTo>
                  <a:pt x="82178" y="928570"/>
                </a:lnTo>
                <a:lnTo>
                  <a:pt x="82395" y="879013"/>
                </a:lnTo>
                <a:lnTo>
                  <a:pt x="82669" y="834617"/>
                </a:lnTo>
                <a:lnTo>
                  <a:pt x="83107" y="779904"/>
                </a:lnTo>
                <a:lnTo>
                  <a:pt x="83603" y="732463"/>
                </a:lnTo>
                <a:lnTo>
                  <a:pt x="84268" y="680803"/>
                </a:lnTo>
                <a:lnTo>
                  <a:pt x="85047" y="631256"/>
                </a:lnTo>
                <a:lnTo>
                  <a:pt x="85819" y="579304"/>
                </a:lnTo>
                <a:lnTo>
                  <a:pt x="86407" y="527356"/>
                </a:lnTo>
                <a:lnTo>
                  <a:pt x="86843" y="475410"/>
                </a:lnTo>
                <a:lnTo>
                  <a:pt x="87163" y="423467"/>
                </a:lnTo>
                <a:lnTo>
                  <a:pt x="87402" y="371527"/>
                </a:lnTo>
                <a:lnTo>
                  <a:pt x="87979" y="215715"/>
                </a:lnTo>
                <a:lnTo>
                  <a:pt x="88239" y="163779"/>
                </a:lnTo>
                <a:lnTo>
                  <a:pt x="88592" y="111844"/>
                </a:lnTo>
                <a:lnTo>
                  <a:pt x="121188" y="79871"/>
                </a:lnTo>
                <a:lnTo>
                  <a:pt x="8589" y="79871"/>
                </a:lnTo>
                <a:lnTo>
                  <a:pt x="8543" y="163779"/>
                </a:lnTo>
                <a:lnTo>
                  <a:pt x="8285" y="196132"/>
                </a:lnTo>
                <a:lnTo>
                  <a:pt x="6984" y="300020"/>
                </a:lnTo>
                <a:lnTo>
                  <a:pt x="2811" y="611661"/>
                </a:lnTo>
                <a:lnTo>
                  <a:pt x="8173" y="641891"/>
                </a:lnTo>
                <a:lnTo>
                  <a:pt x="10012" y="672109"/>
                </a:lnTo>
                <a:lnTo>
                  <a:pt x="8095" y="702303"/>
                </a:lnTo>
                <a:lnTo>
                  <a:pt x="2190" y="732463"/>
                </a:lnTo>
                <a:lnTo>
                  <a:pt x="2089" y="834617"/>
                </a:lnTo>
                <a:lnTo>
                  <a:pt x="1963" y="978129"/>
                </a:lnTo>
                <a:lnTo>
                  <a:pt x="1906" y="1038941"/>
                </a:lnTo>
                <a:lnTo>
                  <a:pt x="1781" y="1141106"/>
                </a:lnTo>
                <a:lnTo>
                  <a:pt x="1700" y="1192187"/>
                </a:lnTo>
                <a:lnTo>
                  <a:pt x="1604" y="1243268"/>
                </a:lnTo>
                <a:lnTo>
                  <a:pt x="1354" y="1345425"/>
                </a:lnTo>
                <a:lnTo>
                  <a:pt x="1194" y="1396501"/>
                </a:lnTo>
                <a:lnTo>
                  <a:pt x="0" y="1440145"/>
                </a:lnTo>
                <a:lnTo>
                  <a:pt x="0" y="1548975"/>
                </a:lnTo>
                <a:lnTo>
                  <a:pt x="7664" y="1565886"/>
                </a:lnTo>
                <a:lnTo>
                  <a:pt x="20812" y="1578249"/>
                </a:lnTo>
                <a:lnTo>
                  <a:pt x="37646" y="1583241"/>
                </a:lnTo>
                <a:close/>
              </a:path>
              <a:path w="701675" h="3914140">
                <a:moveTo>
                  <a:pt x="448761" y="3913849"/>
                </a:moveTo>
                <a:lnTo>
                  <a:pt x="701129" y="3913849"/>
                </a:lnTo>
                <a:lnTo>
                  <a:pt x="701129" y="3833363"/>
                </a:lnTo>
                <a:lnTo>
                  <a:pt x="313907" y="3832831"/>
                </a:lnTo>
                <a:lnTo>
                  <a:pt x="187504" y="3832831"/>
                </a:lnTo>
                <a:lnTo>
                  <a:pt x="155711" y="3832325"/>
                </a:lnTo>
                <a:lnTo>
                  <a:pt x="136715" y="3833824"/>
                </a:lnTo>
                <a:lnTo>
                  <a:pt x="121592" y="3839976"/>
                </a:lnTo>
                <a:lnTo>
                  <a:pt x="110994" y="3851587"/>
                </a:lnTo>
                <a:lnTo>
                  <a:pt x="105574" y="3869462"/>
                </a:lnTo>
                <a:lnTo>
                  <a:pt x="107779" y="3885166"/>
                </a:lnTo>
                <a:lnTo>
                  <a:pt x="117898" y="3897127"/>
                </a:lnTo>
                <a:lnTo>
                  <a:pt x="134747" y="3904959"/>
                </a:lnTo>
                <a:lnTo>
                  <a:pt x="157142" y="3908277"/>
                </a:lnTo>
                <a:lnTo>
                  <a:pt x="257290" y="3911342"/>
                </a:lnTo>
                <a:lnTo>
                  <a:pt x="448761" y="3913849"/>
                </a:lnTo>
                <a:close/>
              </a:path>
              <a:path w="701675" h="3914140">
                <a:moveTo>
                  <a:pt x="222372" y="3832831"/>
                </a:moveTo>
                <a:lnTo>
                  <a:pt x="320227" y="3832831"/>
                </a:lnTo>
                <a:lnTo>
                  <a:pt x="288308" y="3832631"/>
                </a:lnTo>
                <a:lnTo>
                  <a:pt x="255722" y="3832631"/>
                </a:lnTo>
                <a:lnTo>
                  <a:pt x="222372" y="3832831"/>
                </a:lnTo>
                <a:close/>
              </a:path>
            </a:pathLst>
          </a:custGeom>
          <a:solidFill>
            <a:srgbClr val="004AA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0" y="1736026"/>
            <a:ext cx="647700" cy="3914140"/>
          </a:xfrm>
          <a:custGeom>
            <a:avLst/>
            <a:gdLst/>
            <a:ahLst/>
            <a:cxnLst/>
            <a:rect l="l" t="t" r="r" b="b"/>
            <a:pathLst>
              <a:path w="647700" h="3914140">
                <a:moveTo>
                  <a:pt x="422450" y="80184"/>
                </a:moveTo>
                <a:lnTo>
                  <a:pt x="0" y="80184"/>
                </a:lnTo>
                <a:lnTo>
                  <a:pt x="0" y="642"/>
                </a:lnTo>
                <a:lnTo>
                  <a:pt x="577834" y="0"/>
                </a:lnTo>
                <a:lnTo>
                  <a:pt x="610625" y="1624"/>
                </a:lnTo>
                <a:lnTo>
                  <a:pt x="628920" y="9727"/>
                </a:lnTo>
                <a:lnTo>
                  <a:pt x="636880" y="28455"/>
                </a:lnTo>
                <a:lnTo>
                  <a:pt x="638670" y="61956"/>
                </a:lnTo>
                <a:lnTo>
                  <a:pt x="638678" y="79871"/>
                </a:lnTo>
                <a:lnTo>
                  <a:pt x="526079" y="79871"/>
                </a:lnTo>
                <a:lnTo>
                  <a:pt x="422450" y="80184"/>
                </a:lnTo>
                <a:close/>
              </a:path>
              <a:path w="647700" h="3914140">
                <a:moveTo>
                  <a:pt x="609620" y="1583241"/>
                </a:moveTo>
                <a:lnTo>
                  <a:pt x="591979" y="1579445"/>
                </a:lnTo>
                <a:lnTo>
                  <a:pt x="577849" y="1567192"/>
                </a:lnTo>
                <a:lnTo>
                  <a:pt x="568454" y="1547988"/>
                </a:lnTo>
                <a:lnTo>
                  <a:pt x="565019" y="1523337"/>
                </a:lnTo>
                <a:lnTo>
                  <a:pt x="565088" y="928570"/>
                </a:lnTo>
                <a:lnTo>
                  <a:pt x="564872" y="879013"/>
                </a:lnTo>
                <a:lnTo>
                  <a:pt x="564598" y="834617"/>
                </a:lnTo>
                <a:lnTo>
                  <a:pt x="564160" y="779904"/>
                </a:lnTo>
                <a:lnTo>
                  <a:pt x="563663" y="732463"/>
                </a:lnTo>
                <a:lnTo>
                  <a:pt x="562998" y="680803"/>
                </a:lnTo>
                <a:lnTo>
                  <a:pt x="562220" y="631256"/>
                </a:lnTo>
                <a:lnTo>
                  <a:pt x="561447" y="579304"/>
                </a:lnTo>
                <a:lnTo>
                  <a:pt x="560860" y="527356"/>
                </a:lnTo>
                <a:lnTo>
                  <a:pt x="560424" y="475410"/>
                </a:lnTo>
                <a:lnTo>
                  <a:pt x="560103" y="423467"/>
                </a:lnTo>
                <a:lnTo>
                  <a:pt x="559864" y="371527"/>
                </a:lnTo>
                <a:lnTo>
                  <a:pt x="559288" y="215715"/>
                </a:lnTo>
                <a:lnTo>
                  <a:pt x="559027" y="163779"/>
                </a:lnTo>
                <a:lnTo>
                  <a:pt x="558674" y="111844"/>
                </a:lnTo>
                <a:lnTo>
                  <a:pt x="526079" y="79871"/>
                </a:lnTo>
                <a:lnTo>
                  <a:pt x="638678" y="79871"/>
                </a:lnTo>
                <a:lnTo>
                  <a:pt x="638724" y="163779"/>
                </a:lnTo>
                <a:lnTo>
                  <a:pt x="638981" y="196132"/>
                </a:lnTo>
                <a:lnTo>
                  <a:pt x="640283" y="300020"/>
                </a:lnTo>
                <a:lnTo>
                  <a:pt x="644455" y="611661"/>
                </a:lnTo>
                <a:lnTo>
                  <a:pt x="639094" y="641891"/>
                </a:lnTo>
                <a:lnTo>
                  <a:pt x="637255" y="672109"/>
                </a:lnTo>
                <a:lnTo>
                  <a:pt x="639172" y="702303"/>
                </a:lnTo>
                <a:lnTo>
                  <a:pt x="645077" y="732463"/>
                </a:lnTo>
                <a:lnTo>
                  <a:pt x="645178" y="834617"/>
                </a:lnTo>
                <a:lnTo>
                  <a:pt x="645304" y="978129"/>
                </a:lnTo>
                <a:lnTo>
                  <a:pt x="645360" y="1038941"/>
                </a:lnTo>
                <a:lnTo>
                  <a:pt x="645486" y="1141106"/>
                </a:lnTo>
                <a:lnTo>
                  <a:pt x="645566" y="1192187"/>
                </a:lnTo>
                <a:lnTo>
                  <a:pt x="645663" y="1243268"/>
                </a:lnTo>
                <a:lnTo>
                  <a:pt x="645913" y="1345425"/>
                </a:lnTo>
                <a:lnTo>
                  <a:pt x="646072" y="1396501"/>
                </a:lnTo>
                <a:lnTo>
                  <a:pt x="647266" y="1440128"/>
                </a:lnTo>
                <a:lnTo>
                  <a:pt x="647266" y="1548977"/>
                </a:lnTo>
                <a:lnTo>
                  <a:pt x="639603" y="1565886"/>
                </a:lnTo>
                <a:lnTo>
                  <a:pt x="626454" y="1578249"/>
                </a:lnTo>
                <a:lnTo>
                  <a:pt x="609620" y="1583241"/>
                </a:lnTo>
                <a:close/>
              </a:path>
              <a:path w="647700" h="3914140">
                <a:moveTo>
                  <a:pt x="189659" y="3913902"/>
                </a:moveTo>
                <a:lnTo>
                  <a:pt x="0" y="3913902"/>
                </a:lnTo>
                <a:lnTo>
                  <a:pt x="0" y="3833363"/>
                </a:lnTo>
                <a:lnTo>
                  <a:pt x="333360" y="3832831"/>
                </a:lnTo>
                <a:lnTo>
                  <a:pt x="459763" y="3832831"/>
                </a:lnTo>
                <a:lnTo>
                  <a:pt x="491555" y="3832325"/>
                </a:lnTo>
                <a:lnTo>
                  <a:pt x="510551" y="3833824"/>
                </a:lnTo>
                <a:lnTo>
                  <a:pt x="525675" y="3839976"/>
                </a:lnTo>
                <a:lnTo>
                  <a:pt x="536273" y="3851587"/>
                </a:lnTo>
                <a:lnTo>
                  <a:pt x="541693" y="3869462"/>
                </a:lnTo>
                <a:lnTo>
                  <a:pt x="539487" y="3885166"/>
                </a:lnTo>
                <a:lnTo>
                  <a:pt x="529368" y="3897127"/>
                </a:lnTo>
                <a:lnTo>
                  <a:pt x="512519" y="3904959"/>
                </a:lnTo>
                <a:lnTo>
                  <a:pt x="490125" y="3908277"/>
                </a:lnTo>
                <a:lnTo>
                  <a:pt x="389977" y="3911342"/>
                </a:lnTo>
                <a:lnTo>
                  <a:pt x="189659" y="3913902"/>
                </a:lnTo>
                <a:close/>
              </a:path>
              <a:path w="647700" h="3914140">
                <a:moveTo>
                  <a:pt x="424895" y="3832831"/>
                </a:moveTo>
                <a:lnTo>
                  <a:pt x="327040" y="3832831"/>
                </a:lnTo>
                <a:lnTo>
                  <a:pt x="358959" y="3832631"/>
                </a:lnTo>
                <a:lnTo>
                  <a:pt x="391544" y="3832631"/>
                </a:lnTo>
                <a:lnTo>
                  <a:pt x="424895" y="3832831"/>
                </a:lnTo>
                <a:close/>
              </a:path>
            </a:pathLst>
          </a:custGeom>
          <a:solidFill>
            <a:srgbClr val="004AAC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9" name="object 9"/>
          <p:cNvGrpSpPr/>
          <p:nvPr/>
        </p:nvGrpSpPr>
        <p:grpSpPr>
          <a:xfrm>
            <a:off x="0" y="0"/>
            <a:ext cx="4648835" cy="1504950"/>
            <a:chOff x="0" y="0"/>
            <a:chExt cx="4648835" cy="1504950"/>
          </a:xfrm>
        </p:grpSpPr>
        <p:sp>
          <p:nvSpPr>
            <p:cNvPr id="10" name="object 10"/>
            <p:cNvSpPr/>
            <p:nvPr/>
          </p:nvSpPr>
          <p:spPr>
            <a:xfrm>
              <a:off x="0" y="1"/>
              <a:ext cx="651510" cy="1486535"/>
            </a:xfrm>
            <a:custGeom>
              <a:avLst/>
              <a:gdLst/>
              <a:ahLst/>
              <a:cxnLst/>
              <a:rect l="l" t="t" r="r" b="b"/>
              <a:pathLst>
                <a:path w="651510" h="1486535">
                  <a:moveTo>
                    <a:pt x="197762" y="1486262"/>
                  </a:moveTo>
                  <a:lnTo>
                    <a:pt x="23771" y="1486262"/>
                  </a:lnTo>
                  <a:lnTo>
                    <a:pt x="8171" y="1485490"/>
                  </a:lnTo>
                  <a:lnTo>
                    <a:pt x="0" y="1484270"/>
                  </a:lnTo>
                  <a:lnTo>
                    <a:pt x="0" y="0"/>
                  </a:lnTo>
                  <a:lnTo>
                    <a:pt x="651124" y="0"/>
                  </a:lnTo>
                  <a:lnTo>
                    <a:pt x="651124" y="1002092"/>
                  </a:lnTo>
                  <a:lnTo>
                    <a:pt x="648747" y="1050105"/>
                  </a:lnTo>
                  <a:lnTo>
                    <a:pt x="641704" y="1097304"/>
                  </a:lnTo>
                  <a:lnTo>
                    <a:pt x="630126" y="1143372"/>
                  </a:lnTo>
                  <a:lnTo>
                    <a:pt x="614146" y="1187990"/>
                  </a:lnTo>
                  <a:lnTo>
                    <a:pt x="593896" y="1230839"/>
                  </a:lnTo>
                  <a:lnTo>
                    <a:pt x="569508" y="1271600"/>
                  </a:lnTo>
                  <a:lnTo>
                    <a:pt x="541113" y="1309955"/>
                  </a:lnTo>
                  <a:lnTo>
                    <a:pt x="508844" y="1345587"/>
                  </a:lnTo>
                  <a:lnTo>
                    <a:pt x="473213" y="1377856"/>
                  </a:lnTo>
                  <a:lnTo>
                    <a:pt x="434857" y="1406251"/>
                  </a:lnTo>
                  <a:lnTo>
                    <a:pt x="394096" y="1430639"/>
                  </a:lnTo>
                  <a:lnTo>
                    <a:pt x="351247" y="1450889"/>
                  </a:lnTo>
                  <a:lnTo>
                    <a:pt x="306629" y="1466869"/>
                  </a:lnTo>
                  <a:lnTo>
                    <a:pt x="260561" y="1478447"/>
                  </a:lnTo>
                  <a:lnTo>
                    <a:pt x="213362" y="1485490"/>
                  </a:lnTo>
                  <a:lnTo>
                    <a:pt x="197762" y="1486262"/>
                  </a:lnTo>
                  <a:close/>
                </a:path>
              </a:pathLst>
            </a:custGeom>
            <a:solidFill>
              <a:srgbClr val="FFBD5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95412" y="0"/>
              <a:ext cx="3952874" cy="1504949"/>
            </a:xfrm>
            <a:prstGeom prst="rect">
              <a:avLst/>
            </a:prstGeom>
          </p:spPr>
        </p:pic>
      </p:grpSp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291169" y="121740"/>
            <a:ext cx="2971799" cy="1219199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44000" y="0"/>
            <a:ext cx="5000624" cy="1295399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016274" y="64590"/>
            <a:ext cx="3695699" cy="1362074"/>
          </a:xfrm>
          <a:prstGeom prst="rect">
            <a:avLst/>
          </a:prstGeom>
        </p:spPr>
      </p:pic>
      <p:sp>
        <p:nvSpPr>
          <p:cNvPr id="20" name="object 2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30"/>
              </a:spcBef>
            </a:pPr>
            <a:r>
              <a:rPr spc="-60" dirty="0"/>
              <a:t>Organized</a:t>
            </a:r>
            <a:r>
              <a:rPr spc="-100" dirty="0"/>
              <a:t> </a:t>
            </a:r>
            <a:r>
              <a:rPr spc="-10" dirty="0"/>
              <a:t>under</a:t>
            </a:r>
            <a:r>
              <a:rPr spc="-95" dirty="0"/>
              <a:t> </a:t>
            </a:r>
            <a:r>
              <a:rPr spc="-60" dirty="0"/>
              <a:t>Agamya</a:t>
            </a:r>
            <a:r>
              <a:rPr spc="-95" dirty="0"/>
              <a:t> </a:t>
            </a:r>
            <a:r>
              <a:rPr spc="-75" dirty="0"/>
              <a:t>Tech</a:t>
            </a:r>
            <a:r>
              <a:rPr spc="-95" dirty="0"/>
              <a:t> </a:t>
            </a:r>
            <a:r>
              <a:rPr spc="-30" dirty="0"/>
              <a:t>Summit</a:t>
            </a:r>
            <a:r>
              <a:rPr spc="-100" dirty="0"/>
              <a:t> </a:t>
            </a:r>
            <a:r>
              <a:rPr spc="-130" dirty="0"/>
              <a:t>2025</a:t>
            </a:r>
            <a:r>
              <a:rPr spc="-95" dirty="0"/>
              <a:t> </a:t>
            </a:r>
            <a:r>
              <a:rPr spc="325" dirty="0"/>
              <a:t>|</a:t>
            </a:r>
            <a:r>
              <a:rPr spc="-95" dirty="0"/>
              <a:t> </a:t>
            </a:r>
            <a:r>
              <a:rPr spc="-25" dirty="0"/>
              <a:t>Managed</a:t>
            </a:r>
            <a:r>
              <a:rPr spc="-95" dirty="0"/>
              <a:t> </a:t>
            </a:r>
            <a:r>
              <a:rPr spc="-50" dirty="0"/>
              <a:t>by</a:t>
            </a:r>
            <a:r>
              <a:rPr spc="-100" dirty="0"/>
              <a:t> </a:t>
            </a:r>
            <a:r>
              <a:rPr dirty="0"/>
              <a:t>IEEE</a:t>
            </a:r>
            <a:r>
              <a:rPr spc="-95" dirty="0"/>
              <a:t> </a:t>
            </a:r>
            <a:r>
              <a:rPr spc="-40" dirty="0"/>
              <a:t>Computer</a:t>
            </a:r>
            <a:r>
              <a:rPr spc="-95" dirty="0"/>
              <a:t> </a:t>
            </a:r>
            <a:r>
              <a:rPr spc="-40" dirty="0"/>
              <a:t>Society</a:t>
            </a:r>
            <a:r>
              <a:rPr spc="-95" dirty="0"/>
              <a:t> </a:t>
            </a:r>
            <a:r>
              <a:rPr dirty="0"/>
              <a:t>–</a:t>
            </a:r>
            <a:r>
              <a:rPr spc="-100" dirty="0"/>
              <a:t> </a:t>
            </a:r>
            <a:r>
              <a:rPr spc="-55" dirty="0"/>
              <a:t>KLEIT</a:t>
            </a:r>
            <a:r>
              <a:rPr spc="-95" dirty="0"/>
              <a:t> </a:t>
            </a:r>
            <a:r>
              <a:rPr spc="325" dirty="0"/>
              <a:t>|</a:t>
            </a:r>
            <a:r>
              <a:rPr spc="-95" dirty="0"/>
              <a:t> </a:t>
            </a:r>
            <a:r>
              <a:rPr dirty="0"/>
              <a:t>In</a:t>
            </a:r>
            <a:r>
              <a:rPr spc="-95" dirty="0"/>
              <a:t> </a:t>
            </a:r>
            <a:r>
              <a:rPr spc="-20" dirty="0"/>
              <a:t>Partnership</a:t>
            </a:r>
            <a:r>
              <a:rPr spc="-100" dirty="0"/>
              <a:t> </a:t>
            </a:r>
            <a:r>
              <a:rPr spc="-35" dirty="0"/>
              <a:t>with</a:t>
            </a:r>
            <a:r>
              <a:rPr spc="-95" dirty="0"/>
              <a:t> </a:t>
            </a:r>
            <a:r>
              <a:rPr spc="-10" dirty="0"/>
              <a:t>CySeck</a:t>
            </a:r>
            <a:endParaRPr spc="-1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7583148" y="1"/>
            <a:ext cx="704850" cy="1438910"/>
          </a:xfrm>
          <a:custGeom>
            <a:avLst/>
            <a:gdLst/>
            <a:ahLst/>
            <a:cxnLst/>
            <a:rect l="l" t="t" r="r" b="b"/>
            <a:pathLst>
              <a:path w="704850" h="1438910">
                <a:moveTo>
                  <a:pt x="627353" y="1438637"/>
                </a:moveTo>
                <a:lnTo>
                  <a:pt x="453362" y="1438637"/>
                </a:lnTo>
                <a:lnTo>
                  <a:pt x="437762" y="1437865"/>
                </a:lnTo>
                <a:lnTo>
                  <a:pt x="390562" y="1430822"/>
                </a:lnTo>
                <a:lnTo>
                  <a:pt x="344494" y="1419244"/>
                </a:lnTo>
                <a:lnTo>
                  <a:pt x="299877" y="1403264"/>
                </a:lnTo>
                <a:lnTo>
                  <a:pt x="257028" y="1383014"/>
                </a:lnTo>
                <a:lnTo>
                  <a:pt x="216266" y="1358626"/>
                </a:lnTo>
                <a:lnTo>
                  <a:pt x="177911" y="1330231"/>
                </a:lnTo>
                <a:lnTo>
                  <a:pt x="142280" y="1297962"/>
                </a:lnTo>
                <a:lnTo>
                  <a:pt x="110010" y="1262331"/>
                </a:lnTo>
                <a:lnTo>
                  <a:pt x="81615" y="1223975"/>
                </a:lnTo>
                <a:lnTo>
                  <a:pt x="57227" y="1183214"/>
                </a:lnTo>
                <a:lnTo>
                  <a:pt x="36977" y="1140365"/>
                </a:lnTo>
                <a:lnTo>
                  <a:pt x="20997" y="1095747"/>
                </a:lnTo>
                <a:lnTo>
                  <a:pt x="9420" y="1049679"/>
                </a:lnTo>
                <a:lnTo>
                  <a:pt x="2377" y="1002480"/>
                </a:lnTo>
                <a:lnTo>
                  <a:pt x="0" y="954467"/>
                </a:lnTo>
                <a:lnTo>
                  <a:pt x="0" y="0"/>
                </a:lnTo>
                <a:lnTo>
                  <a:pt x="704850" y="0"/>
                </a:lnTo>
                <a:lnTo>
                  <a:pt x="704850" y="1427128"/>
                </a:lnTo>
                <a:lnTo>
                  <a:pt x="690152" y="1430822"/>
                </a:lnTo>
                <a:lnTo>
                  <a:pt x="642953" y="1437865"/>
                </a:lnTo>
                <a:lnTo>
                  <a:pt x="627353" y="1438637"/>
                </a:lnTo>
                <a:close/>
              </a:path>
            </a:pathLst>
          </a:custGeom>
          <a:solidFill>
            <a:srgbClr val="FFBD58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4" name="object 4"/>
          <p:cNvGrpSpPr/>
          <p:nvPr/>
        </p:nvGrpSpPr>
        <p:grpSpPr>
          <a:xfrm>
            <a:off x="0" y="9718118"/>
            <a:ext cx="18288000" cy="568960"/>
            <a:chOff x="0" y="9718118"/>
            <a:chExt cx="18288000" cy="568960"/>
          </a:xfrm>
        </p:grpSpPr>
        <p:sp>
          <p:nvSpPr>
            <p:cNvPr id="5" name="object 5"/>
            <p:cNvSpPr/>
            <p:nvPr/>
          </p:nvSpPr>
          <p:spPr>
            <a:xfrm>
              <a:off x="0" y="9889568"/>
              <a:ext cx="18288000" cy="397510"/>
            </a:xfrm>
            <a:custGeom>
              <a:avLst/>
              <a:gdLst/>
              <a:ahLst/>
              <a:cxnLst/>
              <a:rect l="l" t="t" r="r" b="b"/>
              <a:pathLst>
                <a:path w="18288000" h="397509">
                  <a:moveTo>
                    <a:pt x="0" y="397431"/>
                  </a:moveTo>
                  <a:lnTo>
                    <a:pt x="18288000" y="397431"/>
                  </a:lnTo>
                  <a:lnTo>
                    <a:pt x="18288000" y="0"/>
                  </a:lnTo>
                  <a:lnTo>
                    <a:pt x="0" y="0"/>
                  </a:lnTo>
                  <a:lnTo>
                    <a:pt x="0" y="397431"/>
                  </a:lnTo>
                  <a:close/>
                </a:path>
              </a:pathLst>
            </a:custGeom>
            <a:solidFill>
              <a:srgbClr val="1700A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9718118"/>
              <a:ext cx="18288000" cy="171450"/>
            </a:xfrm>
            <a:custGeom>
              <a:avLst/>
              <a:gdLst/>
              <a:ahLst/>
              <a:cxnLst/>
              <a:rect l="l" t="t" r="r" b="b"/>
              <a:pathLst>
                <a:path w="18288000" h="171450">
                  <a:moveTo>
                    <a:pt x="0" y="0"/>
                  </a:moveTo>
                  <a:lnTo>
                    <a:pt x="18287999" y="0"/>
                  </a:lnTo>
                  <a:lnTo>
                    <a:pt x="18287999" y="171449"/>
                  </a:lnTo>
                  <a:lnTo>
                    <a:pt x="0" y="1714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/>
          <p:nvPr/>
        </p:nvSpPr>
        <p:spPr>
          <a:xfrm>
            <a:off x="17586869" y="1736026"/>
            <a:ext cx="701675" cy="3914140"/>
          </a:xfrm>
          <a:custGeom>
            <a:avLst/>
            <a:gdLst/>
            <a:ahLst/>
            <a:cxnLst/>
            <a:rect l="l" t="t" r="r" b="b"/>
            <a:pathLst>
              <a:path w="701675" h="3914140">
                <a:moveTo>
                  <a:pt x="224817" y="80184"/>
                </a:moveTo>
                <a:lnTo>
                  <a:pt x="701129" y="80184"/>
                </a:lnTo>
                <a:lnTo>
                  <a:pt x="701129" y="642"/>
                </a:lnTo>
                <a:lnTo>
                  <a:pt x="69433" y="0"/>
                </a:lnTo>
                <a:lnTo>
                  <a:pt x="36641" y="1624"/>
                </a:lnTo>
                <a:lnTo>
                  <a:pt x="18347" y="9727"/>
                </a:lnTo>
                <a:lnTo>
                  <a:pt x="10387" y="28455"/>
                </a:lnTo>
                <a:lnTo>
                  <a:pt x="8596" y="61956"/>
                </a:lnTo>
                <a:lnTo>
                  <a:pt x="8589" y="79871"/>
                </a:lnTo>
                <a:lnTo>
                  <a:pt x="121188" y="79871"/>
                </a:lnTo>
                <a:lnTo>
                  <a:pt x="224817" y="80184"/>
                </a:lnTo>
                <a:close/>
              </a:path>
              <a:path w="701675" h="3914140">
                <a:moveTo>
                  <a:pt x="37646" y="1583241"/>
                </a:moveTo>
                <a:lnTo>
                  <a:pt x="55287" y="1579445"/>
                </a:lnTo>
                <a:lnTo>
                  <a:pt x="69418" y="1567192"/>
                </a:lnTo>
                <a:lnTo>
                  <a:pt x="78812" y="1547988"/>
                </a:lnTo>
                <a:lnTo>
                  <a:pt x="82247" y="1523337"/>
                </a:lnTo>
                <a:lnTo>
                  <a:pt x="82178" y="928570"/>
                </a:lnTo>
                <a:lnTo>
                  <a:pt x="82395" y="879013"/>
                </a:lnTo>
                <a:lnTo>
                  <a:pt x="82669" y="834617"/>
                </a:lnTo>
                <a:lnTo>
                  <a:pt x="83107" y="779904"/>
                </a:lnTo>
                <a:lnTo>
                  <a:pt x="83603" y="732463"/>
                </a:lnTo>
                <a:lnTo>
                  <a:pt x="84268" y="680803"/>
                </a:lnTo>
                <a:lnTo>
                  <a:pt x="85047" y="631256"/>
                </a:lnTo>
                <a:lnTo>
                  <a:pt x="85819" y="579304"/>
                </a:lnTo>
                <a:lnTo>
                  <a:pt x="86407" y="527356"/>
                </a:lnTo>
                <a:lnTo>
                  <a:pt x="86843" y="475410"/>
                </a:lnTo>
                <a:lnTo>
                  <a:pt x="87163" y="423467"/>
                </a:lnTo>
                <a:lnTo>
                  <a:pt x="87402" y="371527"/>
                </a:lnTo>
                <a:lnTo>
                  <a:pt x="87979" y="215715"/>
                </a:lnTo>
                <a:lnTo>
                  <a:pt x="88239" y="163779"/>
                </a:lnTo>
                <a:lnTo>
                  <a:pt x="88592" y="111844"/>
                </a:lnTo>
                <a:lnTo>
                  <a:pt x="121188" y="79871"/>
                </a:lnTo>
                <a:lnTo>
                  <a:pt x="8589" y="79871"/>
                </a:lnTo>
                <a:lnTo>
                  <a:pt x="8543" y="163779"/>
                </a:lnTo>
                <a:lnTo>
                  <a:pt x="8285" y="196132"/>
                </a:lnTo>
                <a:lnTo>
                  <a:pt x="6984" y="300020"/>
                </a:lnTo>
                <a:lnTo>
                  <a:pt x="2811" y="611661"/>
                </a:lnTo>
                <a:lnTo>
                  <a:pt x="8173" y="641891"/>
                </a:lnTo>
                <a:lnTo>
                  <a:pt x="10012" y="672109"/>
                </a:lnTo>
                <a:lnTo>
                  <a:pt x="8095" y="702303"/>
                </a:lnTo>
                <a:lnTo>
                  <a:pt x="2190" y="732463"/>
                </a:lnTo>
                <a:lnTo>
                  <a:pt x="2089" y="834617"/>
                </a:lnTo>
                <a:lnTo>
                  <a:pt x="1963" y="978129"/>
                </a:lnTo>
                <a:lnTo>
                  <a:pt x="1906" y="1038941"/>
                </a:lnTo>
                <a:lnTo>
                  <a:pt x="1781" y="1141106"/>
                </a:lnTo>
                <a:lnTo>
                  <a:pt x="1700" y="1192187"/>
                </a:lnTo>
                <a:lnTo>
                  <a:pt x="1604" y="1243268"/>
                </a:lnTo>
                <a:lnTo>
                  <a:pt x="1354" y="1345425"/>
                </a:lnTo>
                <a:lnTo>
                  <a:pt x="1194" y="1396501"/>
                </a:lnTo>
                <a:lnTo>
                  <a:pt x="0" y="1440145"/>
                </a:lnTo>
                <a:lnTo>
                  <a:pt x="0" y="1548975"/>
                </a:lnTo>
                <a:lnTo>
                  <a:pt x="7664" y="1565886"/>
                </a:lnTo>
                <a:lnTo>
                  <a:pt x="20812" y="1578249"/>
                </a:lnTo>
                <a:lnTo>
                  <a:pt x="37646" y="1583241"/>
                </a:lnTo>
                <a:close/>
              </a:path>
              <a:path w="701675" h="3914140">
                <a:moveTo>
                  <a:pt x="448761" y="3913849"/>
                </a:moveTo>
                <a:lnTo>
                  <a:pt x="701129" y="3913849"/>
                </a:lnTo>
                <a:lnTo>
                  <a:pt x="701129" y="3833363"/>
                </a:lnTo>
                <a:lnTo>
                  <a:pt x="313907" y="3832831"/>
                </a:lnTo>
                <a:lnTo>
                  <a:pt x="187504" y="3832831"/>
                </a:lnTo>
                <a:lnTo>
                  <a:pt x="155711" y="3832325"/>
                </a:lnTo>
                <a:lnTo>
                  <a:pt x="136715" y="3833824"/>
                </a:lnTo>
                <a:lnTo>
                  <a:pt x="121592" y="3839976"/>
                </a:lnTo>
                <a:lnTo>
                  <a:pt x="110994" y="3851587"/>
                </a:lnTo>
                <a:lnTo>
                  <a:pt x="105574" y="3869462"/>
                </a:lnTo>
                <a:lnTo>
                  <a:pt x="107779" y="3885166"/>
                </a:lnTo>
                <a:lnTo>
                  <a:pt x="117898" y="3897127"/>
                </a:lnTo>
                <a:lnTo>
                  <a:pt x="134747" y="3904959"/>
                </a:lnTo>
                <a:lnTo>
                  <a:pt x="157142" y="3908277"/>
                </a:lnTo>
                <a:lnTo>
                  <a:pt x="257290" y="3911342"/>
                </a:lnTo>
                <a:lnTo>
                  <a:pt x="448761" y="3913849"/>
                </a:lnTo>
                <a:close/>
              </a:path>
              <a:path w="701675" h="3914140">
                <a:moveTo>
                  <a:pt x="222372" y="3832831"/>
                </a:moveTo>
                <a:lnTo>
                  <a:pt x="320227" y="3832831"/>
                </a:lnTo>
                <a:lnTo>
                  <a:pt x="288308" y="3832631"/>
                </a:lnTo>
                <a:lnTo>
                  <a:pt x="255722" y="3832631"/>
                </a:lnTo>
                <a:lnTo>
                  <a:pt x="222372" y="3832831"/>
                </a:lnTo>
                <a:close/>
              </a:path>
            </a:pathLst>
          </a:custGeom>
          <a:solidFill>
            <a:srgbClr val="004AA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0" y="1736026"/>
            <a:ext cx="647700" cy="3914140"/>
          </a:xfrm>
          <a:custGeom>
            <a:avLst/>
            <a:gdLst/>
            <a:ahLst/>
            <a:cxnLst/>
            <a:rect l="l" t="t" r="r" b="b"/>
            <a:pathLst>
              <a:path w="647700" h="3914140">
                <a:moveTo>
                  <a:pt x="422450" y="80184"/>
                </a:moveTo>
                <a:lnTo>
                  <a:pt x="0" y="80184"/>
                </a:lnTo>
                <a:lnTo>
                  <a:pt x="0" y="642"/>
                </a:lnTo>
                <a:lnTo>
                  <a:pt x="577834" y="0"/>
                </a:lnTo>
                <a:lnTo>
                  <a:pt x="610625" y="1624"/>
                </a:lnTo>
                <a:lnTo>
                  <a:pt x="628920" y="9727"/>
                </a:lnTo>
                <a:lnTo>
                  <a:pt x="636880" y="28455"/>
                </a:lnTo>
                <a:lnTo>
                  <a:pt x="638670" y="61956"/>
                </a:lnTo>
                <a:lnTo>
                  <a:pt x="638678" y="79871"/>
                </a:lnTo>
                <a:lnTo>
                  <a:pt x="526079" y="79871"/>
                </a:lnTo>
                <a:lnTo>
                  <a:pt x="422450" y="80184"/>
                </a:lnTo>
                <a:close/>
              </a:path>
              <a:path w="647700" h="3914140">
                <a:moveTo>
                  <a:pt x="609620" y="1583241"/>
                </a:moveTo>
                <a:lnTo>
                  <a:pt x="591979" y="1579445"/>
                </a:lnTo>
                <a:lnTo>
                  <a:pt x="577849" y="1567192"/>
                </a:lnTo>
                <a:lnTo>
                  <a:pt x="568454" y="1547988"/>
                </a:lnTo>
                <a:lnTo>
                  <a:pt x="565019" y="1523337"/>
                </a:lnTo>
                <a:lnTo>
                  <a:pt x="565088" y="928570"/>
                </a:lnTo>
                <a:lnTo>
                  <a:pt x="564872" y="879013"/>
                </a:lnTo>
                <a:lnTo>
                  <a:pt x="564598" y="834617"/>
                </a:lnTo>
                <a:lnTo>
                  <a:pt x="564160" y="779904"/>
                </a:lnTo>
                <a:lnTo>
                  <a:pt x="563663" y="732463"/>
                </a:lnTo>
                <a:lnTo>
                  <a:pt x="562998" y="680803"/>
                </a:lnTo>
                <a:lnTo>
                  <a:pt x="562220" y="631256"/>
                </a:lnTo>
                <a:lnTo>
                  <a:pt x="561447" y="579304"/>
                </a:lnTo>
                <a:lnTo>
                  <a:pt x="560860" y="527356"/>
                </a:lnTo>
                <a:lnTo>
                  <a:pt x="560424" y="475410"/>
                </a:lnTo>
                <a:lnTo>
                  <a:pt x="560103" y="423467"/>
                </a:lnTo>
                <a:lnTo>
                  <a:pt x="559864" y="371527"/>
                </a:lnTo>
                <a:lnTo>
                  <a:pt x="559288" y="215715"/>
                </a:lnTo>
                <a:lnTo>
                  <a:pt x="559027" y="163779"/>
                </a:lnTo>
                <a:lnTo>
                  <a:pt x="558674" y="111844"/>
                </a:lnTo>
                <a:lnTo>
                  <a:pt x="526079" y="79871"/>
                </a:lnTo>
                <a:lnTo>
                  <a:pt x="638678" y="79871"/>
                </a:lnTo>
                <a:lnTo>
                  <a:pt x="638724" y="163779"/>
                </a:lnTo>
                <a:lnTo>
                  <a:pt x="638981" y="196132"/>
                </a:lnTo>
                <a:lnTo>
                  <a:pt x="640283" y="300020"/>
                </a:lnTo>
                <a:lnTo>
                  <a:pt x="644455" y="611661"/>
                </a:lnTo>
                <a:lnTo>
                  <a:pt x="639094" y="641891"/>
                </a:lnTo>
                <a:lnTo>
                  <a:pt x="637255" y="672109"/>
                </a:lnTo>
                <a:lnTo>
                  <a:pt x="639172" y="702303"/>
                </a:lnTo>
                <a:lnTo>
                  <a:pt x="645077" y="732463"/>
                </a:lnTo>
                <a:lnTo>
                  <a:pt x="645178" y="834617"/>
                </a:lnTo>
                <a:lnTo>
                  <a:pt x="645304" y="978129"/>
                </a:lnTo>
                <a:lnTo>
                  <a:pt x="645360" y="1038941"/>
                </a:lnTo>
                <a:lnTo>
                  <a:pt x="645486" y="1141106"/>
                </a:lnTo>
                <a:lnTo>
                  <a:pt x="645566" y="1192187"/>
                </a:lnTo>
                <a:lnTo>
                  <a:pt x="645663" y="1243268"/>
                </a:lnTo>
                <a:lnTo>
                  <a:pt x="645913" y="1345425"/>
                </a:lnTo>
                <a:lnTo>
                  <a:pt x="646072" y="1396501"/>
                </a:lnTo>
                <a:lnTo>
                  <a:pt x="647266" y="1440128"/>
                </a:lnTo>
                <a:lnTo>
                  <a:pt x="647266" y="1548977"/>
                </a:lnTo>
                <a:lnTo>
                  <a:pt x="639603" y="1565886"/>
                </a:lnTo>
                <a:lnTo>
                  <a:pt x="626454" y="1578249"/>
                </a:lnTo>
                <a:lnTo>
                  <a:pt x="609620" y="1583241"/>
                </a:lnTo>
                <a:close/>
              </a:path>
              <a:path w="647700" h="3914140">
                <a:moveTo>
                  <a:pt x="189659" y="3913902"/>
                </a:moveTo>
                <a:lnTo>
                  <a:pt x="0" y="3913902"/>
                </a:lnTo>
                <a:lnTo>
                  <a:pt x="0" y="3833363"/>
                </a:lnTo>
                <a:lnTo>
                  <a:pt x="333360" y="3832831"/>
                </a:lnTo>
                <a:lnTo>
                  <a:pt x="459763" y="3832831"/>
                </a:lnTo>
                <a:lnTo>
                  <a:pt x="491555" y="3832325"/>
                </a:lnTo>
                <a:lnTo>
                  <a:pt x="510551" y="3833824"/>
                </a:lnTo>
                <a:lnTo>
                  <a:pt x="525675" y="3839976"/>
                </a:lnTo>
                <a:lnTo>
                  <a:pt x="536273" y="3851587"/>
                </a:lnTo>
                <a:lnTo>
                  <a:pt x="541693" y="3869462"/>
                </a:lnTo>
                <a:lnTo>
                  <a:pt x="539487" y="3885166"/>
                </a:lnTo>
                <a:lnTo>
                  <a:pt x="529368" y="3897127"/>
                </a:lnTo>
                <a:lnTo>
                  <a:pt x="512519" y="3904959"/>
                </a:lnTo>
                <a:lnTo>
                  <a:pt x="490125" y="3908277"/>
                </a:lnTo>
                <a:lnTo>
                  <a:pt x="389977" y="3911342"/>
                </a:lnTo>
                <a:lnTo>
                  <a:pt x="189659" y="3913902"/>
                </a:lnTo>
                <a:close/>
              </a:path>
              <a:path w="647700" h="3914140">
                <a:moveTo>
                  <a:pt x="424895" y="3832831"/>
                </a:moveTo>
                <a:lnTo>
                  <a:pt x="327040" y="3832831"/>
                </a:lnTo>
                <a:lnTo>
                  <a:pt x="358959" y="3832631"/>
                </a:lnTo>
                <a:lnTo>
                  <a:pt x="391544" y="3832631"/>
                </a:lnTo>
                <a:lnTo>
                  <a:pt x="424895" y="3832831"/>
                </a:lnTo>
                <a:close/>
              </a:path>
            </a:pathLst>
          </a:custGeom>
          <a:solidFill>
            <a:srgbClr val="004AAC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9" name="object 9"/>
          <p:cNvGrpSpPr/>
          <p:nvPr/>
        </p:nvGrpSpPr>
        <p:grpSpPr>
          <a:xfrm>
            <a:off x="0" y="0"/>
            <a:ext cx="4648835" cy="1504950"/>
            <a:chOff x="0" y="0"/>
            <a:chExt cx="4648835" cy="1504950"/>
          </a:xfrm>
        </p:grpSpPr>
        <p:sp>
          <p:nvSpPr>
            <p:cNvPr id="10" name="object 10"/>
            <p:cNvSpPr/>
            <p:nvPr/>
          </p:nvSpPr>
          <p:spPr>
            <a:xfrm>
              <a:off x="0" y="1"/>
              <a:ext cx="651510" cy="1486535"/>
            </a:xfrm>
            <a:custGeom>
              <a:avLst/>
              <a:gdLst/>
              <a:ahLst/>
              <a:cxnLst/>
              <a:rect l="l" t="t" r="r" b="b"/>
              <a:pathLst>
                <a:path w="651510" h="1486535">
                  <a:moveTo>
                    <a:pt x="197762" y="1486262"/>
                  </a:moveTo>
                  <a:lnTo>
                    <a:pt x="23771" y="1486262"/>
                  </a:lnTo>
                  <a:lnTo>
                    <a:pt x="8171" y="1485490"/>
                  </a:lnTo>
                  <a:lnTo>
                    <a:pt x="0" y="1484270"/>
                  </a:lnTo>
                  <a:lnTo>
                    <a:pt x="0" y="0"/>
                  </a:lnTo>
                  <a:lnTo>
                    <a:pt x="651124" y="0"/>
                  </a:lnTo>
                  <a:lnTo>
                    <a:pt x="651124" y="1002092"/>
                  </a:lnTo>
                  <a:lnTo>
                    <a:pt x="648747" y="1050105"/>
                  </a:lnTo>
                  <a:lnTo>
                    <a:pt x="641704" y="1097304"/>
                  </a:lnTo>
                  <a:lnTo>
                    <a:pt x="630126" y="1143372"/>
                  </a:lnTo>
                  <a:lnTo>
                    <a:pt x="614146" y="1187990"/>
                  </a:lnTo>
                  <a:lnTo>
                    <a:pt x="593896" y="1230839"/>
                  </a:lnTo>
                  <a:lnTo>
                    <a:pt x="569508" y="1271600"/>
                  </a:lnTo>
                  <a:lnTo>
                    <a:pt x="541113" y="1309955"/>
                  </a:lnTo>
                  <a:lnTo>
                    <a:pt x="508844" y="1345587"/>
                  </a:lnTo>
                  <a:lnTo>
                    <a:pt x="473213" y="1377856"/>
                  </a:lnTo>
                  <a:lnTo>
                    <a:pt x="434857" y="1406251"/>
                  </a:lnTo>
                  <a:lnTo>
                    <a:pt x="394096" y="1430639"/>
                  </a:lnTo>
                  <a:lnTo>
                    <a:pt x="351247" y="1450889"/>
                  </a:lnTo>
                  <a:lnTo>
                    <a:pt x="306629" y="1466869"/>
                  </a:lnTo>
                  <a:lnTo>
                    <a:pt x="260561" y="1478447"/>
                  </a:lnTo>
                  <a:lnTo>
                    <a:pt x="213362" y="1485490"/>
                  </a:lnTo>
                  <a:lnTo>
                    <a:pt x="197762" y="1486262"/>
                  </a:lnTo>
                  <a:close/>
                </a:path>
              </a:pathLst>
            </a:custGeom>
            <a:solidFill>
              <a:srgbClr val="FFBD5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95412" y="0"/>
              <a:ext cx="3952874" cy="1504949"/>
            </a:xfrm>
            <a:prstGeom prst="rect">
              <a:avLst/>
            </a:prstGeom>
          </p:spPr>
        </p:pic>
      </p:grpSp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291169" y="121740"/>
            <a:ext cx="2971799" cy="1219199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44000" y="0"/>
            <a:ext cx="5000624" cy="1295399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016274" y="64590"/>
            <a:ext cx="3695699" cy="1362074"/>
          </a:xfrm>
          <a:prstGeom prst="rect">
            <a:avLst/>
          </a:prstGeom>
        </p:spPr>
      </p:pic>
      <p:sp>
        <p:nvSpPr>
          <p:cNvPr id="18" name="object 18"/>
          <p:cNvSpPr txBox="1"/>
          <p:nvPr/>
        </p:nvSpPr>
        <p:spPr>
          <a:xfrm>
            <a:off x="1752600" y="3027045"/>
            <a:ext cx="5566410" cy="5340350"/>
          </a:xfrm>
          <a:prstGeom prst="rect">
            <a:avLst/>
          </a:prstGeom>
        </p:spPr>
        <p:txBody>
          <a:bodyPr vert="horz" wrap="square" lIns="0" tIns="12700" rIns="0" bIns="0" rtlCol="0">
            <a:noAutofit/>
          </a:bodyPr>
          <a:lstStyle/>
          <a:p>
            <a:pPr marL="469900" indent="-4572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altLang="en-US" sz="4000">
                <a:latin typeface="Calibri" panose="020F0502020204030204"/>
                <a:cs typeface="Calibri" panose="020F0502020204030204"/>
              </a:rPr>
              <a:t>The design highlights essential features like smart alerts, real-time charts, and multi-platform notifications to show how it keeps users informed.</a:t>
            </a:r>
            <a:endParaRPr lang="en-US" altLang="en-US" sz="40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30"/>
              </a:spcBef>
            </a:pPr>
            <a:r>
              <a:rPr spc="-60" dirty="0"/>
              <a:t>Organized</a:t>
            </a:r>
            <a:r>
              <a:rPr spc="-100" dirty="0"/>
              <a:t> </a:t>
            </a:r>
            <a:r>
              <a:rPr spc="-10" dirty="0"/>
              <a:t>under</a:t>
            </a:r>
            <a:r>
              <a:rPr spc="-95" dirty="0"/>
              <a:t> </a:t>
            </a:r>
            <a:r>
              <a:rPr spc="-60" dirty="0"/>
              <a:t>Agamya</a:t>
            </a:r>
            <a:r>
              <a:rPr spc="-95" dirty="0"/>
              <a:t> </a:t>
            </a:r>
            <a:r>
              <a:rPr spc="-75" dirty="0"/>
              <a:t>Tech</a:t>
            </a:r>
            <a:r>
              <a:rPr spc="-95" dirty="0"/>
              <a:t> </a:t>
            </a:r>
            <a:r>
              <a:rPr spc="-30" dirty="0"/>
              <a:t>Summit</a:t>
            </a:r>
            <a:r>
              <a:rPr spc="-100" dirty="0"/>
              <a:t> </a:t>
            </a:r>
            <a:r>
              <a:rPr spc="-130" dirty="0"/>
              <a:t>2025</a:t>
            </a:r>
            <a:r>
              <a:rPr spc="-95" dirty="0"/>
              <a:t> </a:t>
            </a:r>
            <a:r>
              <a:rPr spc="325" dirty="0"/>
              <a:t>|</a:t>
            </a:r>
            <a:r>
              <a:rPr spc="-95" dirty="0"/>
              <a:t> </a:t>
            </a:r>
            <a:r>
              <a:rPr spc="-25" dirty="0"/>
              <a:t>Managed</a:t>
            </a:r>
            <a:r>
              <a:rPr spc="-95" dirty="0"/>
              <a:t> </a:t>
            </a:r>
            <a:r>
              <a:rPr spc="-50" dirty="0"/>
              <a:t>by</a:t>
            </a:r>
            <a:r>
              <a:rPr spc="-100" dirty="0"/>
              <a:t> </a:t>
            </a:r>
            <a:r>
              <a:rPr dirty="0"/>
              <a:t>IEEE</a:t>
            </a:r>
            <a:r>
              <a:rPr spc="-95" dirty="0"/>
              <a:t> </a:t>
            </a:r>
            <a:r>
              <a:rPr spc="-40" dirty="0"/>
              <a:t>Computer</a:t>
            </a:r>
            <a:r>
              <a:rPr spc="-95" dirty="0"/>
              <a:t> </a:t>
            </a:r>
            <a:r>
              <a:rPr spc="-40" dirty="0"/>
              <a:t>Society</a:t>
            </a:r>
            <a:r>
              <a:rPr spc="-95" dirty="0"/>
              <a:t> </a:t>
            </a:r>
            <a:r>
              <a:rPr dirty="0"/>
              <a:t>–</a:t>
            </a:r>
            <a:r>
              <a:rPr spc="-100" dirty="0"/>
              <a:t> </a:t>
            </a:r>
            <a:r>
              <a:rPr spc="-55" dirty="0"/>
              <a:t>KLEIT</a:t>
            </a:r>
            <a:r>
              <a:rPr spc="-95" dirty="0"/>
              <a:t> </a:t>
            </a:r>
            <a:r>
              <a:rPr spc="325" dirty="0"/>
              <a:t>|</a:t>
            </a:r>
            <a:r>
              <a:rPr spc="-95" dirty="0"/>
              <a:t> </a:t>
            </a:r>
            <a:r>
              <a:rPr dirty="0"/>
              <a:t>In</a:t>
            </a:r>
            <a:r>
              <a:rPr spc="-95" dirty="0"/>
              <a:t> </a:t>
            </a:r>
            <a:r>
              <a:rPr spc="-20" dirty="0"/>
              <a:t>Partnership</a:t>
            </a:r>
            <a:r>
              <a:rPr spc="-100" dirty="0"/>
              <a:t> </a:t>
            </a:r>
            <a:r>
              <a:rPr spc="-35" dirty="0"/>
              <a:t>with</a:t>
            </a:r>
            <a:r>
              <a:rPr spc="-95" dirty="0"/>
              <a:t> </a:t>
            </a:r>
            <a:r>
              <a:rPr spc="-10" dirty="0"/>
              <a:t>CySeck</a:t>
            </a:r>
            <a:endParaRPr spc="-10" dirty="0"/>
          </a:p>
        </p:txBody>
      </p:sp>
      <p:sp>
        <p:nvSpPr>
          <p:cNvPr id="15" name="Text Box 14"/>
          <p:cNvSpPr txBox="1"/>
          <p:nvPr/>
        </p:nvSpPr>
        <p:spPr>
          <a:xfrm>
            <a:off x="-1981200" y="1504950"/>
            <a:ext cx="11226800" cy="111696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altLang="en-US" sz="8000" u="sng" spc="-585" dirty="0">
                <a:sym typeface="+mn-ea"/>
              </a:rPr>
              <a:t>Main Page</a:t>
            </a:r>
            <a:endParaRPr lang="en-US" altLang="en-US" sz="8000" u="sng" spc="-495" dirty="0">
              <a:sym typeface="+mn-ea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72400" y="2552700"/>
            <a:ext cx="10145395" cy="542036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7583148" y="1"/>
            <a:ext cx="704850" cy="1438910"/>
          </a:xfrm>
          <a:custGeom>
            <a:avLst/>
            <a:gdLst/>
            <a:ahLst/>
            <a:cxnLst/>
            <a:rect l="l" t="t" r="r" b="b"/>
            <a:pathLst>
              <a:path w="704850" h="1438910">
                <a:moveTo>
                  <a:pt x="627353" y="1438637"/>
                </a:moveTo>
                <a:lnTo>
                  <a:pt x="453362" y="1438637"/>
                </a:lnTo>
                <a:lnTo>
                  <a:pt x="437762" y="1437865"/>
                </a:lnTo>
                <a:lnTo>
                  <a:pt x="390562" y="1430822"/>
                </a:lnTo>
                <a:lnTo>
                  <a:pt x="344494" y="1419244"/>
                </a:lnTo>
                <a:lnTo>
                  <a:pt x="299877" y="1403264"/>
                </a:lnTo>
                <a:lnTo>
                  <a:pt x="257028" y="1383014"/>
                </a:lnTo>
                <a:lnTo>
                  <a:pt x="216266" y="1358626"/>
                </a:lnTo>
                <a:lnTo>
                  <a:pt x="177911" y="1330231"/>
                </a:lnTo>
                <a:lnTo>
                  <a:pt x="142280" y="1297962"/>
                </a:lnTo>
                <a:lnTo>
                  <a:pt x="110010" y="1262331"/>
                </a:lnTo>
                <a:lnTo>
                  <a:pt x="81615" y="1223975"/>
                </a:lnTo>
                <a:lnTo>
                  <a:pt x="57227" y="1183214"/>
                </a:lnTo>
                <a:lnTo>
                  <a:pt x="36977" y="1140365"/>
                </a:lnTo>
                <a:lnTo>
                  <a:pt x="20997" y="1095747"/>
                </a:lnTo>
                <a:lnTo>
                  <a:pt x="9420" y="1049679"/>
                </a:lnTo>
                <a:lnTo>
                  <a:pt x="2377" y="1002480"/>
                </a:lnTo>
                <a:lnTo>
                  <a:pt x="0" y="954467"/>
                </a:lnTo>
                <a:lnTo>
                  <a:pt x="0" y="0"/>
                </a:lnTo>
                <a:lnTo>
                  <a:pt x="704850" y="0"/>
                </a:lnTo>
                <a:lnTo>
                  <a:pt x="704850" y="1427128"/>
                </a:lnTo>
                <a:lnTo>
                  <a:pt x="690152" y="1430822"/>
                </a:lnTo>
                <a:lnTo>
                  <a:pt x="642953" y="1437865"/>
                </a:lnTo>
                <a:lnTo>
                  <a:pt x="627353" y="1438637"/>
                </a:lnTo>
                <a:close/>
              </a:path>
            </a:pathLst>
          </a:custGeom>
          <a:solidFill>
            <a:srgbClr val="FFBD58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4" name="object 4"/>
          <p:cNvGrpSpPr/>
          <p:nvPr/>
        </p:nvGrpSpPr>
        <p:grpSpPr>
          <a:xfrm>
            <a:off x="0" y="9718118"/>
            <a:ext cx="18288000" cy="568960"/>
            <a:chOff x="0" y="9718118"/>
            <a:chExt cx="18288000" cy="568960"/>
          </a:xfrm>
        </p:grpSpPr>
        <p:sp>
          <p:nvSpPr>
            <p:cNvPr id="5" name="object 5"/>
            <p:cNvSpPr/>
            <p:nvPr/>
          </p:nvSpPr>
          <p:spPr>
            <a:xfrm>
              <a:off x="0" y="9889568"/>
              <a:ext cx="18288000" cy="397510"/>
            </a:xfrm>
            <a:custGeom>
              <a:avLst/>
              <a:gdLst/>
              <a:ahLst/>
              <a:cxnLst/>
              <a:rect l="l" t="t" r="r" b="b"/>
              <a:pathLst>
                <a:path w="18288000" h="397509">
                  <a:moveTo>
                    <a:pt x="0" y="397431"/>
                  </a:moveTo>
                  <a:lnTo>
                    <a:pt x="18288000" y="397431"/>
                  </a:lnTo>
                  <a:lnTo>
                    <a:pt x="18288000" y="0"/>
                  </a:lnTo>
                  <a:lnTo>
                    <a:pt x="0" y="0"/>
                  </a:lnTo>
                  <a:lnTo>
                    <a:pt x="0" y="397431"/>
                  </a:lnTo>
                  <a:close/>
                </a:path>
              </a:pathLst>
            </a:custGeom>
            <a:solidFill>
              <a:srgbClr val="1700A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9718118"/>
              <a:ext cx="18288000" cy="171450"/>
            </a:xfrm>
            <a:custGeom>
              <a:avLst/>
              <a:gdLst/>
              <a:ahLst/>
              <a:cxnLst/>
              <a:rect l="l" t="t" r="r" b="b"/>
              <a:pathLst>
                <a:path w="18288000" h="171450">
                  <a:moveTo>
                    <a:pt x="0" y="0"/>
                  </a:moveTo>
                  <a:lnTo>
                    <a:pt x="18287999" y="0"/>
                  </a:lnTo>
                  <a:lnTo>
                    <a:pt x="18287999" y="171449"/>
                  </a:lnTo>
                  <a:lnTo>
                    <a:pt x="0" y="1714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/>
          <p:nvPr/>
        </p:nvSpPr>
        <p:spPr>
          <a:xfrm>
            <a:off x="17586869" y="1736026"/>
            <a:ext cx="701675" cy="3914140"/>
          </a:xfrm>
          <a:custGeom>
            <a:avLst/>
            <a:gdLst/>
            <a:ahLst/>
            <a:cxnLst/>
            <a:rect l="l" t="t" r="r" b="b"/>
            <a:pathLst>
              <a:path w="701675" h="3914140">
                <a:moveTo>
                  <a:pt x="224817" y="80184"/>
                </a:moveTo>
                <a:lnTo>
                  <a:pt x="701129" y="80184"/>
                </a:lnTo>
                <a:lnTo>
                  <a:pt x="701129" y="642"/>
                </a:lnTo>
                <a:lnTo>
                  <a:pt x="69433" y="0"/>
                </a:lnTo>
                <a:lnTo>
                  <a:pt x="36641" y="1624"/>
                </a:lnTo>
                <a:lnTo>
                  <a:pt x="18347" y="9727"/>
                </a:lnTo>
                <a:lnTo>
                  <a:pt x="10387" y="28455"/>
                </a:lnTo>
                <a:lnTo>
                  <a:pt x="8596" y="61956"/>
                </a:lnTo>
                <a:lnTo>
                  <a:pt x="8589" y="79871"/>
                </a:lnTo>
                <a:lnTo>
                  <a:pt x="121188" y="79871"/>
                </a:lnTo>
                <a:lnTo>
                  <a:pt x="224817" y="80184"/>
                </a:lnTo>
                <a:close/>
              </a:path>
              <a:path w="701675" h="3914140">
                <a:moveTo>
                  <a:pt x="37646" y="1583241"/>
                </a:moveTo>
                <a:lnTo>
                  <a:pt x="55287" y="1579445"/>
                </a:lnTo>
                <a:lnTo>
                  <a:pt x="69418" y="1567192"/>
                </a:lnTo>
                <a:lnTo>
                  <a:pt x="78812" y="1547988"/>
                </a:lnTo>
                <a:lnTo>
                  <a:pt x="82247" y="1523337"/>
                </a:lnTo>
                <a:lnTo>
                  <a:pt x="82178" y="928570"/>
                </a:lnTo>
                <a:lnTo>
                  <a:pt x="82395" y="879013"/>
                </a:lnTo>
                <a:lnTo>
                  <a:pt x="82669" y="834617"/>
                </a:lnTo>
                <a:lnTo>
                  <a:pt x="83107" y="779904"/>
                </a:lnTo>
                <a:lnTo>
                  <a:pt x="83603" y="732463"/>
                </a:lnTo>
                <a:lnTo>
                  <a:pt x="84268" y="680803"/>
                </a:lnTo>
                <a:lnTo>
                  <a:pt x="85047" y="631256"/>
                </a:lnTo>
                <a:lnTo>
                  <a:pt x="85819" y="579304"/>
                </a:lnTo>
                <a:lnTo>
                  <a:pt x="86407" y="527356"/>
                </a:lnTo>
                <a:lnTo>
                  <a:pt x="86843" y="475410"/>
                </a:lnTo>
                <a:lnTo>
                  <a:pt x="87163" y="423467"/>
                </a:lnTo>
                <a:lnTo>
                  <a:pt x="87402" y="371527"/>
                </a:lnTo>
                <a:lnTo>
                  <a:pt x="87979" y="215715"/>
                </a:lnTo>
                <a:lnTo>
                  <a:pt x="88239" y="163779"/>
                </a:lnTo>
                <a:lnTo>
                  <a:pt x="88592" y="111844"/>
                </a:lnTo>
                <a:lnTo>
                  <a:pt x="121188" y="79871"/>
                </a:lnTo>
                <a:lnTo>
                  <a:pt x="8589" y="79871"/>
                </a:lnTo>
                <a:lnTo>
                  <a:pt x="8543" y="163779"/>
                </a:lnTo>
                <a:lnTo>
                  <a:pt x="8285" y="196132"/>
                </a:lnTo>
                <a:lnTo>
                  <a:pt x="6984" y="300020"/>
                </a:lnTo>
                <a:lnTo>
                  <a:pt x="2811" y="611661"/>
                </a:lnTo>
                <a:lnTo>
                  <a:pt x="8173" y="641891"/>
                </a:lnTo>
                <a:lnTo>
                  <a:pt x="10012" y="672109"/>
                </a:lnTo>
                <a:lnTo>
                  <a:pt x="8095" y="702303"/>
                </a:lnTo>
                <a:lnTo>
                  <a:pt x="2190" y="732463"/>
                </a:lnTo>
                <a:lnTo>
                  <a:pt x="2089" y="834617"/>
                </a:lnTo>
                <a:lnTo>
                  <a:pt x="1963" y="978129"/>
                </a:lnTo>
                <a:lnTo>
                  <a:pt x="1906" y="1038941"/>
                </a:lnTo>
                <a:lnTo>
                  <a:pt x="1781" y="1141106"/>
                </a:lnTo>
                <a:lnTo>
                  <a:pt x="1700" y="1192187"/>
                </a:lnTo>
                <a:lnTo>
                  <a:pt x="1604" y="1243268"/>
                </a:lnTo>
                <a:lnTo>
                  <a:pt x="1354" y="1345425"/>
                </a:lnTo>
                <a:lnTo>
                  <a:pt x="1194" y="1396501"/>
                </a:lnTo>
                <a:lnTo>
                  <a:pt x="0" y="1440145"/>
                </a:lnTo>
                <a:lnTo>
                  <a:pt x="0" y="1548975"/>
                </a:lnTo>
                <a:lnTo>
                  <a:pt x="7664" y="1565886"/>
                </a:lnTo>
                <a:lnTo>
                  <a:pt x="20812" y="1578249"/>
                </a:lnTo>
                <a:lnTo>
                  <a:pt x="37646" y="1583241"/>
                </a:lnTo>
                <a:close/>
              </a:path>
              <a:path w="701675" h="3914140">
                <a:moveTo>
                  <a:pt x="448761" y="3913849"/>
                </a:moveTo>
                <a:lnTo>
                  <a:pt x="701129" y="3913849"/>
                </a:lnTo>
                <a:lnTo>
                  <a:pt x="701129" y="3833363"/>
                </a:lnTo>
                <a:lnTo>
                  <a:pt x="313907" y="3832831"/>
                </a:lnTo>
                <a:lnTo>
                  <a:pt x="187504" y="3832831"/>
                </a:lnTo>
                <a:lnTo>
                  <a:pt x="155711" y="3832325"/>
                </a:lnTo>
                <a:lnTo>
                  <a:pt x="136715" y="3833824"/>
                </a:lnTo>
                <a:lnTo>
                  <a:pt x="121592" y="3839976"/>
                </a:lnTo>
                <a:lnTo>
                  <a:pt x="110994" y="3851587"/>
                </a:lnTo>
                <a:lnTo>
                  <a:pt x="105574" y="3869462"/>
                </a:lnTo>
                <a:lnTo>
                  <a:pt x="107779" y="3885166"/>
                </a:lnTo>
                <a:lnTo>
                  <a:pt x="117898" y="3897127"/>
                </a:lnTo>
                <a:lnTo>
                  <a:pt x="134747" y="3904959"/>
                </a:lnTo>
                <a:lnTo>
                  <a:pt x="157142" y="3908277"/>
                </a:lnTo>
                <a:lnTo>
                  <a:pt x="257290" y="3911342"/>
                </a:lnTo>
                <a:lnTo>
                  <a:pt x="448761" y="3913849"/>
                </a:lnTo>
                <a:close/>
              </a:path>
              <a:path w="701675" h="3914140">
                <a:moveTo>
                  <a:pt x="222372" y="3832831"/>
                </a:moveTo>
                <a:lnTo>
                  <a:pt x="320227" y="3832831"/>
                </a:lnTo>
                <a:lnTo>
                  <a:pt x="288308" y="3832631"/>
                </a:lnTo>
                <a:lnTo>
                  <a:pt x="255722" y="3832631"/>
                </a:lnTo>
                <a:lnTo>
                  <a:pt x="222372" y="3832831"/>
                </a:lnTo>
                <a:close/>
              </a:path>
            </a:pathLst>
          </a:custGeom>
          <a:solidFill>
            <a:srgbClr val="004AA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0" y="1736026"/>
            <a:ext cx="647700" cy="3914140"/>
          </a:xfrm>
          <a:custGeom>
            <a:avLst/>
            <a:gdLst/>
            <a:ahLst/>
            <a:cxnLst/>
            <a:rect l="l" t="t" r="r" b="b"/>
            <a:pathLst>
              <a:path w="647700" h="3914140">
                <a:moveTo>
                  <a:pt x="422450" y="80184"/>
                </a:moveTo>
                <a:lnTo>
                  <a:pt x="0" y="80184"/>
                </a:lnTo>
                <a:lnTo>
                  <a:pt x="0" y="642"/>
                </a:lnTo>
                <a:lnTo>
                  <a:pt x="577834" y="0"/>
                </a:lnTo>
                <a:lnTo>
                  <a:pt x="610625" y="1624"/>
                </a:lnTo>
                <a:lnTo>
                  <a:pt x="628920" y="9727"/>
                </a:lnTo>
                <a:lnTo>
                  <a:pt x="636880" y="28455"/>
                </a:lnTo>
                <a:lnTo>
                  <a:pt x="638670" y="61956"/>
                </a:lnTo>
                <a:lnTo>
                  <a:pt x="638678" y="79871"/>
                </a:lnTo>
                <a:lnTo>
                  <a:pt x="526079" y="79871"/>
                </a:lnTo>
                <a:lnTo>
                  <a:pt x="422450" y="80184"/>
                </a:lnTo>
                <a:close/>
              </a:path>
              <a:path w="647700" h="3914140">
                <a:moveTo>
                  <a:pt x="609620" y="1583241"/>
                </a:moveTo>
                <a:lnTo>
                  <a:pt x="591979" y="1579445"/>
                </a:lnTo>
                <a:lnTo>
                  <a:pt x="577849" y="1567192"/>
                </a:lnTo>
                <a:lnTo>
                  <a:pt x="568454" y="1547988"/>
                </a:lnTo>
                <a:lnTo>
                  <a:pt x="565019" y="1523337"/>
                </a:lnTo>
                <a:lnTo>
                  <a:pt x="565088" y="928570"/>
                </a:lnTo>
                <a:lnTo>
                  <a:pt x="564872" y="879013"/>
                </a:lnTo>
                <a:lnTo>
                  <a:pt x="564598" y="834617"/>
                </a:lnTo>
                <a:lnTo>
                  <a:pt x="564160" y="779904"/>
                </a:lnTo>
                <a:lnTo>
                  <a:pt x="563663" y="732463"/>
                </a:lnTo>
                <a:lnTo>
                  <a:pt x="562998" y="680803"/>
                </a:lnTo>
                <a:lnTo>
                  <a:pt x="562220" y="631256"/>
                </a:lnTo>
                <a:lnTo>
                  <a:pt x="561447" y="579304"/>
                </a:lnTo>
                <a:lnTo>
                  <a:pt x="560860" y="527356"/>
                </a:lnTo>
                <a:lnTo>
                  <a:pt x="560424" y="475410"/>
                </a:lnTo>
                <a:lnTo>
                  <a:pt x="560103" y="423467"/>
                </a:lnTo>
                <a:lnTo>
                  <a:pt x="559864" y="371527"/>
                </a:lnTo>
                <a:lnTo>
                  <a:pt x="559288" y="215715"/>
                </a:lnTo>
                <a:lnTo>
                  <a:pt x="559027" y="163779"/>
                </a:lnTo>
                <a:lnTo>
                  <a:pt x="558674" y="111844"/>
                </a:lnTo>
                <a:lnTo>
                  <a:pt x="526079" y="79871"/>
                </a:lnTo>
                <a:lnTo>
                  <a:pt x="638678" y="79871"/>
                </a:lnTo>
                <a:lnTo>
                  <a:pt x="638724" y="163779"/>
                </a:lnTo>
                <a:lnTo>
                  <a:pt x="638981" y="196132"/>
                </a:lnTo>
                <a:lnTo>
                  <a:pt x="640283" y="300020"/>
                </a:lnTo>
                <a:lnTo>
                  <a:pt x="644455" y="611661"/>
                </a:lnTo>
                <a:lnTo>
                  <a:pt x="639094" y="641891"/>
                </a:lnTo>
                <a:lnTo>
                  <a:pt x="637255" y="672109"/>
                </a:lnTo>
                <a:lnTo>
                  <a:pt x="639172" y="702303"/>
                </a:lnTo>
                <a:lnTo>
                  <a:pt x="645077" y="732463"/>
                </a:lnTo>
                <a:lnTo>
                  <a:pt x="645178" y="834617"/>
                </a:lnTo>
                <a:lnTo>
                  <a:pt x="645304" y="978129"/>
                </a:lnTo>
                <a:lnTo>
                  <a:pt x="645360" y="1038941"/>
                </a:lnTo>
                <a:lnTo>
                  <a:pt x="645486" y="1141106"/>
                </a:lnTo>
                <a:lnTo>
                  <a:pt x="645566" y="1192187"/>
                </a:lnTo>
                <a:lnTo>
                  <a:pt x="645663" y="1243268"/>
                </a:lnTo>
                <a:lnTo>
                  <a:pt x="645913" y="1345425"/>
                </a:lnTo>
                <a:lnTo>
                  <a:pt x="646072" y="1396501"/>
                </a:lnTo>
                <a:lnTo>
                  <a:pt x="647266" y="1440128"/>
                </a:lnTo>
                <a:lnTo>
                  <a:pt x="647266" y="1548977"/>
                </a:lnTo>
                <a:lnTo>
                  <a:pt x="639603" y="1565886"/>
                </a:lnTo>
                <a:lnTo>
                  <a:pt x="626454" y="1578249"/>
                </a:lnTo>
                <a:lnTo>
                  <a:pt x="609620" y="1583241"/>
                </a:lnTo>
                <a:close/>
              </a:path>
              <a:path w="647700" h="3914140">
                <a:moveTo>
                  <a:pt x="189659" y="3913902"/>
                </a:moveTo>
                <a:lnTo>
                  <a:pt x="0" y="3913902"/>
                </a:lnTo>
                <a:lnTo>
                  <a:pt x="0" y="3833363"/>
                </a:lnTo>
                <a:lnTo>
                  <a:pt x="333360" y="3832831"/>
                </a:lnTo>
                <a:lnTo>
                  <a:pt x="459763" y="3832831"/>
                </a:lnTo>
                <a:lnTo>
                  <a:pt x="491555" y="3832325"/>
                </a:lnTo>
                <a:lnTo>
                  <a:pt x="510551" y="3833824"/>
                </a:lnTo>
                <a:lnTo>
                  <a:pt x="525675" y="3839976"/>
                </a:lnTo>
                <a:lnTo>
                  <a:pt x="536273" y="3851587"/>
                </a:lnTo>
                <a:lnTo>
                  <a:pt x="541693" y="3869462"/>
                </a:lnTo>
                <a:lnTo>
                  <a:pt x="539487" y="3885166"/>
                </a:lnTo>
                <a:lnTo>
                  <a:pt x="529368" y="3897127"/>
                </a:lnTo>
                <a:lnTo>
                  <a:pt x="512519" y="3904959"/>
                </a:lnTo>
                <a:lnTo>
                  <a:pt x="490125" y="3908277"/>
                </a:lnTo>
                <a:lnTo>
                  <a:pt x="389977" y="3911342"/>
                </a:lnTo>
                <a:lnTo>
                  <a:pt x="189659" y="3913902"/>
                </a:lnTo>
                <a:close/>
              </a:path>
              <a:path w="647700" h="3914140">
                <a:moveTo>
                  <a:pt x="424895" y="3832831"/>
                </a:moveTo>
                <a:lnTo>
                  <a:pt x="327040" y="3832831"/>
                </a:lnTo>
                <a:lnTo>
                  <a:pt x="358959" y="3832631"/>
                </a:lnTo>
                <a:lnTo>
                  <a:pt x="391544" y="3832631"/>
                </a:lnTo>
                <a:lnTo>
                  <a:pt x="424895" y="3832831"/>
                </a:lnTo>
                <a:close/>
              </a:path>
            </a:pathLst>
          </a:custGeom>
          <a:solidFill>
            <a:srgbClr val="004AAC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9" name="object 9"/>
          <p:cNvGrpSpPr/>
          <p:nvPr/>
        </p:nvGrpSpPr>
        <p:grpSpPr>
          <a:xfrm>
            <a:off x="0" y="0"/>
            <a:ext cx="4648835" cy="1504950"/>
            <a:chOff x="0" y="0"/>
            <a:chExt cx="4648835" cy="1504950"/>
          </a:xfrm>
        </p:grpSpPr>
        <p:sp>
          <p:nvSpPr>
            <p:cNvPr id="10" name="object 10"/>
            <p:cNvSpPr/>
            <p:nvPr/>
          </p:nvSpPr>
          <p:spPr>
            <a:xfrm>
              <a:off x="0" y="1"/>
              <a:ext cx="651510" cy="1486535"/>
            </a:xfrm>
            <a:custGeom>
              <a:avLst/>
              <a:gdLst/>
              <a:ahLst/>
              <a:cxnLst/>
              <a:rect l="l" t="t" r="r" b="b"/>
              <a:pathLst>
                <a:path w="651510" h="1486535">
                  <a:moveTo>
                    <a:pt x="197762" y="1486262"/>
                  </a:moveTo>
                  <a:lnTo>
                    <a:pt x="23771" y="1486262"/>
                  </a:lnTo>
                  <a:lnTo>
                    <a:pt x="8171" y="1485490"/>
                  </a:lnTo>
                  <a:lnTo>
                    <a:pt x="0" y="1484270"/>
                  </a:lnTo>
                  <a:lnTo>
                    <a:pt x="0" y="0"/>
                  </a:lnTo>
                  <a:lnTo>
                    <a:pt x="651124" y="0"/>
                  </a:lnTo>
                  <a:lnTo>
                    <a:pt x="651124" y="1002092"/>
                  </a:lnTo>
                  <a:lnTo>
                    <a:pt x="648747" y="1050105"/>
                  </a:lnTo>
                  <a:lnTo>
                    <a:pt x="641704" y="1097304"/>
                  </a:lnTo>
                  <a:lnTo>
                    <a:pt x="630126" y="1143372"/>
                  </a:lnTo>
                  <a:lnTo>
                    <a:pt x="614146" y="1187990"/>
                  </a:lnTo>
                  <a:lnTo>
                    <a:pt x="593896" y="1230839"/>
                  </a:lnTo>
                  <a:lnTo>
                    <a:pt x="569508" y="1271600"/>
                  </a:lnTo>
                  <a:lnTo>
                    <a:pt x="541113" y="1309955"/>
                  </a:lnTo>
                  <a:lnTo>
                    <a:pt x="508844" y="1345587"/>
                  </a:lnTo>
                  <a:lnTo>
                    <a:pt x="473213" y="1377856"/>
                  </a:lnTo>
                  <a:lnTo>
                    <a:pt x="434857" y="1406251"/>
                  </a:lnTo>
                  <a:lnTo>
                    <a:pt x="394096" y="1430639"/>
                  </a:lnTo>
                  <a:lnTo>
                    <a:pt x="351247" y="1450889"/>
                  </a:lnTo>
                  <a:lnTo>
                    <a:pt x="306629" y="1466869"/>
                  </a:lnTo>
                  <a:lnTo>
                    <a:pt x="260561" y="1478447"/>
                  </a:lnTo>
                  <a:lnTo>
                    <a:pt x="213362" y="1485490"/>
                  </a:lnTo>
                  <a:lnTo>
                    <a:pt x="197762" y="1486262"/>
                  </a:lnTo>
                  <a:close/>
                </a:path>
              </a:pathLst>
            </a:custGeom>
            <a:solidFill>
              <a:srgbClr val="FFBD5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95412" y="0"/>
              <a:ext cx="3952874" cy="1504949"/>
            </a:xfrm>
            <a:prstGeom prst="rect">
              <a:avLst/>
            </a:prstGeom>
          </p:spPr>
        </p:pic>
      </p:grpSp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291169" y="121740"/>
            <a:ext cx="2971799" cy="1219199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44000" y="0"/>
            <a:ext cx="5000624" cy="1295399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016274" y="64590"/>
            <a:ext cx="3695699" cy="1362074"/>
          </a:xfrm>
          <a:prstGeom prst="rect">
            <a:avLst/>
          </a:prstGeom>
        </p:spPr>
      </p:pic>
      <p:sp>
        <p:nvSpPr>
          <p:cNvPr id="18" name="object 18"/>
          <p:cNvSpPr txBox="1"/>
          <p:nvPr/>
        </p:nvSpPr>
        <p:spPr>
          <a:xfrm>
            <a:off x="1752600" y="3086100"/>
            <a:ext cx="5566410" cy="5340350"/>
          </a:xfrm>
          <a:prstGeom prst="rect">
            <a:avLst/>
          </a:prstGeom>
        </p:spPr>
        <p:txBody>
          <a:bodyPr vert="horz" wrap="square" lIns="0" tIns="12700" rIns="0" bIns="0" rtlCol="0">
            <a:noAutofit/>
          </a:bodyPr>
          <a:lstStyle/>
          <a:p>
            <a:pPr marL="469900" indent="-4572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altLang="en-US" sz="3200">
                <a:latin typeface="Calibri" panose="020F0502020204030204"/>
                <a:cs typeface="Calibri" panose="020F0502020204030204"/>
              </a:rPr>
              <a:t>This is our project's main dashboard, designed to give you a clean overview of your crypto watchlist.</a:t>
            </a:r>
            <a:endParaRPr lang="en-US" altLang="en-US" sz="3200">
              <a:latin typeface="Calibri" panose="020F0502020204030204"/>
              <a:cs typeface="Calibri" panose="020F0502020204030204"/>
            </a:endParaRPr>
          </a:p>
          <a:p>
            <a:pPr marL="469900" indent="-4572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endParaRPr lang="en-US" altLang="en-US" sz="3200">
              <a:latin typeface="Calibri" panose="020F0502020204030204"/>
              <a:cs typeface="Calibri" panose="020F0502020204030204"/>
            </a:endParaRPr>
          </a:p>
          <a:p>
            <a:pPr marL="469900" indent="-4572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altLang="en-US" sz="3200">
                <a:latin typeface="Calibri" panose="020F0502020204030204"/>
                <a:cs typeface="Calibri" panose="020F0502020204030204"/>
              </a:rPr>
              <a:t>It displays live prices at a glance and provides a simple chart to visualize recent market trends.</a:t>
            </a:r>
            <a:endParaRPr lang="en-US" altLang="en-US" sz="3200">
              <a:latin typeface="Calibri" panose="020F0502020204030204"/>
              <a:cs typeface="Calibri" panose="020F0502020204030204"/>
            </a:endParaRPr>
          </a:p>
          <a:p>
            <a:pPr marL="469900" indent="-4572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endParaRPr lang="en-US" altLang="en-US" sz="3200">
              <a:latin typeface="Calibri" panose="020F0502020204030204"/>
              <a:cs typeface="Calibri" panose="020F0502020204030204"/>
            </a:endParaRPr>
          </a:p>
          <a:p>
            <a:pPr marL="469900" indent="-4572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altLang="en-US" sz="3200">
                <a:latin typeface="Calibri" panose="020F0502020204030204"/>
                <a:cs typeface="Calibri" panose="020F0502020204030204"/>
              </a:rPr>
              <a:t>The "Quick Actions" panel makes setting a new price alert fast and effortless</a:t>
            </a:r>
            <a:r>
              <a:rPr lang="en-US" altLang="en-US" sz="2700">
                <a:latin typeface="Calibri" panose="020F0502020204030204"/>
                <a:cs typeface="Calibri" panose="020F0502020204030204"/>
              </a:rPr>
              <a:t>.</a:t>
            </a:r>
            <a:endParaRPr lang="en-US" altLang="en-US" sz="27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30"/>
              </a:spcBef>
            </a:pPr>
            <a:r>
              <a:rPr spc="-60" dirty="0"/>
              <a:t>Organized</a:t>
            </a:r>
            <a:r>
              <a:rPr spc="-100" dirty="0"/>
              <a:t> </a:t>
            </a:r>
            <a:r>
              <a:rPr spc="-10" dirty="0"/>
              <a:t>under</a:t>
            </a:r>
            <a:r>
              <a:rPr spc="-95" dirty="0"/>
              <a:t> </a:t>
            </a:r>
            <a:r>
              <a:rPr spc="-60" dirty="0"/>
              <a:t>Agamya</a:t>
            </a:r>
            <a:r>
              <a:rPr spc="-95" dirty="0"/>
              <a:t> </a:t>
            </a:r>
            <a:r>
              <a:rPr spc="-75" dirty="0"/>
              <a:t>Tech</a:t>
            </a:r>
            <a:r>
              <a:rPr spc="-95" dirty="0"/>
              <a:t> </a:t>
            </a:r>
            <a:r>
              <a:rPr spc="-30" dirty="0"/>
              <a:t>Summit</a:t>
            </a:r>
            <a:r>
              <a:rPr spc="-100" dirty="0"/>
              <a:t> </a:t>
            </a:r>
            <a:r>
              <a:rPr spc="-130" dirty="0"/>
              <a:t>2025</a:t>
            </a:r>
            <a:r>
              <a:rPr spc="-95" dirty="0"/>
              <a:t> </a:t>
            </a:r>
            <a:r>
              <a:rPr spc="325" dirty="0"/>
              <a:t>|</a:t>
            </a:r>
            <a:r>
              <a:rPr spc="-95" dirty="0"/>
              <a:t> </a:t>
            </a:r>
            <a:r>
              <a:rPr spc="-25" dirty="0"/>
              <a:t>Managed</a:t>
            </a:r>
            <a:r>
              <a:rPr spc="-95" dirty="0"/>
              <a:t> </a:t>
            </a:r>
            <a:r>
              <a:rPr spc="-50" dirty="0"/>
              <a:t>by</a:t>
            </a:r>
            <a:r>
              <a:rPr spc="-100" dirty="0"/>
              <a:t> </a:t>
            </a:r>
            <a:r>
              <a:rPr dirty="0"/>
              <a:t>IEEE</a:t>
            </a:r>
            <a:r>
              <a:rPr spc="-95" dirty="0"/>
              <a:t> </a:t>
            </a:r>
            <a:r>
              <a:rPr spc="-40" dirty="0"/>
              <a:t>Computer</a:t>
            </a:r>
            <a:r>
              <a:rPr spc="-95" dirty="0"/>
              <a:t> </a:t>
            </a:r>
            <a:r>
              <a:rPr spc="-40" dirty="0"/>
              <a:t>Society</a:t>
            </a:r>
            <a:r>
              <a:rPr spc="-95" dirty="0"/>
              <a:t> </a:t>
            </a:r>
            <a:r>
              <a:rPr dirty="0"/>
              <a:t>–</a:t>
            </a:r>
            <a:r>
              <a:rPr spc="-100" dirty="0"/>
              <a:t> </a:t>
            </a:r>
            <a:r>
              <a:rPr spc="-55" dirty="0"/>
              <a:t>KLEIT</a:t>
            </a:r>
            <a:r>
              <a:rPr spc="-95" dirty="0"/>
              <a:t> </a:t>
            </a:r>
            <a:r>
              <a:rPr spc="325" dirty="0"/>
              <a:t>|</a:t>
            </a:r>
            <a:r>
              <a:rPr spc="-95" dirty="0"/>
              <a:t> </a:t>
            </a:r>
            <a:r>
              <a:rPr dirty="0"/>
              <a:t>In</a:t>
            </a:r>
            <a:r>
              <a:rPr spc="-95" dirty="0"/>
              <a:t> </a:t>
            </a:r>
            <a:r>
              <a:rPr spc="-20" dirty="0"/>
              <a:t>Partnership</a:t>
            </a:r>
            <a:r>
              <a:rPr spc="-100" dirty="0"/>
              <a:t> </a:t>
            </a:r>
            <a:r>
              <a:rPr spc="-35" dirty="0"/>
              <a:t>with</a:t>
            </a:r>
            <a:r>
              <a:rPr spc="-95" dirty="0"/>
              <a:t> </a:t>
            </a:r>
            <a:r>
              <a:rPr spc="-10" dirty="0"/>
              <a:t>CySeck</a:t>
            </a:r>
            <a:endParaRPr spc="-10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15200" y="3009900"/>
            <a:ext cx="10668000" cy="5900420"/>
          </a:xfrm>
          <a:prstGeom prst="rect">
            <a:avLst/>
          </a:prstGeom>
        </p:spPr>
      </p:pic>
      <p:sp>
        <p:nvSpPr>
          <p:cNvPr id="15" name="Text Box 14"/>
          <p:cNvSpPr txBox="1"/>
          <p:nvPr/>
        </p:nvSpPr>
        <p:spPr>
          <a:xfrm>
            <a:off x="-1676400" y="1485900"/>
            <a:ext cx="11226800" cy="111696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altLang="" sz="8000" u="sng" spc="-585" dirty="0">
                <a:sym typeface="+mn-ea"/>
              </a:rPr>
              <a:t>DashBoard</a:t>
            </a:r>
            <a:endParaRPr lang="en-US" altLang="" sz="8000" u="sng" spc="-495" dirty="0">
              <a:sym typeface="+mn-e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7583148" y="1"/>
            <a:ext cx="704850" cy="1438910"/>
          </a:xfrm>
          <a:custGeom>
            <a:avLst/>
            <a:gdLst/>
            <a:ahLst/>
            <a:cxnLst/>
            <a:rect l="l" t="t" r="r" b="b"/>
            <a:pathLst>
              <a:path w="704850" h="1438910">
                <a:moveTo>
                  <a:pt x="627353" y="1438637"/>
                </a:moveTo>
                <a:lnTo>
                  <a:pt x="453362" y="1438637"/>
                </a:lnTo>
                <a:lnTo>
                  <a:pt x="437762" y="1437865"/>
                </a:lnTo>
                <a:lnTo>
                  <a:pt x="390562" y="1430822"/>
                </a:lnTo>
                <a:lnTo>
                  <a:pt x="344494" y="1419244"/>
                </a:lnTo>
                <a:lnTo>
                  <a:pt x="299877" y="1403264"/>
                </a:lnTo>
                <a:lnTo>
                  <a:pt x="257028" y="1383014"/>
                </a:lnTo>
                <a:lnTo>
                  <a:pt x="216266" y="1358626"/>
                </a:lnTo>
                <a:lnTo>
                  <a:pt x="177911" y="1330231"/>
                </a:lnTo>
                <a:lnTo>
                  <a:pt x="142280" y="1297962"/>
                </a:lnTo>
                <a:lnTo>
                  <a:pt x="110010" y="1262331"/>
                </a:lnTo>
                <a:lnTo>
                  <a:pt x="81615" y="1223975"/>
                </a:lnTo>
                <a:lnTo>
                  <a:pt x="57227" y="1183214"/>
                </a:lnTo>
                <a:lnTo>
                  <a:pt x="36977" y="1140365"/>
                </a:lnTo>
                <a:lnTo>
                  <a:pt x="20997" y="1095747"/>
                </a:lnTo>
                <a:lnTo>
                  <a:pt x="9420" y="1049679"/>
                </a:lnTo>
                <a:lnTo>
                  <a:pt x="2377" y="1002480"/>
                </a:lnTo>
                <a:lnTo>
                  <a:pt x="0" y="954467"/>
                </a:lnTo>
                <a:lnTo>
                  <a:pt x="0" y="0"/>
                </a:lnTo>
                <a:lnTo>
                  <a:pt x="704850" y="0"/>
                </a:lnTo>
                <a:lnTo>
                  <a:pt x="704850" y="1427128"/>
                </a:lnTo>
                <a:lnTo>
                  <a:pt x="690152" y="1430822"/>
                </a:lnTo>
                <a:lnTo>
                  <a:pt x="642953" y="1437865"/>
                </a:lnTo>
                <a:lnTo>
                  <a:pt x="627353" y="1438637"/>
                </a:lnTo>
                <a:close/>
              </a:path>
            </a:pathLst>
          </a:custGeom>
          <a:solidFill>
            <a:srgbClr val="FFBD58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4" name="object 4"/>
          <p:cNvGrpSpPr/>
          <p:nvPr/>
        </p:nvGrpSpPr>
        <p:grpSpPr>
          <a:xfrm>
            <a:off x="0" y="9718118"/>
            <a:ext cx="18288000" cy="568960"/>
            <a:chOff x="0" y="9718118"/>
            <a:chExt cx="18288000" cy="568960"/>
          </a:xfrm>
        </p:grpSpPr>
        <p:sp>
          <p:nvSpPr>
            <p:cNvPr id="5" name="object 5"/>
            <p:cNvSpPr/>
            <p:nvPr/>
          </p:nvSpPr>
          <p:spPr>
            <a:xfrm>
              <a:off x="0" y="9889568"/>
              <a:ext cx="18288000" cy="397510"/>
            </a:xfrm>
            <a:custGeom>
              <a:avLst/>
              <a:gdLst/>
              <a:ahLst/>
              <a:cxnLst/>
              <a:rect l="l" t="t" r="r" b="b"/>
              <a:pathLst>
                <a:path w="18288000" h="397509">
                  <a:moveTo>
                    <a:pt x="0" y="397431"/>
                  </a:moveTo>
                  <a:lnTo>
                    <a:pt x="18288000" y="397431"/>
                  </a:lnTo>
                  <a:lnTo>
                    <a:pt x="18288000" y="0"/>
                  </a:lnTo>
                  <a:lnTo>
                    <a:pt x="0" y="0"/>
                  </a:lnTo>
                  <a:lnTo>
                    <a:pt x="0" y="397431"/>
                  </a:lnTo>
                  <a:close/>
                </a:path>
              </a:pathLst>
            </a:custGeom>
            <a:solidFill>
              <a:srgbClr val="1700A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9718118"/>
              <a:ext cx="18288000" cy="171450"/>
            </a:xfrm>
            <a:custGeom>
              <a:avLst/>
              <a:gdLst/>
              <a:ahLst/>
              <a:cxnLst/>
              <a:rect l="l" t="t" r="r" b="b"/>
              <a:pathLst>
                <a:path w="18288000" h="171450">
                  <a:moveTo>
                    <a:pt x="0" y="0"/>
                  </a:moveTo>
                  <a:lnTo>
                    <a:pt x="18287999" y="0"/>
                  </a:lnTo>
                  <a:lnTo>
                    <a:pt x="18287999" y="171449"/>
                  </a:lnTo>
                  <a:lnTo>
                    <a:pt x="0" y="1714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/>
          <p:nvPr/>
        </p:nvSpPr>
        <p:spPr>
          <a:xfrm>
            <a:off x="17586869" y="1736026"/>
            <a:ext cx="701675" cy="3914140"/>
          </a:xfrm>
          <a:custGeom>
            <a:avLst/>
            <a:gdLst/>
            <a:ahLst/>
            <a:cxnLst/>
            <a:rect l="l" t="t" r="r" b="b"/>
            <a:pathLst>
              <a:path w="701675" h="3914140">
                <a:moveTo>
                  <a:pt x="224817" y="80184"/>
                </a:moveTo>
                <a:lnTo>
                  <a:pt x="701129" y="80184"/>
                </a:lnTo>
                <a:lnTo>
                  <a:pt x="701129" y="642"/>
                </a:lnTo>
                <a:lnTo>
                  <a:pt x="69433" y="0"/>
                </a:lnTo>
                <a:lnTo>
                  <a:pt x="36641" y="1624"/>
                </a:lnTo>
                <a:lnTo>
                  <a:pt x="18347" y="9727"/>
                </a:lnTo>
                <a:lnTo>
                  <a:pt x="10387" y="28455"/>
                </a:lnTo>
                <a:lnTo>
                  <a:pt x="8596" y="61956"/>
                </a:lnTo>
                <a:lnTo>
                  <a:pt x="8589" y="79871"/>
                </a:lnTo>
                <a:lnTo>
                  <a:pt x="121188" y="79871"/>
                </a:lnTo>
                <a:lnTo>
                  <a:pt x="224817" y="80184"/>
                </a:lnTo>
                <a:close/>
              </a:path>
              <a:path w="701675" h="3914140">
                <a:moveTo>
                  <a:pt x="37646" y="1583241"/>
                </a:moveTo>
                <a:lnTo>
                  <a:pt x="55287" y="1579445"/>
                </a:lnTo>
                <a:lnTo>
                  <a:pt x="69418" y="1567192"/>
                </a:lnTo>
                <a:lnTo>
                  <a:pt x="78812" y="1547988"/>
                </a:lnTo>
                <a:lnTo>
                  <a:pt x="82247" y="1523337"/>
                </a:lnTo>
                <a:lnTo>
                  <a:pt x="82178" y="928570"/>
                </a:lnTo>
                <a:lnTo>
                  <a:pt x="82395" y="879013"/>
                </a:lnTo>
                <a:lnTo>
                  <a:pt x="82669" y="834617"/>
                </a:lnTo>
                <a:lnTo>
                  <a:pt x="83107" y="779904"/>
                </a:lnTo>
                <a:lnTo>
                  <a:pt x="83603" y="732463"/>
                </a:lnTo>
                <a:lnTo>
                  <a:pt x="84268" y="680803"/>
                </a:lnTo>
                <a:lnTo>
                  <a:pt x="85047" y="631256"/>
                </a:lnTo>
                <a:lnTo>
                  <a:pt x="85819" y="579304"/>
                </a:lnTo>
                <a:lnTo>
                  <a:pt x="86407" y="527356"/>
                </a:lnTo>
                <a:lnTo>
                  <a:pt x="86843" y="475410"/>
                </a:lnTo>
                <a:lnTo>
                  <a:pt x="87163" y="423467"/>
                </a:lnTo>
                <a:lnTo>
                  <a:pt x="87402" y="371527"/>
                </a:lnTo>
                <a:lnTo>
                  <a:pt x="87979" y="215715"/>
                </a:lnTo>
                <a:lnTo>
                  <a:pt x="88239" y="163779"/>
                </a:lnTo>
                <a:lnTo>
                  <a:pt x="88592" y="111844"/>
                </a:lnTo>
                <a:lnTo>
                  <a:pt x="121188" y="79871"/>
                </a:lnTo>
                <a:lnTo>
                  <a:pt x="8589" y="79871"/>
                </a:lnTo>
                <a:lnTo>
                  <a:pt x="8543" y="163779"/>
                </a:lnTo>
                <a:lnTo>
                  <a:pt x="8285" y="196132"/>
                </a:lnTo>
                <a:lnTo>
                  <a:pt x="6984" y="300020"/>
                </a:lnTo>
                <a:lnTo>
                  <a:pt x="2811" y="611661"/>
                </a:lnTo>
                <a:lnTo>
                  <a:pt x="8173" y="641891"/>
                </a:lnTo>
                <a:lnTo>
                  <a:pt x="10012" y="672109"/>
                </a:lnTo>
                <a:lnTo>
                  <a:pt x="8095" y="702303"/>
                </a:lnTo>
                <a:lnTo>
                  <a:pt x="2190" y="732463"/>
                </a:lnTo>
                <a:lnTo>
                  <a:pt x="2089" y="834617"/>
                </a:lnTo>
                <a:lnTo>
                  <a:pt x="1963" y="978129"/>
                </a:lnTo>
                <a:lnTo>
                  <a:pt x="1906" y="1038941"/>
                </a:lnTo>
                <a:lnTo>
                  <a:pt x="1781" y="1141106"/>
                </a:lnTo>
                <a:lnTo>
                  <a:pt x="1700" y="1192187"/>
                </a:lnTo>
                <a:lnTo>
                  <a:pt x="1604" y="1243268"/>
                </a:lnTo>
                <a:lnTo>
                  <a:pt x="1354" y="1345425"/>
                </a:lnTo>
                <a:lnTo>
                  <a:pt x="1194" y="1396501"/>
                </a:lnTo>
                <a:lnTo>
                  <a:pt x="0" y="1440145"/>
                </a:lnTo>
                <a:lnTo>
                  <a:pt x="0" y="1548975"/>
                </a:lnTo>
                <a:lnTo>
                  <a:pt x="7664" y="1565886"/>
                </a:lnTo>
                <a:lnTo>
                  <a:pt x="20812" y="1578249"/>
                </a:lnTo>
                <a:lnTo>
                  <a:pt x="37646" y="1583241"/>
                </a:lnTo>
                <a:close/>
              </a:path>
              <a:path w="701675" h="3914140">
                <a:moveTo>
                  <a:pt x="448761" y="3913849"/>
                </a:moveTo>
                <a:lnTo>
                  <a:pt x="701129" y="3913849"/>
                </a:lnTo>
                <a:lnTo>
                  <a:pt x="701129" y="3833363"/>
                </a:lnTo>
                <a:lnTo>
                  <a:pt x="313907" y="3832831"/>
                </a:lnTo>
                <a:lnTo>
                  <a:pt x="187504" y="3832831"/>
                </a:lnTo>
                <a:lnTo>
                  <a:pt x="155711" y="3832325"/>
                </a:lnTo>
                <a:lnTo>
                  <a:pt x="136715" y="3833824"/>
                </a:lnTo>
                <a:lnTo>
                  <a:pt x="121592" y="3839976"/>
                </a:lnTo>
                <a:lnTo>
                  <a:pt x="110994" y="3851587"/>
                </a:lnTo>
                <a:lnTo>
                  <a:pt x="105574" y="3869462"/>
                </a:lnTo>
                <a:lnTo>
                  <a:pt x="107779" y="3885166"/>
                </a:lnTo>
                <a:lnTo>
                  <a:pt x="117898" y="3897127"/>
                </a:lnTo>
                <a:lnTo>
                  <a:pt x="134747" y="3904959"/>
                </a:lnTo>
                <a:lnTo>
                  <a:pt x="157142" y="3908277"/>
                </a:lnTo>
                <a:lnTo>
                  <a:pt x="257290" y="3911342"/>
                </a:lnTo>
                <a:lnTo>
                  <a:pt x="448761" y="3913849"/>
                </a:lnTo>
                <a:close/>
              </a:path>
              <a:path w="701675" h="3914140">
                <a:moveTo>
                  <a:pt x="222372" y="3832831"/>
                </a:moveTo>
                <a:lnTo>
                  <a:pt x="320227" y="3832831"/>
                </a:lnTo>
                <a:lnTo>
                  <a:pt x="288308" y="3832631"/>
                </a:lnTo>
                <a:lnTo>
                  <a:pt x="255722" y="3832631"/>
                </a:lnTo>
                <a:lnTo>
                  <a:pt x="222372" y="3832831"/>
                </a:lnTo>
                <a:close/>
              </a:path>
            </a:pathLst>
          </a:custGeom>
          <a:solidFill>
            <a:srgbClr val="004AA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0" y="1736026"/>
            <a:ext cx="647700" cy="3914140"/>
          </a:xfrm>
          <a:custGeom>
            <a:avLst/>
            <a:gdLst/>
            <a:ahLst/>
            <a:cxnLst/>
            <a:rect l="l" t="t" r="r" b="b"/>
            <a:pathLst>
              <a:path w="647700" h="3914140">
                <a:moveTo>
                  <a:pt x="422450" y="80184"/>
                </a:moveTo>
                <a:lnTo>
                  <a:pt x="0" y="80184"/>
                </a:lnTo>
                <a:lnTo>
                  <a:pt x="0" y="642"/>
                </a:lnTo>
                <a:lnTo>
                  <a:pt x="577834" y="0"/>
                </a:lnTo>
                <a:lnTo>
                  <a:pt x="610625" y="1624"/>
                </a:lnTo>
                <a:lnTo>
                  <a:pt x="628920" y="9727"/>
                </a:lnTo>
                <a:lnTo>
                  <a:pt x="636880" y="28455"/>
                </a:lnTo>
                <a:lnTo>
                  <a:pt x="638670" y="61956"/>
                </a:lnTo>
                <a:lnTo>
                  <a:pt x="638678" y="79871"/>
                </a:lnTo>
                <a:lnTo>
                  <a:pt x="526079" y="79871"/>
                </a:lnTo>
                <a:lnTo>
                  <a:pt x="422450" y="80184"/>
                </a:lnTo>
                <a:close/>
              </a:path>
              <a:path w="647700" h="3914140">
                <a:moveTo>
                  <a:pt x="609620" y="1583241"/>
                </a:moveTo>
                <a:lnTo>
                  <a:pt x="591979" y="1579445"/>
                </a:lnTo>
                <a:lnTo>
                  <a:pt x="577849" y="1567192"/>
                </a:lnTo>
                <a:lnTo>
                  <a:pt x="568454" y="1547988"/>
                </a:lnTo>
                <a:lnTo>
                  <a:pt x="565019" y="1523337"/>
                </a:lnTo>
                <a:lnTo>
                  <a:pt x="565088" y="928570"/>
                </a:lnTo>
                <a:lnTo>
                  <a:pt x="564872" y="879013"/>
                </a:lnTo>
                <a:lnTo>
                  <a:pt x="564598" y="834617"/>
                </a:lnTo>
                <a:lnTo>
                  <a:pt x="564160" y="779904"/>
                </a:lnTo>
                <a:lnTo>
                  <a:pt x="563663" y="732463"/>
                </a:lnTo>
                <a:lnTo>
                  <a:pt x="562998" y="680803"/>
                </a:lnTo>
                <a:lnTo>
                  <a:pt x="562220" y="631256"/>
                </a:lnTo>
                <a:lnTo>
                  <a:pt x="561447" y="579304"/>
                </a:lnTo>
                <a:lnTo>
                  <a:pt x="560860" y="527356"/>
                </a:lnTo>
                <a:lnTo>
                  <a:pt x="560424" y="475410"/>
                </a:lnTo>
                <a:lnTo>
                  <a:pt x="560103" y="423467"/>
                </a:lnTo>
                <a:lnTo>
                  <a:pt x="559864" y="371527"/>
                </a:lnTo>
                <a:lnTo>
                  <a:pt x="559288" y="215715"/>
                </a:lnTo>
                <a:lnTo>
                  <a:pt x="559027" y="163779"/>
                </a:lnTo>
                <a:lnTo>
                  <a:pt x="558674" y="111844"/>
                </a:lnTo>
                <a:lnTo>
                  <a:pt x="526079" y="79871"/>
                </a:lnTo>
                <a:lnTo>
                  <a:pt x="638678" y="79871"/>
                </a:lnTo>
                <a:lnTo>
                  <a:pt x="638724" y="163779"/>
                </a:lnTo>
                <a:lnTo>
                  <a:pt x="638981" y="196132"/>
                </a:lnTo>
                <a:lnTo>
                  <a:pt x="640283" y="300020"/>
                </a:lnTo>
                <a:lnTo>
                  <a:pt x="644455" y="611661"/>
                </a:lnTo>
                <a:lnTo>
                  <a:pt x="639094" y="641891"/>
                </a:lnTo>
                <a:lnTo>
                  <a:pt x="637255" y="672109"/>
                </a:lnTo>
                <a:lnTo>
                  <a:pt x="639172" y="702303"/>
                </a:lnTo>
                <a:lnTo>
                  <a:pt x="645077" y="732463"/>
                </a:lnTo>
                <a:lnTo>
                  <a:pt x="645178" y="834617"/>
                </a:lnTo>
                <a:lnTo>
                  <a:pt x="645304" y="978129"/>
                </a:lnTo>
                <a:lnTo>
                  <a:pt x="645360" y="1038941"/>
                </a:lnTo>
                <a:lnTo>
                  <a:pt x="645486" y="1141106"/>
                </a:lnTo>
                <a:lnTo>
                  <a:pt x="645566" y="1192187"/>
                </a:lnTo>
                <a:lnTo>
                  <a:pt x="645663" y="1243268"/>
                </a:lnTo>
                <a:lnTo>
                  <a:pt x="645913" y="1345425"/>
                </a:lnTo>
                <a:lnTo>
                  <a:pt x="646072" y="1396501"/>
                </a:lnTo>
                <a:lnTo>
                  <a:pt x="647266" y="1440128"/>
                </a:lnTo>
                <a:lnTo>
                  <a:pt x="647266" y="1548977"/>
                </a:lnTo>
                <a:lnTo>
                  <a:pt x="639603" y="1565886"/>
                </a:lnTo>
                <a:lnTo>
                  <a:pt x="626454" y="1578249"/>
                </a:lnTo>
                <a:lnTo>
                  <a:pt x="609620" y="1583241"/>
                </a:lnTo>
                <a:close/>
              </a:path>
              <a:path w="647700" h="3914140">
                <a:moveTo>
                  <a:pt x="189659" y="3913902"/>
                </a:moveTo>
                <a:lnTo>
                  <a:pt x="0" y="3913902"/>
                </a:lnTo>
                <a:lnTo>
                  <a:pt x="0" y="3833363"/>
                </a:lnTo>
                <a:lnTo>
                  <a:pt x="333360" y="3832831"/>
                </a:lnTo>
                <a:lnTo>
                  <a:pt x="459763" y="3832831"/>
                </a:lnTo>
                <a:lnTo>
                  <a:pt x="491555" y="3832325"/>
                </a:lnTo>
                <a:lnTo>
                  <a:pt x="510551" y="3833824"/>
                </a:lnTo>
                <a:lnTo>
                  <a:pt x="525675" y="3839976"/>
                </a:lnTo>
                <a:lnTo>
                  <a:pt x="536273" y="3851587"/>
                </a:lnTo>
                <a:lnTo>
                  <a:pt x="541693" y="3869462"/>
                </a:lnTo>
                <a:lnTo>
                  <a:pt x="539487" y="3885166"/>
                </a:lnTo>
                <a:lnTo>
                  <a:pt x="529368" y="3897127"/>
                </a:lnTo>
                <a:lnTo>
                  <a:pt x="512519" y="3904959"/>
                </a:lnTo>
                <a:lnTo>
                  <a:pt x="490125" y="3908277"/>
                </a:lnTo>
                <a:lnTo>
                  <a:pt x="389977" y="3911342"/>
                </a:lnTo>
                <a:lnTo>
                  <a:pt x="189659" y="3913902"/>
                </a:lnTo>
                <a:close/>
              </a:path>
              <a:path w="647700" h="3914140">
                <a:moveTo>
                  <a:pt x="424895" y="3832831"/>
                </a:moveTo>
                <a:lnTo>
                  <a:pt x="327040" y="3832831"/>
                </a:lnTo>
                <a:lnTo>
                  <a:pt x="358959" y="3832631"/>
                </a:lnTo>
                <a:lnTo>
                  <a:pt x="391544" y="3832631"/>
                </a:lnTo>
                <a:lnTo>
                  <a:pt x="424895" y="3832831"/>
                </a:lnTo>
                <a:close/>
              </a:path>
            </a:pathLst>
          </a:custGeom>
          <a:solidFill>
            <a:srgbClr val="004AAC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9" name="object 9"/>
          <p:cNvGrpSpPr/>
          <p:nvPr/>
        </p:nvGrpSpPr>
        <p:grpSpPr>
          <a:xfrm>
            <a:off x="0" y="0"/>
            <a:ext cx="4648835" cy="1504950"/>
            <a:chOff x="0" y="0"/>
            <a:chExt cx="4648835" cy="1504950"/>
          </a:xfrm>
        </p:grpSpPr>
        <p:sp>
          <p:nvSpPr>
            <p:cNvPr id="10" name="object 10"/>
            <p:cNvSpPr/>
            <p:nvPr/>
          </p:nvSpPr>
          <p:spPr>
            <a:xfrm>
              <a:off x="0" y="1"/>
              <a:ext cx="651510" cy="1486535"/>
            </a:xfrm>
            <a:custGeom>
              <a:avLst/>
              <a:gdLst/>
              <a:ahLst/>
              <a:cxnLst/>
              <a:rect l="l" t="t" r="r" b="b"/>
              <a:pathLst>
                <a:path w="651510" h="1486535">
                  <a:moveTo>
                    <a:pt x="197762" y="1486262"/>
                  </a:moveTo>
                  <a:lnTo>
                    <a:pt x="23771" y="1486262"/>
                  </a:lnTo>
                  <a:lnTo>
                    <a:pt x="8171" y="1485490"/>
                  </a:lnTo>
                  <a:lnTo>
                    <a:pt x="0" y="1484270"/>
                  </a:lnTo>
                  <a:lnTo>
                    <a:pt x="0" y="0"/>
                  </a:lnTo>
                  <a:lnTo>
                    <a:pt x="651124" y="0"/>
                  </a:lnTo>
                  <a:lnTo>
                    <a:pt x="651124" y="1002092"/>
                  </a:lnTo>
                  <a:lnTo>
                    <a:pt x="648747" y="1050105"/>
                  </a:lnTo>
                  <a:lnTo>
                    <a:pt x="641704" y="1097304"/>
                  </a:lnTo>
                  <a:lnTo>
                    <a:pt x="630126" y="1143372"/>
                  </a:lnTo>
                  <a:lnTo>
                    <a:pt x="614146" y="1187990"/>
                  </a:lnTo>
                  <a:lnTo>
                    <a:pt x="593896" y="1230839"/>
                  </a:lnTo>
                  <a:lnTo>
                    <a:pt x="569508" y="1271600"/>
                  </a:lnTo>
                  <a:lnTo>
                    <a:pt x="541113" y="1309955"/>
                  </a:lnTo>
                  <a:lnTo>
                    <a:pt x="508844" y="1345587"/>
                  </a:lnTo>
                  <a:lnTo>
                    <a:pt x="473213" y="1377856"/>
                  </a:lnTo>
                  <a:lnTo>
                    <a:pt x="434857" y="1406251"/>
                  </a:lnTo>
                  <a:lnTo>
                    <a:pt x="394096" y="1430639"/>
                  </a:lnTo>
                  <a:lnTo>
                    <a:pt x="351247" y="1450889"/>
                  </a:lnTo>
                  <a:lnTo>
                    <a:pt x="306629" y="1466869"/>
                  </a:lnTo>
                  <a:lnTo>
                    <a:pt x="260561" y="1478447"/>
                  </a:lnTo>
                  <a:lnTo>
                    <a:pt x="213362" y="1485490"/>
                  </a:lnTo>
                  <a:lnTo>
                    <a:pt x="197762" y="1486262"/>
                  </a:lnTo>
                  <a:close/>
                </a:path>
              </a:pathLst>
            </a:custGeom>
            <a:solidFill>
              <a:srgbClr val="FFBD5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95412" y="0"/>
              <a:ext cx="3952874" cy="1504949"/>
            </a:xfrm>
            <a:prstGeom prst="rect">
              <a:avLst/>
            </a:prstGeom>
          </p:spPr>
        </p:pic>
      </p:grpSp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291169" y="121740"/>
            <a:ext cx="2971799" cy="1219199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44000" y="0"/>
            <a:ext cx="5000624" cy="1295399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016274" y="64590"/>
            <a:ext cx="3695699" cy="1362074"/>
          </a:xfrm>
          <a:prstGeom prst="rect">
            <a:avLst/>
          </a:prstGeom>
        </p:spPr>
      </p:pic>
      <p:sp>
        <p:nvSpPr>
          <p:cNvPr id="18" name="object 18"/>
          <p:cNvSpPr txBox="1"/>
          <p:nvPr/>
        </p:nvSpPr>
        <p:spPr>
          <a:xfrm>
            <a:off x="1752600" y="3027045"/>
            <a:ext cx="5566410" cy="5340350"/>
          </a:xfrm>
          <a:prstGeom prst="rect">
            <a:avLst/>
          </a:prstGeom>
        </p:spPr>
        <p:txBody>
          <a:bodyPr vert="horz" wrap="square" lIns="0" tIns="12700" rIns="0" bIns="0" rtlCol="0">
            <a:noAutofit/>
          </a:bodyPr>
          <a:lstStyle/>
          <a:p>
            <a:pPr marL="469900" indent="-4572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altLang="en-US" sz="4000">
                <a:latin typeface="Calibri" panose="020F0502020204030204"/>
                <a:cs typeface="Calibri" panose="020F0502020204030204"/>
              </a:rPr>
              <a:t>Below is a live crypto news feed with built-in sentiment analysis directly alongside the user's price tickers and alert history, providing deeper market context</a:t>
            </a:r>
            <a:r>
              <a:rPr lang="en-US" altLang="en-US" sz="2700">
                <a:latin typeface="Calibri" panose="020F0502020204030204"/>
                <a:cs typeface="Calibri" panose="020F0502020204030204"/>
              </a:rPr>
              <a:t>.</a:t>
            </a:r>
            <a:endParaRPr lang="en-US" altLang="en-US" sz="27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30"/>
              </a:spcBef>
            </a:pPr>
            <a:r>
              <a:rPr spc="-60" dirty="0"/>
              <a:t>Organized</a:t>
            </a:r>
            <a:r>
              <a:rPr spc="-100" dirty="0"/>
              <a:t> </a:t>
            </a:r>
            <a:r>
              <a:rPr spc="-10" dirty="0"/>
              <a:t>under</a:t>
            </a:r>
            <a:r>
              <a:rPr spc="-95" dirty="0"/>
              <a:t> </a:t>
            </a:r>
            <a:r>
              <a:rPr spc="-60" dirty="0"/>
              <a:t>Agamya</a:t>
            </a:r>
            <a:r>
              <a:rPr spc="-95" dirty="0"/>
              <a:t> </a:t>
            </a:r>
            <a:r>
              <a:rPr spc="-75" dirty="0"/>
              <a:t>Tech</a:t>
            </a:r>
            <a:r>
              <a:rPr spc="-95" dirty="0"/>
              <a:t> </a:t>
            </a:r>
            <a:r>
              <a:rPr spc="-30" dirty="0"/>
              <a:t>Summit</a:t>
            </a:r>
            <a:r>
              <a:rPr spc="-100" dirty="0"/>
              <a:t> </a:t>
            </a:r>
            <a:r>
              <a:rPr spc="-130" dirty="0"/>
              <a:t>2025</a:t>
            </a:r>
            <a:r>
              <a:rPr spc="-95" dirty="0"/>
              <a:t> </a:t>
            </a:r>
            <a:r>
              <a:rPr spc="325" dirty="0"/>
              <a:t>|</a:t>
            </a:r>
            <a:r>
              <a:rPr spc="-95" dirty="0"/>
              <a:t> </a:t>
            </a:r>
            <a:r>
              <a:rPr spc="-25" dirty="0"/>
              <a:t>Managed</a:t>
            </a:r>
            <a:r>
              <a:rPr spc="-95" dirty="0"/>
              <a:t> </a:t>
            </a:r>
            <a:r>
              <a:rPr spc="-50" dirty="0"/>
              <a:t>by</a:t>
            </a:r>
            <a:r>
              <a:rPr spc="-100" dirty="0"/>
              <a:t> </a:t>
            </a:r>
            <a:r>
              <a:rPr dirty="0"/>
              <a:t>IEEE</a:t>
            </a:r>
            <a:r>
              <a:rPr spc="-95" dirty="0"/>
              <a:t> </a:t>
            </a:r>
            <a:r>
              <a:rPr spc="-40" dirty="0"/>
              <a:t>Computer</a:t>
            </a:r>
            <a:r>
              <a:rPr spc="-95" dirty="0"/>
              <a:t> </a:t>
            </a:r>
            <a:r>
              <a:rPr spc="-40" dirty="0"/>
              <a:t>Society</a:t>
            </a:r>
            <a:r>
              <a:rPr spc="-95" dirty="0"/>
              <a:t> </a:t>
            </a:r>
            <a:r>
              <a:rPr dirty="0"/>
              <a:t>–</a:t>
            </a:r>
            <a:r>
              <a:rPr spc="-100" dirty="0"/>
              <a:t> </a:t>
            </a:r>
            <a:r>
              <a:rPr spc="-55" dirty="0"/>
              <a:t>KLEIT</a:t>
            </a:r>
            <a:r>
              <a:rPr spc="-95" dirty="0"/>
              <a:t> </a:t>
            </a:r>
            <a:r>
              <a:rPr spc="325" dirty="0"/>
              <a:t>|</a:t>
            </a:r>
            <a:r>
              <a:rPr spc="-95" dirty="0"/>
              <a:t> </a:t>
            </a:r>
            <a:r>
              <a:rPr dirty="0"/>
              <a:t>In</a:t>
            </a:r>
            <a:r>
              <a:rPr spc="-95" dirty="0"/>
              <a:t> </a:t>
            </a:r>
            <a:r>
              <a:rPr spc="-20" dirty="0"/>
              <a:t>Partnership</a:t>
            </a:r>
            <a:r>
              <a:rPr spc="-100" dirty="0"/>
              <a:t> </a:t>
            </a:r>
            <a:r>
              <a:rPr spc="-35" dirty="0"/>
              <a:t>with</a:t>
            </a:r>
            <a:r>
              <a:rPr spc="-95" dirty="0"/>
              <a:t> </a:t>
            </a:r>
            <a:r>
              <a:rPr spc="-10" dirty="0"/>
              <a:t>CySeck</a:t>
            </a:r>
            <a:endParaRPr spc="-10" dirty="0"/>
          </a:p>
        </p:txBody>
      </p:sp>
      <p:sp>
        <p:nvSpPr>
          <p:cNvPr id="15" name="Text Box 14"/>
          <p:cNvSpPr txBox="1"/>
          <p:nvPr/>
        </p:nvSpPr>
        <p:spPr>
          <a:xfrm>
            <a:off x="-1981200" y="1504950"/>
            <a:ext cx="11226800" cy="111696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altLang="en-US" sz="8000" u="sng" spc="-585" dirty="0">
                <a:sym typeface="+mn-ea"/>
              </a:rPr>
              <a:t>DashBoard</a:t>
            </a:r>
            <a:endParaRPr lang="en-US" altLang="en-US" sz="8000" u="sng" spc="-495" dirty="0">
              <a:sym typeface="+mn-ea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62800" y="3162300"/>
            <a:ext cx="11174730" cy="508127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7583148" y="1"/>
            <a:ext cx="704850" cy="1438910"/>
          </a:xfrm>
          <a:custGeom>
            <a:avLst/>
            <a:gdLst/>
            <a:ahLst/>
            <a:cxnLst/>
            <a:rect l="l" t="t" r="r" b="b"/>
            <a:pathLst>
              <a:path w="704850" h="1438910">
                <a:moveTo>
                  <a:pt x="627353" y="1438637"/>
                </a:moveTo>
                <a:lnTo>
                  <a:pt x="453362" y="1438637"/>
                </a:lnTo>
                <a:lnTo>
                  <a:pt x="437762" y="1437865"/>
                </a:lnTo>
                <a:lnTo>
                  <a:pt x="390562" y="1430822"/>
                </a:lnTo>
                <a:lnTo>
                  <a:pt x="344494" y="1419244"/>
                </a:lnTo>
                <a:lnTo>
                  <a:pt x="299877" y="1403264"/>
                </a:lnTo>
                <a:lnTo>
                  <a:pt x="257028" y="1383014"/>
                </a:lnTo>
                <a:lnTo>
                  <a:pt x="216266" y="1358626"/>
                </a:lnTo>
                <a:lnTo>
                  <a:pt x="177911" y="1330231"/>
                </a:lnTo>
                <a:lnTo>
                  <a:pt x="142280" y="1297962"/>
                </a:lnTo>
                <a:lnTo>
                  <a:pt x="110010" y="1262331"/>
                </a:lnTo>
                <a:lnTo>
                  <a:pt x="81615" y="1223975"/>
                </a:lnTo>
                <a:lnTo>
                  <a:pt x="57227" y="1183214"/>
                </a:lnTo>
                <a:lnTo>
                  <a:pt x="36977" y="1140365"/>
                </a:lnTo>
                <a:lnTo>
                  <a:pt x="20997" y="1095747"/>
                </a:lnTo>
                <a:lnTo>
                  <a:pt x="9420" y="1049679"/>
                </a:lnTo>
                <a:lnTo>
                  <a:pt x="2377" y="1002480"/>
                </a:lnTo>
                <a:lnTo>
                  <a:pt x="0" y="954467"/>
                </a:lnTo>
                <a:lnTo>
                  <a:pt x="0" y="0"/>
                </a:lnTo>
                <a:lnTo>
                  <a:pt x="704850" y="0"/>
                </a:lnTo>
                <a:lnTo>
                  <a:pt x="704850" y="1427128"/>
                </a:lnTo>
                <a:lnTo>
                  <a:pt x="690152" y="1430822"/>
                </a:lnTo>
                <a:lnTo>
                  <a:pt x="642953" y="1437865"/>
                </a:lnTo>
                <a:lnTo>
                  <a:pt x="627353" y="1438637"/>
                </a:lnTo>
                <a:close/>
              </a:path>
            </a:pathLst>
          </a:custGeom>
          <a:solidFill>
            <a:srgbClr val="FFBD58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4" name="object 4"/>
          <p:cNvGrpSpPr/>
          <p:nvPr/>
        </p:nvGrpSpPr>
        <p:grpSpPr>
          <a:xfrm>
            <a:off x="0" y="9718118"/>
            <a:ext cx="18288000" cy="568960"/>
            <a:chOff x="0" y="9718118"/>
            <a:chExt cx="18288000" cy="568960"/>
          </a:xfrm>
        </p:grpSpPr>
        <p:sp>
          <p:nvSpPr>
            <p:cNvPr id="5" name="object 5"/>
            <p:cNvSpPr/>
            <p:nvPr/>
          </p:nvSpPr>
          <p:spPr>
            <a:xfrm>
              <a:off x="0" y="9889568"/>
              <a:ext cx="18288000" cy="397510"/>
            </a:xfrm>
            <a:custGeom>
              <a:avLst/>
              <a:gdLst/>
              <a:ahLst/>
              <a:cxnLst/>
              <a:rect l="l" t="t" r="r" b="b"/>
              <a:pathLst>
                <a:path w="18288000" h="397509">
                  <a:moveTo>
                    <a:pt x="0" y="397431"/>
                  </a:moveTo>
                  <a:lnTo>
                    <a:pt x="18288000" y="397431"/>
                  </a:lnTo>
                  <a:lnTo>
                    <a:pt x="18288000" y="0"/>
                  </a:lnTo>
                  <a:lnTo>
                    <a:pt x="0" y="0"/>
                  </a:lnTo>
                  <a:lnTo>
                    <a:pt x="0" y="397431"/>
                  </a:lnTo>
                  <a:close/>
                </a:path>
              </a:pathLst>
            </a:custGeom>
            <a:solidFill>
              <a:srgbClr val="1700A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9718118"/>
              <a:ext cx="18288000" cy="171450"/>
            </a:xfrm>
            <a:custGeom>
              <a:avLst/>
              <a:gdLst/>
              <a:ahLst/>
              <a:cxnLst/>
              <a:rect l="l" t="t" r="r" b="b"/>
              <a:pathLst>
                <a:path w="18288000" h="171450">
                  <a:moveTo>
                    <a:pt x="0" y="0"/>
                  </a:moveTo>
                  <a:lnTo>
                    <a:pt x="18287999" y="0"/>
                  </a:lnTo>
                  <a:lnTo>
                    <a:pt x="18287999" y="171449"/>
                  </a:lnTo>
                  <a:lnTo>
                    <a:pt x="0" y="1714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/>
          <p:nvPr/>
        </p:nvSpPr>
        <p:spPr>
          <a:xfrm>
            <a:off x="17586869" y="1736026"/>
            <a:ext cx="701675" cy="3914140"/>
          </a:xfrm>
          <a:custGeom>
            <a:avLst/>
            <a:gdLst/>
            <a:ahLst/>
            <a:cxnLst/>
            <a:rect l="l" t="t" r="r" b="b"/>
            <a:pathLst>
              <a:path w="701675" h="3914140">
                <a:moveTo>
                  <a:pt x="224817" y="80184"/>
                </a:moveTo>
                <a:lnTo>
                  <a:pt x="701129" y="80184"/>
                </a:lnTo>
                <a:lnTo>
                  <a:pt x="701129" y="642"/>
                </a:lnTo>
                <a:lnTo>
                  <a:pt x="69433" y="0"/>
                </a:lnTo>
                <a:lnTo>
                  <a:pt x="36641" y="1624"/>
                </a:lnTo>
                <a:lnTo>
                  <a:pt x="18347" y="9727"/>
                </a:lnTo>
                <a:lnTo>
                  <a:pt x="10387" y="28455"/>
                </a:lnTo>
                <a:lnTo>
                  <a:pt x="8596" y="61956"/>
                </a:lnTo>
                <a:lnTo>
                  <a:pt x="8589" y="79871"/>
                </a:lnTo>
                <a:lnTo>
                  <a:pt x="121188" y="79871"/>
                </a:lnTo>
                <a:lnTo>
                  <a:pt x="224817" y="80184"/>
                </a:lnTo>
                <a:close/>
              </a:path>
              <a:path w="701675" h="3914140">
                <a:moveTo>
                  <a:pt x="37646" y="1583241"/>
                </a:moveTo>
                <a:lnTo>
                  <a:pt x="55287" y="1579445"/>
                </a:lnTo>
                <a:lnTo>
                  <a:pt x="69418" y="1567192"/>
                </a:lnTo>
                <a:lnTo>
                  <a:pt x="78812" y="1547988"/>
                </a:lnTo>
                <a:lnTo>
                  <a:pt x="82247" y="1523337"/>
                </a:lnTo>
                <a:lnTo>
                  <a:pt x="82178" y="928570"/>
                </a:lnTo>
                <a:lnTo>
                  <a:pt x="82395" y="879013"/>
                </a:lnTo>
                <a:lnTo>
                  <a:pt x="82669" y="834617"/>
                </a:lnTo>
                <a:lnTo>
                  <a:pt x="83107" y="779904"/>
                </a:lnTo>
                <a:lnTo>
                  <a:pt x="83603" y="732463"/>
                </a:lnTo>
                <a:lnTo>
                  <a:pt x="84268" y="680803"/>
                </a:lnTo>
                <a:lnTo>
                  <a:pt x="85047" y="631256"/>
                </a:lnTo>
                <a:lnTo>
                  <a:pt x="85819" y="579304"/>
                </a:lnTo>
                <a:lnTo>
                  <a:pt x="86407" y="527356"/>
                </a:lnTo>
                <a:lnTo>
                  <a:pt x="86843" y="475410"/>
                </a:lnTo>
                <a:lnTo>
                  <a:pt x="87163" y="423467"/>
                </a:lnTo>
                <a:lnTo>
                  <a:pt x="87402" y="371527"/>
                </a:lnTo>
                <a:lnTo>
                  <a:pt x="87979" y="215715"/>
                </a:lnTo>
                <a:lnTo>
                  <a:pt x="88239" y="163779"/>
                </a:lnTo>
                <a:lnTo>
                  <a:pt x="88592" y="111844"/>
                </a:lnTo>
                <a:lnTo>
                  <a:pt x="121188" y="79871"/>
                </a:lnTo>
                <a:lnTo>
                  <a:pt x="8589" y="79871"/>
                </a:lnTo>
                <a:lnTo>
                  <a:pt x="8543" y="163779"/>
                </a:lnTo>
                <a:lnTo>
                  <a:pt x="8285" y="196132"/>
                </a:lnTo>
                <a:lnTo>
                  <a:pt x="6984" y="300020"/>
                </a:lnTo>
                <a:lnTo>
                  <a:pt x="2811" y="611661"/>
                </a:lnTo>
                <a:lnTo>
                  <a:pt x="8173" y="641891"/>
                </a:lnTo>
                <a:lnTo>
                  <a:pt x="10012" y="672109"/>
                </a:lnTo>
                <a:lnTo>
                  <a:pt x="8095" y="702303"/>
                </a:lnTo>
                <a:lnTo>
                  <a:pt x="2190" y="732463"/>
                </a:lnTo>
                <a:lnTo>
                  <a:pt x="2089" y="834617"/>
                </a:lnTo>
                <a:lnTo>
                  <a:pt x="1963" y="978129"/>
                </a:lnTo>
                <a:lnTo>
                  <a:pt x="1906" y="1038941"/>
                </a:lnTo>
                <a:lnTo>
                  <a:pt x="1781" y="1141106"/>
                </a:lnTo>
                <a:lnTo>
                  <a:pt x="1700" y="1192187"/>
                </a:lnTo>
                <a:lnTo>
                  <a:pt x="1604" y="1243268"/>
                </a:lnTo>
                <a:lnTo>
                  <a:pt x="1354" y="1345425"/>
                </a:lnTo>
                <a:lnTo>
                  <a:pt x="1194" y="1396501"/>
                </a:lnTo>
                <a:lnTo>
                  <a:pt x="0" y="1440145"/>
                </a:lnTo>
                <a:lnTo>
                  <a:pt x="0" y="1548975"/>
                </a:lnTo>
                <a:lnTo>
                  <a:pt x="7664" y="1565886"/>
                </a:lnTo>
                <a:lnTo>
                  <a:pt x="20812" y="1578249"/>
                </a:lnTo>
                <a:lnTo>
                  <a:pt x="37646" y="1583241"/>
                </a:lnTo>
                <a:close/>
              </a:path>
              <a:path w="701675" h="3914140">
                <a:moveTo>
                  <a:pt x="448761" y="3913849"/>
                </a:moveTo>
                <a:lnTo>
                  <a:pt x="701129" y="3913849"/>
                </a:lnTo>
                <a:lnTo>
                  <a:pt x="701129" y="3833363"/>
                </a:lnTo>
                <a:lnTo>
                  <a:pt x="313907" y="3832831"/>
                </a:lnTo>
                <a:lnTo>
                  <a:pt x="187504" y="3832831"/>
                </a:lnTo>
                <a:lnTo>
                  <a:pt x="155711" y="3832325"/>
                </a:lnTo>
                <a:lnTo>
                  <a:pt x="136715" y="3833824"/>
                </a:lnTo>
                <a:lnTo>
                  <a:pt x="121592" y="3839976"/>
                </a:lnTo>
                <a:lnTo>
                  <a:pt x="110994" y="3851587"/>
                </a:lnTo>
                <a:lnTo>
                  <a:pt x="105574" y="3869462"/>
                </a:lnTo>
                <a:lnTo>
                  <a:pt x="107779" y="3885166"/>
                </a:lnTo>
                <a:lnTo>
                  <a:pt x="117898" y="3897127"/>
                </a:lnTo>
                <a:lnTo>
                  <a:pt x="134747" y="3904959"/>
                </a:lnTo>
                <a:lnTo>
                  <a:pt x="157142" y="3908277"/>
                </a:lnTo>
                <a:lnTo>
                  <a:pt x="257290" y="3911342"/>
                </a:lnTo>
                <a:lnTo>
                  <a:pt x="448761" y="3913849"/>
                </a:lnTo>
                <a:close/>
              </a:path>
              <a:path w="701675" h="3914140">
                <a:moveTo>
                  <a:pt x="222372" y="3832831"/>
                </a:moveTo>
                <a:lnTo>
                  <a:pt x="320227" y="3832831"/>
                </a:lnTo>
                <a:lnTo>
                  <a:pt x="288308" y="3832631"/>
                </a:lnTo>
                <a:lnTo>
                  <a:pt x="255722" y="3832631"/>
                </a:lnTo>
                <a:lnTo>
                  <a:pt x="222372" y="3832831"/>
                </a:lnTo>
                <a:close/>
              </a:path>
            </a:pathLst>
          </a:custGeom>
          <a:solidFill>
            <a:srgbClr val="004AA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0" y="1736026"/>
            <a:ext cx="647700" cy="3914140"/>
          </a:xfrm>
          <a:custGeom>
            <a:avLst/>
            <a:gdLst/>
            <a:ahLst/>
            <a:cxnLst/>
            <a:rect l="l" t="t" r="r" b="b"/>
            <a:pathLst>
              <a:path w="647700" h="3914140">
                <a:moveTo>
                  <a:pt x="422450" y="80184"/>
                </a:moveTo>
                <a:lnTo>
                  <a:pt x="0" y="80184"/>
                </a:lnTo>
                <a:lnTo>
                  <a:pt x="0" y="642"/>
                </a:lnTo>
                <a:lnTo>
                  <a:pt x="577834" y="0"/>
                </a:lnTo>
                <a:lnTo>
                  <a:pt x="610625" y="1624"/>
                </a:lnTo>
                <a:lnTo>
                  <a:pt x="628920" y="9727"/>
                </a:lnTo>
                <a:lnTo>
                  <a:pt x="636880" y="28455"/>
                </a:lnTo>
                <a:lnTo>
                  <a:pt x="638670" y="61956"/>
                </a:lnTo>
                <a:lnTo>
                  <a:pt x="638678" y="79871"/>
                </a:lnTo>
                <a:lnTo>
                  <a:pt x="526079" y="79871"/>
                </a:lnTo>
                <a:lnTo>
                  <a:pt x="422450" y="80184"/>
                </a:lnTo>
                <a:close/>
              </a:path>
              <a:path w="647700" h="3914140">
                <a:moveTo>
                  <a:pt x="609620" y="1583241"/>
                </a:moveTo>
                <a:lnTo>
                  <a:pt x="591979" y="1579445"/>
                </a:lnTo>
                <a:lnTo>
                  <a:pt x="577849" y="1567192"/>
                </a:lnTo>
                <a:lnTo>
                  <a:pt x="568454" y="1547988"/>
                </a:lnTo>
                <a:lnTo>
                  <a:pt x="565019" y="1523337"/>
                </a:lnTo>
                <a:lnTo>
                  <a:pt x="565088" y="928570"/>
                </a:lnTo>
                <a:lnTo>
                  <a:pt x="564872" y="879013"/>
                </a:lnTo>
                <a:lnTo>
                  <a:pt x="564598" y="834617"/>
                </a:lnTo>
                <a:lnTo>
                  <a:pt x="564160" y="779904"/>
                </a:lnTo>
                <a:lnTo>
                  <a:pt x="563663" y="732463"/>
                </a:lnTo>
                <a:lnTo>
                  <a:pt x="562998" y="680803"/>
                </a:lnTo>
                <a:lnTo>
                  <a:pt x="562220" y="631256"/>
                </a:lnTo>
                <a:lnTo>
                  <a:pt x="561447" y="579304"/>
                </a:lnTo>
                <a:lnTo>
                  <a:pt x="560860" y="527356"/>
                </a:lnTo>
                <a:lnTo>
                  <a:pt x="560424" y="475410"/>
                </a:lnTo>
                <a:lnTo>
                  <a:pt x="560103" y="423467"/>
                </a:lnTo>
                <a:lnTo>
                  <a:pt x="559864" y="371527"/>
                </a:lnTo>
                <a:lnTo>
                  <a:pt x="559288" y="215715"/>
                </a:lnTo>
                <a:lnTo>
                  <a:pt x="559027" y="163779"/>
                </a:lnTo>
                <a:lnTo>
                  <a:pt x="558674" y="111844"/>
                </a:lnTo>
                <a:lnTo>
                  <a:pt x="526079" y="79871"/>
                </a:lnTo>
                <a:lnTo>
                  <a:pt x="638678" y="79871"/>
                </a:lnTo>
                <a:lnTo>
                  <a:pt x="638724" y="163779"/>
                </a:lnTo>
                <a:lnTo>
                  <a:pt x="638981" y="196132"/>
                </a:lnTo>
                <a:lnTo>
                  <a:pt x="640283" y="300020"/>
                </a:lnTo>
                <a:lnTo>
                  <a:pt x="644455" y="611661"/>
                </a:lnTo>
                <a:lnTo>
                  <a:pt x="639094" y="641891"/>
                </a:lnTo>
                <a:lnTo>
                  <a:pt x="637255" y="672109"/>
                </a:lnTo>
                <a:lnTo>
                  <a:pt x="639172" y="702303"/>
                </a:lnTo>
                <a:lnTo>
                  <a:pt x="645077" y="732463"/>
                </a:lnTo>
                <a:lnTo>
                  <a:pt x="645178" y="834617"/>
                </a:lnTo>
                <a:lnTo>
                  <a:pt x="645304" y="978129"/>
                </a:lnTo>
                <a:lnTo>
                  <a:pt x="645360" y="1038941"/>
                </a:lnTo>
                <a:lnTo>
                  <a:pt x="645486" y="1141106"/>
                </a:lnTo>
                <a:lnTo>
                  <a:pt x="645566" y="1192187"/>
                </a:lnTo>
                <a:lnTo>
                  <a:pt x="645663" y="1243268"/>
                </a:lnTo>
                <a:lnTo>
                  <a:pt x="645913" y="1345425"/>
                </a:lnTo>
                <a:lnTo>
                  <a:pt x="646072" y="1396501"/>
                </a:lnTo>
                <a:lnTo>
                  <a:pt x="647266" y="1440128"/>
                </a:lnTo>
                <a:lnTo>
                  <a:pt x="647266" y="1548977"/>
                </a:lnTo>
                <a:lnTo>
                  <a:pt x="639603" y="1565886"/>
                </a:lnTo>
                <a:lnTo>
                  <a:pt x="626454" y="1578249"/>
                </a:lnTo>
                <a:lnTo>
                  <a:pt x="609620" y="1583241"/>
                </a:lnTo>
                <a:close/>
              </a:path>
              <a:path w="647700" h="3914140">
                <a:moveTo>
                  <a:pt x="189659" y="3913902"/>
                </a:moveTo>
                <a:lnTo>
                  <a:pt x="0" y="3913902"/>
                </a:lnTo>
                <a:lnTo>
                  <a:pt x="0" y="3833363"/>
                </a:lnTo>
                <a:lnTo>
                  <a:pt x="333360" y="3832831"/>
                </a:lnTo>
                <a:lnTo>
                  <a:pt x="459763" y="3832831"/>
                </a:lnTo>
                <a:lnTo>
                  <a:pt x="491555" y="3832325"/>
                </a:lnTo>
                <a:lnTo>
                  <a:pt x="510551" y="3833824"/>
                </a:lnTo>
                <a:lnTo>
                  <a:pt x="525675" y="3839976"/>
                </a:lnTo>
                <a:lnTo>
                  <a:pt x="536273" y="3851587"/>
                </a:lnTo>
                <a:lnTo>
                  <a:pt x="541693" y="3869462"/>
                </a:lnTo>
                <a:lnTo>
                  <a:pt x="539487" y="3885166"/>
                </a:lnTo>
                <a:lnTo>
                  <a:pt x="529368" y="3897127"/>
                </a:lnTo>
                <a:lnTo>
                  <a:pt x="512519" y="3904959"/>
                </a:lnTo>
                <a:lnTo>
                  <a:pt x="490125" y="3908277"/>
                </a:lnTo>
                <a:lnTo>
                  <a:pt x="389977" y="3911342"/>
                </a:lnTo>
                <a:lnTo>
                  <a:pt x="189659" y="3913902"/>
                </a:lnTo>
                <a:close/>
              </a:path>
              <a:path w="647700" h="3914140">
                <a:moveTo>
                  <a:pt x="424895" y="3832831"/>
                </a:moveTo>
                <a:lnTo>
                  <a:pt x="327040" y="3832831"/>
                </a:lnTo>
                <a:lnTo>
                  <a:pt x="358959" y="3832631"/>
                </a:lnTo>
                <a:lnTo>
                  <a:pt x="391544" y="3832631"/>
                </a:lnTo>
                <a:lnTo>
                  <a:pt x="424895" y="3832831"/>
                </a:lnTo>
                <a:close/>
              </a:path>
            </a:pathLst>
          </a:custGeom>
          <a:solidFill>
            <a:srgbClr val="004AAC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9" name="object 9"/>
          <p:cNvGrpSpPr/>
          <p:nvPr/>
        </p:nvGrpSpPr>
        <p:grpSpPr>
          <a:xfrm>
            <a:off x="0" y="0"/>
            <a:ext cx="4648835" cy="1504950"/>
            <a:chOff x="0" y="0"/>
            <a:chExt cx="4648835" cy="1504950"/>
          </a:xfrm>
        </p:grpSpPr>
        <p:sp>
          <p:nvSpPr>
            <p:cNvPr id="10" name="object 10"/>
            <p:cNvSpPr/>
            <p:nvPr/>
          </p:nvSpPr>
          <p:spPr>
            <a:xfrm>
              <a:off x="0" y="1"/>
              <a:ext cx="651510" cy="1486535"/>
            </a:xfrm>
            <a:custGeom>
              <a:avLst/>
              <a:gdLst/>
              <a:ahLst/>
              <a:cxnLst/>
              <a:rect l="l" t="t" r="r" b="b"/>
              <a:pathLst>
                <a:path w="651510" h="1486535">
                  <a:moveTo>
                    <a:pt x="197762" y="1486262"/>
                  </a:moveTo>
                  <a:lnTo>
                    <a:pt x="23771" y="1486262"/>
                  </a:lnTo>
                  <a:lnTo>
                    <a:pt x="8171" y="1485490"/>
                  </a:lnTo>
                  <a:lnTo>
                    <a:pt x="0" y="1484270"/>
                  </a:lnTo>
                  <a:lnTo>
                    <a:pt x="0" y="0"/>
                  </a:lnTo>
                  <a:lnTo>
                    <a:pt x="651124" y="0"/>
                  </a:lnTo>
                  <a:lnTo>
                    <a:pt x="651124" y="1002092"/>
                  </a:lnTo>
                  <a:lnTo>
                    <a:pt x="648747" y="1050105"/>
                  </a:lnTo>
                  <a:lnTo>
                    <a:pt x="641704" y="1097304"/>
                  </a:lnTo>
                  <a:lnTo>
                    <a:pt x="630126" y="1143372"/>
                  </a:lnTo>
                  <a:lnTo>
                    <a:pt x="614146" y="1187990"/>
                  </a:lnTo>
                  <a:lnTo>
                    <a:pt x="593896" y="1230839"/>
                  </a:lnTo>
                  <a:lnTo>
                    <a:pt x="569508" y="1271600"/>
                  </a:lnTo>
                  <a:lnTo>
                    <a:pt x="541113" y="1309955"/>
                  </a:lnTo>
                  <a:lnTo>
                    <a:pt x="508844" y="1345587"/>
                  </a:lnTo>
                  <a:lnTo>
                    <a:pt x="473213" y="1377856"/>
                  </a:lnTo>
                  <a:lnTo>
                    <a:pt x="434857" y="1406251"/>
                  </a:lnTo>
                  <a:lnTo>
                    <a:pt x="394096" y="1430639"/>
                  </a:lnTo>
                  <a:lnTo>
                    <a:pt x="351247" y="1450889"/>
                  </a:lnTo>
                  <a:lnTo>
                    <a:pt x="306629" y="1466869"/>
                  </a:lnTo>
                  <a:lnTo>
                    <a:pt x="260561" y="1478447"/>
                  </a:lnTo>
                  <a:lnTo>
                    <a:pt x="213362" y="1485490"/>
                  </a:lnTo>
                  <a:lnTo>
                    <a:pt x="197762" y="1486262"/>
                  </a:lnTo>
                  <a:close/>
                </a:path>
              </a:pathLst>
            </a:custGeom>
            <a:solidFill>
              <a:srgbClr val="FFBD5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95412" y="0"/>
              <a:ext cx="3952874" cy="1504949"/>
            </a:xfrm>
            <a:prstGeom prst="rect">
              <a:avLst/>
            </a:prstGeom>
          </p:spPr>
        </p:pic>
      </p:grpSp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291169" y="121740"/>
            <a:ext cx="2971799" cy="1219199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44000" y="0"/>
            <a:ext cx="5000624" cy="1295399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016274" y="64590"/>
            <a:ext cx="3695699" cy="1362074"/>
          </a:xfrm>
          <a:prstGeom prst="rect">
            <a:avLst/>
          </a:prstGeom>
        </p:spPr>
      </p:pic>
      <p:sp>
        <p:nvSpPr>
          <p:cNvPr id="18" name="object 18"/>
          <p:cNvSpPr txBox="1"/>
          <p:nvPr/>
        </p:nvSpPr>
        <p:spPr>
          <a:xfrm>
            <a:off x="1752600" y="3027045"/>
            <a:ext cx="5566410" cy="5998845"/>
          </a:xfrm>
          <a:prstGeom prst="rect">
            <a:avLst/>
          </a:prstGeom>
        </p:spPr>
        <p:txBody>
          <a:bodyPr vert="horz" wrap="square" lIns="0" tIns="12700" rIns="0" bIns="0" rtlCol="0">
            <a:noAutofit/>
          </a:bodyPr>
          <a:lstStyle/>
          <a:p>
            <a:pPr marL="469900" indent="-4572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altLang="en-US" sz="2800">
                <a:latin typeface="Calibri" panose="020F0502020204030204"/>
                <a:cs typeface="Calibri" panose="020F0502020204030204"/>
              </a:rPr>
              <a:t>This is the "Manage Watchlist" page, where users control which cryptocurrencies they want to monitor.</a:t>
            </a:r>
            <a:endParaRPr lang="en-US" altLang="en-US" sz="2800">
              <a:latin typeface="Calibri" panose="020F0502020204030204"/>
              <a:cs typeface="Calibri" panose="020F0502020204030204"/>
            </a:endParaRPr>
          </a:p>
          <a:p>
            <a:pPr marL="469900" indent="-4572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endParaRPr lang="en-US" altLang="en-US" sz="2800">
              <a:latin typeface="Calibri" panose="020F0502020204030204"/>
              <a:cs typeface="Calibri" panose="020F0502020204030204"/>
            </a:endParaRPr>
          </a:p>
          <a:p>
            <a:pPr marL="469900" indent="-4572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altLang="en-US" sz="2800">
                <a:latin typeface="Calibri" panose="020F0502020204030204"/>
                <a:cs typeface="Calibri" panose="020F0502020204030204"/>
              </a:rPr>
              <a:t>The current watchlist is displayed in a clean grid, with each card showing essential price data for a coin.</a:t>
            </a:r>
            <a:endParaRPr lang="en-US" altLang="en-US" sz="2800">
              <a:latin typeface="Calibri" panose="020F0502020204030204"/>
              <a:cs typeface="Calibri" panose="020F0502020204030204"/>
            </a:endParaRPr>
          </a:p>
          <a:p>
            <a:pPr marL="469900" indent="-4572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endParaRPr lang="en-US" altLang="en-US" sz="2800">
              <a:latin typeface="Calibri" panose="020F0502020204030204"/>
              <a:cs typeface="Calibri" panose="020F0502020204030204"/>
            </a:endParaRPr>
          </a:p>
          <a:p>
            <a:pPr marL="469900" indent="-4572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altLang="en-US" sz="2800">
                <a:latin typeface="Calibri" panose="020F0502020204030204"/>
                <a:cs typeface="Calibri" panose="020F0502020204030204"/>
              </a:rPr>
              <a:t>Users can easily remove a coin directly from its card or use the large button at the the bottom to add new ones..</a:t>
            </a:r>
            <a:endParaRPr lang="en-US" altLang="en-US" sz="2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30"/>
              </a:spcBef>
            </a:pPr>
            <a:r>
              <a:rPr spc="-60" dirty="0"/>
              <a:t>Organized</a:t>
            </a:r>
            <a:r>
              <a:rPr spc="-100" dirty="0"/>
              <a:t> </a:t>
            </a:r>
            <a:r>
              <a:rPr spc="-10" dirty="0"/>
              <a:t>under</a:t>
            </a:r>
            <a:r>
              <a:rPr spc="-95" dirty="0"/>
              <a:t> </a:t>
            </a:r>
            <a:r>
              <a:rPr spc="-60" dirty="0"/>
              <a:t>Agamya</a:t>
            </a:r>
            <a:r>
              <a:rPr spc="-95" dirty="0"/>
              <a:t> </a:t>
            </a:r>
            <a:r>
              <a:rPr spc="-75" dirty="0"/>
              <a:t>Tech</a:t>
            </a:r>
            <a:r>
              <a:rPr spc="-95" dirty="0"/>
              <a:t> </a:t>
            </a:r>
            <a:r>
              <a:rPr spc="-30" dirty="0"/>
              <a:t>Summit</a:t>
            </a:r>
            <a:r>
              <a:rPr spc="-100" dirty="0"/>
              <a:t> </a:t>
            </a:r>
            <a:r>
              <a:rPr spc="-130" dirty="0"/>
              <a:t>2025</a:t>
            </a:r>
            <a:r>
              <a:rPr spc="-95" dirty="0"/>
              <a:t> </a:t>
            </a:r>
            <a:r>
              <a:rPr spc="325" dirty="0"/>
              <a:t>|</a:t>
            </a:r>
            <a:r>
              <a:rPr spc="-95" dirty="0"/>
              <a:t> </a:t>
            </a:r>
            <a:r>
              <a:rPr spc="-25" dirty="0"/>
              <a:t>Managed</a:t>
            </a:r>
            <a:r>
              <a:rPr spc="-95" dirty="0"/>
              <a:t> </a:t>
            </a:r>
            <a:r>
              <a:rPr spc="-50" dirty="0"/>
              <a:t>by</a:t>
            </a:r>
            <a:r>
              <a:rPr spc="-100" dirty="0"/>
              <a:t> </a:t>
            </a:r>
            <a:r>
              <a:rPr dirty="0"/>
              <a:t>IEEE</a:t>
            </a:r>
            <a:r>
              <a:rPr spc="-95" dirty="0"/>
              <a:t> </a:t>
            </a:r>
            <a:r>
              <a:rPr spc="-40" dirty="0"/>
              <a:t>Computer</a:t>
            </a:r>
            <a:r>
              <a:rPr spc="-95" dirty="0"/>
              <a:t> </a:t>
            </a:r>
            <a:r>
              <a:rPr spc="-40" dirty="0"/>
              <a:t>Society</a:t>
            </a:r>
            <a:r>
              <a:rPr spc="-95" dirty="0"/>
              <a:t> </a:t>
            </a:r>
            <a:r>
              <a:rPr dirty="0"/>
              <a:t>–</a:t>
            </a:r>
            <a:r>
              <a:rPr spc="-100" dirty="0"/>
              <a:t> </a:t>
            </a:r>
            <a:r>
              <a:rPr spc="-55" dirty="0"/>
              <a:t>KLEIT</a:t>
            </a:r>
            <a:r>
              <a:rPr spc="-95" dirty="0"/>
              <a:t> </a:t>
            </a:r>
            <a:r>
              <a:rPr spc="325" dirty="0"/>
              <a:t>|</a:t>
            </a:r>
            <a:r>
              <a:rPr spc="-95" dirty="0"/>
              <a:t> </a:t>
            </a:r>
            <a:r>
              <a:rPr dirty="0"/>
              <a:t>In</a:t>
            </a:r>
            <a:r>
              <a:rPr spc="-95" dirty="0"/>
              <a:t> </a:t>
            </a:r>
            <a:r>
              <a:rPr spc="-20" dirty="0"/>
              <a:t>Partnership</a:t>
            </a:r>
            <a:r>
              <a:rPr spc="-100" dirty="0"/>
              <a:t> </a:t>
            </a:r>
            <a:r>
              <a:rPr spc="-35" dirty="0"/>
              <a:t>with</a:t>
            </a:r>
            <a:r>
              <a:rPr spc="-95" dirty="0"/>
              <a:t> </a:t>
            </a:r>
            <a:r>
              <a:rPr spc="-10" dirty="0"/>
              <a:t>CySeck</a:t>
            </a:r>
            <a:endParaRPr spc="-10" dirty="0"/>
          </a:p>
        </p:txBody>
      </p:sp>
      <p:sp>
        <p:nvSpPr>
          <p:cNvPr id="15" name="Text Box 14"/>
          <p:cNvSpPr txBox="1"/>
          <p:nvPr/>
        </p:nvSpPr>
        <p:spPr>
          <a:xfrm>
            <a:off x="-1981200" y="1504950"/>
            <a:ext cx="11226800" cy="111696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altLang="en-US" sz="8000" u="sng" spc="-585" dirty="0">
                <a:sym typeface="+mn-ea"/>
              </a:rPr>
              <a:t>Watchlist</a:t>
            </a:r>
            <a:endParaRPr lang="en-US" altLang="en-US" sz="8000" u="sng" spc="-495" dirty="0">
              <a:sym typeface="+mn-ea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39000" y="2980055"/>
            <a:ext cx="10793730" cy="536067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7583148" y="1"/>
            <a:ext cx="704850" cy="1438910"/>
          </a:xfrm>
          <a:custGeom>
            <a:avLst/>
            <a:gdLst/>
            <a:ahLst/>
            <a:cxnLst/>
            <a:rect l="l" t="t" r="r" b="b"/>
            <a:pathLst>
              <a:path w="704850" h="1438910">
                <a:moveTo>
                  <a:pt x="627353" y="1438637"/>
                </a:moveTo>
                <a:lnTo>
                  <a:pt x="453362" y="1438637"/>
                </a:lnTo>
                <a:lnTo>
                  <a:pt x="437762" y="1437865"/>
                </a:lnTo>
                <a:lnTo>
                  <a:pt x="390562" y="1430822"/>
                </a:lnTo>
                <a:lnTo>
                  <a:pt x="344494" y="1419244"/>
                </a:lnTo>
                <a:lnTo>
                  <a:pt x="299877" y="1403264"/>
                </a:lnTo>
                <a:lnTo>
                  <a:pt x="257028" y="1383014"/>
                </a:lnTo>
                <a:lnTo>
                  <a:pt x="216266" y="1358626"/>
                </a:lnTo>
                <a:lnTo>
                  <a:pt x="177911" y="1330231"/>
                </a:lnTo>
                <a:lnTo>
                  <a:pt x="142280" y="1297962"/>
                </a:lnTo>
                <a:lnTo>
                  <a:pt x="110010" y="1262331"/>
                </a:lnTo>
                <a:lnTo>
                  <a:pt x="81615" y="1223975"/>
                </a:lnTo>
                <a:lnTo>
                  <a:pt x="57227" y="1183214"/>
                </a:lnTo>
                <a:lnTo>
                  <a:pt x="36977" y="1140365"/>
                </a:lnTo>
                <a:lnTo>
                  <a:pt x="20997" y="1095747"/>
                </a:lnTo>
                <a:lnTo>
                  <a:pt x="9420" y="1049679"/>
                </a:lnTo>
                <a:lnTo>
                  <a:pt x="2377" y="1002480"/>
                </a:lnTo>
                <a:lnTo>
                  <a:pt x="0" y="954467"/>
                </a:lnTo>
                <a:lnTo>
                  <a:pt x="0" y="0"/>
                </a:lnTo>
                <a:lnTo>
                  <a:pt x="704850" y="0"/>
                </a:lnTo>
                <a:lnTo>
                  <a:pt x="704850" y="1427128"/>
                </a:lnTo>
                <a:lnTo>
                  <a:pt x="690152" y="1430822"/>
                </a:lnTo>
                <a:lnTo>
                  <a:pt x="642953" y="1437865"/>
                </a:lnTo>
                <a:lnTo>
                  <a:pt x="627353" y="1438637"/>
                </a:lnTo>
                <a:close/>
              </a:path>
            </a:pathLst>
          </a:custGeom>
          <a:solidFill>
            <a:srgbClr val="FFBD58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4" name="object 4"/>
          <p:cNvGrpSpPr/>
          <p:nvPr/>
        </p:nvGrpSpPr>
        <p:grpSpPr>
          <a:xfrm>
            <a:off x="0" y="9718118"/>
            <a:ext cx="18288000" cy="568960"/>
            <a:chOff x="0" y="9718118"/>
            <a:chExt cx="18288000" cy="568960"/>
          </a:xfrm>
        </p:grpSpPr>
        <p:sp>
          <p:nvSpPr>
            <p:cNvPr id="5" name="object 5"/>
            <p:cNvSpPr/>
            <p:nvPr/>
          </p:nvSpPr>
          <p:spPr>
            <a:xfrm>
              <a:off x="0" y="9889568"/>
              <a:ext cx="18288000" cy="397510"/>
            </a:xfrm>
            <a:custGeom>
              <a:avLst/>
              <a:gdLst/>
              <a:ahLst/>
              <a:cxnLst/>
              <a:rect l="l" t="t" r="r" b="b"/>
              <a:pathLst>
                <a:path w="18288000" h="397509">
                  <a:moveTo>
                    <a:pt x="0" y="397431"/>
                  </a:moveTo>
                  <a:lnTo>
                    <a:pt x="18288000" y="397431"/>
                  </a:lnTo>
                  <a:lnTo>
                    <a:pt x="18288000" y="0"/>
                  </a:lnTo>
                  <a:lnTo>
                    <a:pt x="0" y="0"/>
                  </a:lnTo>
                  <a:lnTo>
                    <a:pt x="0" y="397431"/>
                  </a:lnTo>
                  <a:close/>
                </a:path>
              </a:pathLst>
            </a:custGeom>
            <a:solidFill>
              <a:srgbClr val="1700A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9718118"/>
              <a:ext cx="18288000" cy="171450"/>
            </a:xfrm>
            <a:custGeom>
              <a:avLst/>
              <a:gdLst/>
              <a:ahLst/>
              <a:cxnLst/>
              <a:rect l="l" t="t" r="r" b="b"/>
              <a:pathLst>
                <a:path w="18288000" h="171450">
                  <a:moveTo>
                    <a:pt x="0" y="0"/>
                  </a:moveTo>
                  <a:lnTo>
                    <a:pt x="18287999" y="0"/>
                  </a:lnTo>
                  <a:lnTo>
                    <a:pt x="18287999" y="171449"/>
                  </a:lnTo>
                  <a:lnTo>
                    <a:pt x="0" y="1714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/>
          <p:nvPr/>
        </p:nvSpPr>
        <p:spPr>
          <a:xfrm>
            <a:off x="17586869" y="1736026"/>
            <a:ext cx="701675" cy="3914140"/>
          </a:xfrm>
          <a:custGeom>
            <a:avLst/>
            <a:gdLst/>
            <a:ahLst/>
            <a:cxnLst/>
            <a:rect l="l" t="t" r="r" b="b"/>
            <a:pathLst>
              <a:path w="701675" h="3914140">
                <a:moveTo>
                  <a:pt x="224817" y="80184"/>
                </a:moveTo>
                <a:lnTo>
                  <a:pt x="701129" y="80184"/>
                </a:lnTo>
                <a:lnTo>
                  <a:pt x="701129" y="642"/>
                </a:lnTo>
                <a:lnTo>
                  <a:pt x="69433" y="0"/>
                </a:lnTo>
                <a:lnTo>
                  <a:pt x="36641" y="1624"/>
                </a:lnTo>
                <a:lnTo>
                  <a:pt x="18347" y="9727"/>
                </a:lnTo>
                <a:lnTo>
                  <a:pt x="10387" y="28455"/>
                </a:lnTo>
                <a:lnTo>
                  <a:pt x="8596" y="61956"/>
                </a:lnTo>
                <a:lnTo>
                  <a:pt x="8589" y="79871"/>
                </a:lnTo>
                <a:lnTo>
                  <a:pt x="121188" y="79871"/>
                </a:lnTo>
                <a:lnTo>
                  <a:pt x="224817" y="80184"/>
                </a:lnTo>
                <a:close/>
              </a:path>
              <a:path w="701675" h="3914140">
                <a:moveTo>
                  <a:pt x="37646" y="1583241"/>
                </a:moveTo>
                <a:lnTo>
                  <a:pt x="55287" y="1579445"/>
                </a:lnTo>
                <a:lnTo>
                  <a:pt x="69418" y="1567192"/>
                </a:lnTo>
                <a:lnTo>
                  <a:pt x="78812" y="1547988"/>
                </a:lnTo>
                <a:lnTo>
                  <a:pt x="82247" y="1523337"/>
                </a:lnTo>
                <a:lnTo>
                  <a:pt x="82178" y="928570"/>
                </a:lnTo>
                <a:lnTo>
                  <a:pt x="82395" y="879013"/>
                </a:lnTo>
                <a:lnTo>
                  <a:pt x="82669" y="834617"/>
                </a:lnTo>
                <a:lnTo>
                  <a:pt x="83107" y="779904"/>
                </a:lnTo>
                <a:lnTo>
                  <a:pt x="83603" y="732463"/>
                </a:lnTo>
                <a:lnTo>
                  <a:pt x="84268" y="680803"/>
                </a:lnTo>
                <a:lnTo>
                  <a:pt x="85047" y="631256"/>
                </a:lnTo>
                <a:lnTo>
                  <a:pt x="85819" y="579304"/>
                </a:lnTo>
                <a:lnTo>
                  <a:pt x="86407" y="527356"/>
                </a:lnTo>
                <a:lnTo>
                  <a:pt x="86843" y="475410"/>
                </a:lnTo>
                <a:lnTo>
                  <a:pt x="87163" y="423467"/>
                </a:lnTo>
                <a:lnTo>
                  <a:pt x="87402" y="371527"/>
                </a:lnTo>
                <a:lnTo>
                  <a:pt x="87979" y="215715"/>
                </a:lnTo>
                <a:lnTo>
                  <a:pt x="88239" y="163779"/>
                </a:lnTo>
                <a:lnTo>
                  <a:pt x="88592" y="111844"/>
                </a:lnTo>
                <a:lnTo>
                  <a:pt x="121188" y="79871"/>
                </a:lnTo>
                <a:lnTo>
                  <a:pt x="8589" y="79871"/>
                </a:lnTo>
                <a:lnTo>
                  <a:pt x="8543" y="163779"/>
                </a:lnTo>
                <a:lnTo>
                  <a:pt x="8285" y="196132"/>
                </a:lnTo>
                <a:lnTo>
                  <a:pt x="6984" y="300020"/>
                </a:lnTo>
                <a:lnTo>
                  <a:pt x="2811" y="611661"/>
                </a:lnTo>
                <a:lnTo>
                  <a:pt x="8173" y="641891"/>
                </a:lnTo>
                <a:lnTo>
                  <a:pt x="10012" y="672109"/>
                </a:lnTo>
                <a:lnTo>
                  <a:pt x="8095" y="702303"/>
                </a:lnTo>
                <a:lnTo>
                  <a:pt x="2190" y="732463"/>
                </a:lnTo>
                <a:lnTo>
                  <a:pt x="2089" y="834617"/>
                </a:lnTo>
                <a:lnTo>
                  <a:pt x="1963" y="978129"/>
                </a:lnTo>
                <a:lnTo>
                  <a:pt x="1906" y="1038941"/>
                </a:lnTo>
                <a:lnTo>
                  <a:pt x="1781" y="1141106"/>
                </a:lnTo>
                <a:lnTo>
                  <a:pt x="1700" y="1192187"/>
                </a:lnTo>
                <a:lnTo>
                  <a:pt x="1604" y="1243268"/>
                </a:lnTo>
                <a:lnTo>
                  <a:pt x="1354" y="1345425"/>
                </a:lnTo>
                <a:lnTo>
                  <a:pt x="1194" y="1396501"/>
                </a:lnTo>
                <a:lnTo>
                  <a:pt x="0" y="1440145"/>
                </a:lnTo>
                <a:lnTo>
                  <a:pt x="0" y="1548975"/>
                </a:lnTo>
                <a:lnTo>
                  <a:pt x="7664" y="1565886"/>
                </a:lnTo>
                <a:lnTo>
                  <a:pt x="20812" y="1578249"/>
                </a:lnTo>
                <a:lnTo>
                  <a:pt x="37646" y="1583241"/>
                </a:lnTo>
                <a:close/>
              </a:path>
              <a:path w="701675" h="3914140">
                <a:moveTo>
                  <a:pt x="448761" y="3913849"/>
                </a:moveTo>
                <a:lnTo>
                  <a:pt x="701129" y="3913849"/>
                </a:lnTo>
                <a:lnTo>
                  <a:pt x="701129" y="3833363"/>
                </a:lnTo>
                <a:lnTo>
                  <a:pt x="313907" y="3832831"/>
                </a:lnTo>
                <a:lnTo>
                  <a:pt x="187504" y="3832831"/>
                </a:lnTo>
                <a:lnTo>
                  <a:pt x="155711" y="3832325"/>
                </a:lnTo>
                <a:lnTo>
                  <a:pt x="136715" y="3833824"/>
                </a:lnTo>
                <a:lnTo>
                  <a:pt x="121592" y="3839976"/>
                </a:lnTo>
                <a:lnTo>
                  <a:pt x="110994" y="3851587"/>
                </a:lnTo>
                <a:lnTo>
                  <a:pt x="105574" y="3869462"/>
                </a:lnTo>
                <a:lnTo>
                  <a:pt x="107779" y="3885166"/>
                </a:lnTo>
                <a:lnTo>
                  <a:pt x="117898" y="3897127"/>
                </a:lnTo>
                <a:lnTo>
                  <a:pt x="134747" y="3904959"/>
                </a:lnTo>
                <a:lnTo>
                  <a:pt x="157142" y="3908277"/>
                </a:lnTo>
                <a:lnTo>
                  <a:pt x="257290" y="3911342"/>
                </a:lnTo>
                <a:lnTo>
                  <a:pt x="448761" y="3913849"/>
                </a:lnTo>
                <a:close/>
              </a:path>
              <a:path w="701675" h="3914140">
                <a:moveTo>
                  <a:pt x="222372" y="3832831"/>
                </a:moveTo>
                <a:lnTo>
                  <a:pt x="320227" y="3832831"/>
                </a:lnTo>
                <a:lnTo>
                  <a:pt x="288308" y="3832631"/>
                </a:lnTo>
                <a:lnTo>
                  <a:pt x="255722" y="3832631"/>
                </a:lnTo>
                <a:lnTo>
                  <a:pt x="222372" y="3832831"/>
                </a:lnTo>
                <a:close/>
              </a:path>
            </a:pathLst>
          </a:custGeom>
          <a:solidFill>
            <a:srgbClr val="004AA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0" y="1736026"/>
            <a:ext cx="647700" cy="3914140"/>
          </a:xfrm>
          <a:custGeom>
            <a:avLst/>
            <a:gdLst/>
            <a:ahLst/>
            <a:cxnLst/>
            <a:rect l="l" t="t" r="r" b="b"/>
            <a:pathLst>
              <a:path w="647700" h="3914140">
                <a:moveTo>
                  <a:pt x="422450" y="80184"/>
                </a:moveTo>
                <a:lnTo>
                  <a:pt x="0" y="80184"/>
                </a:lnTo>
                <a:lnTo>
                  <a:pt x="0" y="642"/>
                </a:lnTo>
                <a:lnTo>
                  <a:pt x="577834" y="0"/>
                </a:lnTo>
                <a:lnTo>
                  <a:pt x="610625" y="1624"/>
                </a:lnTo>
                <a:lnTo>
                  <a:pt x="628920" y="9727"/>
                </a:lnTo>
                <a:lnTo>
                  <a:pt x="636880" y="28455"/>
                </a:lnTo>
                <a:lnTo>
                  <a:pt x="638670" y="61956"/>
                </a:lnTo>
                <a:lnTo>
                  <a:pt x="638678" y="79871"/>
                </a:lnTo>
                <a:lnTo>
                  <a:pt x="526079" y="79871"/>
                </a:lnTo>
                <a:lnTo>
                  <a:pt x="422450" y="80184"/>
                </a:lnTo>
                <a:close/>
              </a:path>
              <a:path w="647700" h="3914140">
                <a:moveTo>
                  <a:pt x="609620" y="1583241"/>
                </a:moveTo>
                <a:lnTo>
                  <a:pt x="591979" y="1579445"/>
                </a:lnTo>
                <a:lnTo>
                  <a:pt x="577849" y="1567192"/>
                </a:lnTo>
                <a:lnTo>
                  <a:pt x="568454" y="1547988"/>
                </a:lnTo>
                <a:lnTo>
                  <a:pt x="565019" y="1523337"/>
                </a:lnTo>
                <a:lnTo>
                  <a:pt x="565088" y="928570"/>
                </a:lnTo>
                <a:lnTo>
                  <a:pt x="564872" y="879013"/>
                </a:lnTo>
                <a:lnTo>
                  <a:pt x="564598" y="834617"/>
                </a:lnTo>
                <a:lnTo>
                  <a:pt x="564160" y="779904"/>
                </a:lnTo>
                <a:lnTo>
                  <a:pt x="563663" y="732463"/>
                </a:lnTo>
                <a:lnTo>
                  <a:pt x="562998" y="680803"/>
                </a:lnTo>
                <a:lnTo>
                  <a:pt x="562220" y="631256"/>
                </a:lnTo>
                <a:lnTo>
                  <a:pt x="561447" y="579304"/>
                </a:lnTo>
                <a:lnTo>
                  <a:pt x="560860" y="527356"/>
                </a:lnTo>
                <a:lnTo>
                  <a:pt x="560424" y="475410"/>
                </a:lnTo>
                <a:lnTo>
                  <a:pt x="560103" y="423467"/>
                </a:lnTo>
                <a:lnTo>
                  <a:pt x="559864" y="371527"/>
                </a:lnTo>
                <a:lnTo>
                  <a:pt x="559288" y="215715"/>
                </a:lnTo>
                <a:lnTo>
                  <a:pt x="559027" y="163779"/>
                </a:lnTo>
                <a:lnTo>
                  <a:pt x="558674" y="111844"/>
                </a:lnTo>
                <a:lnTo>
                  <a:pt x="526079" y="79871"/>
                </a:lnTo>
                <a:lnTo>
                  <a:pt x="638678" y="79871"/>
                </a:lnTo>
                <a:lnTo>
                  <a:pt x="638724" y="163779"/>
                </a:lnTo>
                <a:lnTo>
                  <a:pt x="638981" y="196132"/>
                </a:lnTo>
                <a:lnTo>
                  <a:pt x="640283" y="300020"/>
                </a:lnTo>
                <a:lnTo>
                  <a:pt x="644455" y="611661"/>
                </a:lnTo>
                <a:lnTo>
                  <a:pt x="639094" y="641891"/>
                </a:lnTo>
                <a:lnTo>
                  <a:pt x="637255" y="672109"/>
                </a:lnTo>
                <a:lnTo>
                  <a:pt x="639172" y="702303"/>
                </a:lnTo>
                <a:lnTo>
                  <a:pt x="645077" y="732463"/>
                </a:lnTo>
                <a:lnTo>
                  <a:pt x="645178" y="834617"/>
                </a:lnTo>
                <a:lnTo>
                  <a:pt x="645304" y="978129"/>
                </a:lnTo>
                <a:lnTo>
                  <a:pt x="645360" y="1038941"/>
                </a:lnTo>
                <a:lnTo>
                  <a:pt x="645486" y="1141106"/>
                </a:lnTo>
                <a:lnTo>
                  <a:pt x="645566" y="1192187"/>
                </a:lnTo>
                <a:lnTo>
                  <a:pt x="645663" y="1243268"/>
                </a:lnTo>
                <a:lnTo>
                  <a:pt x="645913" y="1345425"/>
                </a:lnTo>
                <a:lnTo>
                  <a:pt x="646072" y="1396501"/>
                </a:lnTo>
                <a:lnTo>
                  <a:pt x="647266" y="1440128"/>
                </a:lnTo>
                <a:lnTo>
                  <a:pt x="647266" y="1548977"/>
                </a:lnTo>
                <a:lnTo>
                  <a:pt x="639603" y="1565886"/>
                </a:lnTo>
                <a:lnTo>
                  <a:pt x="626454" y="1578249"/>
                </a:lnTo>
                <a:lnTo>
                  <a:pt x="609620" y="1583241"/>
                </a:lnTo>
                <a:close/>
              </a:path>
              <a:path w="647700" h="3914140">
                <a:moveTo>
                  <a:pt x="189659" y="3913902"/>
                </a:moveTo>
                <a:lnTo>
                  <a:pt x="0" y="3913902"/>
                </a:lnTo>
                <a:lnTo>
                  <a:pt x="0" y="3833363"/>
                </a:lnTo>
                <a:lnTo>
                  <a:pt x="333360" y="3832831"/>
                </a:lnTo>
                <a:lnTo>
                  <a:pt x="459763" y="3832831"/>
                </a:lnTo>
                <a:lnTo>
                  <a:pt x="491555" y="3832325"/>
                </a:lnTo>
                <a:lnTo>
                  <a:pt x="510551" y="3833824"/>
                </a:lnTo>
                <a:lnTo>
                  <a:pt x="525675" y="3839976"/>
                </a:lnTo>
                <a:lnTo>
                  <a:pt x="536273" y="3851587"/>
                </a:lnTo>
                <a:lnTo>
                  <a:pt x="541693" y="3869462"/>
                </a:lnTo>
                <a:lnTo>
                  <a:pt x="539487" y="3885166"/>
                </a:lnTo>
                <a:lnTo>
                  <a:pt x="529368" y="3897127"/>
                </a:lnTo>
                <a:lnTo>
                  <a:pt x="512519" y="3904959"/>
                </a:lnTo>
                <a:lnTo>
                  <a:pt x="490125" y="3908277"/>
                </a:lnTo>
                <a:lnTo>
                  <a:pt x="389977" y="3911342"/>
                </a:lnTo>
                <a:lnTo>
                  <a:pt x="189659" y="3913902"/>
                </a:lnTo>
                <a:close/>
              </a:path>
              <a:path w="647700" h="3914140">
                <a:moveTo>
                  <a:pt x="424895" y="3832831"/>
                </a:moveTo>
                <a:lnTo>
                  <a:pt x="327040" y="3832831"/>
                </a:lnTo>
                <a:lnTo>
                  <a:pt x="358959" y="3832631"/>
                </a:lnTo>
                <a:lnTo>
                  <a:pt x="391544" y="3832631"/>
                </a:lnTo>
                <a:lnTo>
                  <a:pt x="424895" y="3832831"/>
                </a:lnTo>
                <a:close/>
              </a:path>
            </a:pathLst>
          </a:custGeom>
          <a:solidFill>
            <a:srgbClr val="004AAC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9" name="object 9"/>
          <p:cNvGrpSpPr/>
          <p:nvPr/>
        </p:nvGrpSpPr>
        <p:grpSpPr>
          <a:xfrm>
            <a:off x="0" y="0"/>
            <a:ext cx="4648835" cy="1504950"/>
            <a:chOff x="0" y="0"/>
            <a:chExt cx="4648835" cy="1504950"/>
          </a:xfrm>
        </p:grpSpPr>
        <p:sp>
          <p:nvSpPr>
            <p:cNvPr id="10" name="object 10"/>
            <p:cNvSpPr/>
            <p:nvPr/>
          </p:nvSpPr>
          <p:spPr>
            <a:xfrm>
              <a:off x="0" y="1"/>
              <a:ext cx="651510" cy="1486535"/>
            </a:xfrm>
            <a:custGeom>
              <a:avLst/>
              <a:gdLst/>
              <a:ahLst/>
              <a:cxnLst/>
              <a:rect l="l" t="t" r="r" b="b"/>
              <a:pathLst>
                <a:path w="651510" h="1486535">
                  <a:moveTo>
                    <a:pt x="197762" y="1486262"/>
                  </a:moveTo>
                  <a:lnTo>
                    <a:pt x="23771" y="1486262"/>
                  </a:lnTo>
                  <a:lnTo>
                    <a:pt x="8171" y="1485490"/>
                  </a:lnTo>
                  <a:lnTo>
                    <a:pt x="0" y="1484270"/>
                  </a:lnTo>
                  <a:lnTo>
                    <a:pt x="0" y="0"/>
                  </a:lnTo>
                  <a:lnTo>
                    <a:pt x="651124" y="0"/>
                  </a:lnTo>
                  <a:lnTo>
                    <a:pt x="651124" y="1002092"/>
                  </a:lnTo>
                  <a:lnTo>
                    <a:pt x="648747" y="1050105"/>
                  </a:lnTo>
                  <a:lnTo>
                    <a:pt x="641704" y="1097304"/>
                  </a:lnTo>
                  <a:lnTo>
                    <a:pt x="630126" y="1143372"/>
                  </a:lnTo>
                  <a:lnTo>
                    <a:pt x="614146" y="1187990"/>
                  </a:lnTo>
                  <a:lnTo>
                    <a:pt x="593896" y="1230839"/>
                  </a:lnTo>
                  <a:lnTo>
                    <a:pt x="569508" y="1271600"/>
                  </a:lnTo>
                  <a:lnTo>
                    <a:pt x="541113" y="1309955"/>
                  </a:lnTo>
                  <a:lnTo>
                    <a:pt x="508844" y="1345587"/>
                  </a:lnTo>
                  <a:lnTo>
                    <a:pt x="473213" y="1377856"/>
                  </a:lnTo>
                  <a:lnTo>
                    <a:pt x="434857" y="1406251"/>
                  </a:lnTo>
                  <a:lnTo>
                    <a:pt x="394096" y="1430639"/>
                  </a:lnTo>
                  <a:lnTo>
                    <a:pt x="351247" y="1450889"/>
                  </a:lnTo>
                  <a:lnTo>
                    <a:pt x="306629" y="1466869"/>
                  </a:lnTo>
                  <a:lnTo>
                    <a:pt x="260561" y="1478447"/>
                  </a:lnTo>
                  <a:lnTo>
                    <a:pt x="213362" y="1485490"/>
                  </a:lnTo>
                  <a:lnTo>
                    <a:pt x="197762" y="1486262"/>
                  </a:lnTo>
                  <a:close/>
                </a:path>
              </a:pathLst>
            </a:custGeom>
            <a:solidFill>
              <a:srgbClr val="FFBD5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95412" y="0"/>
              <a:ext cx="3952874" cy="1504949"/>
            </a:xfrm>
            <a:prstGeom prst="rect">
              <a:avLst/>
            </a:prstGeom>
          </p:spPr>
        </p:pic>
      </p:grpSp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291169" y="121740"/>
            <a:ext cx="2971799" cy="1219199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44000" y="0"/>
            <a:ext cx="5000624" cy="1295399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016274" y="64590"/>
            <a:ext cx="3695699" cy="1362074"/>
          </a:xfrm>
          <a:prstGeom prst="rect">
            <a:avLst/>
          </a:prstGeom>
        </p:spPr>
      </p:pic>
      <p:sp>
        <p:nvSpPr>
          <p:cNvPr id="18" name="object 18"/>
          <p:cNvSpPr txBox="1"/>
          <p:nvPr/>
        </p:nvSpPr>
        <p:spPr>
          <a:xfrm>
            <a:off x="1752600" y="3027045"/>
            <a:ext cx="5566410" cy="5998845"/>
          </a:xfrm>
          <a:prstGeom prst="rect">
            <a:avLst/>
          </a:prstGeom>
        </p:spPr>
        <p:txBody>
          <a:bodyPr vert="horz" wrap="square" lIns="0" tIns="12700" rIns="0" bIns="0" rtlCol="0">
            <a:noAutofit/>
          </a:bodyPr>
          <a:lstStyle/>
          <a:p>
            <a:pPr marL="469900" indent="-4572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altLang="en-US" sz="2800">
                <a:latin typeface="Calibri" panose="020F0502020204030204"/>
                <a:cs typeface="Calibri" panose="020F0502020204030204"/>
              </a:rPr>
              <a:t>This is the central "Price Alerts" screen, where users can view and manage all of their alert conditions.</a:t>
            </a:r>
            <a:endParaRPr lang="en-US" altLang="en-US" sz="2800">
              <a:latin typeface="Calibri" panose="020F0502020204030204"/>
              <a:cs typeface="Calibri" panose="020F0502020204030204"/>
            </a:endParaRPr>
          </a:p>
          <a:p>
            <a:pPr marL="469900" indent="-4572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endParaRPr lang="en-US" altLang="en-US" sz="2800">
              <a:latin typeface="Calibri" panose="020F0502020204030204"/>
              <a:cs typeface="Calibri" panose="020F0502020204030204"/>
            </a:endParaRPr>
          </a:p>
          <a:p>
            <a:pPr marL="469900" indent="-4572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altLang="en-US" sz="2800">
                <a:latin typeface="Calibri" panose="020F0502020204030204"/>
                <a:cs typeface="Calibri" panose="020F0502020204030204"/>
              </a:rPr>
              <a:t>The page currently shows an "empty state," clearly guiding a new user on how to get started.</a:t>
            </a:r>
            <a:endParaRPr lang="en-US" altLang="en-US" sz="2800">
              <a:latin typeface="Calibri" panose="020F0502020204030204"/>
              <a:cs typeface="Calibri" panose="020F0502020204030204"/>
            </a:endParaRPr>
          </a:p>
          <a:p>
            <a:pPr marL="469900" indent="-4572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endParaRPr lang="en-US" altLang="en-US" sz="2800">
              <a:latin typeface="Calibri" panose="020F0502020204030204"/>
              <a:cs typeface="Calibri" panose="020F0502020204030204"/>
            </a:endParaRPr>
          </a:p>
          <a:p>
            <a:pPr marL="469900" indent="-4572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altLang="en-US" sz="2800">
                <a:latin typeface="Calibri" panose="020F0502020204030204"/>
                <a:cs typeface="Calibri" panose="020F0502020204030204"/>
              </a:rPr>
              <a:t>The prominent "+ Create Alert" button is the main call to action, encouraging users to set up their first alert.</a:t>
            </a:r>
            <a:endParaRPr lang="en-US" altLang="en-US" sz="2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30"/>
              </a:spcBef>
            </a:pPr>
            <a:r>
              <a:rPr spc="-60" dirty="0"/>
              <a:t>Organized</a:t>
            </a:r>
            <a:r>
              <a:rPr spc="-100" dirty="0"/>
              <a:t> </a:t>
            </a:r>
            <a:r>
              <a:rPr spc="-10" dirty="0"/>
              <a:t>under</a:t>
            </a:r>
            <a:r>
              <a:rPr spc="-95" dirty="0"/>
              <a:t> </a:t>
            </a:r>
            <a:r>
              <a:rPr spc="-60" dirty="0"/>
              <a:t>Agamya</a:t>
            </a:r>
            <a:r>
              <a:rPr spc="-95" dirty="0"/>
              <a:t> </a:t>
            </a:r>
            <a:r>
              <a:rPr spc="-75" dirty="0"/>
              <a:t>Tech</a:t>
            </a:r>
            <a:r>
              <a:rPr spc="-95" dirty="0"/>
              <a:t> </a:t>
            </a:r>
            <a:r>
              <a:rPr spc="-30" dirty="0"/>
              <a:t>Summit</a:t>
            </a:r>
            <a:r>
              <a:rPr spc="-100" dirty="0"/>
              <a:t> </a:t>
            </a:r>
            <a:r>
              <a:rPr spc="-130" dirty="0"/>
              <a:t>2025</a:t>
            </a:r>
            <a:r>
              <a:rPr spc="-95" dirty="0"/>
              <a:t> </a:t>
            </a:r>
            <a:r>
              <a:rPr spc="325" dirty="0"/>
              <a:t>|</a:t>
            </a:r>
            <a:r>
              <a:rPr spc="-95" dirty="0"/>
              <a:t> </a:t>
            </a:r>
            <a:r>
              <a:rPr spc="-25" dirty="0"/>
              <a:t>Managed</a:t>
            </a:r>
            <a:r>
              <a:rPr spc="-95" dirty="0"/>
              <a:t> </a:t>
            </a:r>
            <a:r>
              <a:rPr spc="-50" dirty="0"/>
              <a:t>by</a:t>
            </a:r>
            <a:r>
              <a:rPr spc="-100" dirty="0"/>
              <a:t> </a:t>
            </a:r>
            <a:r>
              <a:rPr dirty="0"/>
              <a:t>IEEE</a:t>
            </a:r>
            <a:r>
              <a:rPr spc="-95" dirty="0"/>
              <a:t> </a:t>
            </a:r>
            <a:r>
              <a:rPr spc="-40" dirty="0"/>
              <a:t>Computer</a:t>
            </a:r>
            <a:r>
              <a:rPr spc="-95" dirty="0"/>
              <a:t> </a:t>
            </a:r>
            <a:r>
              <a:rPr spc="-40" dirty="0"/>
              <a:t>Society</a:t>
            </a:r>
            <a:r>
              <a:rPr spc="-95" dirty="0"/>
              <a:t> </a:t>
            </a:r>
            <a:r>
              <a:rPr dirty="0"/>
              <a:t>–</a:t>
            </a:r>
            <a:r>
              <a:rPr spc="-100" dirty="0"/>
              <a:t> </a:t>
            </a:r>
            <a:r>
              <a:rPr spc="-55" dirty="0"/>
              <a:t>KLEIT</a:t>
            </a:r>
            <a:r>
              <a:rPr spc="-95" dirty="0"/>
              <a:t> </a:t>
            </a:r>
            <a:r>
              <a:rPr spc="325" dirty="0"/>
              <a:t>|</a:t>
            </a:r>
            <a:r>
              <a:rPr spc="-95" dirty="0"/>
              <a:t> </a:t>
            </a:r>
            <a:r>
              <a:rPr dirty="0"/>
              <a:t>In</a:t>
            </a:r>
            <a:r>
              <a:rPr spc="-95" dirty="0"/>
              <a:t> </a:t>
            </a:r>
            <a:r>
              <a:rPr spc="-20" dirty="0"/>
              <a:t>Partnership</a:t>
            </a:r>
            <a:r>
              <a:rPr spc="-100" dirty="0"/>
              <a:t> </a:t>
            </a:r>
            <a:r>
              <a:rPr spc="-35" dirty="0"/>
              <a:t>with</a:t>
            </a:r>
            <a:r>
              <a:rPr spc="-95" dirty="0"/>
              <a:t> </a:t>
            </a:r>
            <a:r>
              <a:rPr spc="-10" dirty="0"/>
              <a:t>CySeck</a:t>
            </a:r>
            <a:endParaRPr spc="-10" dirty="0"/>
          </a:p>
        </p:txBody>
      </p:sp>
      <p:sp>
        <p:nvSpPr>
          <p:cNvPr id="15" name="Text Box 14"/>
          <p:cNvSpPr txBox="1"/>
          <p:nvPr/>
        </p:nvSpPr>
        <p:spPr>
          <a:xfrm>
            <a:off x="-1981200" y="1504950"/>
            <a:ext cx="11226800" cy="111696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altLang="en-US" sz="8000" u="sng" spc="-585" dirty="0">
                <a:sym typeface="+mn-ea"/>
              </a:rPr>
              <a:t>Alerts</a:t>
            </a:r>
            <a:endParaRPr lang="en-US" altLang="en-US" sz="8000" u="sng" spc="-495" dirty="0">
              <a:sym typeface="+mn-ea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20000" y="4152900"/>
            <a:ext cx="9887585" cy="231584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7583148" y="1"/>
            <a:ext cx="704850" cy="1438910"/>
          </a:xfrm>
          <a:custGeom>
            <a:avLst/>
            <a:gdLst/>
            <a:ahLst/>
            <a:cxnLst/>
            <a:rect l="l" t="t" r="r" b="b"/>
            <a:pathLst>
              <a:path w="704850" h="1438910">
                <a:moveTo>
                  <a:pt x="627353" y="1438637"/>
                </a:moveTo>
                <a:lnTo>
                  <a:pt x="453362" y="1438637"/>
                </a:lnTo>
                <a:lnTo>
                  <a:pt x="437762" y="1437865"/>
                </a:lnTo>
                <a:lnTo>
                  <a:pt x="390562" y="1430822"/>
                </a:lnTo>
                <a:lnTo>
                  <a:pt x="344494" y="1419244"/>
                </a:lnTo>
                <a:lnTo>
                  <a:pt x="299877" y="1403264"/>
                </a:lnTo>
                <a:lnTo>
                  <a:pt x="257028" y="1383014"/>
                </a:lnTo>
                <a:lnTo>
                  <a:pt x="216266" y="1358626"/>
                </a:lnTo>
                <a:lnTo>
                  <a:pt x="177911" y="1330231"/>
                </a:lnTo>
                <a:lnTo>
                  <a:pt x="142280" y="1297962"/>
                </a:lnTo>
                <a:lnTo>
                  <a:pt x="110010" y="1262331"/>
                </a:lnTo>
                <a:lnTo>
                  <a:pt x="81615" y="1223975"/>
                </a:lnTo>
                <a:lnTo>
                  <a:pt x="57227" y="1183214"/>
                </a:lnTo>
                <a:lnTo>
                  <a:pt x="36977" y="1140365"/>
                </a:lnTo>
                <a:lnTo>
                  <a:pt x="20997" y="1095747"/>
                </a:lnTo>
                <a:lnTo>
                  <a:pt x="9420" y="1049679"/>
                </a:lnTo>
                <a:lnTo>
                  <a:pt x="2377" y="1002480"/>
                </a:lnTo>
                <a:lnTo>
                  <a:pt x="0" y="954467"/>
                </a:lnTo>
                <a:lnTo>
                  <a:pt x="0" y="0"/>
                </a:lnTo>
                <a:lnTo>
                  <a:pt x="704850" y="0"/>
                </a:lnTo>
                <a:lnTo>
                  <a:pt x="704850" y="1427128"/>
                </a:lnTo>
                <a:lnTo>
                  <a:pt x="690152" y="1430822"/>
                </a:lnTo>
                <a:lnTo>
                  <a:pt x="642953" y="1437865"/>
                </a:lnTo>
                <a:lnTo>
                  <a:pt x="627353" y="1438637"/>
                </a:lnTo>
                <a:close/>
              </a:path>
            </a:pathLst>
          </a:custGeom>
          <a:solidFill>
            <a:srgbClr val="FFBD58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4" name="object 4"/>
          <p:cNvGrpSpPr/>
          <p:nvPr/>
        </p:nvGrpSpPr>
        <p:grpSpPr>
          <a:xfrm>
            <a:off x="0" y="9718118"/>
            <a:ext cx="18288000" cy="568960"/>
            <a:chOff x="0" y="9718118"/>
            <a:chExt cx="18288000" cy="568960"/>
          </a:xfrm>
        </p:grpSpPr>
        <p:sp>
          <p:nvSpPr>
            <p:cNvPr id="5" name="object 5"/>
            <p:cNvSpPr/>
            <p:nvPr/>
          </p:nvSpPr>
          <p:spPr>
            <a:xfrm>
              <a:off x="0" y="9889568"/>
              <a:ext cx="18288000" cy="397510"/>
            </a:xfrm>
            <a:custGeom>
              <a:avLst/>
              <a:gdLst/>
              <a:ahLst/>
              <a:cxnLst/>
              <a:rect l="l" t="t" r="r" b="b"/>
              <a:pathLst>
                <a:path w="18288000" h="397509">
                  <a:moveTo>
                    <a:pt x="0" y="397431"/>
                  </a:moveTo>
                  <a:lnTo>
                    <a:pt x="18288000" y="397431"/>
                  </a:lnTo>
                  <a:lnTo>
                    <a:pt x="18288000" y="0"/>
                  </a:lnTo>
                  <a:lnTo>
                    <a:pt x="0" y="0"/>
                  </a:lnTo>
                  <a:lnTo>
                    <a:pt x="0" y="397431"/>
                  </a:lnTo>
                  <a:close/>
                </a:path>
              </a:pathLst>
            </a:custGeom>
            <a:solidFill>
              <a:srgbClr val="1700A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9718118"/>
              <a:ext cx="18288000" cy="171450"/>
            </a:xfrm>
            <a:custGeom>
              <a:avLst/>
              <a:gdLst/>
              <a:ahLst/>
              <a:cxnLst/>
              <a:rect l="l" t="t" r="r" b="b"/>
              <a:pathLst>
                <a:path w="18288000" h="171450">
                  <a:moveTo>
                    <a:pt x="0" y="0"/>
                  </a:moveTo>
                  <a:lnTo>
                    <a:pt x="18287999" y="0"/>
                  </a:lnTo>
                  <a:lnTo>
                    <a:pt x="18287999" y="171449"/>
                  </a:lnTo>
                  <a:lnTo>
                    <a:pt x="0" y="1714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/>
          <p:nvPr/>
        </p:nvSpPr>
        <p:spPr>
          <a:xfrm>
            <a:off x="17586869" y="1736026"/>
            <a:ext cx="701675" cy="3914140"/>
          </a:xfrm>
          <a:custGeom>
            <a:avLst/>
            <a:gdLst/>
            <a:ahLst/>
            <a:cxnLst/>
            <a:rect l="l" t="t" r="r" b="b"/>
            <a:pathLst>
              <a:path w="701675" h="3914140">
                <a:moveTo>
                  <a:pt x="224817" y="80184"/>
                </a:moveTo>
                <a:lnTo>
                  <a:pt x="701129" y="80184"/>
                </a:lnTo>
                <a:lnTo>
                  <a:pt x="701129" y="642"/>
                </a:lnTo>
                <a:lnTo>
                  <a:pt x="69433" y="0"/>
                </a:lnTo>
                <a:lnTo>
                  <a:pt x="36641" y="1624"/>
                </a:lnTo>
                <a:lnTo>
                  <a:pt x="18347" y="9727"/>
                </a:lnTo>
                <a:lnTo>
                  <a:pt x="10387" y="28455"/>
                </a:lnTo>
                <a:lnTo>
                  <a:pt x="8596" y="61956"/>
                </a:lnTo>
                <a:lnTo>
                  <a:pt x="8589" y="79871"/>
                </a:lnTo>
                <a:lnTo>
                  <a:pt x="121188" y="79871"/>
                </a:lnTo>
                <a:lnTo>
                  <a:pt x="224817" y="80184"/>
                </a:lnTo>
                <a:close/>
              </a:path>
              <a:path w="701675" h="3914140">
                <a:moveTo>
                  <a:pt x="37646" y="1583241"/>
                </a:moveTo>
                <a:lnTo>
                  <a:pt x="55287" y="1579445"/>
                </a:lnTo>
                <a:lnTo>
                  <a:pt x="69418" y="1567192"/>
                </a:lnTo>
                <a:lnTo>
                  <a:pt x="78812" y="1547988"/>
                </a:lnTo>
                <a:lnTo>
                  <a:pt x="82247" y="1523337"/>
                </a:lnTo>
                <a:lnTo>
                  <a:pt x="82178" y="928570"/>
                </a:lnTo>
                <a:lnTo>
                  <a:pt x="82395" y="879013"/>
                </a:lnTo>
                <a:lnTo>
                  <a:pt x="82669" y="834617"/>
                </a:lnTo>
                <a:lnTo>
                  <a:pt x="83107" y="779904"/>
                </a:lnTo>
                <a:lnTo>
                  <a:pt x="83603" y="732463"/>
                </a:lnTo>
                <a:lnTo>
                  <a:pt x="84268" y="680803"/>
                </a:lnTo>
                <a:lnTo>
                  <a:pt x="85047" y="631256"/>
                </a:lnTo>
                <a:lnTo>
                  <a:pt x="85819" y="579304"/>
                </a:lnTo>
                <a:lnTo>
                  <a:pt x="86407" y="527356"/>
                </a:lnTo>
                <a:lnTo>
                  <a:pt x="86843" y="475410"/>
                </a:lnTo>
                <a:lnTo>
                  <a:pt x="87163" y="423467"/>
                </a:lnTo>
                <a:lnTo>
                  <a:pt x="87402" y="371527"/>
                </a:lnTo>
                <a:lnTo>
                  <a:pt x="87979" y="215715"/>
                </a:lnTo>
                <a:lnTo>
                  <a:pt x="88239" y="163779"/>
                </a:lnTo>
                <a:lnTo>
                  <a:pt x="88592" y="111844"/>
                </a:lnTo>
                <a:lnTo>
                  <a:pt x="121188" y="79871"/>
                </a:lnTo>
                <a:lnTo>
                  <a:pt x="8589" y="79871"/>
                </a:lnTo>
                <a:lnTo>
                  <a:pt x="8543" y="163779"/>
                </a:lnTo>
                <a:lnTo>
                  <a:pt x="8285" y="196132"/>
                </a:lnTo>
                <a:lnTo>
                  <a:pt x="6984" y="300020"/>
                </a:lnTo>
                <a:lnTo>
                  <a:pt x="2811" y="611661"/>
                </a:lnTo>
                <a:lnTo>
                  <a:pt x="8173" y="641891"/>
                </a:lnTo>
                <a:lnTo>
                  <a:pt x="10012" y="672109"/>
                </a:lnTo>
                <a:lnTo>
                  <a:pt x="8095" y="702303"/>
                </a:lnTo>
                <a:lnTo>
                  <a:pt x="2190" y="732463"/>
                </a:lnTo>
                <a:lnTo>
                  <a:pt x="2089" y="834617"/>
                </a:lnTo>
                <a:lnTo>
                  <a:pt x="1963" y="978129"/>
                </a:lnTo>
                <a:lnTo>
                  <a:pt x="1906" y="1038941"/>
                </a:lnTo>
                <a:lnTo>
                  <a:pt x="1781" y="1141106"/>
                </a:lnTo>
                <a:lnTo>
                  <a:pt x="1700" y="1192187"/>
                </a:lnTo>
                <a:lnTo>
                  <a:pt x="1604" y="1243268"/>
                </a:lnTo>
                <a:lnTo>
                  <a:pt x="1354" y="1345425"/>
                </a:lnTo>
                <a:lnTo>
                  <a:pt x="1194" y="1396501"/>
                </a:lnTo>
                <a:lnTo>
                  <a:pt x="0" y="1440145"/>
                </a:lnTo>
                <a:lnTo>
                  <a:pt x="0" y="1548975"/>
                </a:lnTo>
                <a:lnTo>
                  <a:pt x="7664" y="1565886"/>
                </a:lnTo>
                <a:lnTo>
                  <a:pt x="20812" y="1578249"/>
                </a:lnTo>
                <a:lnTo>
                  <a:pt x="37646" y="1583241"/>
                </a:lnTo>
                <a:close/>
              </a:path>
              <a:path w="701675" h="3914140">
                <a:moveTo>
                  <a:pt x="448761" y="3913849"/>
                </a:moveTo>
                <a:lnTo>
                  <a:pt x="701129" y="3913849"/>
                </a:lnTo>
                <a:lnTo>
                  <a:pt x="701129" y="3833363"/>
                </a:lnTo>
                <a:lnTo>
                  <a:pt x="313907" y="3832831"/>
                </a:lnTo>
                <a:lnTo>
                  <a:pt x="187504" y="3832831"/>
                </a:lnTo>
                <a:lnTo>
                  <a:pt x="155711" y="3832325"/>
                </a:lnTo>
                <a:lnTo>
                  <a:pt x="136715" y="3833824"/>
                </a:lnTo>
                <a:lnTo>
                  <a:pt x="121592" y="3839976"/>
                </a:lnTo>
                <a:lnTo>
                  <a:pt x="110994" y="3851587"/>
                </a:lnTo>
                <a:lnTo>
                  <a:pt x="105574" y="3869462"/>
                </a:lnTo>
                <a:lnTo>
                  <a:pt x="107779" y="3885166"/>
                </a:lnTo>
                <a:lnTo>
                  <a:pt x="117898" y="3897127"/>
                </a:lnTo>
                <a:lnTo>
                  <a:pt x="134747" y="3904959"/>
                </a:lnTo>
                <a:lnTo>
                  <a:pt x="157142" y="3908277"/>
                </a:lnTo>
                <a:lnTo>
                  <a:pt x="257290" y="3911342"/>
                </a:lnTo>
                <a:lnTo>
                  <a:pt x="448761" y="3913849"/>
                </a:lnTo>
                <a:close/>
              </a:path>
              <a:path w="701675" h="3914140">
                <a:moveTo>
                  <a:pt x="222372" y="3832831"/>
                </a:moveTo>
                <a:lnTo>
                  <a:pt x="320227" y="3832831"/>
                </a:lnTo>
                <a:lnTo>
                  <a:pt x="288308" y="3832631"/>
                </a:lnTo>
                <a:lnTo>
                  <a:pt x="255722" y="3832631"/>
                </a:lnTo>
                <a:lnTo>
                  <a:pt x="222372" y="3832831"/>
                </a:lnTo>
                <a:close/>
              </a:path>
            </a:pathLst>
          </a:custGeom>
          <a:solidFill>
            <a:srgbClr val="004AA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0" y="1736026"/>
            <a:ext cx="647700" cy="3914140"/>
          </a:xfrm>
          <a:custGeom>
            <a:avLst/>
            <a:gdLst/>
            <a:ahLst/>
            <a:cxnLst/>
            <a:rect l="l" t="t" r="r" b="b"/>
            <a:pathLst>
              <a:path w="647700" h="3914140">
                <a:moveTo>
                  <a:pt x="422450" y="80184"/>
                </a:moveTo>
                <a:lnTo>
                  <a:pt x="0" y="80184"/>
                </a:lnTo>
                <a:lnTo>
                  <a:pt x="0" y="642"/>
                </a:lnTo>
                <a:lnTo>
                  <a:pt x="577834" y="0"/>
                </a:lnTo>
                <a:lnTo>
                  <a:pt x="610625" y="1624"/>
                </a:lnTo>
                <a:lnTo>
                  <a:pt x="628920" y="9727"/>
                </a:lnTo>
                <a:lnTo>
                  <a:pt x="636880" y="28455"/>
                </a:lnTo>
                <a:lnTo>
                  <a:pt x="638670" y="61956"/>
                </a:lnTo>
                <a:lnTo>
                  <a:pt x="638678" y="79871"/>
                </a:lnTo>
                <a:lnTo>
                  <a:pt x="526079" y="79871"/>
                </a:lnTo>
                <a:lnTo>
                  <a:pt x="422450" y="80184"/>
                </a:lnTo>
                <a:close/>
              </a:path>
              <a:path w="647700" h="3914140">
                <a:moveTo>
                  <a:pt x="609620" y="1583241"/>
                </a:moveTo>
                <a:lnTo>
                  <a:pt x="591979" y="1579445"/>
                </a:lnTo>
                <a:lnTo>
                  <a:pt x="577849" y="1567192"/>
                </a:lnTo>
                <a:lnTo>
                  <a:pt x="568454" y="1547988"/>
                </a:lnTo>
                <a:lnTo>
                  <a:pt x="565019" y="1523337"/>
                </a:lnTo>
                <a:lnTo>
                  <a:pt x="565088" y="928570"/>
                </a:lnTo>
                <a:lnTo>
                  <a:pt x="564872" y="879013"/>
                </a:lnTo>
                <a:lnTo>
                  <a:pt x="564598" y="834617"/>
                </a:lnTo>
                <a:lnTo>
                  <a:pt x="564160" y="779904"/>
                </a:lnTo>
                <a:lnTo>
                  <a:pt x="563663" y="732463"/>
                </a:lnTo>
                <a:lnTo>
                  <a:pt x="562998" y="680803"/>
                </a:lnTo>
                <a:lnTo>
                  <a:pt x="562220" y="631256"/>
                </a:lnTo>
                <a:lnTo>
                  <a:pt x="561447" y="579304"/>
                </a:lnTo>
                <a:lnTo>
                  <a:pt x="560860" y="527356"/>
                </a:lnTo>
                <a:lnTo>
                  <a:pt x="560424" y="475410"/>
                </a:lnTo>
                <a:lnTo>
                  <a:pt x="560103" y="423467"/>
                </a:lnTo>
                <a:lnTo>
                  <a:pt x="559864" y="371527"/>
                </a:lnTo>
                <a:lnTo>
                  <a:pt x="559288" y="215715"/>
                </a:lnTo>
                <a:lnTo>
                  <a:pt x="559027" y="163779"/>
                </a:lnTo>
                <a:lnTo>
                  <a:pt x="558674" y="111844"/>
                </a:lnTo>
                <a:lnTo>
                  <a:pt x="526079" y="79871"/>
                </a:lnTo>
                <a:lnTo>
                  <a:pt x="638678" y="79871"/>
                </a:lnTo>
                <a:lnTo>
                  <a:pt x="638724" y="163779"/>
                </a:lnTo>
                <a:lnTo>
                  <a:pt x="638981" y="196132"/>
                </a:lnTo>
                <a:lnTo>
                  <a:pt x="640283" y="300020"/>
                </a:lnTo>
                <a:lnTo>
                  <a:pt x="644455" y="611661"/>
                </a:lnTo>
                <a:lnTo>
                  <a:pt x="639094" y="641891"/>
                </a:lnTo>
                <a:lnTo>
                  <a:pt x="637255" y="672109"/>
                </a:lnTo>
                <a:lnTo>
                  <a:pt x="639172" y="702303"/>
                </a:lnTo>
                <a:lnTo>
                  <a:pt x="645077" y="732463"/>
                </a:lnTo>
                <a:lnTo>
                  <a:pt x="645178" y="834617"/>
                </a:lnTo>
                <a:lnTo>
                  <a:pt x="645304" y="978129"/>
                </a:lnTo>
                <a:lnTo>
                  <a:pt x="645360" y="1038941"/>
                </a:lnTo>
                <a:lnTo>
                  <a:pt x="645486" y="1141106"/>
                </a:lnTo>
                <a:lnTo>
                  <a:pt x="645566" y="1192187"/>
                </a:lnTo>
                <a:lnTo>
                  <a:pt x="645663" y="1243268"/>
                </a:lnTo>
                <a:lnTo>
                  <a:pt x="645913" y="1345425"/>
                </a:lnTo>
                <a:lnTo>
                  <a:pt x="646072" y="1396501"/>
                </a:lnTo>
                <a:lnTo>
                  <a:pt x="647266" y="1440128"/>
                </a:lnTo>
                <a:lnTo>
                  <a:pt x="647266" y="1548977"/>
                </a:lnTo>
                <a:lnTo>
                  <a:pt x="639603" y="1565886"/>
                </a:lnTo>
                <a:lnTo>
                  <a:pt x="626454" y="1578249"/>
                </a:lnTo>
                <a:lnTo>
                  <a:pt x="609620" y="1583241"/>
                </a:lnTo>
                <a:close/>
              </a:path>
              <a:path w="647700" h="3914140">
                <a:moveTo>
                  <a:pt x="189659" y="3913902"/>
                </a:moveTo>
                <a:lnTo>
                  <a:pt x="0" y="3913902"/>
                </a:lnTo>
                <a:lnTo>
                  <a:pt x="0" y="3833363"/>
                </a:lnTo>
                <a:lnTo>
                  <a:pt x="333360" y="3832831"/>
                </a:lnTo>
                <a:lnTo>
                  <a:pt x="459763" y="3832831"/>
                </a:lnTo>
                <a:lnTo>
                  <a:pt x="491555" y="3832325"/>
                </a:lnTo>
                <a:lnTo>
                  <a:pt x="510551" y="3833824"/>
                </a:lnTo>
                <a:lnTo>
                  <a:pt x="525675" y="3839976"/>
                </a:lnTo>
                <a:lnTo>
                  <a:pt x="536273" y="3851587"/>
                </a:lnTo>
                <a:lnTo>
                  <a:pt x="541693" y="3869462"/>
                </a:lnTo>
                <a:lnTo>
                  <a:pt x="539487" y="3885166"/>
                </a:lnTo>
                <a:lnTo>
                  <a:pt x="529368" y="3897127"/>
                </a:lnTo>
                <a:lnTo>
                  <a:pt x="512519" y="3904959"/>
                </a:lnTo>
                <a:lnTo>
                  <a:pt x="490125" y="3908277"/>
                </a:lnTo>
                <a:lnTo>
                  <a:pt x="389977" y="3911342"/>
                </a:lnTo>
                <a:lnTo>
                  <a:pt x="189659" y="3913902"/>
                </a:lnTo>
                <a:close/>
              </a:path>
              <a:path w="647700" h="3914140">
                <a:moveTo>
                  <a:pt x="424895" y="3832831"/>
                </a:moveTo>
                <a:lnTo>
                  <a:pt x="327040" y="3832831"/>
                </a:lnTo>
                <a:lnTo>
                  <a:pt x="358959" y="3832631"/>
                </a:lnTo>
                <a:lnTo>
                  <a:pt x="391544" y="3832631"/>
                </a:lnTo>
                <a:lnTo>
                  <a:pt x="424895" y="3832831"/>
                </a:lnTo>
                <a:close/>
              </a:path>
            </a:pathLst>
          </a:custGeom>
          <a:solidFill>
            <a:srgbClr val="004AAC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9" name="object 9"/>
          <p:cNvGrpSpPr/>
          <p:nvPr/>
        </p:nvGrpSpPr>
        <p:grpSpPr>
          <a:xfrm>
            <a:off x="0" y="0"/>
            <a:ext cx="4648835" cy="1504950"/>
            <a:chOff x="0" y="0"/>
            <a:chExt cx="4648835" cy="1504950"/>
          </a:xfrm>
        </p:grpSpPr>
        <p:sp>
          <p:nvSpPr>
            <p:cNvPr id="10" name="object 10"/>
            <p:cNvSpPr/>
            <p:nvPr/>
          </p:nvSpPr>
          <p:spPr>
            <a:xfrm>
              <a:off x="0" y="1"/>
              <a:ext cx="651510" cy="1486535"/>
            </a:xfrm>
            <a:custGeom>
              <a:avLst/>
              <a:gdLst/>
              <a:ahLst/>
              <a:cxnLst/>
              <a:rect l="l" t="t" r="r" b="b"/>
              <a:pathLst>
                <a:path w="651510" h="1486535">
                  <a:moveTo>
                    <a:pt x="197762" y="1486262"/>
                  </a:moveTo>
                  <a:lnTo>
                    <a:pt x="23771" y="1486262"/>
                  </a:lnTo>
                  <a:lnTo>
                    <a:pt x="8171" y="1485490"/>
                  </a:lnTo>
                  <a:lnTo>
                    <a:pt x="0" y="1484270"/>
                  </a:lnTo>
                  <a:lnTo>
                    <a:pt x="0" y="0"/>
                  </a:lnTo>
                  <a:lnTo>
                    <a:pt x="651124" y="0"/>
                  </a:lnTo>
                  <a:lnTo>
                    <a:pt x="651124" y="1002092"/>
                  </a:lnTo>
                  <a:lnTo>
                    <a:pt x="648747" y="1050105"/>
                  </a:lnTo>
                  <a:lnTo>
                    <a:pt x="641704" y="1097304"/>
                  </a:lnTo>
                  <a:lnTo>
                    <a:pt x="630126" y="1143372"/>
                  </a:lnTo>
                  <a:lnTo>
                    <a:pt x="614146" y="1187990"/>
                  </a:lnTo>
                  <a:lnTo>
                    <a:pt x="593896" y="1230839"/>
                  </a:lnTo>
                  <a:lnTo>
                    <a:pt x="569508" y="1271600"/>
                  </a:lnTo>
                  <a:lnTo>
                    <a:pt x="541113" y="1309955"/>
                  </a:lnTo>
                  <a:lnTo>
                    <a:pt x="508844" y="1345587"/>
                  </a:lnTo>
                  <a:lnTo>
                    <a:pt x="473213" y="1377856"/>
                  </a:lnTo>
                  <a:lnTo>
                    <a:pt x="434857" y="1406251"/>
                  </a:lnTo>
                  <a:lnTo>
                    <a:pt x="394096" y="1430639"/>
                  </a:lnTo>
                  <a:lnTo>
                    <a:pt x="351247" y="1450889"/>
                  </a:lnTo>
                  <a:lnTo>
                    <a:pt x="306629" y="1466869"/>
                  </a:lnTo>
                  <a:lnTo>
                    <a:pt x="260561" y="1478447"/>
                  </a:lnTo>
                  <a:lnTo>
                    <a:pt x="213362" y="1485490"/>
                  </a:lnTo>
                  <a:lnTo>
                    <a:pt x="197762" y="1486262"/>
                  </a:lnTo>
                  <a:close/>
                </a:path>
              </a:pathLst>
            </a:custGeom>
            <a:solidFill>
              <a:srgbClr val="FFBD5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95412" y="0"/>
              <a:ext cx="3952874" cy="1504949"/>
            </a:xfrm>
            <a:prstGeom prst="rect">
              <a:avLst/>
            </a:prstGeom>
          </p:spPr>
        </p:pic>
      </p:grpSp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291169" y="121740"/>
            <a:ext cx="2971799" cy="1219199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44000" y="0"/>
            <a:ext cx="5000624" cy="1295399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016274" y="64590"/>
            <a:ext cx="3695699" cy="1362074"/>
          </a:xfrm>
          <a:prstGeom prst="rect">
            <a:avLst/>
          </a:prstGeom>
        </p:spPr>
      </p:pic>
      <p:sp>
        <p:nvSpPr>
          <p:cNvPr id="18" name="object 18"/>
          <p:cNvSpPr txBox="1"/>
          <p:nvPr/>
        </p:nvSpPr>
        <p:spPr>
          <a:xfrm>
            <a:off x="1752600" y="3027045"/>
            <a:ext cx="5566410" cy="5998845"/>
          </a:xfrm>
          <a:prstGeom prst="rect">
            <a:avLst/>
          </a:prstGeom>
        </p:spPr>
        <p:txBody>
          <a:bodyPr vert="horz" wrap="square" lIns="0" tIns="12700" rIns="0" bIns="0" rtlCol="0">
            <a:noAutofit/>
          </a:bodyPr>
          <a:lstStyle/>
          <a:p>
            <a:pPr marL="469900" indent="-4572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altLang="en-US" sz="3600">
                <a:latin typeface="Calibri" panose="020F0502020204030204"/>
                <a:cs typeface="Calibri" panose="020F0502020204030204"/>
              </a:rPr>
              <a:t>After a user selects a cryptocurrency, the Companion displays its live price and provides a direct link to the main Noneya application for more detailed analytics.</a:t>
            </a:r>
            <a:endParaRPr lang="en-US" altLang="en-US" sz="36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30"/>
              </a:spcBef>
            </a:pPr>
            <a:r>
              <a:rPr spc="-60" dirty="0"/>
              <a:t>Organized</a:t>
            </a:r>
            <a:r>
              <a:rPr spc="-100" dirty="0"/>
              <a:t> </a:t>
            </a:r>
            <a:r>
              <a:rPr spc="-10" dirty="0"/>
              <a:t>under</a:t>
            </a:r>
            <a:r>
              <a:rPr spc="-95" dirty="0"/>
              <a:t> </a:t>
            </a:r>
            <a:r>
              <a:rPr spc="-60" dirty="0"/>
              <a:t>Agamya</a:t>
            </a:r>
            <a:r>
              <a:rPr spc="-95" dirty="0"/>
              <a:t> </a:t>
            </a:r>
            <a:r>
              <a:rPr spc="-75" dirty="0"/>
              <a:t>Tech</a:t>
            </a:r>
            <a:r>
              <a:rPr spc="-95" dirty="0"/>
              <a:t> </a:t>
            </a:r>
            <a:r>
              <a:rPr spc="-30" dirty="0"/>
              <a:t>Summit</a:t>
            </a:r>
            <a:r>
              <a:rPr spc="-100" dirty="0"/>
              <a:t> </a:t>
            </a:r>
            <a:r>
              <a:rPr spc="-130" dirty="0"/>
              <a:t>2025</a:t>
            </a:r>
            <a:r>
              <a:rPr spc="-95" dirty="0"/>
              <a:t> </a:t>
            </a:r>
            <a:r>
              <a:rPr spc="325" dirty="0"/>
              <a:t>|</a:t>
            </a:r>
            <a:r>
              <a:rPr spc="-95" dirty="0"/>
              <a:t> </a:t>
            </a:r>
            <a:r>
              <a:rPr spc="-25" dirty="0"/>
              <a:t>Managed</a:t>
            </a:r>
            <a:r>
              <a:rPr spc="-95" dirty="0"/>
              <a:t> </a:t>
            </a:r>
            <a:r>
              <a:rPr spc="-50" dirty="0"/>
              <a:t>by</a:t>
            </a:r>
            <a:r>
              <a:rPr spc="-100" dirty="0"/>
              <a:t> </a:t>
            </a:r>
            <a:r>
              <a:rPr dirty="0"/>
              <a:t>IEEE</a:t>
            </a:r>
            <a:r>
              <a:rPr spc="-95" dirty="0"/>
              <a:t> </a:t>
            </a:r>
            <a:r>
              <a:rPr spc="-40" dirty="0"/>
              <a:t>Computer</a:t>
            </a:r>
            <a:r>
              <a:rPr spc="-95" dirty="0"/>
              <a:t> </a:t>
            </a:r>
            <a:r>
              <a:rPr spc="-40" dirty="0"/>
              <a:t>Society</a:t>
            </a:r>
            <a:r>
              <a:rPr spc="-95" dirty="0"/>
              <a:t> </a:t>
            </a:r>
            <a:r>
              <a:rPr dirty="0"/>
              <a:t>–</a:t>
            </a:r>
            <a:r>
              <a:rPr spc="-100" dirty="0"/>
              <a:t> </a:t>
            </a:r>
            <a:r>
              <a:rPr spc="-55" dirty="0"/>
              <a:t>KLEIT</a:t>
            </a:r>
            <a:r>
              <a:rPr spc="-95" dirty="0"/>
              <a:t> </a:t>
            </a:r>
            <a:r>
              <a:rPr spc="325" dirty="0"/>
              <a:t>|</a:t>
            </a:r>
            <a:r>
              <a:rPr spc="-95" dirty="0"/>
              <a:t> </a:t>
            </a:r>
            <a:r>
              <a:rPr dirty="0"/>
              <a:t>In</a:t>
            </a:r>
            <a:r>
              <a:rPr spc="-95" dirty="0"/>
              <a:t> </a:t>
            </a:r>
            <a:r>
              <a:rPr spc="-20" dirty="0"/>
              <a:t>Partnership</a:t>
            </a:r>
            <a:r>
              <a:rPr spc="-100" dirty="0"/>
              <a:t> </a:t>
            </a:r>
            <a:r>
              <a:rPr spc="-35" dirty="0"/>
              <a:t>with</a:t>
            </a:r>
            <a:r>
              <a:rPr spc="-95" dirty="0"/>
              <a:t> </a:t>
            </a:r>
            <a:r>
              <a:rPr spc="-10" dirty="0"/>
              <a:t>CySeck</a:t>
            </a:r>
            <a:endParaRPr spc="-10" dirty="0"/>
          </a:p>
        </p:txBody>
      </p:sp>
      <p:sp>
        <p:nvSpPr>
          <p:cNvPr id="15" name="Text Box 14"/>
          <p:cNvSpPr txBox="1"/>
          <p:nvPr/>
        </p:nvSpPr>
        <p:spPr>
          <a:xfrm>
            <a:off x="-1676400" y="1485900"/>
            <a:ext cx="11226800" cy="111696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altLang="en-US" sz="5400" u="sng" spc="-585" dirty="0">
                <a:sym typeface="+mn-ea"/>
              </a:rPr>
              <a:t>Chrome Extension</a:t>
            </a:r>
            <a:endParaRPr lang="en-US" altLang="en-US" sz="5400" u="sng" spc="-495" dirty="0">
              <a:sym typeface="+mn-ea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39200" y="2420620"/>
            <a:ext cx="6386195" cy="544576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3888" y="1792576"/>
            <a:ext cx="12482830" cy="12433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6075" algn="ctr">
              <a:lnSpc>
                <a:spcPct val="100000"/>
              </a:lnSpc>
              <a:spcBef>
                <a:spcPts val="100"/>
              </a:spcBef>
            </a:pPr>
            <a:r>
              <a:rPr b="1" spc="350" dirty="0">
                <a:latin typeface="Tahoma" panose="020B0604030504040204"/>
                <a:cs typeface="Tahoma" panose="020B0604030504040204"/>
                <a:sym typeface="+mn-ea"/>
              </a:rPr>
              <a:t>Who</a:t>
            </a:r>
            <a:r>
              <a:rPr b="1" spc="-180" dirty="0">
                <a:latin typeface="Tahoma" panose="020B0604030504040204"/>
                <a:cs typeface="Tahoma" panose="020B0604030504040204"/>
                <a:sym typeface="+mn-ea"/>
              </a:rPr>
              <a:t> </a:t>
            </a:r>
            <a:r>
              <a:rPr b="1" spc="245" dirty="0">
                <a:latin typeface="Tahoma" panose="020B0604030504040204"/>
                <a:cs typeface="Tahoma" panose="020B0604030504040204"/>
                <a:sym typeface="+mn-ea"/>
              </a:rPr>
              <a:t>benefits?</a:t>
            </a:r>
            <a:endParaRPr b="1" spc="-975" dirty="0"/>
          </a:p>
        </p:txBody>
      </p:sp>
      <p:sp>
        <p:nvSpPr>
          <p:cNvPr id="3" name="object 3"/>
          <p:cNvSpPr txBox="1"/>
          <p:nvPr/>
        </p:nvSpPr>
        <p:spPr>
          <a:xfrm>
            <a:off x="1295400" y="2933700"/>
            <a:ext cx="15812770" cy="6351905"/>
          </a:xfrm>
          <a:prstGeom prst="rect">
            <a:avLst/>
          </a:prstGeom>
        </p:spPr>
        <p:txBody>
          <a:bodyPr vert="horz" wrap="square" lIns="0" tIns="136525" rIns="0" bIns="0" rtlCol="0">
            <a:noAutofit/>
          </a:bodyPr>
          <a:lstStyle/>
          <a:p>
            <a:pPr marL="572770" indent="-560070">
              <a:lnSpc>
                <a:spcPct val="100000"/>
              </a:lnSpc>
              <a:spcBef>
                <a:spcPts val="1075"/>
              </a:spcBef>
              <a:buChar char="•"/>
              <a:tabLst>
                <a:tab pos="572770" algn="l"/>
              </a:tabLst>
            </a:pPr>
            <a:r>
              <a:rPr lang="en-US" altLang="en-US" sz="4000">
                <a:latin typeface="Tahoma" panose="020B0604030504040204"/>
                <a:cs typeface="Tahoma" panose="020B0604030504040204"/>
              </a:rPr>
              <a:t>Active traders and market analysts benefit directly from the speed and precision of the alerts, enabling more profitable and timely decisions.</a:t>
            </a:r>
            <a:endParaRPr lang="en-US" altLang="en-US" sz="4000">
              <a:latin typeface="Tahoma" panose="020B0604030504040204"/>
              <a:cs typeface="Tahoma" panose="020B0604030504040204"/>
            </a:endParaRPr>
          </a:p>
          <a:p>
            <a:pPr marL="572770" indent="-560070">
              <a:lnSpc>
                <a:spcPct val="100000"/>
              </a:lnSpc>
              <a:spcBef>
                <a:spcPts val="1075"/>
              </a:spcBef>
              <a:buChar char="•"/>
              <a:tabLst>
                <a:tab pos="572770" algn="l"/>
              </a:tabLst>
            </a:pPr>
            <a:r>
              <a:rPr lang="en-US" altLang="en-US" sz="4000">
                <a:latin typeface="Tahoma" panose="020B0604030504040204"/>
                <a:cs typeface="Tahoma" panose="020B0604030504040204"/>
              </a:rPr>
              <a:t>Long-term investors and casual crypto holders benefit from the peace of mind that comes with automated monitoring, reducing stress and the fear of missing out.</a:t>
            </a:r>
            <a:endParaRPr lang="en-US" altLang="en-US" sz="4000">
              <a:latin typeface="Tahoma" panose="020B0604030504040204"/>
              <a:cs typeface="Tahoma" panose="020B0604030504040204"/>
            </a:endParaRPr>
          </a:p>
          <a:p>
            <a:pPr marL="572770" indent="-560070">
              <a:lnSpc>
                <a:spcPct val="100000"/>
              </a:lnSpc>
              <a:spcBef>
                <a:spcPts val="1075"/>
              </a:spcBef>
              <a:buChar char="•"/>
              <a:tabLst>
                <a:tab pos="572770" algn="l"/>
              </a:tabLst>
            </a:pPr>
            <a:r>
              <a:rPr lang="en-US" altLang="en-US" sz="4000">
                <a:latin typeface="Tahoma" panose="020B0604030504040204"/>
                <a:cs typeface="Tahoma" panose="020B0604030504040204"/>
              </a:rPr>
              <a:t>Newcomers to cryptocurrency benefit from a simplified, focused tool that helps them learn market dynamics without the intimidating complexity of a full trading platform.</a:t>
            </a:r>
            <a:endParaRPr lang="en-US" altLang="en-US" sz="4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7583148" y="1"/>
            <a:ext cx="704850" cy="1438910"/>
          </a:xfrm>
          <a:custGeom>
            <a:avLst/>
            <a:gdLst/>
            <a:ahLst/>
            <a:cxnLst/>
            <a:rect l="l" t="t" r="r" b="b"/>
            <a:pathLst>
              <a:path w="704850" h="1438910">
                <a:moveTo>
                  <a:pt x="627353" y="1438637"/>
                </a:moveTo>
                <a:lnTo>
                  <a:pt x="453362" y="1438637"/>
                </a:lnTo>
                <a:lnTo>
                  <a:pt x="437762" y="1437865"/>
                </a:lnTo>
                <a:lnTo>
                  <a:pt x="390562" y="1430822"/>
                </a:lnTo>
                <a:lnTo>
                  <a:pt x="344494" y="1419244"/>
                </a:lnTo>
                <a:lnTo>
                  <a:pt x="299877" y="1403264"/>
                </a:lnTo>
                <a:lnTo>
                  <a:pt x="257028" y="1383014"/>
                </a:lnTo>
                <a:lnTo>
                  <a:pt x="216266" y="1358626"/>
                </a:lnTo>
                <a:lnTo>
                  <a:pt x="177911" y="1330231"/>
                </a:lnTo>
                <a:lnTo>
                  <a:pt x="142280" y="1297962"/>
                </a:lnTo>
                <a:lnTo>
                  <a:pt x="110010" y="1262331"/>
                </a:lnTo>
                <a:lnTo>
                  <a:pt x="81615" y="1223975"/>
                </a:lnTo>
                <a:lnTo>
                  <a:pt x="57227" y="1183214"/>
                </a:lnTo>
                <a:lnTo>
                  <a:pt x="36977" y="1140365"/>
                </a:lnTo>
                <a:lnTo>
                  <a:pt x="20997" y="1095747"/>
                </a:lnTo>
                <a:lnTo>
                  <a:pt x="9420" y="1049679"/>
                </a:lnTo>
                <a:lnTo>
                  <a:pt x="2377" y="1002480"/>
                </a:lnTo>
                <a:lnTo>
                  <a:pt x="0" y="954467"/>
                </a:lnTo>
                <a:lnTo>
                  <a:pt x="0" y="0"/>
                </a:lnTo>
                <a:lnTo>
                  <a:pt x="704850" y="0"/>
                </a:lnTo>
                <a:lnTo>
                  <a:pt x="704850" y="1427128"/>
                </a:lnTo>
                <a:lnTo>
                  <a:pt x="690152" y="1430822"/>
                </a:lnTo>
                <a:lnTo>
                  <a:pt x="642953" y="1437865"/>
                </a:lnTo>
                <a:lnTo>
                  <a:pt x="627353" y="1438637"/>
                </a:lnTo>
                <a:close/>
              </a:path>
            </a:pathLst>
          </a:custGeom>
          <a:solidFill>
            <a:srgbClr val="FFBD58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5" name="object 5"/>
          <p:cNvGrpSpPr/>
          <p:nvPr/>
        </p:nvGrpSpPr>
        <p:grpSpPr>
          <a:xfrm>
            <a:off x="0" y="9718118"/>
            <a:ext cx="18288000" cy="568960"/>
            <a:chOff x="0" y="9718118"/>
            <a:chExt cx="18288000" cy="568960"/>
          </a:xfrm>
        </p:grpSpPr>
        <p:sp>
          <p:nvSpPr>
            <p:cNvPr id="6" name="object 6"/>
            <p:cNvSpPr/>
            <p:nvPr/>
          </p:nvSpPr>
          <p:spPr>
            <a:xfrm>
              <a:off x="0" y="9889568"/>
              <a:ext cx="18288000" cy="397510"/>
            </a:xfrm>
            <a:custGeom>
              <a:avLst/>
              <a:gdLst/>
              <a:ahLst/>
              <a:cxnLst/>
              <a:rect l="l" t="t" r="r" b="b"/>
              <a:pathLst>
                <a:path w="18288000" h="397509">
                  <a:moveTo>
                    <a:pt x="0" y="397431"/>
                  </a:moveTo>
                  <a:lnTo>
                    <a:pt x="18288000" y="397431"/>
                  </a:lnTo>
                  <a:lnTo>
                    <a:pt x="18288000" y="0"/>
                  </a:lnTo>
                  <a:lnTo>
                    <a:pt x="0" y="0"/>
                  </a:lnTo>
                  <a:lnTo>
                    <a:pt x="0" y="397431"/>
                  </a:lnTo>
                  <a:close/>
                </a:path>
              </a:pathLst>
            </a:custGeom>
            <a:solidFill>
              <a:srgbClr val="1700A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0" y="9718118"/>
              <a:ext cx="18288000" cy="171450"/>
            </a:xfrm>
            <a:custGeom>
              <a:avLst/>
              <a:gdLst/>
              <a:ahLst/>
              <a:cxnLst/>
              <a:rect l="l" t="t" r="r" b="b"/>
              <a:pathLst>
                <a:path w="18288000" h="171450">
                  <a:moveTo>
                    <a:pt x="0" y="0"/>
                  </a:moveTo>
                  <a:lnTo>
                    <a:pt x="18287999" y="0"/>
                  </a:lnTo>
                  <a:lnTo>
                    <a:pt x="18287999" y="171449"/>
                  </a:lnTo>
                  <a:lnTo>
                    <a:pt x="0" y="1714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/>
          <p:nvPr/>
        </p:nvSpPr>
        <p:spPr>
          <a:xfrm>
            <a:off x="17586869" y="1736026"/>
            <a:ext cx="701675" cy="3914140"/>
          </a:xfrm>
          <a:custGeom>
            <a:avLst/>
            <a:gdLst/>
            <a:ahLst/>
            <a:cxnLst/>
            <a:rect l="l" t="t" r="r" b="b"/>
            <a:pathLst>
              <a:path w="701675" h="3914140">
                <a:moveTo>
                  <a:pt x="224817" y="80184"/>
                </a:moveTo>
                <a:lnTo>
                  <a:pt x="701129" y="80184"/>
                </a:lnTo>
                <a:lnTo>
                  <a:pt x="701129" y="642"/>
                </a:lnTo>
                <a:lnTo>
                  <a:pt x="69433" y="0"/>
                </a:lnTo>
                <a:lnTo>
                  <a:pt x="36641" y="1624"/>
                </a:lnTo>
                <a:lnTo>
                  <a:pt x="18347" y="9727"/>
                </a:lnTo>
                <a:lnTo>
                  <a:pt x="10387" y="28455"/>
                </a:lnTo>
                <a:lnTo>
                  <a:pt x="8596" y="61956"/>
                </a:lnTo>
                <a:lnTo>
                  <a:pt x="8589" y="79871"/>
                </a:lnTo>
                <a:lnTo>
                  <a:pt x="121188" y="79871"/>
                </a:lnTo>
                <a:lnTo>
                  <a:pt x="224817" y="80184"/>
                </a:lnTo>
                <a:close/>
              </a:path>
              <a:path w="701675" h="3914140">
                <a:moveTo>
                  <a:pt x="37646" y="1583241"/>
                </a:moveTo>
                <a:lnTo>
                  <a:pt x="55287" y="1579445"/>
                </a:lnTo>
                <a:lnTo>
                  <a:pt x="69418" y="1567192"/>
                </a:lnTo>
                <a:lnTo>
                  <a:pt x="78812" y="1547988"/>
                </a:lnTo>
                <a:lnTo>
                  <a:pt x="82247" y="1523337"/>
                </a:lnTo>
                <a:lnTo>
                  <a:pt x="82178" y="928570"/>
                </a:lnTo>
                <a:lnTo>
                  <a:pt x="82395" y="879013"/>
                </a:lnTo>
                <a:lnTo>
                  <a:pt x="82669" y="834617"/>
                </a:lnTo>
                <a:lnTo>
                  <a:pt x="83107" y="779904"/>
                </a:lnTo>
                <a:lnTo>
                  <a:pt x="83603" y="732463"/>
                </a:lnTo>
                <a:lnTo>
                  <a:pt x="84268" y="680803"/>
                </a:lnTo>
                <a:lnTo>
                  <a:pt x="85047" y="631256"/>
                </a:lnTo>
                <a:lnTo>
                  <a:pt x="85819" y="579304"/>
                </a:lnTo>
                <a:lnTo>
                  <a:pt x="86407" y="527356"/>
                </a:lnTo>
                <a:lnTo>
                  <a:pt x="86843" y="475410"/>
                </a:lnTo>
                <a:lnTo>
                  <a:pt x="87163" y="423467"/>
                </a:lnTo>
                <a:lnTo>
                  <a:pt x="87402" y="371527"/>
                </a:lnTo>
                <a:lnTo>
                  <a:pt x="87979" y="215715"/>
                </a:lnTo>
                <a:lnTo>
                  <a:pt x="88239" y="163779"/>
                </a:lnTo>
                <a:lnTo>
                  <a:pt x="88592" y="111844"/>
                </a:lnTo>
                <a:lnTo>
                  <a:pt x="121188" y="79871"/>
                </a:lnTo>
                <a:lnTo>
                  <a:pt x="8589" y="79871"/>
                </a:lnTo>
                <a:lnTo>
                  <a:pt x="8543" y="163779"/>
                </a:lnTo>
                <a:lnTo>
                  <a:pt x="8285" y="196132"/>
                </a:lnTo>
                <a:lnTo>
                  <a:pt x="6984" y="300020"/>
                </a:lnTo>
                <a:lnTo>
                  <a:pt x="2811" y="611661"/>
                </a:lnTo>
                <a:lnTo>
                  <a:pt x="8173" y="641891"/>
                </a:lnTo>
                <a:lnTo>
                  <a:pt x="10012" y="672109"/>
                </a:lnTo>
                <a:lnTo>
                  <a:pt x="8095" y="702303"/>
                </a:lnTo>
                <a:lnTo>
                  <a:pt x="2190" y="732463"/>
                </a:lnTo>
                <a:lnTo>
                  <a:pt x="2089" y="834617"/>
                </a:lnTo>
                <a:lnTo>
                  <a:pt x="1963" y="978129"/>
                </a:lnTo>
                <a:lnTo>
                  <a:pt x="1906" y="1038941"/>
                </a:lnTo>
                <a:lnTo>
                  <a:pt x="1781" y="1141106"/>
                </a:lnTo>
                <a:lnTo>
                  <a:pt x="1700" y="1192187"/>
                </a:lnTo>
                <a:lnTo>
                  <a:pt x="1604" y="1243268"/>
                </a:lnTo>
                <a:lnTo>
                  <a:pt x="1354" y="1345425"/>
                </a:lnTo>
                <a:lnTo>
                  <a:pt x="1194" y="1396501"/>
                </a:lnTo>
                <a:lnTo>
                  <a:pt x="0" y="1440145"/>
                </a:lnTo>
                <a:lnTo>
                  <a:pt x="0" y="1548975"/>
                </a:lnTo>
                <a:lnTo>
                  <a:pt x="7664" y="1565886"/>
                </a:lnTo>
                <a:lnTo>
                  <a:pt x="20812" y="1578249"/>
                </a:lnTo>
                <a:lnTo>
                  <a:pt x="37646" y="1583241"/>
                </a:lnTo>
                <a:close/>
              </a:path>
              <a:path w="701675" h="3914140">
                <a:moveTo>
                  <a:pt x="448761" y="3913849"/>
                </a:moveTo>
                <a:lnTo>
                  <a:pt x="701129" y="3913849"/>
                </a:lnTo>
                <a:lnTo>
                  <a:pt x="701129" y="3833363"/>
                </a:lnTo>
                <a:lnTo>
                  <a:pt x="313907" y="3832831"/>
                </a:lnTo>
                <a:lnTo>
                  <a:pt x="187504" y="3832831"/>
                </a:lnTo>
                <a:lnTo>
                  <a:pt x="155711" y="3832325"/>
                </a:lnTo>
                <a:lnTo>
                  <a:pt x="136715" y="3833824"/>
                </a:lnTo>
                <a:lnTo>
                  <a:pt x="121592" y="3839976"/>
                </a:lnTo>
                <a:lnTo>
                  <a:pt x="110994" y="3851587"/>
                </a:lnTo>
                <a:lnTo>
                  <a:pt x="105574" y="3869462"/>
                </a:lnTo>
                <a:lnTo>
                  <a:pt x="107779" y="3885166"/>
                </a:lnTo>
                <a:lnTo>
                  <a:pt x="117898" y="3897127"/>
                </a:lnTo>
                <a:lnTo>
                  <a:pt x="134747" y="3904959"/>
                </a:lnTo>
                <a:lnTo>
                  <a:pt x="157142" y="3908277"/>
                </a:lnTo>
                <a:lnTo>
                  <a:pt x="257290" y="3911342"/>
                </a:lnTo>
                <a:lnTo>
                  <a:pt x="448761" y="3913849"/>
                </a:lnTo>
                <a:close/>
              </a:path>
              <a:path w="701675" h="3914140">
                <a:moveTo>
                  <a:pt x="222372" y="3832831"/>
                </a:moveTo>
                <a:lnTo>
                  <a:pt x="320227" y="3832831"/>
                </a:lnTo>
                <a:lnTo>
                  <a:pt x="288308" y="3832631"/>
                </a:lnTo>
                <a:lnTo>
                  <a:pt x="255722" y="3832631"/>
                </a:lnTo>
                <a:lnTo>
                  <a:pt x="222372" y="3832831"/>
                </a:lnTo>
                <a:close/>
              </a:path>
            </a:pathLst>
          </a:custGeom>
          <a:solidFill>
            <a:srgbClr val="004AA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0" y="1736026"/>
            <a:ext cx="647700" cy="3914140"/>
          </a:xfrm>
          <a:custGeom>
            <a:avLst/>
            <a:gdLst/>
            <a:ahLst/>
            <a:cxnLst/>
            <a:rect l="l" t="t" r="r" b="b"/>
            <a:pathLst>
              <a:path w="647700" h="3914140">
                <a:moveTo>
                  <a:pt x="422450" y="80184"/>
                </a:moveTo>
                <a:lnTo>
                  <a:pt x="0" y="80184"/>
                </a:lnTo>
                <a:lnTo>
                  <a:pt x="0" y="642"/>
                </a:lnTo>
                <a:lnTo>
                  <a:pt x="577834" y="0"/>
                </a:lnTo>
                <a:lnTo>
                  <a:pt x="610625" y="1624"/>
                </a:lnTo>
                <a:lnTo>
                  <a:pt x="628920" y="9727"/>
                </a:lnTo>
                <a:lnTo>
                  <a:pt x="636880" y="28455"/>
                </a:lnTo>
                <a:lnTo>
                  <a:pt x="638670" y="61956"/>
                </a:lnTo>
                <a:lnTo>
                  <a:pt x="638678" y="79871"/>
                </a:lnTo>
                <a:lnTo>
                  <a:pt x="526079" y="79871"/>
                </a:lnTo>
                <a:lnTo>
                  <a:pt x="422450" y="80184"/>
                </a:lnTo>
                <a:close/>
              </a:path>
              <a:path w="647700" h="3914140">
                <a:moveTo>
                  <a:pt x="609620" y="1583241"/>
                </a:moveTo>
                <a:lnTo>
                  <a:pt x="591979" y="1579445"/>
                </a:lnTo>
                <a:lnTo>
                  <a:pt x="577849" y="1567192"/>
                </a:lnTo>
                <a:lnTo>
                  <a:pt x="568454" y="1547988"/>
                </a:lnTo>
                <a:lnTo>
                  <a:pt x="565019" y="1523337"/>
                </a:lnTo>
                <a:lnTo>
                  <a:pt x="565088" y="928570"/>
                </a:lnTo>
                <a:lnTo>
                  <a:pt x="564872" y="879013"/>
                </a:lnTo>
                <a:lnTo>
                  <a:pt x="564598" y="834617"/>
                </a:lnTo>
                <a:lnTo>
                  <a:pt x="564160" y="779904"/>
                </a:lnTo>
                <a:lnTo>
                  <a:pt x="563663" y="732463"/>
                </a:lnTo>
                <a:lnTo>
                  <a:pt x="562998" y="680803"/>
                </a:lnTo>
                <a:lnTo>
                  <a:pt x="562220" y="631256"/>
                </a:lnTo>
                <a:lnTo>
                  <a:pt x="561447" y="579304"/>
                </a:lnTo>
                <a:lnTo>
                  <a:pt x="560860" y="527356"/>
                </a:lnTo>
                <a:lnTo>
                  <a:pt x="560424" y="475410"/>
                </a:lnTo>
                <a:lnTo>
                  <a:pt x="560103" y="423467"/>
                </a:lnTo>
                <a:lnTo>
                  <a:pt x="559864" y="371527"/>
                </a:lnTo>
                <a:lnTo>
                  <a:pt x="559288" y="215715"/>
                </a:lnTo>
                <a:lnTo>
                  <a:pt x="559027" y="163779"/>
                </a:lnTo>
                <a:lnTo>
                  <a:pt x="558674" y="111844"/>
                </a:lnTo>
                <a:lnTo>
                  <a:pt x="526079" y="79871"/>
                </a:lnTo>
                <a:lnTo>
                  <a:pt x="638678" y="79871"/>
                </a:lnTo>
                <a:lnTo>
                  <a:pt x="638724" y="163779"/>
                </a:lnTo>
                <a:lnTo>
                  <a:pt x="638981" y="196132"/>
                </a:lnTo>
                <a:lnTo>
                  <a:pt x="640283" y="300020"/>
                </a:lnTo>
                <a:lnTo>
                  <a:pt x="644455" y="611661"/>
                </a:lnTo>
                <a:lnTo>
                  <a:pt x="639094" y="641891"/>
                </a:lnTo>
                <a:lnTo>
                  <a:pt x="637255" y="672109"/>
                </a:lnTo>
                <a:lnTo>
                  <a:pt x="639172" y="702303"/>
                </a:lnTo>
                <a:lnTo>
                  <a:pt x="645077" y="732463"/>
                </a:lnTo>
                <a:lnTo>
                  <a:pt x="645178" y="834617"/>
                </a:lnTo>
                <a:lnTo>
                  <a:pt x="645304" y="978129"/>
                </a:lnTo>
                <a:lnTo>
                  <a:pt x="645360" y="1038941"/>
                </a:lnTo>
                <a:lnTo>
                  <a:pt x="645486" y="1141106"/>
                </a:lnTo>
                <a:lnTo>
                  <a:pt x="645566" y="1192187"/>
                </a:lnTo>
                <a:lnTo>
                  <a:pt x="645663" y="1243268"/>
                </a:lnTo>
                <a:lnTo>
                  <a:pt x="645913" y="1345425"/>
                </a:lnTo>
                <a:lnTo>
                  <a:pt x="646072" y="1396501"/>
                </a:lnTo>
                <a:lnTo>
                  <a:pt x="647266" y="1440128"/>
                </a:lnTo>
                <a:lnTo>
                  <a:pt x="647266" y="1548977"/>
                </a:lnTo>
                <a:lnTo>
                  <a:pt x="639603" y="1565886"/>
                </a:lnTo>
                <a:lnTo>
                  <a:pt x="626454" y="1578249"/>
                </a:lnTo>
                <a:lnTo>
                  <a:pt x="609620" y="1583241"/>
                </a:lnTo>
                <a:close/>
              </a:path>
              <a:path w="647700" h="3914140">
                <a:moveTo>
                  <a:pt x="189659" y="3913902"/>
                </a:moveTo>
                <a:lnTo>
                  <a:pt x="0" y="3913902"/>
                </a:lnTo>
                <a:lnTo>
                  <a:pt x="0" y="3833363"/>
                </a:lnTo>
                <a:lnTo>
                  <a:pt x="333360" y="3832831"/>
                </a:lnTo>
                <a:lnTo>
                  <a:pt x="459763" y="3832831"/>
                </a:lnTo>
                <a:lnTo>
                  <a:pt x="491555" y="3832325"/>
                </a:lnTo>
                <a:lnTo>
                  <a:pt x="510551" y="3833824"/>
                </a:lnTo>
                <a:lnTo>
                  <a:pt x="525675" y="3839976"/>
                </a:lnTo>
                <a:lnTo>
                  <a:pt x="536273" y="3851587"/>
                </a:lnTo>
                <a:lnTo>
                  <a:pt x="541693" y="3869462"/>
                </a:lnTo>
                <a:lnTo>
                  <a:pt x="539487" y="3885166"/>
                </a:lnTo>
                <a:lnTo>
                  <a:pt x="529368" y="3897127"/>
                </a:lnTo>
                <a:lnTo>
                  <a:pt x="512519" y="3904959"/>
                </a:lnTo>
                <a:lnTo>
                  <a:pt x="490125" y="3908277"/>
                </a:lnTo>
                <a:lnTo>
                  <a:pt x="389977" y="3911342"/>
                </a:lnTo>
                <a:lnTo>
                  <a:pt x="189659" y="3913902"/>
                </a:lnTo>
                <a:close/>
              </a:path>
              <a:path w="647700" h="3914140">
                <a:moveTo>
                  <a:pt x="424895" y="3832831"/>
                </a:moveTo>
                <a:lnTo>
                  <a:pt x="327040" y="3832831"/>
                </a:lnTo>
                <a:lnTo>
                  <a:pt x="358959" y="3832631"/>
                </a:lnTo>
                <a:lnTo>
                  <a:pt x="391544" y="3832631"/>
                </a:lnTo>
                <a:lnTo>
                  <a:pt x="424895" y="3832831"/>
                </a:lnTo>
                <a:close/>
              </a:path>
            </a:pathLst>
          </a:custGeom>
          <a:solidFill>
            <a:srgbClr val="004AAC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0" name="object 10"/>
          <p:cNvGrpSpPr/>
          <p:nvPr/>
        </p:nvGrpSpPr>
        <p:grpSpPr>
          <a:xfrm>
            <a:off x="0" y="0"/>
            <a:ext cx="4648835" cy="1504950"/>
            <a:chOff x="0" y="0"/>
            <a:chExt cx="4648835" cy="1504950"/>
          </a:xfrm>
        </p:grpSpPr>
        <p:sp>
          <p:nvSpPr>
            <p:cNvPr id="11" name="object 11"/>
            <p:cNvSpPr/>
            <p:nvPr/>
          </p:nvSpPr>
          <p:spPr>
            <a:xfrm>
              <a:off x="0" y="1"/>
              <a:ext cx="651510" cy="1486535"/>
            </a:xfrm>
            <a:custGeom>
              <a:avLst/>
              <a:gdLst/>
              <a:ahLst/>
              <a:cxnLst/>
              <a:rect l="l" t="t" r="r" b="b"/>
              <a:pathLst>
                <a:path w="651510" h="1486535">
                  <a:moveTo>
                    <a:pt x="197762" y="1486262"/>
                  </a:moveTo>
                  <a:lnTo>
                    <a:pt x="23771" y="1486262"/>
                  </a:lnTo>
                  <a:lnTo>
                    <a:pt x="8171" y="1485490"/>
                  </a:lnTo>
                  <a:lnTo>
                    <a:pt x="0" y="1484270"/>
                  </a:lnTo>
                  <a:lnTo>
                    <a:pt x="0" y="0"/>
                  </a:lnTo>
                  <a:lnTo>
                    <a:pt x="651124" y="0"/>
                  </a:lnTo>
                  <a:lnTo>
                    <a:pt x="651124" y="1002092"/>
                  </a:lnTo>
                  <a:lnTo>
                    <a:pt x="648747" y="1050105"/>
                  </a:lnTo>
                  <a:lnTo>
                    <a:pt x="641704" y="1097304"/>
                  </a:lnTo>
                  <a:lnTo>
                    <a:pt x="630126" y="1143372"/>
                  </a:lnTo>
                  <a:lnTo>
                    <a:pt x="614146" y="1187990"/>
                  </a:lnTo>
                  <a:lnTo>
                    <a:pt x="593896" y="1230839"/>
                  </a:lnTo>
                  <a:lnTo>
                    <a:pt x="569508" y="1271600"/>
                  </a:lnTo>
                  <a:lnTo>
                    <a:pt x="541113" y="1309955"/>
                  </a:lnTo>
                  <a:lnTo>
                    <a:pt x="508844" y="1345587"/>
                  </a:lnTo>
                  <a:lnTo>
                    <a:pt x="473213" y="1377856"/>
                  </a:lnTo>
                  <a:lnTo>
                    <a:pt x="434857" y="1406251"/>
                  </a:lnTo>
                  <a:lnTo>
                    <a:pt x="394096" y="1430639"/>
                  </a:lnTo>
                  <a:lnTo>
                    <a:pt x="351247" y="1450889"/>
                  </a:lnTo>
                  <a:lnTo>
                    <a:pt x="306629" y="1466869"/>
                  </a:lnTo>
                  <a:lnTo>
                    <a:pt x="260561" y="1478447"/>
                  </a:lnTo>
                  <a:lnTo>
                    <a:pt x="213362" y="1485490"/>
                  </a:lnTo>
                  <a:lnTo>
                    <a:pt x="197762" y="1486262"/>
                  </a:lnTo>
                  <a:close/>
                </a:path>
              </a:pathLst>
            </a:custGeom>
            <a:solidFill>
              <a:srgbClr val="FFBD5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95412" y="0"/>
              <a:ext cx="3952874" cy="1504949"/>
            </a:xfrm>
            <a:prstGeom prst="rect">
              <a:avLst/>
            </a:prstGeom>
          </p:spPr>
        </p:pic>
      </p:grpSp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291169" y="121740"/>
            <a:ext cx="2971799" cy="1219199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44000" y="0"/>
            <a:ext cx="5000624" cy="1295399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016274" y="64590"/>
            <a:ext cx="3695699" cy="1362074"/>
          </a:xfrm>
          <a:prstGeom prst="rect">
            <a:avLst/>
          </a:prstGeom>
        </p:spPr>
      </p:pic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30"/>
              </a:spcBef>
            </a:pPr>
            <a:r>
              <a:rPr spc="-60" dirty="0"/>
              <a:t>Organized</a:t>
            </a:r>
            <a:r>
              <a:rPr spc="-100" dirty="0"/>
              <a:t> </a:t>
            </a:r>
            <a:r>
              <a:rPr spc="-10" dirty="0"/>
              <a:t>under</a:t>
            </a:r>
            <a:r>
              <a:rPr spc="-95" dirty="0"/>
              <a:t> </a:t>
            </a:r>
            <a:r>
              <a:rPr spc="-60" dirty="0"/>
              <a:t>Agamya</a:t>
            </a:r>
            <a:r>
              <a:rPr spc="-95" dirty="0"/>
              <a:t> </a:t>
            </a:r>
            <a:r>
              <a:rPr spc="-75" dirty="0"/>
              <a:t>Tech</a:t>
            </a:r>
            <a:r>
              <a:rPr spc="-95" dirty="0"/>
              <a:t> </a:t>
            </a:r>
            <a:r>
              <a:rPr spc="-30" dirty="0"/>
              <a:t>Summit</a:t>
            </a:r>
            <a:r>
              <a:rPr spc="-100" dirty="0"/>
              <a:t> </a:t>
            </a:r>
            <a:r>
              <a:rPr spc="-130" dirty="0"/>
              <a:t>2025</a:t>
            </a:r>
            <a:r>
              <a:rPr spc="-95" dirty="0"/>
              <a:t> </a:t>
            </a:r>
            <a:r>
              <a:rPr spc="325" dirty="0"/>
              <a:t>|</a:t>
            </a:r>
            <a:r>
              <a:rPr spc="-95" dirty="0"/>
              <a:t> </a:t>
            </a:r>
            <a:r>
              <a:rPr spc="-25" dirty="0"/>
              <a:t>Managed</a:t>
            </a:r>
            <a:r>
              <a:rPr spc="-95" dirty="0"/>
              <a:t> </a:t>
            </a:r>
            <a:r>
              <a:rPr spc="-50" dirty="0"/>
              <a:t>by</a:t>
            </a:r>
            <a:r>
              <a:rPr spc="-100" dirty="0"/>
              <a:t> </a:t>
            </a:r>
            <a:r>
              <a:rPr dirty="0"/>
              <a:t>IEEE</a:t>
            </a:r>
            <a:r>
              <a:rPr spc="-95" dirty="0"/>
              <a:t> </a:t>
            </a:r>
            <a:r>
              <a:rPr spc="-40" dirty="0"/>
              <a:t>Computer</a:t>
            </a:r>
            <a:r>
              <a:rPr spc="-95" dirty="0"/>
              <a:t> </a:t>
            </a:r>
            <a:r>
              <a:rPr spc="-40" dirty="0"/>
              <a:t>Society</a:t>
            </a:r>
            <a:r>
              <a:rPr spc="-95" dirty="0"/>
              <a:t> </a:t>
            </a:r>
            <a:r>
              <a:rPr dirty="0"/>
              <a:t>–</a:t>
            </a:r>
            <a:r>
              <a:rPr spc="-100" dirty="0"/>
              <a:t> </a:t>
            </a:r>
            <a:r>
              <a:rPr spc="-55" dirty="0"/>
              <a:t>KLEIT</a:t>
            </a:r>
            <a:r>
              <a:rPr spc="-95" dirty="0"/>
              <a:t> </a:t>
            </a:r>
            <a:r>
              <a:rPr spc="325" dirty="0"/>
              <a:t>|</a:t>
            </a:r>
            <a:r>
              <a:rPr spc="-95" dirty="0"/>
              <a:t> </a:t>
            </a:r>
            <a:r>
              <a:rPr dirty="0"/>
              <a:t>In</a:t>
            </a:r>
            <a:r>
              <a:rPr spc="-95" dirty="0"/>
              <a:t> </a:t>
            </a:r>
            <a:r>
              <a:rPr spc="-20" dirty="0"/>
              <a:t>Partnership</a:t>
            </a:r>
            <a:r>
              <a:rPr spc="-100" dirty="0"/>
              <a:t> </a:t>
            </a:r>
            <a:r>
              <a:rPr spc="-35" dirty="0"/>
              <a:t>with</a:t>
            </a:r>
            <a:r>
              <a:rPr spc="-95" dirty="0"/>
              <a:t> </a:t>
            </a:r>
            <a:r>
              <a:rPr spc="-10" dirty="0"/>
              <a:t>CySeck</a:t>
            </a:r>
            <a:endParaRPr spc="-1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69365" y="1790700"/>
            <a:ext cx="13676630" cy="843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6075">
              <a:lnSpc>
                <a:spcPct val="100000"/>
              </a:lnSpc>
              <a:spcBef>
                <a:spcPts val="100"/>
              </a:spcBef>
            </a:pPr>
            <a:r>
              <a:rPr sz="5400" b="1" dirty="0">
                <a:latin typeface="Tahoma" panose="020B0604030504040204"/>
                <a:cs typeface="Tahoma" panose="020B0604030504040204"/>
                <a:sym typeface="+mn-ea"/>
              </a:rPr>
              <a:t>Short-</a:t>
            </a:r>
            <a:r>
              <a:rPr sz="5400" b="1" spc="235" dirty="0">
                <a:latin typeface="Tahoma" panose="020B0604030504040204"/>
                <a:cs typeface="Tahoma" panose="020B0604030504040204"/>
                <a:sym typeface="+mn-ea"/>
              </a:rPr>
              <a:t>term</a:t>
            </a:r>
            <a:r>
              <a:rPr sz="5400" b="1" spc="-140" dirty="0">
                <a:latin typeface="Tahoma" panose="020B0604030504040204"/>
                <a:cs typeface="Tahoma" panose="020B0604030504040204"/>
                <a:sym typeface="+mn-ea"/>
              </a:rPr>
              <a:t> </a:t>
            </a:r>
            <a:r>
              <a:rPr sz="5400" b="1" spc="300" dirty="0">
                <a:latin typeface="Tahoma" panose="020B0604030504040204"/>
                <a:cs typeface="Tahoma" panose="020B0604030504040204"/>
                <a:sym typeface="+mn-ea"/>
              </a:rPr>
              <a:t>&amp;</a:t>
            </a:r>
            <a:r>
              <a:rPr sz="5400" b="1" spc="-135" dirty="0">
                <a:latin typeface="Tahoma" panose="020B0604030504040204"/>
                <a:cs typeface="Tahoma" panose="020B0604030504040204"/>
                <a:sym typeface="+mn-ea"/>
              </a:rPr>
              <a:t> </a:t>
            </a:r>
            <a:r>
              <a:rPr sz="5400" b="1" spc="210" dirty="0">
                <a:latin typeface="Tahoma" panose="020B0604030504040204"/>
                <a:cs typeface="Tahoma" panose="020B0604030504040204"/>
                <a:sym typeface="+mn-ea"/>
              </a:rPr>
              <a:t>long-</a:t>
            </a:r>
            <a:r>
              <a:rPr sz="5400" b="1" spc="235" dirty="0">
                <a:latin typeface="Tahoma" panose="020B0604030504040204"/>
                <a:cs typeface="Tahoma" panose="020B0604030504040204"/>
                <a:sym typeface="+mn-ea"/>
              </a:rPr>
              <a:t>term</a:t>
            </a:r>
            <a:r>
              <a:rPr sz="5400" b="1" spc="-135" dirty="0">
                <a:latin typeface="Tahoma" panose="020B0604030504040204"/>
                <a:cs typeface="Tahoma" panose="020B0604030504040204"/>
                <a:sym typeface="+mn-ea"/>
              </a:rPr>
              <a:t> </a:t>
            </a:r>
            <a:r>
              <a:rPr sz="5400" b="1" spc="430" dirty="0">
                <a:latin typeface="Tahoma" panose="020B0604030504040204"/>
                <a:cs typeface="Tahoma" panose="020B0604030504040204"/>
                <a:sym typeface="+mn-ea"/>
              </a:rPr>
              <a:t>impact</a:t>
            </a:r>
            <a:endParaRPr sz="5400" b="1" spc="-975" dirty="0"/>
          </a:p>
        </p:txBody>
      </p:sp>
      <p:sp>
        <p:nvSpPr>
          <p:cNvPr id="3" name="object 3"/>
          <p:cNvSpPr txBox="1"/>
          <p:nvPr/>
        </p:nvSpPr>
        <p:spPr>
          <a:xfrm>
            <a:off x="1339850" y="2773045"/>
            <a:ext cx="15452725" cy="6557010"/>
          </a:xfrm>
          <a:prstGeom prst="rect">
            <a:avLst/>
          </a:prstGeom>
        </p:spPr>
        <p:txBody>
          <a:bodyPr vert="horz" wrap="square" lIns="0" tIns="136525" rIns="0" bIns="0" rtlCol="0">
            <a:noAutofit/>
          </a:bodyPr>
          <a:lstStyle/>
          <a:p>
            <a:pPr marL="1029970" lvl="1" indent="-560070">
              <a:lnSpc>
                <a:spcPct val="100000"/>
              </a:lnSpc>
              <a:spcBef>
                <a:spcPts val="1075"/>
              </a:spcBef>
              <a:buChar char="•"/>
              <a:tabLst>
                <a:tab pos="572770" algn="l"/>
              </a:tabLst>
            </a:pPr>
            <a:r>
              <a:rPr lang="en-US" altLang="en-US" sz="3200">
                <a:latin typeface="Tahoma" panose="020B0604030504040204"/>
                <a:cs typeface="Tahoma" panose="020B0604030504040204"/>
              </a:rPr>
              <a:t>In the short term, our app will immediately empower users by saving them time, reducing anxiety, and helping them capitalize on market opportunities they would otherwise miss.</a:t>
            </a:r>
            <a:endParaRPr lang="en-US" altLang="en-US" sz="3200">
              <a:latin typeface="Tahoma" panose="020B0604030504040204"/>
              <a:cs typeface="Tahoma" panose="020B0604030504040204"/>
            </a:endParaRPr>
          </a:p>
          <a:p>
            <a:pPr marL="1029970" lvl="1" indent="-560070">
              <a:lnSpc>
                <a:spcPct val="100000"/>
              </a:lnSpc>
              <a:spcBef>
                <a:spcPts val="1075"/>
              </a:spcBef>
              <a:buChar char="•"/>
              <a:tabLst>
                <a:tab pos="572770" algn="l"/>
              </a:tabLst>
            </a:pPr>
            <a:r>
              <a:rPr lang="en-US" altLang="en-US" sz="3200">
                <a:latin typeface="Tahoma" panose="020B0604030504040204"/>
                <a:cs typeface="Tahoma" panose="020B0604030504040204"/>
              </a:rPr>
              <a:t>Our initial impact will also be to establish a loyal user base that trusts our app for its superior speed and reliability over incumbent, bloated solutions.</a:t>
            </a:r>
            <a:endParaRPr lang="en-US" altLang="en-US" sz="3200">
              <a:latin typeface="Tahoma" panose="020B0604030504040204"/>
              <a:cs typeface="Tahoma" panose="020B0604030504040204"/>
            </a:endParaRPr>
          </a:p>
          <a:p>
            <a:pPr marL="1029970" lvl="1" indent="-560070">
              <a:lnSpc>
                <a:spcPct val="100000"/>
              </a:lnSpc>
              <a:spcBef>
                <a:spcPts val="1075"/>
              </a:spcBef>
              <a:buChar char="•"/>
              <a:tabLst>
                <a:tab pos="572770" algn="l"/>
              </a:tabLst>
            </a:pPr>
            <a:r>
              <a:rPr lang="en-US" altLang="en-US" sz="3200">
                <a:latin typeface="Tahoma" panose="020B0604030504040204"/>
                <a:cs typeface="Tahoma" panose="020B0604030504040204"/>
              </a:rPr>
              <a:t>The long-term impact is to become the industry-standard tool for all event-driven crypto notifications, expanding beyond price to include on-chain metrics and social sentiment.</a:t>
            </a:r>
            <a:endParaRPr lang="en-US" altLang="en-US" sz="3200">
              <a:latin typeface="Tahoma" panose="020B0604030504040204"/>
              <a:cs typeface="Tahoma" panose="020B0604030504040204"/>
            </a:endParaRPr>
          </a:p>
          <a:p>
            <a:pPr marL="1029970" lvl="1" indent="-560070">
              <a:lnSpc>
                <a:spcPct val="100000"/>
              </a:lnSpc>
              <a:spcBef>
                <a:spcPts val="1075"/>
              </a:spcBef>
              <a:buChar char="•"/>
              <a:tabLst>
                <a:tab pos="572770" algn="l"/>
              </a:tabLst>
            </a:pPr>
            <a:r>
              <a:rPr lang="en-US" altLang="en-US" sz="3200">
                <a:latin typeface="Tahoma" panose="020B0604030504040204"/>
                <a:cs typeface="Tahoma" panose="020B0604030504040204"/>
              </a:rPr>
              <a:t>Ultimately, we aim to foster a more data-driven investment community by providing accessible tools that encourage planned strategies over emotional reactions.</a:t>
            </a:r>
            <a:endParaRPr lang="en-US" altLang="en-US" sz="3200">
              <a:latin typeface="Tahoma" panose="020B0604030504040204"/>
              <a:cs typeface="Tahoma" panose="020B0604030504040204"/>
            </a:endParaRPr>
          </a:p>
          <a:p>
            <a:pPr marL="1029970" lvl="1" indent="-560070">
              <a:lnSpc>
                <a:spcPct val="100000"/>
              </a:lnSpc>
              <a:spcBef>
                <a:spcPts val="1075"/>
              </a:spcBef>
              <a:buChar char="•"/>
              <a:tabLst>
                <a:tab pos="572770" algn="l"/>
              </a:tabLst>
            </a:pPr>
            <a:endParaRPr lang="en-US" altLang="en-US" sz="1800">
              <a:latin typeface="Tahoma" panose="020B0604030504040204"/>
              <a:cs typeface="Tahoma" panose="020B0604030504040204"/>
            </a:endParaRPr>
          </a:p>
          <a:p>
            <a:pPr marL="1029970" lvl="1" indent="-560070">
              <a:lnSpc>
                <a:spcPct val="100000"/>
              </a:lnSpc>
              <a:spcBef>
                <a:spcPts val="1075"/>
              </a:spcBef>
              <a:buChar char="•"/>
              <a:tabLst>
                <a:tab pos="572770" algn="l"/>
              </a:tabLst>
            </a:pPr>
            <a:endParaRPr lang="en-US" altLang="en-US" sz="18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7583148" y="1"/>
            <a:ext cx="704850" cy="1438910"/>
          </a:xfrm>
          <a:custGeom>
            <a:avLst/>
            <a:gdLst/>
            <a:ahLst/>
            <a:cxnLst/>
            <a:rect l="l" t="t" r="r" b="b"/>
            <a:pathLst>
              <a:path w="704850" h="1438910">
                <a:moveTo>
                  <a:pt x="627353" y="1438637"/>
                </a:moveTo>
                <a:lnTo>
                  <a:pt x="453362" y="1438637"/>
                </a:lnTo>
                <a:lnTo>
                  <a:pt x="437762" y="1437865"/>
                </a:lnTo>
                <a:lnTo>
                  <a:pt x="390562" y="1430822"/>
                </a:lnTo>
                <a:lnTo>
                  <a:pt x="344494" y="1419244"/>
                </a:lnTo>
                <a:lnTo>
                  <a:pt x="299877" y="1403264"/>
                </a:lnTo>
                <a:lnTo>
                  <a:pt x="257028" y="1383014"/>
                </a:lnTo>
                <a:lnTo>
                  <a:pt x="216266" y="1358626"/>
                </a:lnTo>
                <a:lnTo>
                  <a:pt x="177911" y="1330231"/>
                </a:lnTo>
                <a:lnTo>
                  <a:pt x="142280" y="1297962"/>
                </a:lnTo>
                <a:lnTo>
                  <a:pt x="110010" y="1262331"/>
                </a:lnTo>
                <a:lnTo>
                  <a:pt x="81615" y="1223975"/>
                </a:lnTo>
                <a:lnTo>
                  <a:pt x="57227" y="1183214"/>
                </a:lnTo>
                <a:lnTo>
                  <a:pt x="36977" y="1140365"/>
                </a:lnTo>
                <a:lnTo>
                  <a:pt x="20997" y="1095747"/>
                </a:lnTo>
                <a:lnTo>
                  <a:pt x="9420" y="1049679"/>
                </a:lnTo>
                <a:lnTo>
                  <a:pt x="2377" y="1002480"/>
                </a:lnTo>
                <a:lnTo>
                  <a:pt x="0" y="954467"/>
                </a:lnTo>
                <a:lnTo>
                  <a:pt x="0" y="0"/>
                </a:lnTo>
                <a:lnTo>
                  <a:pt x="704850" y="0"/>
                </a:lnTo>
                <a:lnTo>
                  <a:pt x="704850" y="1427128"/>
                </a:lnTo>
                <a:lnTo>
                  <a:pt x="690152" y="1430822"/>
                </a:lnTo>
                <a:lnTo>
                  <a:pt x="642953" y="1437865"/>
                </a:lnTo>
                <a:lnTo>
                  <a:pt x="627353" y="1438637"/>
                </a:lnTo>
                <a:close/>
              </a:path>
            </a:pathLst>
          </a:custGeom>
          <a:solidFill>
            <a:srgbClr val="FFBD58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5" name="object 5"/>
          <p:cNvGrpSpPr/>
          <p:nvPr/>
        </p:nvGrpSpPr>
        <p:grpSpPr>
          <a:xfrm>
            <a:off x="0" y="9718118"/>
            <a:ext cx="18288000" cy="568960"/>
            <a:chOff x="0" y="9718118"/>
            <a:chExt cx="18288000" cy="568960"/>
          </a:xfrm>
        </p:grpSpPr>
        <p:sp>
          <p:nvSpPr>
            <p:cNvPr id="6" name="object 6"/>
            <p:cNvSpPr/>
            <p:nvPr/>
          </p:nvSpPr>
          <p:spPr>
            <a:xfrm>
              <a:off x="0" y="9889568"/>
              <a:ext cx="18288000" cy="397510"/>
            </a:xfrm>
            <a:custGeom>
              <a:avLst/>
              <a:gdLst/>
              <a:ahLst/>
              <a:cxnLst/>
              <a:rect l="l" t="t" r="r" b="b"/>
              <a:pathLst>
                <a:path w="18288000" h="397509">
                  <a:moveTo>
                    <a:pt x="0" y="397431"/>
                  </a:moveTo>
                  <a:lnTo>
                    <a:pt x="18288000" y="397431"/>
                  </a:lnTo>
                  <a:lnTo>
                    <a:pt x="18288000" y="0"/>
                  </a:lnTo>
                  <a:lnTo>
                    <a:pt x="0" y="0"/>
                  </a:lnTo>
                  <a:lnTo>
                    <a:pt x="0" y="397431"/>
                  </a:lnTo>
                  <a:close/>
                </a:path>
              </a:pathLst>
            </a:custGeom>
            <a:solidFill>
              <a:srgbClr val="1700A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0" y="9718118"/>
              <a:ext cx="18288000" cy="171450"/>
            </a:xfrm>
            <a:custGeom>
              <a:avLst/>
              <a:gdLst/>
              <a:ahLst/>
              <a:cxnLst/>
              <a:rect l="l" t="t" r="r" b="b"/>
              <a:pathLst>
                <a:path w="18288000" h="171450">
                  <a:moveTo>
                    <a:pt x="0" y="0"/>
                  </a:moveTo>
                  <a:lnTo>
                    <a:pt x="18287999" y="0"/>
                  </a:lnTo>
                  <a:lnTo>
                    <a:pt x="18287999" y="171449"/>
                  </a:lnTo>
                  <a:lnTo>
                    <a:pt x="0" y="1714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/>
          <p:nvPr/>
        </p:nvSpPr>
        <p:spPr>
          <a:xfrm>
            <a:off x="17586869" y="1736026"/>
            <a:ext cx="701675" cy="3914140"/>
          </a:xfrm>
          <a:custGeom>
            <a:avLst/>
            <a:gdLst/>
            <a:ahLst/>
            <a:cxnLst/>
            <a:rect l="l" t="t" r="r" b="b"/>
            <a:pathLst>
              <a:path w="701675" h="3914140">
                <a:moveTo>
                  <a:pt x="224817" y="80184"/>
                </a:moveTo>
                <a:lnTo>
                  <a:pt x="701129" y="80184"/>
                </a:lnTo>
                <a:lnTo>
                  <a:pt x="701129" y="642"/>
                </a:lnTo>
                <a:lnTo>
                  <a:pt x="69433" y="0"/>
                </a:lnTo>
                <a:lnTo>
                  <a:pt x="36641" y="1624"/>
                </a:lnTo>
                <a:lnTo>
                  <a:pt x="18347" y="9727"/>
                </a:lnTo>
                <a:lnTo>
                  <a:pt x="10387" y="28455"/>
                </a:lnTo>
                <a:lnTo>
                  <a:pt x="8596" y="61956"/>
                </a:lnTo>
                <a:lnTo>
                  <a:pt x="8589" y="79871"/>
                </a:lnTo>
                <a:lnTo>
                  <a:pt x="121188" y="79871"/>
                </a:lnTo>
                <a:lnTo>
                  <a:pt x="224817" y="80184"/>
                </a:lnTo>
                <a:close/>
              </a:path>
              <a:path w="701675" h="3914140">
                <a:moveTo>
                  <a:pt x="37646" y="1583241"/>
                </a:moveTo>
                <a:lnTo>
                  <a:pt x="55287" y="1579445"/>
                </a:lnTo>
                <a:lnTo>
                  <a:pt x="69418" y="1567192"/>
                </a:lnTo>
                <a:lnTo>
                  <a:pt x="78812" y="1547988"/>
                </a:lnTo>
                <a:lnTo>
                  <a:pt x="82247" y="1523337"/>
                </a:lnTo>
                <a:lnTo>
                  <a:pt x="82178" y="928570"/>
                </a:lnTo>
                <a:lnTo>
                  <a:pt x="82395" y="879013"/>
                </a:lnTo>
                <a:lnTo>
                  <a:pt x="82669" y="834617"/>
                </a:lnTo>
                <a:lnTo>
                  <a:pt x="83107" y="779904"/>
                </a:lnTo>
                <a:lnTo>
                  <a:pt x="83603" y="732463"/>
                </a:lnTo>
                <a:lnTo>
                  <a:pt x="84268" y="680803"/>
                </a:lnTo>
                <a:lnTo>
                  <a:pt x="85047" y="631256"/>
                </a:lnTo>
                <a:lnTo>
                  <a:pt x="85819" y="579304"/>
                </a:lnTo>
                <a:lnTo>
                  <a:pt x="86407" y="527356"/>
                </a:lnTo>
                <a:lnTo>
                  <a:pt x="86843" y="475410"/>
                </a:lnTo>
                <a:lnTo>
                  <a:pt x="87163" y="423467"/>
                </a:lnTo>
                <a:lnTo>
                  <a:pt x="87402" y="371527"/>
                </a:lnTo>
                <a:lnTo>
                  <a:pt x="87979" y="215715"/>
                </a:lnTo>
                <a:lnTo>
                  <a:pt x="88239" y="163779"/>
                </a:lnTo>
                <a:lnTo>
                  <a:pt x="88592" y="111844"/>
                </a:lnTo>
                <a:lnTo>
                  <a:pt x="121188" y="79871"/>
                </a:lnTo>
                <a:lnTo>
                  <a:pt x="8589" y="79871"/>
                </a:lnTo>
                <a:lnTo>
                  <a:pt x="8543" y="163779"/>
                </a:lnTo>
                <a:lnTo>
                  <a:pt x="8285" y="196132"/>
                </a:lnTo>
                <a:lnTo>
                  <a:pt x="6984" y="300020"/>
                </a:lnTo>
                <a:lnTo>
                  <a:pt x="2811" y="611661"/>
                </a:lnTo>
                <a:lnTo>
                  <a:pt x="8173" y="641891"/>
                </a:lnTo>
                <a:lnTo>
                  <a:pt x="10012" y="672109"/>
                </a:lnTo>
                <a:lnTo>
                  <a:pt x="8095" y="702303"/>
                </a:lnTo>
                <a:lnTo>
                  <a:pt x="2190" y="732463"/>
                </a:lnTo>
                <a:lnTo>
                  <a:pt x="2089" y="834617"/>
                </a:lnTo>
                <a:lnTo>
                  <a:pt x="1963" y="978129"/>
                </a:lnTo>
                <a:lnTo>
                  <a:pt x="1906" y="1038941"/>
                </a:lnTo>
                <a:lnTo>
                  <a:pt x="1781" y="1141106"/>
                </a:lnTo>
                <a:lnTo>
                  <a:pt x="1700" y="1192187"/>
                </a:lnTo>
                <a:lnTo>
                  <a:pt x="1604" y="1243268"/>
                </a:lnTo>
                <a:lnTo>
                  <a:pt x="1354" y="1345425"/>
                </a:lnTo>
                <a:lnTo>
                  <a:pt x="1194" y="1396501"/>
                </a:lnTo>
                <a:lnTo>
                  <a:pt x="0" y="1440145"/>
                </a:lnTo>
                <a:lnTo>
                  <a:pt x="0" y="1548975"/>
                </a:lnTo>
                <a:lnTo>
                  <a:pt x="7664" y="1565886"/>
                </a:lnTo>
                <a:lnTo>
                  <a:pt x="20812" y="1578249"/>
                </a:lnTo>
                <a:lnTo>
                  <a:pt x="37646" y="1583241"/>
                </a:lnTo>
                <a:close/>
              </a:path>
              <a:path w="701675" h="3914140">
                <a:moveTo>
                  <a:pt x="448761" y="3913849"/>
                </a:moveTo>
                <a:lnTo>
                  <a:pt x="701129" y="3913849"/>
                </a:lnTo>
                <a:lnTo>
                  <a:pt x="701129" y="3833363"/>
                </a:lnTo>
                <a:lnTo>
                  <a:pt x="313907" y="3832831"/>
                </a:lnTo>
                <a:lnTo>
                  <a:pt x="187504" y="3832831"/>
                </a:lnTo>
                <a:lnTo>
                  <a:pt x="155711" y="3832325"/>
                </a:lnTo>
                <a:lnTo>
                  <a:pt x="136715" y="3833824"/>
                </a:lnTo>
                <a:lnTo>
                  <a:pt x="121592" y="3839976"/>
                </a:lnTo>
                <a:lnTo>
                  <a:pt x="110994" y="3851587"/>
                </a:lnTo>
                <a:lnTo>
                  <a:pt x="105574" y="3869462"/>
                </a:lnTo>
                <a:lnTo>
                  <a:pt x="107779" y="3885166"/>
                </a:lnTo>
                <a:lnTo>
                  <a:pt x="117898" y="3897127"/>
                </a:lnTo>
                <a:lnTo>
                  <a:pt x="134747" y="3904959"/>
                </a:lnTo>
                <a:lnTo>
                  <a:pt x="157142" y="3908277"/>
                </a:lnTo>
                <a:lnTo>
                  <a:pt x="257290" y="3911342"/>
                </a:lnTo>
                <a:lnTo>
                  <a:pt x="448761" y="3913849"/>
                </a:lnTo>
                <a:close/>
              </a:path>
              <a:path w="701675" h="3914140">
                <a:moveTo>
                  <a:pt x="222372" y="3832831"/>
                </a:moveTo>
                <a:lnTo>
                  <a:pt x="320227" y="3832831"/>
                </a:lnTo>
                <a:lnTo>
                  <a:pt x="288308" y="3832631"/>
                </a:lnTo>
                <a:lnTo>
                  <a:pt x="255722" y="3832631"/>
                </a:lnTo>
                <a:lnTo>
                  <a:pt x="222372" y="3832831"/>
                </a:lnTo>
                <a:close/>
              </a:path>
            </a:pathLst>
          </a:custGeom>
          <a:solidFill>
            <a:srgbClr val="004AA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0" y="1736026"/>
            <a:ext cx="647700" cy="3914140"/>
          </a:xfrm>
          <a:custGeom>
            <a:avLst/>
            <a:gdLst/>
            <a:ahLst/>
            <a:cxnLst/>
            <a:rect l="l" t="t" r="r" b="b"/>
            <a:pathLst>
              <a:path w="647700" h="3914140">
                <a:moveTo>
                  <a:pt x="422450" y="80184"/>
                </a:moveTo>
                <a:lnTo>
                  <a:pt x="0" y="80184"/>
                </a:lnTo>
                <a:lnTo>
                  <a:pt x="0" y="642"/>
                </a:lnTo>
                <a:lnTo>
                  <a:pt x="577834" y="0"/>
                </a:lnTo>
                <a:lnTo>
                  <a:pt x="610625" y="1624"/>
                </a:lnTo>
                <a:lnTo>
                  <a:pt x="628920" y="9727"/>
                </a:lnTo>
                <a:lnTo>
                  <a:pt x="636880" y="28455"/>
                </a:lnTo>
                <a:lnTo>
                  <a:pt x="638670" y="61956"/>
                </a:lnTo>
                <a:lnTo>
                  <a:pt x="638678" y="79871"/>
                </a:lnTo>
                <a:lnTo>
                  <a:pt x="526079" y="79871"/>
                </a:lnTo>
                <a:lnTo>
                  <a:pt x="422450" y="80184"/>
                </a:lnTo>
                <a:close/>
              </a:path>
              <a:path w="647700" h="3914140">
                <a:moveTo>
                  <a:pt x="609620" y="1583241"/>
                </a:moveTo>
                <a:lnTo>
                  <a:pt x="591979" y="1579445"/>
                </a:lnTo>
                <a:lnTo>
                  <a:pt x="577849" y="1567192"/>
                </a:lnTo>
                <a:lnTo>
                  <a:pt x="568454" y="1547988"/>
                </a:lnTo>
                <a:lnTo>
                  <a:pt x="565019" y="1523337"/>
                </a:lnTo>
                <a:lnTo>
                  <a:pt x="565088" y="928570"/>
                </a:lnTo>
                <a:lnTo>
                  <a:pt x="564872" y="879013"/>
                </a:lnTo>
                <a:lnTo>
                  <a:pt x="564598" y="834617"/>
                </a:lnTo>
                <a:lnTo>
                  <a:pt x="564160" y="779904"/>
                </a:lnTo>
                <a:lnTo>
                  <a:pt x="563663" y="732463"/>
                </a:lnTo>
                <a:lnTo>
                  <a:pt x="562998" y="680803"/>
                </a:lnTo>
                <a:lnTo>
                  <a:pt x="562220" y="631256"/>
                </a:lnTo>
                <a:lnTo>
                  <a:pt x="561447" y="579304"/>
                </a:lnTo>
                <a:lnTo>
                  <a:pt x="560860" y="527356"/>
                </a:lnTo>
                <a:lnTo>
                  <a:pt x="560424" y="475410"/>
                </a:lnTo>
                <a:lnTo>
                  <a:pt x="560103" y="423467"/>
                </a:lnTo>
                <a:lnTo>
                  <a:pt x="559864" y="371527"/>
                </a:lnTo>
                <a:lnTo>
                  <a:pt x="559288" y="215715"/>
                </a:lnTo>
                <a:lnTo>
                  <a:pt x="559027" y="163779"/>
                </a:lnTo>
                <a:lnTo>
                  <a:pt x="558674" y="111844"/>
                </a:lnTo>
                <a:lnTo>
                  <a:pt x="526079" y="79871"/>
                </a:lnTo>
                <a:lnTo>
                  <a:pt x="638678" y="79871"/>
                </a:lnTo>
                <a:lnTo>
                  <a:pt x="638724" y="163779"/>
                </a:lnTo>
                <a:lnTo>
                  <a:pt x="638981" y="196132"/>
                </a:lnTo>
                <a:lnTo>
                  <a:pt x="640283" y="300020"/>
                </a:lnTo>
                <a:lnTo>
                  <a:pt x="644455" y="611661"/>
                </a:lnTo>
                <a:lnTo>
                  <a:pt x="639094" y="641891"/>
                </a:lnTo>
                <a:lnTo>
                  <a:pt x="637255" y="672109"/>
                </a:lnTo>
                <a:lnTo>
                  <a:pt x="639172" y="702303"/>
                </a:lnTo>
                <a:lnTo>
                  <a:pt x="645077" y="732463"/>
                </a:lnTo>
                <a:lnTo>
                  <a:pt x="645178" y="834617"/>
                </a:lnTo>
                <a:lnTo>
                  <a:pt x="645304" y="978129"/>
                </a:lnTo>
                <a:lnTo>
                  <a:pt x="645360" y="1038941"/>
                </a:lnTo>
                <a:lnTo>
                  <a:pt x="645486" y="1141106"/>
                </a:lnTo>
                <a:lnTo>
                  <a:pt x="645566" y="1192187"/>
                </a:lnTo>
                <a:lnTo>
                  <a:pt x="645663" y="1243268"/>
                </a:lnTo>
                <a:lnTo>
                  <a:pt x="645913" y="1345425"/>
                </a:lnTo>
                <a:lnTo>
                  <a:pt x="646072" y="1396501"/>
                </a:lnTo>
                <a:lnTo>
                  <a:pt x="647266" y="1440128"/>
                </a:lnTo>
                <a:lnTo>
                  <a:pt x="647266" y="1548977"/>
                </a:lnTo>
                <a:lnTo>
                  <a:pt x="639603" y="1565886"/>
                </a:lnTo>
                <a:lnTo>
                  <a:pt x="626454" y="1578249"/>
                </a:lnTo>
                <a:lnTo>
                  <a:pt x="609620" y="1583241"/>
                </a:lnTo>
                <a:close/>
              </a:path>
              <a:path w="647700" h="3914140">
                <a:moveTo>
                  <a:pt x="189659" y="3913902"/>
                </a:moveTo>
                <a:lnTo>
                  <a:pt x="0" y="3913902"/>
                </a:lnTo>
                <a:lnTo>
                  <a:pt x="0" y="3833363"/>
                </a:lnTo>
                <a:lnTo>
                  <a:pt x="333360" y="3832831"/>
                </a:lnTo>
                <a:lnTo>
                  <a:pt x="459763" y="3832831"/>
                </a:lnTo>
                <a:lnTo>
                  <a:pt x="491555" y="3832325"/>
                </a:lnTo>
                <a:lnTo>
                  <a:pt x="510551" y="3833824"/>
                </a:lnTo>
                <a:lnTo>
                  <a:pt x="525675" y="3839976"/>
                </a:lnTo>
                <a:lnTo>
                  <a:pt x="536273" y="3851587"/>
                </a:lnTo>
                <a:lnTo>
                  <a:pt x="541693" y="3869462"/>
                </a:lnTo>
                <a:lnTo>
                  <a:pt x="539487" y="3885166"/>
                </a:lnTo>
                <a:lnTo>
                  <a:pt x="529368" y="3897127"/>
                </a:lnTo>
                <a:lnTo>
                  <a:pt x="512519" y="3904959"/>
                </a:lnTo>
                <a:lnTo>
                  <a:pt x="490125" y="3908277"/>
                </a:lnTo>
                <a:lnTo>
                  <a:pt x="389977" y="3911342"/>
                </a:lnTo>
                <a:lnTo>
                  <a:pt x="189659" y="3913902"/>
                </a:lnTo>
                <a:close/>
              </a:path>
              <a:path w="647700" h="3914140">
                <a:moveTo>
                  <a:pt x="424895" y="3832831"/>
                </a:moveTo>
                <a:lnTo>
                  <a:pt x="327040" y="3832831"/>
                </a:lnTo>
                <a:lnTo>
                  <a:pt x="358959" y="3832631"/>
                </a:lnTo>
                <a:lnTo>
                  <a:pt x="391544" y="3832631"/>
                </a:lnTo>
                <a:lnTo>
                  <a:pt x="424895" y="3832831"/>
                </a:lnTo>
                <a:close/>
              </a:path>
            </a:pathLst>
          </a:custGeom>
          <a:solidFill>
            <a:srgbClr val="004AAC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0" name="object 10"/>
          <p:cNvGrpSpPr/>
          <p:nvPr/>
        </p:nvGrpSpPr>
        <p:grpSpPr>
          <a:xfrm>
            <a:off x="0" y="0"/>
            <a:ext cx="4648835" cy="1504950"/>
            <a:chOff x="0" y="0"/>
            <a:chExt cx="4648835" cy="1504950"/>
          </a:xfrm>
        </p:grpSpPr>
        <p:sp>
          <p:nvSpPr>
            <p:cNvPr id="11" name="object 11"/>
            <p:cNvSpPr/>
            <p:nvPr/>
          </p:nvSpPr>
          <p:spPr>
            <a:xfrm>
              <a:off x="0" y="1"/>
              <a:ext cx="651510" cy="1486535"/>
            </a:xfrm>
            <a:custGeom>
              <a:avLst/>
              <a:gdLst/>
              <a:ahLst/>
              <a:cxnLst/>
              <a:rect l="l" t="t" r="r" b="b"/>
              <a:pathLst>
                <a:path w="651510" h="1486535">
                  <a:moveTo>
                    <a:pt x="197762" y="1486262"/>
                  </a:moveTo>
                  <a:lnTo>
                    <a:pt x="23771" y="1486262"/>
                  </a:lnTo>
                  <a:lnTo>
                    <a:pt x="8171" y="1485490"/>
                  </a:lnTo>
                  <a:lnTo>
                    <a:pt x="0" y="1484270"/>
                  </a:lnTo>
                  <a:lnTo>
                    <a:pt x="0" y="0"/>
                  </a:lnTo>
                  <a:lnTo>
                    <a:pt x="651124" y="0"/>
                  </a:lnTo>
                  <a:lnTo>
                    <a:pt x="651124" y="1002092"/>
                  </a:lnTo>
                  <a:lnTo>
                    <a:pt x="648747" y="1050105"/>
                  </a:lnTo>
                  <a:lnTo>
                    <a:pt x="641704" y="1097304"/>
                  </a:lnTo>
                  <a:lnTo>
                    <a:pt x="630126" y="1143372"/>
                  </a:lnTo>
                  <a:lnTo>
                    <a:pt x="614146" y="1187990"/>
                  </a:lnTo>
                  <a:lnTo>
                    <a:pt x="593896" y="1230839"/>
                  </a:lnTo>
                  <a:lnTo>
                    <a:pt x="569508" y="1271600"/>
                  </a:lnTo>
                  <a:lnTo>
                    <a:pt x="541113" y="1309955"/>
                  </a:lnTo>
                  <a:lnTo>
                    <a:pt x="508844" y="1345587"/>
                  </a:lnTo>
                  <a:lnTo>
                    <a:pt x="473213" y="1377856"/>
                  </a:lnTo>
                  <a:lnTo>
                    <a:pt x="434857" y="1406251"/>
                  </a:lnTo>
                  <a:lnTo>
                    <a:pt x="394096" y="1430639"/>
                  </a:lnTo>
                  <a:lnTo>
                    <a:pt x="351247" y="1450889"/>
                  </a:lnTo>
                  <a:lnTo>
                    <a:pt x="306629" y="1466869"/>
                  </a:lnTo>
                  <a:lnTo>
                    <a:pt x="260561" y="1478447"/>
                  </a:lnTo>
                  <a:lnTo>
                    <a:pt x="213362" y="1485490"/>
                  </a:lnTo>
                  <a:lnTo>
                    <a:pt x="197762" y="1486262"/>
                  </a:lnTo>
                  <a:close/>
                </a:path>
              </a:pathLst>
            </a:custGeom>
            <a:solidFill>
              <a:srgbClr val="FFBD5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95412" y="0"/>
              <a:ext cx="3952874" cy="1504949"/>
            </a:xfrm>
            <a:prstGeom prst="rect">
              <a:avLst/>
            </a:prstGeom>
          </p:spPr>
        </p:pic>
      </p:grpSp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291169" y="121740"/>
            <a:ext cx="2971799" cy="1219199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44000" y="0"/>
            <a:ext cx="5000624" cy="1295399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016274" y="64590"/>
            <a:ext cx="3695699" cy="1362074"/>
          </a:xfrm>
          <a:prstGeom prst="rect">
            <a:avLst/>
          </a:prstGeom>
        </p:spPr>
      </p:pic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30"/>
              </a:spcBef>
            </a:pPr>
            <a:r>
              <a:rPr spc="-60" dirty="0"/>
              <a:t>Organized</a:t>
            </a:r>
            <a:r>
              <a:rPr spc="-100" dirty="0"/>
              <a:t> </a:t>
            </a:r>
            <a:r>
              <a:rPr spc="-10" dirty="0"/>
              <a:t>under</a:t>
            </a:r>
            <a:r>
              <a:rPr spc="-95" dirty="0"/>
              <a:t> </a:t>
            </a:r>
            <a:r>
              <a:rPr spc="-60" dirty="0"/>
              <a:t>Agamya</a:t>
            </a:r>
            <a:r>
              <a:rPr spc="-95" dirty="0"/>
              <a:t> </a:t>
            </a:r>
            <a:r>
              <a:rPr spc="-75" dirty="0"/>
              <a:t>Tech</a:t>
            </a:r>
            <a:r>
              <a:rPr spc="-95" dirty="0"/>
              <a:t> </a:t>
            </a:r>
            <a:r>
              <a:rPr spc="-30" dirty="0"/>
              <a:t>Summit</a:t>
            </a:r>
            <a:r>
              <a:rPr spc="-100" dirty="0"/>
              <a:t> </a:t>
            </a:r>
            <a:r>
              <a:rPr spc="-130" dirty="0"/>
              <a:t>2025</a:t>
            </a:r>
            <a:r>
              <a:rPr spc="-95" dirty="0"/>
              <a:t> </a:t>
            </a:r>
            <a:r>
              <a:rPr spc="325" dirty="0"/>
              <a:t>|</a:t>
            </a:r>
            <a:r>
              <a:rPr spc="-95" dirty="0"/>
              <a:t> </a:t>
            </a:r>
            <a:r>
              <a:rPr spc="-25" dirty="0"/>
              <a:t>Managed</a:t>
            </a:r>
            <a:r>
              <a:rPr spc="-95" dirty="0"/>
              <a:t> </a:t>
            </a:r>
            <a:r>
              <a:rPr spc="-50" dirty="0"/>
              <a:t>by</a:t>
            </a:r>
            <a:r>
              <a:rPr spc="-100" dirty="0"/>
              <a:t> </a:t>
            </a:r>
            <a:r>
              <a:rPr dirty="0"/>
              <a:t>IEEE</a:t>
            </a:r>
            <a:r>
              <a:rPr spc="-95" dirty="0"/>
              <a:t> </a:t>
            </a:r>
            <a:r>
              <a:rPr spc="-40" dirty="0"/>
              <a:t>Computer</a:t>
            </a:r>
            <a:r>
              <a:rPr spc="-95" dirty="0"/>
              <a:t> </a:t>
            </a:r>
            <a:r>
              <a:rPr spc="-40" dirty="0"/>
              <a:t>Society</a:t>
            </a:r>
            <a:r>
              <a:rPr spc="-95" dirty="0"/>
              <a:t> </a:t>
            </a:r>
            <a:r>
              <a:rPr dirty="0"/>
              <a:t>–</a:t>
            </a:r>
            <a:r>
              <a:rPr spc="-100" dirty="0"/>
              <a:t> </a:t>
            </a:r>
            <a:r>
              <a:rPr spc="-55" dirty="0"/>
              <a:t>KLEIT</a:t>
            </a:r>
            <a:r>
              <a:rPr spc="-95" dirty="0"/>
              <a:t> </a:t>
            </a:r>
            <a:r>
              <a:rPr spc="325" dirty="0"/>
              <a:t>|</a:t>
            </a:r>
            <a:r>
              <a:rPr spc="-95" dirty="0"/>
              <a:t> </a:t>
            </a:r>
            <a:r>
              <a:rPr dirty="0"/>
              <a:t>In</a:t>
            </a:r>
            <a:r>
              <a:rPr spc="-95" dirty="0"/>
              <a:t> </a:t>
            </a:r>
            <a:r>
              <a:rPr spc="-20" dirty="0"/>
              <a:t>Partnership</a:t>
            </a:r>
            <a:r>
              <a:rPr spc="-100" dirty="0"/>
              <a:t> </a:t>
            </a:r>
            <a:r>
              <a:rPr spc="-35" dirty="0"/>
              <a:t>with</a:t>
            </a:r>
            <a:r>
              <a:rPr spc="-95" dirty="0"/>
              <a:t> </a:t>
            </a:r>
            <a:r>
              <a:rPr spc="-10" dirty="0"/>
              <a:t>CySeck</a:t>
            </a:r>
            <a:endParaRPr spc="-1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18043" y="1792576"/>
            <a:ext cx="12482830" cy="10280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6075">
              <a:lnSpc>
                <a:spcPct val="100000"/>
              </a:lnSpc>
              <a:spcBef>
                <a:spcPts val="100"/>
              </a:spcBef>
            </a:pPr>
            <a:r>
              <a:rPr sz="6600" b="1" spc="525" dirty="0">
                <a:latin typeface="Tahoma" panose="020B0604030504040204"/>
                <a:cs typeface="Tahoma" panose="020B0604030504040204"/>
                <a:sym typeface="+mn-ea"/>
              </a:rPr>
              <a:t>Roadmap</a:t>
            </a:r>
            <a:r>
              <a:rPr sz="6600" b="1" spc="-160" dirty="0">
                <a:latin typeface="Tahoma" panose="020B0604030504040204"/>
                <a:cs typeface="Tahoma" panose="020B0604030504040204"/>
                <a:sym typeface="+mn-ea"/>
              </a:rPr>
              <a:t> </a:t>
            </a:r>
            <a:r>
              <a:rPr sz="6600" b="1" spc="265" dirty="0">
                <a:latin typeface="Tahoma" panose="020B0604030504040204"/>
                <a:cs typeface="Tahoma" panose="020B0604030504040204"/>
                <a:sym typeface="+mn-ea"/>
              </a:rPr>
              <a:t>/</a:t>
            </a:r>
            <a:r>
              <a:rPr sz="6600" b="1" spc="-160" dirty="0">
                <a:latin typeface="Tahoma" panose="020B0604030504040204"/>
                <a:cs typeface="Tahoma" panose="020B0604030504040204"/>
                <a:sym typeface="+mn-ea"/>
              </a:rPr>
              <a:t> </a:t>
            </a:r>
            <a:r>
              <a:rPr sz="6600" b="1" spc="265" dirty="0">
                <a:latin typeface="Tahoma" panose="020B0604030504040204"/>
                <a:cs typeface="Tahoma" panose="020B0604030504040204"/>
                <a:sym typeface="+mn-ea"/>
              </a:rPr>
              <a:t>scaling</a:t>
            </a:r>
            <a:r>
              <a:rPr sz="6600" b="1" spc="-160" dirty="0">
                <a:latin typeface="Tahoma" panose="020B0604030504040204"/>
                <a:cs typeface="Tahoma" panose="020B0604030504040204"/>
                <a:sym typeface="+mn-ea"/>
              </a:rPr>
              <a:t> </a:t>
            </a:r>
            <a:r>
              <a:rPr sz="6600" b="1" spc="310" dirty="0">
                <a:latin typeface="Tahoma" panose="020B0604030504040204"/>
                <a:cs typeface="Tahoma" panose="020B0604030504040204"/>
                <a:sym typeface="+mn-ea"/>
              </a:rPr>
              <a:t>ideas</a:t>
            </a:r>
            <a:endParaRPr sz="6600" b="1" spc="-975" dirty="0"/>
          </a:p>
        </p:txBody>
      </p:sp>
      <p:sp>
        <p:nvSpPr>
          <p:cNvPr id="3" name="object 3"/>
          <p:cNvSpPr txBox="1"/>
          <p:nvPr/>
        </p:nvSpPr>
        <p:spPr>
          <a:xfrm>
            <a:off x="1371600" y="2781300"/>
            <a:ext cx="15273655" cy="6443345"/>
          </a:xfrm>
          <a:prstGeom prst="rect">
            <a:avLst/>
          </a:prstGeom>
        </p:spPr>
        <p:txBody>
          <a:bodyPr vert="horz" wrap="square" lIns="0" tIns="136525" rIns="0" bIns="0" rtlCol="0">
            <a:noAutofit/>
          </a:bodyPr>
          <a:lstStyle/>
          <a:p>
            <a:pPr marL="572770" indent="-560070">
              <a:lnSpc>
                <a:spcPct val="100000"/>
              </a:lnSpc>
              <a:spcBef>
                <a:spcPts val="1075"/>
              </a:spcBef>
              <a:buChar char="•"/>
              <a:tabLst>
                <a:tab pos="572770" algn="l"/>
              </a:tabLst>
            </a:pPr>
            <a:r>
              <a:rPr lang="en-US" altLang="en-US" sz="4000">
                <a:latin typeface="Tahoma" panose="020B0604030504040204"/>
                <a:cs typeface="Tahoma" panose="020B0604030504040204"/>
              </a:rPr>
              <a:t>Our immediate roadmap is to launch the core application on iOS and Android, focusing on stability, speed, and integrating with the top 10 cryptocurrency exchanges.</a:t>
            </a:r>
            <a:endParaRPr lang="en-US" altLang="en-US" sz="4000">
              <a:latin typeface="Tahoma" panose="020B0604030504040204"/>
              <a:cs typeface="Tahoma" panose="020B0604030504040204"/>
            </a:endParaRPr>
          </a:p>
          <a:p>
            <a:pPr marL="572770" indent="-560070">
              <a:lnSpc>
                <a:spcPct val="100000"/>
              </a:lnSpc>
              <a:spcBef>
                <a:spcPts val="1075"/>
              </a:spcBef>
              <a:buChar char="•"/>
              <a:tabLst>
                <a:tab pos="572770" algn="l"/>
              </a:tabLst>
            </a:pPr>
            <a:r>
              <a:rPr lang="en-US" altLang="en-US" sz="4000">
                <a:latin typeface="Tahoma" panose="020B0604030504040204"/>
                <a:cs typeface="Tahoma" panose="020B0604030504040204"/>
              </a:rPr>
              <a:t>In the next phase, we will expand our feature set to include advanced alert triggers, such as those based on technical indicators and significant on-chain wallet movements.</a:t>
            </a:r>
            <a:endParaRPr lang="en-US" altLang="en-US" sz="4000">
              <a:latin typeface="Tahoma" panose="020B0604030504040204"/>
              <a:cs typeface="Tahoma" panose="020B0604030504040204"/>
            </a:endParaRPr>
          </a:p>
          <a:p>
            <a:pPr marL="572770" indent="-560070">
              <a:lnSpc>
                <a:spcPct val="100000"/>
              </a:lnSpc>
              <a:spcBef>
                <a:spcPts val="1075"/>
              </a:spcBef>
              <a:buChar char="•"/>
              <a:tabLst>
                <a:tab pos="572770" algn="l"/>
              </a:tabLst>
            </a:pPr>
            <a:r>
              <a:rPr lang="en-US" altLang="en-US" sz="4000">
                <a:latin typeface="Tahoma" panose="020B0604030504040204"/>
                <a:cs typeface="Tahoma" panose="020B0604030504040204"/>
              </a:rPr>
              <a:t>For long-term scaling, we plan to introduce a premium subscription tier for professional users and develop a B2B API to serve trading bots and financial platforms.</a:t>
            </a:r>
            <a:endParaRPr lang="en-US" altLang="en-US" sz="4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7583148" y="1"/>
            <a:ext cx="704850" cy="1438910"/>
          </a:xfrm>
          <a:custGeom>
            <a:avLst/>
            <a:gdLst/>
            <a:ahLst/>
            <a:cxnLst/>
            <a:rect l="l" t="t" r="r" b="b"/>
            <a:pathLst>
              <a:path w="704850" h="1438910">
                <a:moveTo>
                  <a:pt x="627353" y="1438637"/>
                </a:moveTo>
                <a:lnTo>
                  <a:pt x="453362" y="1438637"/>
                </a:lnTo>
                <a:lnTo>
                  <a:pt x="437762" y="1437865"/>
                </a:lnTo>
                <a:lnTo>
                  <a:pt x="390562" y="1430822"/>
                </a:lnTo>
                <a:lnTo>
                  <a:pt x="344494" y="1419244"/>
                </a:lnTo>
                <a:lnTo>
                  <a:pt x="299877" y="1403264"/>
                </a:lnTo>
                <a:lnTo>
                  <a:pt x="257028" y="1383014"/>
                </a:lnTo>
                <a:lnTo>
                  <a:pt x="216266" y="1358626"/>
                </a:lnTo>
                <a:lnTo>
                  <a:pt x="177911" y="1330231"/>
                </a:lnTo>
                <a:lnTo>
                  <a:pt x="142280" y="1297962"/>
                </a:lnTo>
                <a:lnTo>
                  <a:pt x="110010" y="1262331"/>
                </a:lnTo>
                <a:lnTo>
                  <a:pt x="81615" y="1223975"/>
                </a:lnTo>
                <a:lnTo>
                  <a:pt x="57227" y="1183214"/>
                </a:lnTo>
                <a:lnTo>
                  <a:pt x="36977" y="1140365"/>
                </a:lnTo>
                <a:lnTo>
                  <a:pt x="20997" y="1095747"/>
                </a:lnTo>
                <a:lnTo>
                  <a:pt x="9420" y="1049679"/>
                </a:lnTo>
                <a:lnTo>
                  <a:pt x="2377" y="1002480"/>
                </a:lnTo>
                <a:lnTo>
                  <a:pt x="0" y="954467"/>
                </a:lnTo>
                <a:lnTo>
                  <a:pt x="0" y="0"/>
                </a:lnTo>
                <a:lnTo>
                  <a:pt x="704850" y="0"/>
                </a:lnTo>
                <a:lnTo>
                  <a:pt x="704850" y="1427128"/>
                </a:lnTo>
                <a:lnTo>
                  <a:pt x="690152" y="1430822"/>
                </a:lnTo>
                <a:lnTo>
                  <a:pt x="642953" y="1437865"/>
                </a:lnTo>
                <a:lnTo>
                  <a:pt x="627353" y="1438637"/>
                </a:lnTo>
                <a:close/>
              </a:path>
            </a:pathLst>
          </a:custGeom>
          <a:solidFill>
            <a:srgbClr val="FFBD58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5" name="object 5"/>
          <p:cNvGrpSpPr/>
          <p:nvPr/>
        </p:nvGrpSpPr>
        <p:grpSpPr>
          <a:xfrm>
            <a:off x="0" y="9718118"/>
            <a:ext cx="18288000" cy="568960"/>
            <a:chOff x="0" y="9718118"/>
            <a:chExt cx="18288000" cy="568960"/>
          </a:xfrm>
        </p:grpSpPr>
        <p:sp>
          <p:nvSpPr>
            <p:cNvPr id="6" name="object 6"/>
            <p:cNvSpPr/>
            <p:nvPr/>
          </p:nvSpPr>
          <p:spPr>
            <a:xfrm>
              <a:off x="0" y="9889568"/>
              <a:ext cx="18288000" cy="397510"/>
            </a:xfrm>
            <a:custGeom>
              <a:avLst/>
              <a:gdLst/>
              <a:ahLst/>
              <a:cxnLst/>
              <a:rect l="l" t="t" r="r" b="b"/>
              <a:pathLst>
                <a:path w="18288000" h="397509">
                  <a:moveTo>
                    <a:pt x="0" y="397431"/>
                  </a:moveTo>
                  <a:lnTo>
                    <a:pt x="18288000" y="397431"/>
                  </a:lnTo>
                  <a:lnTo>
                    <a:pt x="18288000" y="0"/>
                  </a:lnTo>
                  <a:lnTo>
                    <a:pt x="0" y="0"/>
                  </a:lnTo>
                  <a:lnTo>
                    <a:pt x="0" y="397431"/>
                  </a:lnTo>
                  <a:close/>
                </a:path>
              </a:pathLst>
            </a:custGeom>
            <a:solidFill>
              <a:srgbClr val="1700A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0" y="9718118"/>
              <a:ext cx="18288000" cy="171450"/>
            </a:xfrm>
            <a:custGeom>
              <a:avLst/>
              <a:gdLst/>
              <a:ahLst/>
              <a:cxnLst/>
              <a:rect l="l" t="t" r="r" b="b"/>
              <a:pathLst>
                <a:path w="18288000" h="171450">
                  <a:moveTo>
                    <a:pt x="0" y="0"/>
                  </a:moveTo>
                  <a:lnTo>
                    <a:pt x="18287999" y="0"/>
                  </a:lnTo>
                  <a:lnTo>
                    <a:pt x="18287999" y="171449"/>
                  </a:lnTo>
                  <a:lnTo>
                    <a:pt x="0" y="1714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/>
          <p:nvPr/>
        </p:nvSpPr>
        <p:spPr>
          <a:xfrm>
            <a:off x="17586869" y="1736026"/>
            <a:ext cx="701675" cy="3914140"/>
          </a:xfrm>
          <a:custGeom>
            <a:avLst/>
            <a:gdLst/>
            <a:ahLst/>
            <a:cxnLst/>
            <a:rect l="l" t="t" r="r" b="b"/>
            <a:pathLst>
              <a:path w="701675" h="3914140">
                <a:moveTo>
                  <a:pt x="224817" y="80184"/>
                </a:moveTo>
                <a:lnTo>
                  <a:pt x="701129" y="80184"/>
                </a:lnTo>
                <a:lnTo>
                  <a:pt x="701129" y="642"/>
                </a:lnTo>
                <a:lnTo>
                  <a:pt x="69433" y="0"/>
                </a:lnTo>
                <a:lnTo>
                  <a:pt x="36641" y="1624"/>
                </a:lnTo>
                <a:lnTo>
                  <a:pt x="18347" y="9727"/>
                </a:lnTo>
                <a:lnTo>
                  <a:pt x="10387" y="28455"/>
                </a:lnTo>
                <a:lnTo>
                  <a:pt x="8596" y="61956"/>
                </a:lnTo>
                <a:lnTo>
                  <a:pt x="8589" y="79871"/>
                </a:lnTo>
                <a:lnTo>
                  <a:pt x="121188" y="79871"/>
                </a:lnTo>
                <a:lnTo>
                  <a:pt x="224817" y="80184"/>
                </a:lnTo>
                <a:close/>
              </a:path>
              <a:path w="701675" h="3914140">
                <a:moveTo>
                  <a:pt x="37646" y="1583241"/>
                </a:moveTo>
                <a:lnTo>
                  <a:pt x="55287" y="1579445"/>
                </a:lnTo>
                <a:lnTo>
                  <a:pt x="69418" y="1567192"/>
                </a:lnTo>
                <a:lnTo>
                  <a:pt x="78812" y="1547988"/>
                </a:lnTo>
                <a:lnTo>
                  <a:pt x="82247" y="1523337"/>
                </a:lnTo>
                <a:lnTo>
                  <a:pt x="82178" y="928570"/>
                </a:lnTo>
                <a:lnTo>
                  <a:pt x="82395" y="879013"/>
                </a:lnTo>
                <a:lnTo>
                  <a:pt x="82669" y="834617"/>
                </a:lnTo>
                <a:lnTo>
                  <a:pt x="83107" y="779904"/>
                </a:lnTo>
                <a:lnTo>
                  <a:pt x="83603" y="732463"/>
                </a:lnTo>
                <a:lnTo>
                  <a:pt x="84268" y="680803"/>
                </a:lnTo>
                <a:lnTo>
                  <a:pt x="85047" y="631256"/>
                </a:lnTo>
                <a:lnTo>
                  <a:pt x="85819" y="579304"/>
                </a:lnTo>
                <a:lnTo>
                  <a:pt x="86407" y="527356"/>
                </a:lnTo>
                <a:lnTo>
                  <a:pt x="86843" y="475410"/>
                </a:lnTo>
                <a:lnTo>
                  <a:pt x="87163" y="423467"/>
                </a:lnTo>
                <a:lnTo>
                  <a:pt x="87402" y="371527"/>
                </a:lnTo>
                <a:lnTo>
                  <a:pt x="87979" y="215715"/>
                </a:lnTo>
                <a:lnTo>
                  <a:pt x="88239" y="163779"/>
                </a:lnTo>
                <a:lnTo>
                  <a:pt x="88592" y="111844"/>
                </a:lnTo>
                <a:lnTo>
                  <a:pt x="121188" y="79871"/>
                </a:lnTo>
                <a:lnTo>
                  <a:pt x="8589" y="79871"/>
                </a:lnTo>
                <a:lnTo>
                  <a:pt x="8543" y="163779"/>
                </a:lnTo>
                <a:lnTo>
                  <a:pt x="8285" y="196132"/>
                </a:lnTo>
                <a:lnTo>
                  <a:pt x="6984" y="300020"/>
                </a:lnTo>
                <a:lnTo>
                  <a:pt x="2811" y="611661"/>
                </a:lnTo>
                <a:lnTo>
                  <a:pt x="8173" y="641891"/>
                </a:lnTo>
                <a:lnTo>
                  <a:pt x="10012" y="672109"/>
                </a:lnTo>
                <a:lnTo>
                  <a:pt x="8095" y="702303"/>
                </a:lnTo>
                <a:lnTo>
                  <a:pt x="2190" y="732463"/>
                </a:lnTo>
                <a:lnTo>
                  <a:pt x="2089" y="834617"/>
                </a:lnTo>
                <a:lnTo>
                  <a:pt x="1963" y="978129"/>
                </a:lnTo>
                <a:lnTo>
                  <a:pt x="1906" y="1038941"/>
                </a:lnTo>
                <a:lnTo>
                  <a:pt x="1781" y="1141106"/>
                </a:lnTo>
                <a:lnTo>
                  <a:pt x="1700" y="1192187"/>
                </a:lnTo>
                <a:lnTo>
                  <a:pt x="1604" y="1243268"/>
                </a:lnTo>
                <a:lnTo>
                  <a:pt x="1354" y="1345425"/>
                </a:lnTo>
                <a:lnTo>
                  <a:pt x="1194" y="1396501"/>
                </a:lnTo>
                <a:lnTo>
                  <a:pt x="0" y="1440145"/>
                </a:lnTo>
                <a:lnTo>
                  <a:pt x="0" y="1548975"/>
                </a:lnTo>
                <a:lnTo>
                  <a:pt x="7664" y="1565886"/>
                </a:lnTo>
                <a:lnTo>
                  <a:pt x="20812" y="1578249"/>
                </a:lnTo>
                <a:lnTo>
                  <a:pt x="37646" y="1583241"/>
                </a:lnTo>
                <a:close/>
              </a:path>
              <a:path w="701675" h="3914140">
                <a:moveTo>
                  <a:pt x="448761" y="3913849"/>
                </a:moveTo>
                <a:lnTo>
                  <a:pt x="701129" y="3913849"/>
                </a:lnTo>
                <a:lnTo>
                  <a:pt x="701129" y="3833363"/>
                </a:lnTo>
                <a:lnTo>
                  <a:pt x="313907" y="3832831"/>
                </a:lnTo>
                <a:lnTo>
                  <a:pt x="187504" y="3832831"/>
                </a:lnTo>
                <a:lnTo>
                  <a:pt x="155711" y="3832325"/>
                </a:lnTo>
                <a:lnTo>
                  <a:pt x="136715" y="3833824"/>
                </a:lnTo>
                <a:lnTo>
                  <a:pt x="121592" y="3839976"/>
                </a:lnTo>
                <a:lnTo>
                  <a:pt x="110994" y="3851587"/>
                </a:lnTo>
                <a:lnTo>
                  <a:pt x="105574" y="3869462"/>
                </a:lnTo>
                <a:lnTo>
                  <a:pt x="107779" y="3885166"/>
                </a:lnTo>
                <a:lnTo>
                  <a:pt x="117898" y="3897127"/>
                </a:lnTo>
                <a:lnTo>
                  <a:pt x="134747" y="3904959"/>
                </a:lnTo>
                <a:lnTo>
                  <a:pt x="157142" y="3908277"/>
                </a:lnTo>
                <a:lnTo>
                  <a:pt x="257290" y="3911342"/>
                </a:lnTo>
                <a:lnTo>
                  <a:pt x="448761" y="3913849"/>
                </a:lnTo>
                <a:close/>
              </a:path>
              <a:path w="701675" h="3914140">
                <a:moveTo>
                  <a:pt x="222372" y="3832831"/>
                </a:moveTo>
                <a:lnTo>
                  <a:pt x="320227" y="3832831"/>
                </a:lnTo>
                <a:lnTo>
                  <a:pt x="288308" y="3832631"/>
                </a:lnTo>
                <a:lnTo>
                  <a:pt x="255722" y="3832631"/>
                </a:lnTo>
                <a:lnTo>
                  <a:pt x="222372" y="3832831"/>
                </a:lnTo>
                <a:close/>
              </a:path>
            </a:pathLst>
          </a:custGeom>
          <a:solidFill>
            <a:srgbClr val="004AA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0" y="1736026"/>
            <a:ext cx="647700" cy="3914140"/>
          </a:xfrm>
          <a:custGeom>
            <a:avLst/>
            <a:gdLst/>
            <a:ahLst/>
            <a:cxnLst/>
            <a:rect l="l" t="t" r="r" b="b"/>
            <a:pathLst>
              <a:path w="647700" h="3914140">
                <a:moveTo>
                  <a:pt x="422450" y="80184"/>
                </a:moveTo>
                <a:lnTo>
                  <a:pt x="0" y="80184"/>
                </a:lnTo>
                <a:lnTo>
                  <a:pt x="0" y="642"/>
                </a:lnTo>
                <a:lnTo>
                  <a:pt x="577834" y="0"/>
                </a:lnTo>
                <a:lnTo>
                  <a:pt x="610625" y="1624"/>
                </a:lnTo>
                <a:lnTo>
                  <a:pt x="628920" y="9727"/>
                </a:lnTo>
                <a:lnTo>
                  <a:pt x="636880" y="28455"/>
                </a:lnTo>
                <a:lnTo>
                  <a:pt x="638670" y="61956"/>
                </a:lnTo>
                <a:lnTo>
                  <a:pt x="638678" y="79871"/>
                </a:lnTo>
                <a:lnTo>
                  <a:pt x="526079" y="79871"/>
                </a:lnTo>
                <a:lnTo>
                  <a:pt x="422450" y="80184"/>
                </a:lnTo>
                <a:close/>
              </a:path>
              <a:path w="647700" h="3914140">
                <a:moveTo>
                  <a:pt x="609620" y="1583241"/>
                </a:moveTo>
                <a:lnTo>
                  <a:pt x="591979" y="1579445"/>
                </a:lnTo>
                <a:lnTo>
                  <a:pt x="577849" y="1567192"/>
                </a:lnTo>
                <a:lnTo>
                  <a:pt x="568454" y="1547988"/>
                </a:lnTo>
                <a:lnTo>
                  <a:pt x="565019" y="1523337"/>
                </a:lnTo>
                <a:lnTo>
                  <a:pt x="565088" y="928570"/>
                </a:lnTo>
                <a:lnTo>
                  <a:pt x="564872" y="879013"/>
                </a:lnTo>
                <a:lnTo>
                  <a:pt x="564598" y="834617"/>
                </a:lnTo>
                <a:lnTo>
                  <a:pt x="564160" y="779904"/>
                </a:lnTo>
                <a:lnTo>
                  <a:pt x="563663" y="732463"/>
                </a:lnTo>
                <a:lnTo>
                  <a:pt x="562998" y="680803"/>
                </a:lnTo>
                <a:lnTo>
                  <a:pt x="562220" y="631256"/>
                </a:lnTo>
                <a:lnTo>
                  <a:pt x="561447" y="579304"/>
                </a:lnTo>
                <a:lnTo>
                  <a:pt x="560860" y="527356"/>
                </a:lnTo>
                <a:lnTo>
                  <a:pt x="560424" y="475410"/>
                </a:lnTo>
                <a:lnTo>
                  <a:pt x="560103" y="423467"/>
                </a:lnTo>
                <a:lnTo>
                  <a:pt x="559864" y="371527"/>
                </a:lnTo>
                <a:lnTo>
                  <a:pt x="559288" y="215715"/>
                </a:lnTo>
                <a:lnTo>
                  <a:pt x="559027" y="163779"/>
                </a:lnTo>
                <a:lnTo>
                  <a:pt x="558674" y="111844"/>
                </a:lnTo>
                <a:lnTo>
                  <a:pt x="526079" y="79871"/>
                </a:lnTo>
                <a:lnTo>
                  <a:pt x="638678" y="79871"/>
                </a:lnTo>
                <a:lnTo>
                  <a:pt x="638724" y="163779"/>
                </a:lnTo>
                <a:lnTo>
                  <a:pt x="638981" y="196132"/>
                </a:lnTo>
                <a:lnTo>
                  <a:pt x="640283" y="300020"/>
                </a:lnTo>
                <a:lnTo>
                  <a:pt x="644455" y="611661"/>
                </a:lnTo>
                <a:lnTo>
                  <a:pt x="639094" y="641891"/>
                </a:lnTo>
                <a:lnTo>
                  <a:pt x="637255" y="672109"/>
                </a:lnTo>
                <a:lnTo>
                  <a:pt x="639172" y="702303"/>
                </a:lnTo>
                <a:lnTo>
                  <a:pt x="645077" y="732463"/>
                </a:lnTo>
                <a:lnTo>
                  <a:pt x="645178" y="834617"/>
                </a:lnTo>
                <a:lnTo>
                  <a:pt x="645304" y="978129"/>
                </a:lnTo>
                <a:lnTo>
                  <a:pt x="645360" y="1038941"/>
                </a:lnTo>
                <a:lnTo>
                  <a:pt x="645486" y="1141106"/>
                </a:lnTo>
                <a:lnTo>
                  <a:pt x="645566" y="1192187"/>
                </a:lnTo>
                <a:lnTo>
                  <a:pt x="645663" y="1243268"/>
                </a:lnTo>
                <a:lnTo>
                  <a:pt x="645913" y="1345425"/>
                </a:lnTo>
                <a:lnTo>
                  <a:pt x="646072" y="1396501"/>
                </a:lnTo>
                <a:lnTo>
                  <a:pt x="647266" y="1440128"/>
                </a:lnTo>
                <a:lnTo>
                  <a:pt x="647266" y="1548977"/>
                </a:lnTo>
                <a:lnTo>
                  <a:pt x="639603" y="1565886"/>
                </a:lnTo>
                <a:lnTo>
                  <a:pt x="626454" y="1578249"/>
                </a:lnTo>
                <a:lnTo>
                  <a:pt x="609620" y="1583241"/>
                </a:lnTo>
                <a:close/>
              </a:path>
              <a:path w="647700" h="3914140">
                <a:moveTo>
                  <a:pt x="189659" y="3913902"/>
                </a:moveTo>
                <a:lnTo>
                  <a:pt x="0" y="3913902"/>
                </a:lnTo>
                <a:lnTo>
                  <a:pt x="0" y="3833363"/>
                </a:lnTo>
                <a:lnTo>
                  <a:pt x="333360" y="3832831"/>
                </a:lnTo>
                <a:lnTo>
                  <a:pt x="459763" y="3832831"/>
                </a:lnTo>
                <a:lnTo>
                  <a:pt x="491555" y="3832325"/>
                </a:lnTo>
                <a:lnTo>
                  <a:pt x="510551" y="3833824"/>
                </a:lnTo>
                <a:lnTo>
                  <a:pt x="525675" y="3839976"/>
                </a:lnTo>
                <a:lnTo>
                  <a:pt x="536273" y="3851587"/>
                </a:lnTo>
                <a:lnTo>
                  <a:pt x="541693" y="3869462"/>
                </a:lnTo>
                <a:lnTo>
                  <a:pt x="539487" y="3885166"/>
                </a:lnTo>
                <a:lnTo>
                  <a:pt x="529368" y="3897127"/>
                </a:lnTo>
                <a:lnTo>
                  <a:pt x="512519" y="3904959"/>
                </a:lnTo>
                <a:lnTo>
                  <a:pt x="490125" y="3908277"/>
                </a:lnTo>
                <a:lnTo>
                  <a:pt x="389977" y="3911342"/>
                </a:lnTo>
                <a:lnTo>
                  <a:pt x="189659" y="3913902"/>
                </a:lnTo>
                <a:close/>
              </a:path>
              <a:path w="647700" h="3914140">
                <a:moveTo>
                  <a:pt x="424895" y="3832831"/>
                </a:moveTo>
                <a:lnTo>
                  <a:pt x="327040" y="3832831"/>
                </a:lnTo>
                <a:lnTo>
                  <a:pt x="358959" y="3832631"/>
                </a:lnTo>
                <a:lnTo>
                  <a:pt x="391544" y="3832631"/>
                </a:lnTo>
                <a:lnTo>
                  <a:pt x="424895" y="3832831"/>
                </a:lnTo>
                <a:close/>
              </a:path>
            </a:pathLst>
          </a:custGeom>
          <a:solidFill>
            <a:srgbClr val="004AAC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0" name="object 10"/>
          <p:cNvGrpSpPr/>
          <p:nvPr/>
        </p:nvGrpSpPr>
        <p:grpSpPr>
          <a:xfrm>
            <a:off x="0" y="0"/>
            <a:ext cx="4648835" cy="1504950"/>
            <a:chOff x="0" y="0"/>
            <a:chExt cx="4648835" cy="1504950"/>
          </a:xfrm>
        </p:grpSpPr>
        <p:sp>
          <p:nvSpPr>
            <p:cNvPr id="11" name="object 11"/>
            <p:cNvSpPr/>
            <p:nvPr/>
          </p:nvSpPr>
          <p:spPr>
            <a:xfrm>
              <a:off x="0" y="1"/>
              <a:ext cx="651510" cy="1486535"/>
            </a:xfrm>
            <a:custGeom>
              <a:avLst/>
              <a:gdLst/>
              <a:ahLst/>
              <a:cxnLst/>
              <a:rect l="l" t="t" r="r" b="b"/>
              <a:pathLst>
                <a:path w="651510" h="1486535">
                  <a:moveTo>
                    <a:pt x="197762" y="1486262"/>
                  </a:moveTo>
                  <a:lnTo>
                    <a:pt x="23771" y="1486262"/>
                  </a:lnTo>
                  <a:lnTo>
                    <a:pt x="8171" y="1485490"/>
                  </a:lnTo>
                  <a:lnTo>
                    <a:pt x="0" y="1484270"/>
                  </a:lnTo>
                  <a:lnTo>
                    <a:pt x="0" y="0"/>
                  </a:lnTo>
                  <a:lnTo>
                    <a:pt x="651124" y="0"/>
                  </a:lnTo>
                  <a:lnTo>
                    <a:pt x="651124" y="1002092"/>
                  </a:lnTo>
                  <a:lnTo>
                    <a:pt x="648747" y="1050105"/>
                  </a:lnTo>
                  <a:lnTo>
                    <a:pt x="641704" y="1097304"/>
                  </a:lnTo>
                  <a:lnTo>
                    <a:pt x="630126" y="1143372"/>
                  </a:lnTo>
                  <a:lnTo>
                    <a:pt x="614146" y="1187990"/>
                  </a:lnTo>
                  <a:lnTo>
                    <a:pt x="593896" y="1230839"/>
                  </a:lnTo>
                  <a:lnTo>
                    <a:pt x="569508" y="1271600"/>
                  </a:lnTo>
                  <a:lnTo>
                    <a:pt x="541113" y="1309955"/>
                  </a:lnTo>
                  <a:lnTo>
                    <a:pt x="508844" y="1345587"/>
                  </a:lnTo>
                  <a:lnTo>
                    <a:pt x="473213" y="1377856"/>
                  </a:lnTo>
                  <a:lnTo>
                    <a:pt x="434857" y="1406251"/>
                  </a:lnTo>
                  <a:lnTo>
                    <a:pt x="394096" y="1430639"/>
                  </a:lnTo>
                  <a:lnTo>
                    <a:pt x="351247" y="1450889"/>
                  </a:lnTo>
                  <a:lnTo>
                    <a:pt x="306629" y="1466869"/>
                  </a:lnTo>
                  <a:lnTo>
                    <a:pt x="260561" y="1478447"/>
                  </a:lnTo>
                  <a:lnTo>
                    <a:pt x="213362" y="1485490"/>
                  </a:lnTo>
                  <a:lnTo>
                    <a:pt x="197762" y="1486262"/>
                  </a:lnTo>
                  <a:close/>
                </a:path>
              </a:pathLst>
            </a:custGeom>
            <a:solidFill>
              <a:srgbClr val="FFBD5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95412" y="0"/>
              <a:ext cx="3952874" cy="1504949"/>
            </a:xfrm>
            <a:prstGeom prst="rect">
              <a:avLst/>
            </a:prstGeom>
          </p:spPr>
        </p:pic>
      </p:grpSp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291169" y="121740"/>
            <a:ext cx="2971799" cy="1219199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44000" y="0"/>
            <a:ext cx="5000624" cy="1295399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016274" y="64590"/>
            <a:ext cx="3695699" cy="1362074"/>
          </a:xfrm>
          <a:prstGeom prst="rect">
            <a:avLst/>
          </a:prstGeom>
        </p:spPr>
      </p:pic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30"/>
              </a:spcBef>
            </a:pPr>
            <a:r>
              <a:rPr spc="-60" dirty="0"/>
              <a:t>Organized</a:t>
            </a:r>
            <a:r>
              <a:rPr spc="-100" dirty="0"/>
              <a:t> </a:t>
            </a:r>
            <a:r>
              <a:rPr spc="-10" dirty="0"/>
              <a:t>under</a:t>
            </a:r>
            <a:r>
              <a:rPr spc="-95" dirty="0"/>
              <a:t> </a:t>
            </a:r>
            <a:r>
              <a:rPr spc="-60" dirty="0"/>
              <a:t>Agamya</a:t>
            </a:r>
            <a:r>
              <a:rPr spc="-95" dirty="0"/>
              <a:t> </a:t>
            </a:r>
            <a:r>
              <a:rPr spc="-75" dirty="0"/>
              <a:t>Tech</a:t>
            </a:r>
            <a:r>
              <a:rPr spc="-95" dirty="0"/>
              <a:t> </a:t>
            </a:r>
            <a:r>
              <a:rPr spc="-30" dirty="0"/>
              <a:t>Summit</a:t>
            </a:r>
            <a:r>
              <a:rPr spc="-100" dirty="0"/>
              <a:t> </a:t>
            </a:r>
            <a:r>
              <a:rPr spc="-130" dirty="0"/>
              <a:t>2025</a:t>
            </a:r>
            <a:r>
              <a:rPr spc="-95" dirty="0"/>
              <a:t> </a:t>
            </a:r>
            <a:r>
              <a:rPr spc="325" dirty="0"/>
              <a:t>|</a:t>
            </a:r>
            <a:r>
              <a:rPr spc="-95" dirty="0"/>
              <a:t> </a:t>
            </a:r>
            <a:r>
              <a:rPr spc="-25" dirty="0"/>
              <a:t>Managed</a:t>
            </a:r>
            <a:r>
              <a:rPr spc="-95" dirty="0"/>
              <a:t> </a:t>
            </a:r>
            <a:r>
              <a:rPr spc="-50" dirty="0"/>
              <a:t>by</a:t>
            </a:r>
            <a:r>
              <a:rPr spc="-100" dirty="0"/>
              <a:t> </a:t>
            </a:r>
            <a:r>
              <a:rPr dirty="0"/>
              <a:t>IEEE</a:t>
            </a:r>
            <a:r>
              <a:rPr spc="-95" dirty="0"/>
              <a:t> </a:t>
            </a:r>
            <a:r>
              <a:rPr spc="-40" dirty="0"/>
              <a:t>Computer</a:t>
            </a:r>
            <a:r>
              <a:rPr spc="-95" dirty="0"/>
              <a:t> </a:t>
            </a:r>
            <a:r>
              <a:rPr spc="-40" dirty="0"/>
              <a:t>Society</a:t>
            </a:r>
            <a:r>
              <a:rPr spc="-95" dirty="0"/>
              <a:t> </a:t>
            </a:r>
            <a:r>
              <a:rPr dirty="0"/>
              <a:t>–</a:t>
            </a:r>
            <a:r>
              <a:rPr spc="-100" dirty="0"/>
              <a:t> </a:t>
            </a:r>
            <a:r>
              <a:rPr spc="-55" dirty="0"/>
              <a:t>KLEIT</a:t>
            </a:r>
            <a:r>
              <a:rPr spc="-95" dirty="0"/>
              <a:t> </a:t>
            </a:r>
            <a:r>
              <a:rPr spc="325" dirty="0"/>
              <a:t>|</a:t>
            </a:r>
            <a:r>
              <a:rPr spc="-95" dirty="0"/>
              <a:t> </a:t>
            </a:r>
            <a:r>
              <a:rPr dirty="0"/>
              <a:t>In</a:t>
            </a:r>
            <a:r>
              <a:rPr spc="-95" dirty="0"/>
              <a:t> </a:t>
            </a:r>
            <a:r>
              <a:rPr spc="-20" dirty="0"/>
              <a:t>Partnership</a:t>
            </a:r>
            <a:r>
              <a:rPr spc="-100" dirty="0"/>
              <a:t> </a:t>
            </a:r>
            <a:r>
              <a:rPr spc="-35" dirty="0"/>
              <a:t>with</a:t>
            </a:r>
            <a:r>
              <a:rPr spc="-95" dirty="0"/>
              <a:t> </a:t>
            </a:r>
            <a:r>
              <a:rPr spc="-10" dirty="0"/>
              <a:t>CySeck</a:t>
            </a:r>
            <a:endParaRPr spc="-1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9050" y="1792605"/>
            <a:ext cx="14211935" cy="12433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52855" algn="dist">
              <a:lnSpc>
                <a:spcPct val="100000"/>
              </a:lnSpc>
              <a:spcBef>
                <a:spcPts val="100"/>
              </a:spcBef>
            </a:pPr>
            <a:r>
              <a:rPr spc="-1255" dirty="0"/>
              <a:t>PROBLEM</a:t>
            </a:r>
            <a:r>
              <a:rPr spc="-400" dirty="0"/>
              <a:t> </a:t>
            </a:r>
            <a:r>
              <a:rPr spc="-1590" dirty="0"/>
              <a:t>STATEMENT</a:t>
            </a:r>
            <a:endParaRPr spc="-1590" dirty="0"/>
          </a:p>
        </p:txBody>
      </p:sp>
      <p:sp>
        <p:nvSpPr>
          <p:cNvPr id="3" name="object 3"/>
          <p:cNvSpPr txBox="1"/>
          <p:nvPr/>
        </p:nvSpPr>
        <p:spPr>
          <a:xfrm>
            <a:off x="1090930" y="3619500"/>
            <a:ext cx="15590520" cy="2151380"/>
          </a:xfrm>
          <a:prstGeom prst="rect">
            <a:avLst/>
          </a:prstGeom>
        </p:spPr>
        <p:txBody>
          <a:bodyPr vert="horz" wrap="square" lIns="0" tIns="136525" rIns="0" bIns="0" rtlCol="0">
            <a:spAutoFit/>
          </a:bodyPr>
          <a:lstStyle/>
          <a:p>
            <a:pPr marL="698500" indent="-685800">
              <a:lnSpc>
                <a:spcPct val="100000"/>
              </a:lnSpc>
              <a:spcBef>
                <a:spcPts val="1075"/>
              </a:spcBef>
              <a:buFont typeface="Arial" panose="020B0604020202020204" pitchFamily="34" charset="0"/>
              <a:buChar char="•"/>
              <a:tabLst>
                <a:tab pos="572770" algn="l"/>
              </a:tabLst>
            </a:pPr>
            <a:r>
              <a:rPr lang="en-US" altLang="en-US" sz="5000" u="sng">
                <a:latin typeface="Tahoma" panose="020B0604030504040204"/>
                <a:cs typeface="Tahoma" panose="020B0604030504040204"/>
              </a:rPr>
              <a:t>Crypto Price Alert Assistant</a:t>
            </a:r>
            <a:endParaRPr lang="en-US" altLang="en-US" sz="5000" u="sng">
              <a:latin typeface="Tahoma" panose="020B0604030504040204"/>
              <a:cs typeface="Tahoma" panose="020B0604030504040204"/>
            </a:endParaRPr>
          </a:p>
          <a:p>
            <a:pPr marL="469900" lvl="1" indent="0">
              <a:lnSpc>
                <a:spcPct val="100000"/>
              </a:lnSpc>
              <a:spcBef>
                <a:spcPts val="1075"/>
              </a:spcBef>
              <a:buNone/>
              <a:tabLst>
                <a:tab pos="572770" algn="l"/>
              </a:tabLst>
            </a:pPr>
            <a:r>
              <a:rPr lang="en-US" altLang="en-US" sz="3600">
                <a:latin typeface="Tahoma" panose="020B0604030504040204"/>
                <a:cs typeface="Tahoma" panose="020B0604030504040204"/>
              </a:rPr>
              <a:t>Develop a lightweight app that monitors selected cryptocurrencies and sends alerts when prices cross certain thresholds.</a:t>
            </a:r>
            <a:endParaRPr lang="en-US" altLang="en-US" sz="36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7583148" y="1"/>
            <a:ext cx="704850" cy="1438910"/>
          </a:xfrm>
          <a:custGeom>
            <a:avLst/>
            <a:gdLst/>
            <a:ahLst/>
            <a:cxnLst/>
            <a:rect l="l" t="t" r="r" b="b"/>
            <a:pathLst>
              <a:path w="704850" h="1438910">
                <a:moveTo>
                  <a:pt x="627353" y="1438637"/>
                </a:moveTo>
                <a:lnTo>
                  <a:pt x="453362" y="1438637"/>
                </a:lnTo>
                <a:lnTo>
                  <a:pt x="437762" y="1437865"/>
                </a:lnTo>
                <a:lnTo>
                  <a:pt x="390562" y="1430822"/>
                </a:lnTo>
                <a:lnTo>
                  <a:pt x="344494" y="1419244"/>
                </a:lnTo>
                <a:lnTo>
                  <a:pt x="299877" y="1403264"/>
                </a:lnTo>
                <a:lnTo>
                  <a:pt x="257028" y="1383014"/>
                </a:lnTo>
                <a:lnTo>
                  <a:pt x="216266" y="1358626"/>
                </a:lnTo>
                <a:lnTo>
                  <a:pt x="177911" y="1330231"/>
                </a:lnTo>
                <a:lnTo>
                  <a:pt x="142280" y="1297962"/>
                </a:lnTo>
                <a:lnTo>
                  <a:pt x="110010" y="1262331"/>
                </a:lnTo>
                <a:lnTo>
                  <a:pt x="81615" y="1223975"/>
                </a:lnTo>
                <a:lnTo>
                  <a:pt x="57227" y="1183214"/>
                </a:lnTo>
                <a:lnTo>
                  <a:pt x="36977" y="1140365"/>
                </a:lnTo>
                <a:lnTo>
                  <a:pt x="20997" y="1095747"/>
                </a:lnTo>
                <a:lnTo>
                  <a:pt x="9420" y="1049679"/>
                </a:lnTo>
                <a:lnTo>
                  <a:pt x="2377" y="1002480"/>
                </a:lnTo>
                <a:lnTo>
                  <a:pt x="0" y="954467"/>
                </a:lnTo>
                <a:lnTo>
                  <a:pt x="0" y="0"/>
                </a:lnTo>
                <a:lnTo>
                  <a:pt x="704850" y="0"/>
                </a:lnTo>
                <a:lnTo>
                  <a:pt x="704850" y="1427128"/>
                </a:lnTo>
                <a:lnTo>
                  <a:pt x="690152" y="1430822"/>
                </a:lnTo>
                <a:lnTo>
                  <a:pt x="642953" y="1437865"/>
                </a:lnTo>
                <a:lnTo>
                  <a:pt x="627353" y="1438637"/>
                </a:lnTo>
                <a:close/>
              </a:path>
            </a:pathLst>
          </a:custGeom>
          <a:solidFill>
            <a:srgbClr val="FFBD58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5" name="object 5"/>
          <p:cNvGrpSpPr/>
          <p:nvPr/>
        </p:nvGrpSpPr>
        <p:grpSpPr>
          <a:xfrm>
            <a:off x="0" y="9718118"/>
            <a:ext cx="18288000" cy="568960"/>
            <a:chOff x="0" y="9718118"/>
            <a:chExt cx="18288000" cy="568960"/>
          </a:xfrm>
        </p:grpSpPr>
        <p:sp>
          <p:nvSpPr>
            <p:cNvPr id="6" name="object 6"/>
            <p:cNvSpPr/>
            <p:nvPr/>
          </p:nvSpPr>
          <p:spPr>
            <a:xfrm>
              <a:off x="0" y="9889568"/>
              <a:ext cx="18288000" cy="397510"/>
            </a:xfrm>
            <a:custGeom>
              <a:avLst/>
              <a:gdLst/>
              <a:ahLst/>
              <a:cxnLst/>
              <a:rect l="l" t="t" r="r" b="b"/>
              <a:pathLst>
                <a:path w="18288000" h="397509">
                  <a:moveTo>
                    <a:pt x="0" y="397431"/>
                  </a:moveTo>
                  <a:lnTo>
                    <a:pt x="18288000" y="397431"/>
                  </a:lnTo>
                  <a:lnTo>
                    <a:pt x="18288000" y="0"/>
                  </a:lnTo>
                  <a:lnTo>
                    <a:pt x="0" y="0"/>
                  </a:lnTo>
                  <a:lnTo>
                    <a:pt x="0" y="397431"/>
                  </a:lnTo>
                  <a:close/>
                </a:path>
              </a:pathLst>
            </a:custGeom>
            <a:solidFill>
              <a:srgbClr val="1700A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0" y="9718118"/>
              <a:ext cx="18288000" cy="171450"/>
            </a:xfrm>
            <a:custGeom>
              <a:avLst/>
              <a:gdLst/>
              <a:ahLst/>
              <a:cxnLst/>
              <a:rect l="l" t="t" r="r" b="b"/>
              <a:pathLst>
                <a:path w="18288000" h="171450">
                  <a:moveTo>
                    <a:pt x="0" y="0"/>
                  </a:moveTo>
                  <a:lnTo>
                    <a:pt x="18287999" y="0"/>
                  </a:lnTo>
                  <a:lnTo>
                    <a:pt x="18287999" y="171449"/>
                  </a:lnTo>
                  <a:lnTo>
                    <a:pt x="0" y="1714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/>
          <p:nvPr/>
        </p:nvSpPr>
        <p:spPr>
          <a:xfrm>
            <a:off x="17586869" y="1736026"/>
            <a:ext cx="701675" cy="3914140"/>
          </a:xfrm>
          <a:custGeom>
            <a:avLst/>
            <a:gdLst/>
            <a:ahLst/>
            <a:cxnLst/>
            <a:rect l="l" t="t" r="r" b="b"/>
            <a:pathLst>
              <a:path w="701675" h="3914140">
                <a:moveTo>
                  <a:pt x="224817" y="80184"/>
                </a:moveTo>
                <a:lnTo>
                  <a:pt x="701129" y="80184"/>
                </a:lnTo>
                <a:lnTo>
                  <a:pt x="701129" y="642"/>
                </a:lnTo>
                <a:lnTo>
                  <a:pt x="69433" y="0"/>
                </a:lnTo>
                <a:lnTo>
                  <a:pt x="36641" y="1624"/>
                </a:lnTo>
                <a:lnTo>
                  <a:pt x="18347" y="9727"/>
                </a:lnTo>
                <a:lnTo>
                  <a:pt x="10387" y="28455"/>
                </a:lnTo>
                <a:lnTo>
                  <a:pt x="8596" y="61956"/>
                </a:lnTo>
                <a:lnTo>
                  <a:pt x="8589" y="79871"/>
                </a:lnTo>
                <a:lnTo>
                  <a:pt x="121188" y="79871"/>
                </a:lnTo>
                <a:lnTo>
                  <a:pt x="224817" y="80184"/>
                </a:lnTo>
                <a:close/>
              </a:path>
              <a:path w="701675" h="3914140">
                <a:moveTo>
                  <a:pt x="37646" y="1583241"/>
                </a:moveTo>
                <a:lnTo>
                  <a:pt x="55287" y="1579445"/>
                </a:lnTo>
                <a:lnTo>
                  <a:pt x="69418" y="1567192"/>
                </a:lnTo>
                <a:lnTo>
                  <a:pt x="78812" y="1547988"/>
                </a:lnTo>
                <a:lnTo>
                  <a:pt x="82247" y="1523337"/>
                </a:lnTo>
                <a:lnTo>
                  <a:pt x="82178" y="928570"/>
                </a:lnTo>
                <a:lnTo>
                  <a:pt x="82395" y="879013"/>
                </a:lnTo>
                <a:lnTo>
                  <a:pt x="82669" y="834617"/>
                </a:lnTo>
                <a:lnTo>
                  <a:pt x="83107" y="779904"/>
                </a:lnTo>
                <a:lnTo>
                  <a:pt x="83603" y="732463"/>
                </a:lnTo>
                <a:lnTo>
                  <a:pt x="84268" y="680803"/>
                </a:lnTo>
                <a:lnTo>
                  <a:pt x="85047" y="631256"/>
                </a:lnTo>
                <a:lnTo>
                  <a:pt x="85819" y="579304"/>
                </a:lnTo>
                <a:lnTo>
                  <a:pt x="86407" y="527356"/>
                </a:lnTo>
                <a:lnTo>
                  <a:pt x="86843" y="475410"/>
                </a:lnTo>
                <a:lnTo>
                  <a:pt x="87163" y="423467"/>
                </a:lnTo>
                <a:lnTo>
                  <a:pt x="87402" y="371527"/>
                </a:lnTo>
                <a:lnTo>
                  <a:pt x="87979" y="215715"/>
                </a:lnTo>
                <a:lnTo>
                  <a:pt x="88239" y="163779"/>
                </a:lnTo>
                <a:lnTo>
                  <a:pt x="88592" y="111844"/>
                </a:lnTo>
                <a:lnTo>
                  <a:pt x="121188" y="79871"/>
                </a:lnTo>
                <a:lnTo>
                  <a:pt x="8589" y="79871"/>
                </a:lnTo>
                <a:lnTo>
                  <a:pt x="8543" y="163779"/>
                </a:lnTo>
                <a:lnTo>
                  <a:pt x="8285" y="196132"/>
                </a:lnTo>
                <a:lnTo>
                  <a:pt x="6984" y="300020"/>
                </a:lnTo>
                <a:lnTo>
                  <a:pt x="2811" y="611661"/>
                </a:lnTo>
                <a:lnTo>
                  <a:pt x="8173" y="641891"/>
                </a:lnTo>
                <a:lnTo>
                  <a:pt x="10012" y="672109"/>
                </a:lnTo>
                <a:lnTo>
                  <a:pt x="8095" y="702303"/>
                </a:lnTo>
                <a:lnTo>
                  <a:pt x="2190" y="732463"/>
                </a:lnTo>
                <a:lnTo>
                  <a:pt x="2089" y="834617"/>
                </a:lnTo>
                <a:lnTo>
                  <a:pt x="1963" y="978129"/>
                </a:lnTo>
                <a:lnTo>
                  <a:pt x="1906" y="1038941"/>
                </a:lnTo>
                <a:lnTo>
                  <a:pt x="1781" y="1141106"/>
                </a:lnTo>
                <a:lnTo>
                  <a:pt x="1700" y="1192187"/>
                </a:lnTo>
                <a:lnTo>
                  <a:pt x="1604" y="1243268"/>
                </a:lnTo>
                <a:lnTo>
                  <a:pt x="1354" y="1345425"/>
                </a:lnTo>
                <a:lnTo>
                  <a:pt x="1194" y="1396501"/>
                </a:lnTo>
                <a:lnTo>
                  <a:pt x="0" y="1440145"/>
                </a:lnTo>
                <a:lnTo>
                  <a:pt x="0" y="1548975"/>
                </a:lnTo>
                <a:lnTo>
                  <a:pt x="7664" y="1565886"/>
                </a:lnTo>
                <a:lnTo>
                  <a:pt x="20812" y="1578249"/>
                </a:lnTo>
                <a:lnTo>
                  <a:pt x="37646" y="1583241"/>
                </a:lnTo>
                <a:close/>
              </a:path>
              <a:path w="701675" h="3914140">
                <a:moveTo>
                  <a:pt x="448761" y="3913849"/>
                </a:moveTo>
                <a:lnTo>
                  <a:pt x="701129" y="3913849"/>
                </a:lnTo>
                <a:lnTo>
                  <a:pt x="701129" y="3833363"/>
                </a:lnTo>
                <a:lnTo>
                  <a:pt x="313907" y="3832831"/>
                </a:lnTo>
                <a:lnTo>
                  <a:pt x="187504" y="3832831"/>
                </a:lnTo>
                <a:lnTo>
                  <a:pt x="155711" y="3832325"/>
                </a:lnTo>
                <a:lnTo>
                  <a:pt x="136715" y="3833824"/>
                </a:lnTo>
                <a:lnTo>
                  <a:pt x="121592" y="3839976"/>
                </a:lnTo>
                <a:lnTo>
                  <a:pt x="110994" y="3851587"/>
                </a:lnTo>
                <a:lnTo>
                  <a:pt x="105574" y="3869462"/>
                </a:lnTo>
                <a:lnTo>
                  <a:pt x="107779" y="3885166"/>
                </a:lnTo>
                <a:lnTo>
                  <a:pt x="117898" y="3897127"/>
                </a:lnTo>
                <a:lnTo>
                  <a:pt x="134747" y="3904959"/>
                </a:lnTo>
                <a:lnTo>
                  <a:pt x="157142" y="3908277"/>
                </a:lnTo>
                <a:lnTo>
                  <a:pt x="257290" y="3911342"/>
                </a:lnTo>
                <a:lnTo>
                  <a:pt x="448761" y="3913849"/>
                </a:lnTo>
                <a:close/>
              </a:path>
              <a:path w="701675" h="3914140">
                <a:moveTo>
                  <a:pt x="222372" y="3832831"/>
                </a:moveTo>
                <a:lnTo>
                  <a:pt x="320227" y="3832831"/>
                </a:lnTo>
                <a:lnTo>
                  <a:pt x="288308" y="3832631"/>
                </a:lnTo>
                <a:lnTo>
                  <a:pt x="255722" y="3832631"/>
                </a:lnTo>
                <a:lnTo>
                  <a:pt x="222372" y="3832831"/>
                </a:lnTo>
                <a:close/>
              </a:path>
            </a:pathLst>
          </a:custGeom>
          <a:solidFill>
            <a:srgbClr val="004AA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0" y="1736026"/>
            <a:ext cx="647700" cy="3914140"/>
          </a:xfrm>
          <a:custGeom>
            <a:avLst/>
            <a:gdLst/>
            <a:ahLst/>
            <a:cxnLst/>
            <a:rect l="l" t="t" r="r" b="b"/>
            <a:pathLst>
              <a:path w="647700" h="3914140">
                <a:moveTo>
                  <a:pt x="422450" y="80184"/>
                </a:moveTo>
                <a:lnTo>
                  <a:pt x="0" y="80184"/>
                </a:lnTo>
                <a:lnTo>
                  <a:pt x="0" y="642"/>
                </a:lnTo>
                <a:lnTo>
                  <a:pt x="577834" y="0"/>
                </a:lnTo>
                <a:lnTo>
                  <a:pt x="610625" y="1624"/>
                </a:lnTo>
                <a:lnTo>
                  <a:pt x="628920" y="9727"/>
                </a:lnTo>
                <a:lnTo>
                  <a:pt x="636880" y="28455"/>
                </a:lnTo>
                <a:lnTo>
                  <a:pt x="638670" y="61956"/>
                </a:lnTo>
                <a:lnTo>
                  <a:pt x="638678" y="79871"/>
                </a:lnTo>
                <a:lnTo>
                  <a:pt x="526079" y="79871"/>
                </a:lnTo>
                <a:lnTo>
                  <a:pt x="422450" y="80184"/>
                </a:lnTo>
                <a:close/>
              </a:path>
              <a:path w="647700" h="3914140">
                <a:moveTo>
                  <a:pt x="609620" y="1583241"/>
                </a:moveTo>
                <a:lnTo>
                  <a:pt x="591979" y="1579445"/>
                </a:lnTo>
                <a:lnTo>
                  <a:pt x="577849" y="1567192"/>
                </a:lnTo>
                <a:lnTo>
                  <a:pt x="568454" y="1547988"/>
                </a:lnTo>
                <a:lnTo>
                  <a:pt x="565019" y="1523337"/>
                </a:lnTo>
                <a:lnTo>
                  <a:pt x="565088" y="928570"/>
                </a:lnTo>
                <a:lnTo>
                  <a:pt x="564872" y="879013"/>
                </a:lnTo>
                <a:lnTo>
                  <a:pt x="564598" y="834617"/>
                </a:lnTo>
                <a:lnTo>
                  <a:pt x="564160" y="779904"/>
                </a:lnTo>
                <a:lnTo>
                  <a:pt x="563663" y="732463"/>
                </a:lnTo>
                <a:lnTo>
                  <a:pt x="562998" y="680803"/>
                </a:lnTo>
                <a:lnTo>
                  <a:pt x="562220" y="631256"/>
                </a:lnTo>
                <a:lnTo>
                  <a:pt x="561447" y="579304"/>
                </a:lnTo>
                <a:lnTo>
                  <a:pt x="560860" y="527356"/>
                </a:lnTo>
                <a:lnTo>
                  <a:pt x="560424" y="475410"/>
                </a:lnTo>
                <a:lnTo>
                  <a:pt x="560103" y="423467"/>
                </a:lnTo>
                <a:lnTo>
                  <a:pt x="559864" y="371527"/>
                </a:lnTo>
                <a:lnTo>
                  <a:pt x="559288" y="215715"/>
                </a:lnTo>
                <a:lnTo>
                  <a:pt x="559027" y="163779"/>
                </a:lnTo>
                <a:lnTo>
                  <a:pt x="558674" y="111844"/>
                </a:lnTo>
                <a:lnTo>
                  <a:pt x="526079" y="79871"/>
                </a:lnTo>
                <a:lnTo>
                  <a:pt x="638678" y="79871"/>
                </a:lnTo>
                <a:lnTo>
                  <a:pt x="638724" y="163779"/>
                </a:lnTo>
                <a:lnTo>
                  <a:pt x="638981" y="196132"/>
                </a:lnTo>
                <a:lnTo>
                  <a:pt x="640283" y="300020"/>
                </a:lnTo>
                <a:lnTo>
                  <a:pt x="644455" y="611661"/>
                </a:lnTo>
                <a:lnTo>
                  <a:pt x="639094" y="641891"/>
                </a:lnTo>
                <a:lnTo>
                  <a:pt x="637255" y="672109"/>
                </a:lnTo>
                <a:lnTo>
                  <a:pt x="639172" y="702303"/>
                </a:lnTo>
                <a:lnTo>
                  <a:pt x="645077" y="732463"/>
                </a:lnTo>
                <a:lnTo>
                  <a:pt x="645178" y="834617"/>
                </a:lnTo>
                <a:lnTo>
                  <a:pt x="645304" y="978129"/>
                </a:lnTo>
                <a:lnTo>
                  <a:pt x="645360" y="1038941"/>
                </a:lnTo>
                <a:lnTo>
                  <a:pt x="645486" y="1141106"/>
                </a:lnTo>
                <a:lnTo>
                  <a:pt x="645566" y="1192187"/>
                </a:lnTo>
                <a:lnTo>
                  <a:pt x="645663" y="1243268"/>
                </a:lnTo>
                <a:lnTo>
                  <a:pt x="645913" y="1345425"/>
                </a:lnTo>
                <a:lnTo>
                  <a:pt x="646072" y="1396501"/>
                </a:lnTo>
                <a:lnTo>
                  <a:pt x="647266" y="1440128"/>
                </a:lnTo>
                <a:lnTo>
                  <a:pt x="647266" y="1548977"/>
                </a:lnTo>
                <a:lnTo>
                  <a:pt x="639603" y="1565886"/>
                </a:lnTo>
                <a:lnTo>
                  <a:pt x="626454" y="1578249"/>
                </a:lnTo>
                <a:lnTo>
                  <a:pt x="609620" y="1583241"/>
                </a:lnTo>
                <a:close/>
              </a:path>
              <a:path w="647700" h="3914140">
                <a:moveTo>
                  <a:pt x="189659" y="3913902"/>
                </a:moveTo>
                <a:lnTo>
                  <a:pt x="0" y="3913902"/>
                </a:lnTo>
                <a:lnTo>
                  <a:pt x="0" y="3833363"/>
                </a:lnTo>
                <a:lnTo>
                  <a:pt x="333360" y="3832831"/>
                </a:lnTo>
                <a:lnTo>
                  <a:pt x="459763" y="3832831"/>
                </a:lnTo>
                <a:lnTo>
                  <a:pt x="491555" y="3832325"/>
                </a:lnTo>
                <a:lnTo>
                  <a:pt x="510551" y="3833824"/>
                </a:lnTo>
                <a:lnTo>
                  <a:pt x="525675" y="3839976"/>
                </a:lnTo>
                <a:lnTo>
                  <a:pt x="536273" y="3851587"/>
                </a:lnTo>
                <a:lnTo>
                  <a:pt x="541693" y="3869462"/>
                </a:lnTo>
                <a:lnTo>
                  <a:pt x="539487" y="3885166"/>
                </a:lnTo>
                <a:lnTo>
                  <a:pt x="529368" y="3897127"/>
                </a:lnTo>
                <a:lnTo>
                  <a:pt x="512519" y="3904959"/>
                </a:lnTo>
                <a:lnTo>
                  <a:pt x="490125" y="3908277"/>
                </a:lnTo>
                <a:lnTo>
                  <a:pt x="389977" y="3911342"/>
                </a:lnTo>
                <a:lnTo>
                  <a:pt x="189659" y="3913902"/>
                </a:lnTo>
                <a:close/>
              </a:path>
              <a:path w="647700" h="3914140">
                <a:moveTo>
                  <a:pt x="424895" y="3832831"/>
                </a:moveTo>
                <a:lnTo>
                  <a:pt x="327040" y="3832831"/>
                </a:lnTo>
                <a:lnTo>
                  <a:pt x="358959" y="3832631"/>
                </a:lnTo>
                <a:lnTo>
                  <a:pt x="391544" y="3832631"/>
                </a:lnTo>
                <a:lnTo>
                  <a:pt x="424895" y="3832831"/>
                </a:lnTo>
                <a:close/>
              </a:path>
            </a:pathLst>
          </a:custGeom>
          <a:solidFill>
            <a:srgbClr val="004AAC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0" name="object 10"/>
          <p:cNvGrpSpPr/>
          <p:nvPr/>
        </p:nvGrpSpPr>
        <p:grpSpPr>
          <a:xfrm>
            <a:off x="0" y="0"/>
            <a:ext cx="4648835" cy="1504950"/>
            <a:chOff x="0" y="0"/>
            <a:chExt cx="4648835" cy="1504950"/>
          </a:xfrm>
        </p:grpSpPr>
        <p:sp>
          <p:nvSpPr>
            <p:cNvPr id="11" name="object 11"/>
            <p:cNvSpPr/>
            <p:nvPr/>
          </p:nvSpPr>
          <p:spPr>
            <a:xfrm>
              <a:off x="0" y="1"/>
              <a:ext cx="651510" cy="1486535"/>
            </a:xfrm>
            <a:custGeom>
              <a:avLst/>
              <a:gdLst/>
              <a:ahLst/>
              <a:cxnLst/>
              <a:rect l="l" t="t" r="r" b="b"/>
              <a:pathLst>
                <a:path w="651510" h="1486535">
                  <a:moveTo>
                    <a:pt x="197762" y="1486262"/>
                  </a:moveTo>
                  <a:lnTo>
                    <a:pt x="23771" y="1486262"/>
                  </a:lnTo>
                  <a:lnTo>
                    <a:pt x="8171" y="1485490"/>
                  </a:lnTo>
                  <a:lnTo>
                    <a:pt x="0" y="1484270"/>
                  </a:lnTo>
                  <a:lnTo>
                    <a:pt x="0" y="0"/>
                  </a:lnTo>
                  <a:lnTo>
                    <a:pt x="651124" y="0"/>
                  </a:lnTo>
                  <a:lnTo>
                    <a:pt x="651124" y="1002092"/>
                  </a:lnTo>
                  <a:lnTo>
                    <a:pt x="648747" y="1050105"/>
                  </a:lnTo>
                  <a:lnTo>
                    <a:pt x="641704" y="1097304"/>
                  </a:lnTo>
                  <a:lnTo>
                    <a:pt x="630126" y="1143372"/>
                  </a:lnTo>
                  <a:lnTo>
                    <a:pt x="614146" y="1187990"/>
                  </a:lnTo>
                  <a:lnTo>
                    <a:pt x="593896" y="1230839"/>
                  </a:lnTo>
                  <a:lnTo>
                    <a:pt x="569508" y="1271600"/>
                  </a:lnTo>
                  <a:lnTo>
                    <a:pt x="541113" y="1309955"/>
                  </a:lnTo>
                  <a:lnTo>
                    <a:pt x="508844" y="1345587"/>
                  </a:lnTo>
                  <a:lnTo>
                    <a:pt x="473213" y="1377856"/>
                  </a:lnTo>
                  <a:lnTo>
                    <a:pt x="434857" y="1406251"/>
                  </a:lnTo>
                  <a:lnTo>
                    <a:pt x="394096" y="1430639"/>
                  </a:lnTo>
                  <a:lnTo>
                    <a:pt x="351247" y="1450889"/>
                  </a:lnTo>
                  <a:lnTo>
                    <a:pt x="306629" y="1466869"/>
                  </a:lnTo>
                  <a:lnTo>
                    <a:pt x="260561" y="1478447"/>
                  </a:lnTo>
                  <a:lnTo>
                    <a:pt x="213362" y="1485490"/>
                  </a:lnTo>
                  <a:lnTo>
                    <a:pt x="197762" y="1486262"/>
                  </a:lnTo>
                  <a:close/>
                </a:path>
              </a:pathLst>
            </a:custGeom>
            <a:solidFill>
              <a:srgbClr val="FFBD5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95412" y="0"/>
              <a:ext cx="3952874" cy="1504949"/>
            </a:xfrm>
            <a:prstGeom prst="rect">
              <a:avLst/>
            </a:prstGeom>
          </p:spPr>
        </p:pic>
      </p:grpSp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291169" y="121740"/>
            <a:ext cx="2971799" cy="1219199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44000" y="0"/>
            <a:ext cx="5000624" cy="1295399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016274" y="64590"/>
            <a:ext cx="3695699" cy="1362074"/>
          </a:xfrm>
          <a:prstGeom prst="rect">
            <a:avLst/>
          </a:prstGeom>
        </p:spPr>
      </p:pic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30"/>
              </a:spcBef>
            </a:pPr>
            <a:r>
              <a:rPr spc="-60" dirty="0"/>
              <a:t>Organized</a:t>
            </a:r>
            <a:r>
              <a:rPr spc="-100" dirty="0"/>
              <a:t> </a:t>
            </a:r>
            <a:r>
              <a:rPr spc="-10" dirty="0"/>
              <a:t>under</a:t>
            </a:r>
            <a:r>
              <a:rPr spc="-95" dirty="0"/>
              <a:t> </a:t>
            </a:r>
            <a:r>
              <a:rPr spc="-60" dirty="0"/>
              <a:t>Agamya</a:t>
            </a:r>
            <a:r>
              <a:rPr spc="-95" dirty="0"/>
              <a:t> </a:t>
            </a:r>
            <a:r>
              <a:rPr spc="-75" dirty="0"/>
              <a:t>Tech</a:t>
            </a:r>
            <a:r>
              <a:rPr spc="-95" dirty="0"/>
              <a:t> </a:t>
            </a:r>
            <a:r>
              <a:rPr spc="-30" dirty="0"/>
              <a:t>Summit</a:t>
            </a:r>
            <a:r>
              <a:rPr spc="-100" dirty="0"/>
              <a:t> </a:t>
            </a:r>
            <a:r>
              <a:rPr spc="-130" dirty="0"/>
              <a:t>2025</a:t>
            </a:r>
            <a:r>
              <a:rPr spc="-95" dirty="0"/>
              <a:t> </a:t>
            </a:r>
            <a:r>
              <a:rPr spc="325" dirty="0"/>
              <a:t>|</a:t>
            </a:r>
            <a:r>
              <a:rPr spc="-95" dirty="0"/>
              <a:t> </a:t>
            </a:r>
            <a:r>
              <a:rPr spc="-25" dirty="0"/>
              <a:t>Managed</a:t>
            </a:r>
            <a:r>
              <a:rPr spc="-95" dirty="0"/>
              <a:t> </a:t>
            </a:r>
            <a:r>
              <a:rPr spc="-50" dirty="0"/>
              <a:t>by</a:t>
            </a:r>
            <a:r>
              <a:rPr spc="-100" dirty="0"/>
              <a:t> </a:t>
            </a:r>
            <a:r>
              <a:rPr dirty="0"/>
              <a:t>IEEE</a:t>
            </a:r>
            <a:r>
              <a:rPr spc="-95" dirty="0"/>
              <a:t> </a:t>
            </a:r>
            <a:r>
              <a:rPr spc="-40" dirty="0"/>
              <a:t>Computer</a:t>
            </a:r>
            <a:r>
              <a:rPr spc="-95" dirty="0"/>
              <a:t> </a:t>
            </a:r>
            <a:r>
              <a:rPr spc="-40" dirty="0"/>
              <a:t>Society</a:t>
            </a:r>
            <a:r>
              <a:rPr spc="-95" dirty="0"/>
              <a:t> </a:t>
            </a:r>
            <a:r>
              <a:rPr dirty="0"/>
              <a:t>–</a:t>
            </a:r>
            <a:r>
              <a:rPr spc="-100" dirty="0"/>
              <a:t> </a:t>
            </a:r>
            <a:r>
              <a:rPr spc="-55" dirty="0"/>
              <a:t>KLEIT</a:t>
            </a:r>
            <a:r>
              <a:rPr spc="-95" dirty="0"/>
              <a:t> </a:t>
            </a:r>
            <a:r>
              <a:rPr spc="325" dirty="0"/>
              <a:t>|</a:t>
            </a:r>
            <a:r>
              <a:rPr spc="-95" dirty="0"/>
              <a:t> </a:t>
            </a:r>
            <a:r>
              <a:rPr dirty="0"/>
              <a:t>In</a:t>
            </a:r>
            <a:r>
              <a:rPr spc="-95" dirty="0"/>
              <a:t> </a:t>
            </a:r>
            <a:r>
              <a:rPr spc="-20" dirty="0"/>
              <a:t>Partnership</a:t>
            </a:r>
            <a:r>
              <a:rPr spc="-100" dirty="0"/>
              <a:t> </a:t>
            </a:r>
            <a:r>
              <a:rPr spc="-35" dirty="0"/>
              <a:t>with</a:t>
            </a:r>
            <a:r>
              <a:rPr spc="-95" dirty="0"/>
              <a:t> </a:t>
            </a:r>
            <a:r>
              <a:rPr spc="-10" dirty="0"/>
              <a:t>CySeck</a:t>
            </a:r>
            <a:endParaRPr spc="-1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08213" y="3994219"/>
            <a:ext cx="11838940" cy="2616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0" spc="-3025" dirty="0"/>
              <a:t>THANK</a:t>
            </a:r>
            <a:r>
              <a:rPr sz="17000" spc="-905" dirty="0"/>
              <a:t> </a:t>
            </a:r>
            <a:r>
              <a:rPr sz="17000" spc="-2310" dirty="0"/>
              <a:t>YOU</a:t>
            </a:r>
            <a:endParaRPr sz="17000"/>
          </a:p>
        </p:txBody>
      </p:sp>
      <p:sp>
        <p:nvSpPr>
          <p:cNvPr id="3" name="object 3"/>
          <p:cNvSpPr/>
          <p:nvPr/>
        </p:nvSpPr>
        <p:spPr>
          <a:xfrm>
            <a:off x="17583148" y="1"/>
            <a:ext cx="704850" cy="1438910"/>
          </a:xfrm>
          <a:custGeom>
            <a:avLst/>
            <a:gdLst/>
            <a:ahLst/>
            <a:cxnLst/>
            <a:rect l="l" t="t" r="r" b="b"/>
            <a:pathLst>
              <a:path w="704850" h="1438910">
                <a:moveTo>
                  <a:pt x="627353" y="1438637"/>
                </a:moveTo>
                <a:lnTo>
                  <a:pt x="453362" y="1438637"/>
                </a:lnTo>
                <a:lnTo>
                  <a:pt x="437762" y="1437865"/>
                </a:lnTo>
                <a:lnTo>
                  <a:pt x="390562" y="1430822"/>
                </a:lnTo>
                <a:lnTo>
                  <a:pt x="344494" y="1419244"/>
                </a:lnTo>
                <a:lnTo>
                  <a:pt x="299877" y="1403264"/>
                </a:lnTo>
                <a:lnTo>
                  <a:pt x="257028" y="1383014"/>
                </a:lnTo>
                <a:lnTo>
                  <a:pt x="216266" y="1358626"/>
                </a:lnTo>
                <a:lnTo>
                  <a:pt x="177911" y="1330231"/>
                </a:lnTo>
                <a:lnTo>
                  <a:pt x="142280" y="1297962"/>
                </a:lnTo>
                <a:lnTo>
                  <a:pt x="110010" y="1262331"/>
                </a:lnTo>
                <a:lnTo>
                  <a:pt x="81615" y="1223975"/>
                </a:lnTo>
                <a:lnTo>
                  <a:pt x="57227" y="1183214"/>
                </a:lnTo>
                <a:lnTo>
                  <a:pt x="36977" y="1140365"/>
                </a:lnTo>
                <a:lnTo>
                  <a:pt x="20997" y="1095747"/>
                </a:lnTo>
                <a:lnTo>
                  <a:pt x="9420" y="1049679"/>
                </a:lnTo>
                <a:lnTo>
                  <a:pt x="2377" y="1002480"/>
                </a:lnTo>
                <a:lnTo>
                  <a:pt x="0" y="954467"/>
                </a:lnTo>
                <a:lnTo>
                  <a:pt x="0" y="0"/>
                </a:lnTo>
                <a:lnTo>
                  <a:pt x="704850" y="0"/>
                </a:lnTo>
                <a:lnTo>
                  <a:pt x="704850" y="1427128"/>
                </a:lnTo>
                <a:lnTo>
                  <a:pt x="690152" y="1430822"/>
                </a:lnTo>
                <a:lnTo>
                  <a:pt x="642953" y="1437865"/>
                </a:lnTo>
                <a:lnTo>
                  <a:pt x="627353" y="1438637"/>
                </a:lnTo>
                <a:close/>
              </a:path>
            </a:pathLst>
          </a:custGeom>
          <a:solidFill>
            <a:srgbClr val="FFBD58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4" name="object 4"/>
          <p:cNvGrpSpPr/>
          <p:nvPr/>
        </p:nvGrpSpPr>
        <p:grpSpPr>
          <a:xfrm>
            <a:off x="0" y="9718118"/>
            <a:ext cx="18288000" cy="568960"/>
            <a:chOff x="0" y="9718118"/>
            <a:chExt cx="18288000" cy="568960"/>
          </a:xfrm>
        </p:grpSpPr>
        <p:sp>
          <p:nvSpPr>
            <p:cNvPr id="5" name="object 5"/>
            <p:cNvSpPr/>
            <p:nvPr/>
          </p:nvSpPr>
          <p:spPr>
            <a:xfrm>
              <a:off x="0" y="9889568"/>
              <a:ext cx="18288000" cy="397510"/>
            </a:xfrm>
            <a:custGeom>
              <a:avLst/>
              <a:gdLst/>
              <a:ahLst/>
              <a:cxnLst/>
              <a:rect l="l" t="t" r="r" b="b"/>
              <a:pathLst>
                <a:path w="18288000" h="397509">
                  <a:moveTo>
                    <a:pt x="0" y="397431"/>
                  </a:moveTo>
                  <a:lnTo>
                    <a:pt x="18288000" y="397431"/>
                  </a:lnTo>
                  <a:lnTo>
                    <a:pt x="18288000" y="0"/>
                  </a:lnTo>
                  <a:lnTo>
                    <a:pt x="0" y="0"/>
                  </a:lnTo>
                  <a:lnTo>
                    <a:pt x="0" y="397431"/>
                  </a:lnTo>
                  <a:close/>
                </a:path>
              </a:pathLst>
            </a:custGeom>
            <a:solidFill>
              <a:srgbClr val="1700A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9718118"/>
              <a:ext cx="18288000" cy="171450"/>
            </a:xfrm>
            <a:custGeom>
              <a:avLst/>
              <a:gdLst/>
              <a:ahLst/>
              <a:cxnLst/>
              <a:rect l="l" t="t" r="r" b="b"/>
              <a:pathLst>
                <a:path w="18288000" h="171450">
                  <a:moveTo>
                    <a:pt x="0" y="0"/>
                  </a:moveTo>
                  <a:lnTo>
                    <a:pt x="18287999" y="0"/>
                  </a:lnTo>
                  <a:lnTo>
                    <a:pt x="18287999" y="171449"/>
                  </a:lnTo>
                  <a:lnTo>
                    <a:pt x="0" y="1714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/>
          <p:nvPr/>
        </p:nvSpPr>
        <p:spPr>
          <a:xfrm>
            <a:off x="17586869" y="2956814"/>
            <a:ext cx="701675" cy="3914140"/>
          </a:xfrm>
          <a:custGeom>
            <a:avLst/>
            <a:gdLst/>
            <a:ahLst/>
            <a:cxnLst/>
            <a:rect l="l" t="t" r="r" b="b"/>
            <a:pathLst>
              <a:path w="701675" h="3914140">
                <a:moveTo>
                  <a:pt x="224817" y="80184"/>
                </a:moveTo>
                <a:lnTo>
                  <a:pt x="701129" y="80184"/>
                </a:lnTo>
                <a:lnTo>
                  <a:pt x="701129" y="642"/>
                </a:lnTo>
                <a:lnTo>
                  <a:pt x="69433" y="0"/>
                </a:lnTo>
                <a:lnTo>
                  <a:pt x="36641" y="1624"/>
                </a:lnTo>
                <a:lnTo>
                  <a:pt x="18347" y="9727"/>
                </a:lnTo>
                <a:lnTo>
                  <a:pt x="10387" y="28455"/>
                </a:lnTo>
                <a:lnTo>
                  <a:pt x="8596" y="61956"/>
                </a:lnTo>
                <a:lnTo>
                  <a:pt x="8589" y="79871"/>
                </a:lnTo>
                <a:lnTo>
                  <a:pt x="121188" y="79871"/>
                </a:lnTo>
                <a:lnTo>
                  <a:pt x="224817" y="80184"/>
                </a:lnTo>
                <a:close/>
              </a:path>
              <a:path w="701675" h="3914140">
                <a:moveTo>
                  <a:pt x="37646" y="1583241"/>
                </a:moveTo>
                <a:lnTo>
                  <a:pt x="55287" y="1579445"/>
                </a:lnTo>
                <a:lnTo>
                  <a:pt x="69418" y="1567192"/>
                </a:lnTo>
                <a:lnTo>
                  <a:pt x="78812" y="1547988"/>
                </a:lnTo>
                <a:lnTo>
                  <a:pt x="82247" y="1523337"/>
                </a:lnTo>
                <a:lnTo>
                  <a:pt x="82178" y="928570"/>
                </a:lnTo>
                <a:lnTo>
                  <a:pt x="82395" y="879013"/>
                </a:lnTo>
                <a:lnTo>
                  <a:pt x="82669" y="834617"/>
                </a:lnTo>
                <a:lnTo>
                  <a:pt x="83107" y="779904"/>
                </a:lnTo>
                <a:lnTo>
                  <a:pt x="83603" y="732463"/>
                </a:lnTo>
                <a:lnTo>
                  <a:pt x="84268" y="680803"/>
                </a:lnTo>
                <a:lnTo>
                  <a:pt x="85047" y="631256"/>
                </a:lnTo>
                <a:lnTo>
                  <a:pt x="85819" y="579304"/>
                </a:lnTo>
                <a:lnTo>
                  <a:pt x="86407" y="527356"/>
                </a:lnTo>
                <a:lnTo>
                  <a:pt x="86843" y="475410"/>
                </a:lnTo>
                <a:lnTo>
                  <a:pt x="87163" y="423467"/>
                </a:lnTo>
                <a:lnTo>
                  <a:pt x="87402" y="371527"/>
                </a:lnTo>
                <a:lnTo>
                  <a:pt x="87979" y="215715"/>
                </a:lnTo>
                <a:lnTo>
                  <a:pt x="88239" y="163779"/>
                </a:lnTo>
                <a:lnTo>
                  <a:pt x="88592" y="111844"/>
                </a:lnTo>
                <a:lnTo>
                  <a:pt x="121188" y="79871"/>
                </a:lnTo>
                <a:lnTo>
                  <a:pt x="8589" y="79871"/>
                </a:lnTo>
                <a:lnTo>
                  <a:pt x="8543" y="163779"/>
                </a:lnTo>
                <a:lnTo>
                  <a:pt x="8285" y="196132"/>
                </a:lnTo>
                <a:lnTo>
                  <a:pt x="6984" y="300020"/>
                </a:lnTo>
                <a:lnTo>
                  <a:pt x="2811" y="611661"/>
                </a:lnTo>
                <a:lnTo>
                  <a:pt x="8173" y="641891"/>
                </a:lnTo>
                <a:lnTo>
                  <a:pt x="10012" y="672109"/>
                </a:lnTo>
                <a:lnTo>
                  <a:pt x="8095" y="702303"/>
                </a:lnTo>
                <a:lnTo>
                  <a:pt x="2190" y="732463"/>
                </a:lnTo>
                <a:lnTo>
                  <a:pt x="2089" y="834617"/>
                </a:lnTo>
                <a:lnTo>
                  <a:pt x="1963" y="978129"/>
                </a:lnTo>
                <a:lnTo>
                  <a:pt x="1906" y="1038941"/>
                </a:lnTo>
                <a:lnTo>
                  <a:pt x="1781" y="1141106"/>
                </a:lnTo>
                <a:lnTo>
                  <a:pt x="1700" y="1192187"/>
                </a:lnTo>
                <a:lnTo>
                  <a:pt x="1604" y="1243268"/>
                </a:lnTo>
                <a:lnTo>
                  <a:pt x="1354" y="1345425"/>
                </a:lnTo>
                <a:lnTo>
                  <a:pt x="1194" y="1396501"/>
                </a:lnTo>
                <a:lnTo>
                  <a:pt x="0" y="1440145"/>
                </a:lnTo>
                <a:lnTo>
                  <a:pt x="0" y="1548975"/>
                </a:lnTo>
                <a:lnTo>
                  <a:pt x="7664" y="1565886"/>
                </a:lnTo>
                <a:lnTo>
                  <a:pt x="20812" y="1578249"/>
                </a:lnTo>
                <a:lnTo>
                  <a:pt x="37646" y="1583241"/>
                </a:lnTo>
                <a:close/>
              </a:path>
              <a:path w="701675" h="3914140">
                <a:moveTo>
                  <a:pt x="448761" y="3913849"/>
                </a:moveTo>
                <a:lnTo>
                  <a:pt x="701129" y="3913849"/>
                </a:lnTo>
                <a:lnTo>
                  <a:pt x="701129" y="3833363"/>
                </a:lnTo>
                <a:lnTo>
                  <a:pt x="313907" y="3832831"/>
                </a:lnTo>
                <a:lnTo>
                  <a:pt x="187504" y="3832831"/>
                </a:lnTo>
                <a:lnTo>
                  <a:pt x="155711" y="3832325"/>
                </a:lnTo>
                <a:lnTo>
                  <a:pt x="136715" y="3833824"/>
                </a:lnTo>
                <a:lnTo>
                  <a:pt x="121592" y="3839976"/>
                </a:lnTo>
                <a:lnTo>
                  <a:pt x="110994" y="3851587"/>
                </a:lnTo>
                <a:lnTo>
                  <a:pt x="105574" y="3869462"/>
                </a:lnTo>
                <a:lnTo>
                  <a:pt x="107779" y="3885166"/>
                </a:lnTo>
                <a:lnTo>
                  <a:pt x="117898" y="3897127"/>
                </a:lnTo>
                <a:lnTo>
                  <a:pt x="134747" y="3904959"/>
                </a:lnTo>
                <a:lnTo>
                  <a:pt x="157142" y="3908277"/>
                </a:lnTo>
                <a:lnTo>
                  <a:pt x="257290" y="3911342"/>
                </a:lnTo>
                <a:lnTo>
                  <a:pt x="448761" y="3913849"/>
                </a:lnTo>
                <a:close/>
              </a:path>
              <a:path w="701675" h="3914140">
                <a:moveTo>
                  <a:pt x="222372" y="3832831"/>
                </a:moveTo>
                <a:lnTo>
                  <a:pt x="320227" y="3832831"/>
                </a:lnTo>
                <a:lnTo>
                  <a:pt x="288308" y="3832631"/>
                </a:lnTo>
                <a:lnTo>
                  <a:pt x="255722" y="3832631"/>
                </a:lnTo>
                <a:lnTo>
                  <a:pt x="222372" y="3832831"/>
                </a:lnTo>
                <a:close/>
              </a:path>
            </a:pathLst>
          </a:custGeom>
          <a:solidFill>
            <a:srgbClr val="004AA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0" y="3097946"/>
            <a:ext cx="647700" cy="3914140"/>
          </a:xfrm>
          <a:custGeom>
            <a:avLst/>
            <a:gdLst/>
            <a:ahLst/>
            <a:cxnLst/>
            <a:rect l="l" t="t" r="r" b="b"/>
            <a:pathLst>
              <a:path w="647700" h="3914140">
                <a:moveTo>
                  <a:pt x="422450" y="80184"/>
                </a:moveTo>
                <a:lnTo>
                  <a:pt x="0" y="80184"/>
                </a:lnTo>
                <a:lnTo>
                  <a:pt x="0" y="642"/>
                </a:lnTo>
                <a:lnTo>
                  <a:pt x="577834" y="0"/>
                </a:lnTo>
                <a:lnTo>
                  <a:pt x="610625" y="1624"/>
                </a:lnTo>
                <a:lnTo>
                  <a:pt x="628920" y="9727"/>
                </a:lnTo>
                <a:lnTo>
                  <a:pt x="636880" y="28455"/>
                </a:lnTo>
                <a:lnTo>
                  <a:pt x="638670" y="61956"/>
                </a:lnTo>
                <a:lnTo>
                  <a:pt x="638678" y="79871"/>
                </a:lnTo>
                <a:lnTo>
                  <a:pt x="526079" y="79871"/>
                </a:lnTo>
                <a:lnTo>
                  <a:pt x="422450" y="80184"/>
                </a:lnTo>
                <a:close/>
              </a:path>
              <a:path w="647700" h="3914140">
                <a:moveTo>
                  <a:pt x="609620" y="1583241"/>
                </a:moveTo>
                <a:lnTo>
                  <a:pt x="591979" y="1579445"/>
                </a:lnTo>
                <a:lnTo>
                  <a:pt x="577849" y="1567192"/>
                </a:lnTo>
                <a:lnTo>
                  <a:pt x="568454" y="1547988"/>
                </a:lnTo>
                <a:lnTo>
                  <a:pt x="565019" y="1523337"/>
                </a:lnTo>
                <a:lnTo>
                  <a:pt x="565088" y="928570"/>
                </a:lnTo>
                <a:lnTo>
                  <a:pt x="564872" y="879013"/>
                </a:lnTo>
                <a:lnTo>
                  <a:pt x="564598" y="834617"/>
                </a:lnTo>
                <a:lnTo>
                  <a:pt x="564160" y="779904"/>
                </a:lnTo>
                <a:lnTo>
                  <a:pt x="563663" y="732463"/>
                </a:lnTo>
                <a:lnTo>
                  <a:pt x="562998" y="680803"/>
                </a:lnTo>
                <a:lnTo>
                  <a:pt x="562220" y="631256"/>
                </a:lnTo>
                <a:lnTo>
                  <a:pt x="561447" y="579304"/>
                </a:lnTo>
                <a:lnTo>
                  <a:pt x="560860" y="527356"/>
                </a:lnTo>
                <a:lnTo>
                  <a:pt x="560424" y="475410"/>
                </a:lnTo>
                <a:lnTo>
                  <a:pt x="560103" y="423467"/>
                </a:lnTo>
                <a:lnTo>
                  <a:pt x="559864" y="371527"/>
                </a:lnTo>
                <a:lnTo>
                  <a:pt x="559288" y="215715"/>
                </a:lnTo>
                <a:lnTo>
                  <a:pt x="559027" y="163779"/>
                </a:lnTo>
                <a:lnTo>
                  <a:pt x="558674" y="111844"/>
                </a:lnTo>
                <a:lnTo>
                  <a:pt x="526079" y="79871"/>
                </a:lnTo>
                <a:lnTo>
                  <a:pt x="638678" y="79871"/>
                </a:lnTo>
                <a:lnTo>
                  <a:pt x="638724" y="163779"/>
                </a:lnTo>
                <a:lnTo>
                  <a:pt x="638981" y="196132"/>
                </a:lnTo>
                <a:lnTo>
                  <a:pt x="640283" y="300020"/>
                </a:lnTo>
                <a:lnTo>
                  <a:pt x="644455" y="611661"/>
                </a:lnTo>
                <a:lnTo>
                  <a:pt x="639094" y="641891"/>
                </a:lnTo>
                <a:lnTo>
                  <a:pt x="637255" y="672109"/>
                </a:lnTo>
                <a:lnTo>
                  <a:pt x="639172" y="702303"/>
                </a:lnTo>
                <a:lnTo>
                  <a:pt x="645077" y="732463"/>
                </a:lnTo>
                <a:lnTo>
                  <a:pt x="645178" y="834617"/>
                </a:lnTo>
                <a:lnTo>
                  <a:pt x="645304" y="978129"/>
                </a:lnTo>
                <a:lnTo>
                  <a:pt x="645360" y="1038941"/>
                </a:lnTo>
                <a:lnTo>
                  <a:pt x="645486" y="1141106"/>
                </a:lnTo>
                <a:lnTo>
                  <a:pt x="645566" y="1192187"/>
                </a:lnTo>
                <a:lnTo>
                  <a:pt x="645663" y="1243268"/>
                </a:lnTo>
                <a:lnTo>
                  <a:pt x="645913" y="1345425"/>
                </a:lnTo>
                <a:lnTo>
                  <a:pt x="646072" y="1396501"/>
                </a:lnTo>
                <a:lnTo>
                  <a:pt x="647266" y="1440128"/>
                </a:lnTo>
                <a:lnTo>
                  <a:pt x="647266" y="1548977"/>
                </a:lnTo>
                <a:lnTo>
                  <a:pt x="639603" y="1565886"/>
                </a:lnTo>
                <a:lnTo>
                  <a:pt x="626454" y="1578249"/>
                </a:lnTo>
                <a:lnTo>
                  <a:pt x="609620" y="1583241"/>
                </a:lnTo>
                <a:close/>
              </a:path>
              <a:path w="647700" h="3914140">
                <a:moveTo>
                  <a:pt x="189659" y="3913902"/>
                </a:moveTo>
                <a:lnTo>
                  <a:pt x="0" y="3913902"/>
                </a:lnTo>
                <a:lnTo>
                  <a:pt x="0" y="3833363"/>
                </a:lnTo>
                <a:lnTo>
                  <a:pt x="333360" y="3832831"/>
                </a:lnTo>
                <a:lnTo>
                  <a:pt x="459763" y="3832831"/>
                </a:lnTo>
                <a:lnTo>
                  <a:pt x="491555" y="3832325"/>
                </a:lnTo>
                <a:lnTo>
                  <a:pt x="510551" y="3833824"/>
                </a:lnTo>
                <a:lnTo>
                  <a:pt x="525675" y="3839976"/>
                </a:lnTo>
                <a:lnTo>
                  <a:pt x="536273" y="3851587"/>
                </a:lnTo>
                <a:lnTo>
                  <a:pt x="541693" y="3869462"/>
                </a:lnTo>
                <a:lnTo>
                  <a:pt x="539487" y="3885166"/>
                </a:lnTo>
                <a:lnTo>
                  <a:pt x="529368" y="3897127"/>
                </a:lnTo>
                <a:lnTo>
                  <a:pt x="512519" y="3904959"/>
                </a:lnTo>
                <a:lnTo>
                  <a:pt x="490125" y="3908277"/>
                </a:lnTo>
                <a:lnTo>
                  <a:pt x="389977" y="3911342"/>
                </a:lnTo>
                <a:lnTo>
                  <a:pt x="189659" y="3913902"/>
                </a:lnTo>
                <a:close/>
              </a:path>
              <a:path w="647700" h="3914140">
                <a:moveTo>
                  <a:pt x="424895" y="3832831"/>
                </a:moveTo>
                <a:lnTo>
                  <a:pt x="327040" y="3832831"/>
                </a:lnTo>
                <a:lnTo>
                  <a:pt x="358959" y="3832631"/>
                </a:lnTo>
                <a:lnTo>
                  <a:pt x="391544" y="3832631"/>
                </a:lnTo>
                <a:lnTo>
                  <a:pt x="424895" y="3832831"/>
                </a:lnTo>
                <a:close/>
              </a:path>
            </a:pathLst>
          </a:custGeom>
          <a:solidFill>
            <a:srgbClr val="004AAC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9" name="object 9"/>
          <p:cNvGrpSpPr/>
          <p:nvPr/>
        </p:nvGrpSpPr>
        <p:grpSpPr>
          <a:xfrm>
            <a:off x="0" y="0"/>
            <a:ext cx="4648835" cy="1504950"/>
            <a:chOff x="0" y="0"/>
            <a:chExt cx="4648835" cy="1504950"/>
          </a:xfrm>
        </p:grpSpPr>
        <p:sp>
          <p:nvSpPr>
            <p:cNvPr id="10" name="object 10"/>
            <p:cNvSpPr/>
            <p:nvPr/>
          </p:nvSpPr>
          <p:spPr>
            <a:xfrm>
              <a:off x="0" y="1"/>
              <a:ext cx="651510" cy="1486535"/>
            </a:xfrm>
            <a:custGeom>
              <a:avLst/>
              <a:gdLst/>
              <a:ahLst/>
              <a:cxnLst/>
              <a:rect l="l" t="t" r="r" b="b"/>
              <a:pathLst>
                <a:path w="651510" h="1486535">
                  <a:moveTo>
                    <a:pt x="197762" y="1486262"/>
                  </a:moveTo>
                  <a:lnTo>
                    <a:pt x="23771" y="1486262"/>
                  </a:lnTo>
                  <a:lnTo>
                    <a:pt x="8171" y="1485490"/>
                  </a:lnTo>
                  <a:lnTo>
                    <a:pt x="0" y="1484270"/>
                  </a:lnTo>
                  <a:lnTo>
                    <a:pt x="0" y="0"/>
                  </a:lnTo>
                  <a:lnTo>
                    <a:pt x="651124" y="0"/>
                  </a:lnTo>
                  <a:lnTo>
                    <a:pt x="651124" y="1002092"/>
                  </a:lnTo>
                  <a:lnTo>
                    <a:pt x="648747" y="1050105"/>
                  </a:lnTo>
                  <a:lnTo>
                    <a:pt x="641704" y="1097304"/>
                  </a:lnTo>
                  <a:lnTo>
                    <a:pt x="630126" y="1143372"/>
                  </a:lnTo>
                  <a:lnTo>
                    <a:pt x="614146" y="1187990"/>
                  </a:lnTo>
                  <a:lnTo>
                    <a:pt x="593896" y="1230839"/>
                  </a:lnTo>
                  <a:lnTo>
                    <a:pt x="569508" y="1271600"/>
                  </a:lnTo>
                  <a:lnTo>
                    <a:pt x="541113" y="1309955"/>
                  </a:lnTo>
                  <a:lnTo>
                    <a:pt x="508844" y="1345587"/>
                  </a:lnTo>
                  <a:lnTo>
                    <a:pt x="473213" y="1377856"/>
                  </a:lnTo>
                  <a:lnTo>
                    <a:pt x="434857" y="1406251"/>
                  </a:lnTo>
                  <a:lnTo>
                    <a:pt x="394096" y="1430639"/>
                  </a:lnTo>
                  <a:lnTo>
                    <a:pt x="351247" y="1450889"/>
                  </a:lnTo>
                  <a:lnTo>
                    <a:pt x="306629" y="1466869"/>
                  </a:lnTo>
                  <a:lnTo>
                    <a:pt x="260561" y="1478447"/>
                  </a:lnTo>
                  <a:lnTo>
                    <a:pt x="213362" y="1485490"/>
                  </a:lnTo>
                  <a:lnTo>
                    <a:pt x="197762" y="1486262"/>
                  </a:lnTo>
                  <a:close/>
                </a:path>
              </a:pathLst>
            </a:custGeom>
            <a:solidFill>
              <a:srgbClr val="FFBD5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95412" y="0"/>
              <a:ext cx="3952874" cy="1504949"/>
            </a:xfrm>
            <a:prstGeom prst="rect">
              <a:avLst/>
            </a:prstGeom>
          </p:spPr>
        </p:pic>
      </p:grpSp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291169" y="121740"/>
            <a:ext cx="2971799" cy="1219199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44000" y="0"/>
            <a:ext cx="5000624" cy="1295399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016274" y="64590"/>
            <a:ext cx="3695699" cy="1362074"/>
          </a:xfrm>
          <a:prstGeom prst="rect">
            <a:avLst/>
          </a:prstGeom>
        </p:spPr>
      </p:pic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30"/>
              </a:spcBef>
            </a:pPr>
            <a:r>
              <a:rPr spc="-60" dirty="0"/>
              <a:t>Organized</a:t>
            </a:r>
            <a:r>
              <a:rPr spc="-100" dirty="0"/>
              <a:t> </a:t>
            </a:r>
            <a:r>
              <a:rPr spc="-10" dirty="0"/>
              <a:t>under</a:t>
            </a:r>
            <a:r>
              <a:rPr spc="-95" dirty="0"/>
              <a:t> </a:t>
            </a:r>
            <a:r>
              <a:rPr spc="-60" dirty="0"/>
              <a:t>Agamya</a:t>
            </a:r>
            <a:r>
              <a:rPr spc="-95" dirty="0"/>
              <a:t> </a:t>
            </a:r>
            <a:r>
              <a:rPr spc="-75" dirty="0"/>
              <a:t>Tech</a:t>
            </a:r>
            <a:r>
              <a:rPr spc="-95" dirty="0"/>
              <a:t> </a:t>
            </a:r>
            <a:r>
              <a:rPr spc="-30" dirty="0"/>
              <a:t>Summit</a:t>
            </a:r>
            <a:r>
              <a:rPr spc="-100" dirty="0"/>
              <a:t> </a:t>
            </a:r>
            <a:r>
              <a:rPr spc="-130" dirty="0"/>
              <a:t>2025</a:t>
            </a:r>
            <a:r>
              <a:rPr spc="-95" dirty="0"/>
              <a:t> </a:t>
            </a:r>
            <a:r>
              <a:rPr spc="325" dirty="0"/>
              <a:t>|</a:t>
            </a:r>
            <a:r>
              <a:rPr spc="-95" dirty="0"/>
              <a:t> </a:t>
            </a:r>
            <a:r>
              <a:rPr spc="-25" dirty="0"/>
              <a:t>Managed</a:t>
            </a:r>
            <a:r>
              <a:rPr spc="-95" dirty="0"/>
              <a:t> </a:t>
            </a:r>
            <a:r>
              <a:rPr spc="-50" dirty="0"/>
              <a:t>by</a:t>
            </a:r>
            <a:r>
              <a:rPr spc="-100" dirty="0"/>
              <a:t> </a:t>
            </a:r>
            <a:r>
              <a:rPr dirty="0"/>
              <a:t>IEEE</a:t>
            </a:r>
            <a:r>
              <a:rPr spc="-95" dirty="0"/>
              <a:t> </a:t>
            </a:r>
            <a:r>
              <a:rPr spc="-40" dirty="0"/>
              <a:t>Computer</a:t>
            </a:r>
            <a:r>
              <a:rPr spc="-95" dirty="0"/>
              <a:t> </a:t>
            </a:r>
            <a:r>
              <a:rPr spc="-40" dirty="0"/>
              <a:t>Society</a:t>
            </a:r>
            <a:r>
              <a:rPr spc="-95" dirty="0"/>
              <a:t> </a:t>
            </a:r>
            <a:r>
              <a:rPr dirty="0"/>
              <a:t>–</a:t>
            </a:r>
            <a:r>
              <a:rPr spc="-100" dirty="0"/>
              <a:t> </a:t>
            </a:r>
            <a:r>
              <a:rPr spc="-55" dirty="0"/>
              <a:t>KLEIT</a:t>
            </a:r>
            <a:r>
              <a:rPr spc="-95" dirty="0"/>
              <a:t> </a:t>
            </a:r>
            <a:r>
              <a:rPr spc="325" dirty="0"/>
              <a:t>|</a:t>
            </a:r>
            <a:r>
              <a:rPr spc="-95" dirty="0"/>
              <a:t> </a:t>
            </a:r>
            <a:r>
              <a:rPr dirty="0"/>
              <a:t>In</a:t>
            </a:r>
            <a:r>
              <a:rPr spc="-95" dirty="0"/>
              <a:t> </a:t>
            </a:r>
            <a:r>
              <a:rPr spc="-20" dirty="0"/>
              <a:t>Partnership</a:t>
            </a:r>
            <a:r>
              <a:rPr spc="-100" dirty="0"/>
              <a:t> </a:t>
            </a:r>
            <a:r>
              <a:rPr spc="-35" dirty="0"/>
              <a:t>with</a:t>
            </a:r>
            <a:r>
              <a:rPr spc="-95" dirty="0"/>
              <a:t> </a:t>
            </a:r>
            <a:r>
              <a:rPr spc="-10" dirty="0"/>
              <a:t>CySeck</a:t>
            </a:r>
            <a:endParaRPr spc="-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9050" y="1792605"/>
            <a:ext cx="14211935" cy="12433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52855" algn="dist">
              <a:lnSpc>
                <a:spcPct val="100000"/>
              </a:lnSpc>
              <a:spcBef>
                <a:spcPts val="100"/>
              </a:spcBef>
            </a:pPr>
            <a:r>
              <a:rPr b="1" spc="350" dirty="0">
                <a:latin typeface="Tahoma" panose="020B0604030504040204"/>
                <a:cs typeface="Tahoma" panose="020B0604030504040204"/>
                <a:sym typeface="+mn-ea"/>
              </a:rPr>
              <a:t>Who</a:t>
            </a:r>
            <a:r>
              <a:rPr b="1" spc="-204" dirty="0">
                <a:latin typeface="Tahoma" panose="020B0604030504040204"/>
                <a:cs typeface="Tahoma" panose="020B0604030504040204"/>
                <a:sym typeface="+mn-ea"/>
              </a:rPr>
              <a:t> </a:t>
            </a:r>
            <a:r>
              <a:rPr b="1" spc="355" dirty="0">
                <a:latin typeface="Tahoma" panose="020B0604030504040204"/>
                <a:cs typeface="Tahoma" panose="020B0604030504040204"/>
                <a:sym typeface="+mn-ea"/>
              </a:rPr>
              <a:t>faces</a:t>
            </a:r>
            <a:r>
              <a:rPr b="1" spc="-204" dirty="0">
                <a:latin typeface="Tahoma" panose="020B0604030504040204"/>
                <a:cs typeface="Tahoma" panose="020B0604030504040204"/>
                <a:sym typeface="+mn-ea"/>
              </a:rPr>
              <a:t> </a:t>
            </a:r>
            <a:r>
              <a:rPr b="1" dirty="0">
                <a:latin typeface="Tahoma" panose="020B0604030504040204"/>
                <a:cs typeface="Tahoma" panose="020B0604030504040204"/>
                <a:sym typeface="+mn-ea"/>
              </a:rPr>
              <a:t>this</a:t>
            </a:r>
            <a:r>
              <a:rPr b="1" spc="-204" dirty="0">
                <a:latin typeface="Tahoma" panose="020B0604030504040204"/>
                <a:cs typeface="Tahoma" panose="020B0604030504040204"/>
                <a:sym typeface="+mn-ea"/>
              </a:rPr>
              <a:t> </a:t>
            </a:r>
            <a:r>
              <a:rPr b="1" spc="385" dirty="0">
                <a:latin typeface="Tahoma" panose="020B0604030504040204"/>
                <a:cs typeface="Tahoma" panose="020B0604030504040204"/>
                <a:sym typeface="+mn-ea"/>
              </a:rPr>
              <a:t>problem?</a:t>
            </a:r>
            <a:endParaRPr b="1" spc="-1590" dirty="0"/>
          </a:p>
        </p:txBody>
      </p:sp>
      <p:sp>
        <p:nvSpPr>
          <p:cNvPr id="3" name="object 3"/>
          <p:cNvSpPr txBox="1"/>
          <p:nvPr/>
        </p:nvSpPr>
        <p:spPr>
          <a:xfrm>
            <a:off x="2209800" y="3086100"/>
            <a:ext cx="12771120" cy="6040755"/>
          </a:xfrm>
          <a:prstGeom prst="rect">
            <a:avLst/>
          </a:prstGeom>
        </p:spPr>
        <p:txBody>
          <a:bodyPr vert="horz" wrap="square" lIns="0" tIns="136525" rIns="0" bIns="0" rtlCol="0">
            <a:noAutofit/>
          </a:bodyPr>
          <a:lstStyle/>
          <a:p>
            <a:pPr marL="1612900" lvl="2" indent="-685800">
              <a:lnSpc>
                <a:spcPct val="100000"/>
              </a:lnSpc>
              <a:spcBef>
                <a:spcPts val="1075"/>
              </a:spcBef>
              <a:buFont typeface="Arial" panose="020B0604020202020204" pitchFamily="34" charset="0"/>
              <a:buChar char="•"/>
              <a:tabLst>
                <a:tab pos="572770" algn="l"/>
              </a:tabLst>
            </a:pPr>
            <a:r>
              <a:rPr lang="en-US" altLang="en-US" sz="4000">
                <a:latin typeface="Tahoma" panose="020B0604030504040204"/>
                <a:cs typeface="Tahoma" panose="020B0604030504040204"/>
              </a:rPr>
              <a:t>Active traders need immediate alerts to execute their time-sensitive buy and sell orders.</a:t>
            </a:r>
            <a:endParaRPr lang="en-US" altLang="en-US" sz="4000">
              <a:latin typeface="Tahoma" panose="020B0604030504040204"/>
              <a:cs typeface="Tahoma" panose="020B0604030504040204"/>
            </a:endParaRPr>
          </a:p>
          <a:p>
            <a:pPr marL="1612900" lvl="2" indent="-685800">
              <a:lnSpc>
                <a:spcPct val="100000"/>
              </a:lnSpc>
              <a:spcBef>
                <a:spcPts val="1075"/>
              </a:spcBef>
              <a:buFont typeface="Arial" panose="020B0604020202020204" pitchFamily="34" charset="0"/>
              <a:buChar char="•"/>
              <a:tabLst>
                <a:tab pos="572770" algn="l"/>
              </a:tabLst>
            </a:pPr>
            <a:r>
              <a:rPr lang="en-US" altLang="en-US" sz="4000">
                <a:latin typeface="Tahoma" panose="020B0604030504040204"/>
                <a:cs typeface="Tahoma" panose="020B0604030504040204"/>
              </a:rPr>
              <a:t>Long-term investors want notifications for major price swings to identify opportune moments to buy more or take profits.</a:t>
            </a:r>
            <a:endParaRPr lang="en-US" altLang="en-US" sz="4000">
              <a:latin typeface="Tahoma" panose="020B0604030504040204"/>
              <a:cs typeface="Tahoma" panose="020B0604030504040204"/>
            </a:endParaRPr>
          </a:p>
          <a:p>
            <a:pPr marL="1612900" lvl="2" indent="-685800">
              <a:lnSpc>
                <a:spcPct val="100000"/>
              </a:lnSpc>
              <a:spcBef>
                <a:spcPts val="1075"/>
              </a:spcBef>
              <a:buFont typeface="Arial" panose="020B0604020202020204" pitchFamily="34" charset="0"/>
              <a:buChar char="•"/>
              <a:tabLst>
                <a:tab pos="572770" algn="l"/>
              </a:tabLst>
            </a:pPr>
            <a:r>
              <a:rPr lang="en-US" altLang="en-US" sz="4000">
                <a:latin typeface="Tahoma" panose="020B0604030504040204"/>
                <a:cs typeface="Tahoma" panose="020B0604030504040204"/>
              </a:rPr>
              <a:t>Casual enthusiasts wish to track key movements in their holdings without the need for constant, active monitoring.</a:t>
            </a:r>
            <a:endParaRPr lang="en-US" altLang="en-US" sz="4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7583148" y="1"/>
            <a:ext cx="704850" cy="1438910"/>
          </a:xfrm>
          <a:custGeom>
            <a:avLst/>
            <a:gdLst/>
            <a:ahLst/>
            <a:cxnLst/>
            <a:rect l="l" t="t" r="r" b="b"/>
            <a:pathLst>
              <a:path w="704850" h="1438910">
                <a:moveTo>
                  <a:pt x="627353" y="1438637"/>
                </a:moveTo>
                <a:lnTo>
                  <a:pt x="453362" y="1438637"/>
                </a:lnTo>
                <a:lnTo>
                  <a:pt x="437762" y="1437865"/>
                </a:lnTo>
                <a:lnTo>
                  <a:pt x="390562" y="1430822"/>
                </a:lnTo>
                <a:lnTo>
                  <a:pt x="344494" y="1419244"/>
                </a:lnTo>
                <a:lnTo>
                  <a:pt x="299877" y="1403264"/>
                </a:lnTo>
                <a:lnTo>
                  <a:pt x="257028" y="1383014"/>
                </a:lnTo>
                <a:lnTo>
                  <a:pt x="216266" y="1358626"/>
                </a:lnTo>
                <a:lnTo>
                  <a:pt x="177911" y="1330231"/>
                </a:lnTo>
                <a:lnTo>
                  <a:pt x="142280" y="1297962"/>
                </a:lnTo>
                <a:lnTo>
                  <a:pt x="110010" y="1262331"/>
                </a:lnTo>
                <a:lnTo>
                  <a:pt x="81615" y="1223975"/>
                </a:lnTo>
                <a:lnTo>
                  <a:pt x="57227" y="1183214"/>
                </a:lnTo>
                <a:lnTo>
                  <a:pt x="36977" y="1140365"/>
                </a:lnTo>
                <a:lnTo>
                  <a:pt x="20997" y="1095747"/>
                </a:lnTo>
                <a:lnTo>
                  <a:pt x="9420" y="1049679"/>
                </a:lnTo>
                <a:lnTo>
                  <a:pt x="2377" y="1002480"/>
                </a:lnTo>
                <a:lnTo>
                  <a:pt x="0" y="954467"/>
                </a:lnTo>
                <a:lnTo>
                  <a:pt x="0" y="0"/>
                </a:lnTo>
                <a:lnTo>
                  <a:pt x="704850" y="0"/>
                </a:lnTo>
                <a:lnTo>
                  <a:pt x="704850" y="1427128"/>
                </a:lnTo>
                <a:lnTo>
                  <a:pt x="690152" y="1430822"/>
                </a:lnTo>
                <a:lnTo>
                  <a:pt x="642953" y="1437865"/>
                </a:lnTo>
                <a:lnTo>
                  <a:pt x="627353" y="1438637"/>
                </a:lnTo>
                <a:close/>
              </a:path>
            </a:pathLst>
          </a:custGeom>
          <a:solidFill>
            <a:srgbClr val="FFBD58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5" name="object 5"/>
          <p:cNvGrpSpPr/>
          <p:nvPr/>
        </p:nvGrpSpPr>
        <p:grpSpPr>
          <a:xfrm>
            <a:off x="0" y="9718118"/>
            <a:ext cx="18288000" cy="568960"/>
            <a:chOff x="0" y="9718118"/>
            <a:chExt cx="18288000" cy="568960"/>
          </a:xfrm>
        </p:grpSpPr>
        <p:sp>
          <p:nvSpPr>
            <p:cNvPr id="6" name="object 6"/>
            <p:cNvSpPr/>
            <p:nvPr/>
          </p:nvSpPr>
          <p:spPr>
            <a:xfrm>
              <a:off x="0" y="9889568"/>
              <a:ext cx="18288000" cy="397510"/>
            </a:xfrm>
            <a:custGeom>
              <a:avLst/>
              <a:gdLst/>
              <a:ahLst/>
              <a:cxnLst/>
              <a:rect l="l" t="t" r="r" b="b"/>
              <a:pathLst>
                <a:path w="18288000" h="397509">
                  <a:moveTo>
                    <a:pt x="0" y="397431"/>
                  </a:moveTo>
                  <a:lnTo>
                    <a:pt x="18288000" y="397431"/>
                  </a:lnTo>
                  <a:lnTo>
                    <a:pt x="18288000" y="0"/>
                  </a:lnTo>
                  <a:lnTo>
                    <a:pt x="0" y="0"/>
                  </a:lnTo>
                  <a:lnTo>
                    <a:pt x="0" y="397431"/>
                  </a:lnTo>
                  <a:close/>
                </a:path>
              </a:pathLst>
            </a:custGeom>
            <a:solidFill>
              <a:srgbClr val="1700A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0" y="9718118"/>
              <a:ext cx="18288000" cy="171450"/>
            </a:xfrm>
            <a:custGeom>
              <a:avLst/>
              <a:gdLst/>
              <a:ahLst/>
              <a:cxnLst/>
              <a:rect l="l" t="t" r="r" b="b"/>
              <a:pathLst>
                <a:path w="18288000" h="171450">
                  <a:moveTo>
                    <a:pt x="0" y="0"/>
                  </a:moveTo>
                  <a:lnTo>
                    <a:pt x="18287999" y="0"/>
                  </a:lnTo>
                  <a:lnTo>
                    <a:pt x="18287999" y="171449"/>
                  </a:lnTo>
                  <a:lnTo>
                    <a:pt x="0" y="1714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/>
          <p:nvPr/>
        </p:nvSpPr>
        <p:spPr>
          <a:xfrm>
            <a:off x="17586869" y="1736026"/>
            <a:ext cx="701675" cy="3914140"/>
          </a:xfrm>
          <a:custGeom>
            <a:avLst/>
            <a:gdLst/>
            <a:ahLst/>
            <a:cxnLst/>
            <a:rect l="l" t="t" r="r" b="b"/>
            <a:pathLst>
              <a:path w="701675" h="3914140">
                <a:moveTo>
                  <a:pt x="224817" y="80184"/>
                </a:moveTo>
                <a:lnTo>
                  <a:pt x="701129" y="80184"/>
                </a:lnTo>
                <a:lnTo>
                  <a:pt x="701129" y="642"/>
                </a:lnTo>
                <a:lnTo>
                  <a:pt x="69433" y="0"/>
                </a:lnTo>
                <a:lnTo>
                  <a:pt x="36641" y="1624"/>
                </a:lnTo>
                <a:lnTo>
                  <a:pt x="18347" y="9727"/>
                </a:lnTo>
                <a:lnTo>
                  <a:pt x="10387" y="28455"/>
                </a:lnTo>
                <a:lnTo>
                  <a:pt x="8596" y="61956"/>
                </a:lnTo>
                <a:lnTo>
                  <a:pt x="8589" y="79871"/>
                </a:lnTo>
                <a:lnTo>
                  <a:pt x="121188" y="79871"/>
                </a:lnTo>
                <a:lnTo>
                  <a:pt x="224817" y="80184"/>
                </a:lnTo>
                <a:close/>
              </a:path>
              <a:path w="701675" h="3914140">
                <a:moveTo>
                  <a:pt x="37646" y="1583241"/>
                </a:moveTo>
                <a:lnTo>
                  <a:pt x="55287" y="1579445"/>
                </a:lnTo>
                <a:lnTo>
                  <a:pt x="69418" y="1567192"/>
                </a:lnTo>
                <a:lnTo>
                  <a:pt x="78812" y="1547988"/>
                </a:lnTo>
                <a:lnTo>
                  <a:pt x="82247" y="1523337"/>
                </a:lnTo>
                <a:lnTo>
                  <a:pt x="82178" y="928570"/>
                </a:lnTo>
                <a:lnTo>
                  <a:pt x="82395" y="879013"/>
                </a:lnTo>
                <a:lnTo>
                  <a:pt x="82669" y="834617"/>
                </a:lnTo>
                <a:lnTo>
                  <a:pt x="83107" y="779904"/>
                </a:lnTo>
                <a:lnTo>
                  <a:pt x="83603" y="732463"/>
                </a:lnTo>
                <a:lnTo>
                  <a:pt x="84268" y="680803"/>
                </a:lnTo>
                <a:lnTo>
                  <a:pt x="85047" y="631256"/>
                </a:lnTo>
                <a:lnTo>
                  <a:pt x="85819" y="579304"/>
                </a:lnTo>
                <a:lnTo>
                  <a:pt x="86407" y="527356"/>
                </a:lnTo>
                <a:lnTo>
                  <a:pt x="86843" y="475410"/>
                </a:lnTo>
                <a:lnTo>
                  <a:pt x="87163" y="423467"/>
                </a:lnTo>
                <a:lnTo>
                  <a:pt x="87402" y="371527"/>
                </a:lnTo>
                <a:lnTo>
                  <a:pt x="87979" y="215715"/>
                </a:lnTo>
                <a:lnTo>
                  <a:pt x="88239" y="163779"/>
                </a:lnTo>
                <a:lnTo>
                  <a:pt x="88592" y="111844"/>
                </a:lnTo>
                <a:lnTo>
                  <a:pt x="121188" y="79871"/>
                </a:lnTo>
                <a:lnTo>
                  <a:pt x="8589" y="79871"/>
                </a:lnTo>
                <a:lnTo>
                  <a:pt x="8543" y="163779"/>
                </a:lnTo>
                <a:lnTo>
                  <a:pt x="8285" y="196132"/>
                </a:lnTo>
                <a:lnTo>
                  <a:pt x="6984" y="300020"/>
                </a:lnTo>
                <a:lnTo>
                  <a:pt x="2811" y="611661"/>
                </a:lnTo>
                <a:lnTo>
                  <a:pt x="8173" y="641891"/>
                </a:lnTo>
                <a:lnTo>
                  <a:pt x="10012" y="672109"/>
                </a:lnTo>
                <a:lnTo>
                  <a:pt x="8095" y="702303"/>
                </a:lnTo>
                <a:lnTo>
                  <a:pt x="2190" y="732463"/>
                </a:lnTo>
                <a:lnTo>
                  <a:pt x="2089" y="834617"/>
                </a:lnTo>
                <a:lnTo>
                  <a:pt x="1963" y="978129"/>
                </a:lnTo>
                <a:lnTo>
                  <a:pt x="1906" y="1038941"/>
                </a:lnTo>
                <a:lnTo>
                  <a:pt x="1781" y="1141106"/>
                </a:lnTo>
                <a:lnTo>
                  <a:pt x="1700" y="1192187"/>
                </a:lnTo>
                <a:lnTo>
                  <a:pt x="1604" y="1243268"/>
                </a:lnTo>
                <a:lnTo>
                  <a:pt x="1354" y="1345425"/>
                </a:lnTo>
                <a:lnTo>
                  <a:pt x="1194" y="1396501"/>
                </a:lnTo>
                <a:lnTo>
                  <a:pt x="0" y="1440145"/>
                </a:lnTo>
                <a:lnTo>
                  <a:pt x="0" y="1548975"/>
                </a:lnTo>
                <a:lnTo>
                  <a:pt x="7664" y="1565886"/>
                </a:lnTo>
                <a:lnTo>
                  <a:pt x="20812" y="1578249"/>
                </a:lnTo>
                <a:lnTo>
                  <a:pt x="37646" y="1583241"/>
                </a:lnTo>
                <a:close/>
              </a:path>
              <a:path w="701675" h="3914140">
                <a:moveTo>
                  <a:pt x="448761" y="3913849"/>
                </a:moveTo>
                <a:lnTo>
                  <a:pt x="701129" y="3913849"/>
                </a:lnTo>
                <a:lnTo>
                  <a:pt x="701129" y="3833363"/>
                </a:lnTo>
                <a:lnTo>
                  <a:pt x="313907" y="3832831"/>
                </a:lnTo>
                <a:lnTo>
                  <a:pt x="187504" y="3832831"/>
                </a:lnTo>
                <a:lnTo>
                  <a:pt x="155711" y="3832325"/>
                </a:lnTo>
                <a:lnTo>
                  <a:pt x="136715" y="3833824"/>
                </a:lnTo>
                <a:lnTo>
                  <a:pt x="121592" y="3839976"/>
                </a:lnTo>
                <a:lnTo>
                  <a:pt x="110994" y="3851587"/>
                </a:lnTo>
                <a:lnTo>
                  <a:pt x="105574" y="3869462"/>
                </a:lnTo>
                <a:lnTo>
                  <a:pt x="107779" y="3885166"/>
                </a:lnTo>
                <a:lnTo>
                  <a:pt x="117898" y="3897127"/>
                </a:lnTo>
                <a:lnTo>
                  <a:pt x="134747" y="3904959"/>
                </a:lnTo>
                <a:lnTo>
                  <a:pt x="157142" y="3908277"/>
                </a:lnTo>
                <a:lnTo>
                  <a:pt x="257290" y="3911342"/>
                </a:lnTo>
                <a:lnTo>
                  <a:pt x="448761" y="3913849"/>
                </a:lnTo>
                <a:close/>
              </a:path>
              <a:path w="701675" h="3914140">
                <a:moveTo>
                  <a:pt x="222372" y="3832831"/>
                </a:moveTo>
                <a:lnTo>
                  <a:pt x="320227" y="3832831"/>
                </a:lnTo>
                <a:lnTo>
                  <a:pt x="288308" y="3832631"/>
                </a:lnTo>
                <a:lnTo>
                  <a:pt x="255722" y="3832631"/>
                </a:lnTo>
                <a:lnTo>
                  <a:pt x="222372" y="3832831"/>
                </a:lnTo>
                <a:close/>
              </a:path>
            </a:pathLst>
          </a:custGeom>
          <a:solidFill>
            <a:srgbClr val="004AA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0" y="1736026"/>
            <a:ext cx="647700" cy="3914140"/>
          </a:xfrm>
          <a:custGeom>
            <a:avLst/>
            <a:gdLst/>
            <a:ahLst/>
            <a:cxnLst/>
            <a:rect l="l" t="t" r="r" b="b"/>
            <a:pathLst>
              <a:path w="647700" h="3914140">
                <a:moveTo>
                  <a:pt x="422450" y="80184"/>
                </a:moveTo>
                <a:lnTo>
                  <a:pt x="0" y="80184"/>
                </a:lnTo>
                <a:lnTo>
                  <a:pt x="0" y="642"/>
                </a:lnTo>
                <a:lnTo>
                  <a:pt x="577834" y="0"/>
                </a:lnTo>
                <a:lnTo>
                  <a:pt x="610625" y="1624"/>
                </a:lnTo>
                <a:lnTo>
                  <a:pt x="628920" y="9727"/>
                </a:lnTo>
                <a:lnTo>
                  <a:pt x="636880" y="28455"/>
                </a:lnTo>
                <a:lnTo>
                  <a:pt x="638670" y="61956"/>
                </a:lnTo>
                <a:lnTo>
                  <a:pt x="638678" y="79871"/>
                </a:lnTo>
                <a:lnTo>
                  <a:pt x="526079" y="79871"/>
                </a:lnTo>
                <a:lnTo>
                  <a:pt x="422450" y="80184"/>
                </a:lnTo>
                <a:close/>
              </a:path>
              <a:path w="647700" h="3914140">
                <a:moveTo>
                  <a:pt x="609620" y="1583241"/>
                </a:moveTo>
                <a:lnTo>
                  <a:pt x="591979" y="1579445"/>
                </a:lnTo>
                <a:lnTo>
                  <a:pt x="577849" y="1567192"/>
                </a:lnTo>
                <a:lnTo>
                  <a:pt x="568454" y="1547988"/>
                </a:lnTo>
                <a:lnTo>
                  <a:pt x="565019" y="1523337"/>
                </a:lnTo>
                <a:lnTo>
                  <a:pt x="565088" y="928570"/>
                </a:lnTo>
                <a:lnTo>
                  <a:pt x="564872" y="879013"/>
                </a:lnTo>
                <a:lnTo>
                  <a:pt x="564598" y="834617"/>
                </a:lnTo>
                <a:lnTo>
                  <a:pt x="564160" y="779904"/>
                </a:lnTo>
                <a:lnTo>
                  <a:pt x="563663" y="732463"/>
                </a:lnTo>
                <a:lnTo>
                  <a:pt x="562998" y="680803"/>
                </a:lnTo>
                <a:lnTo>
                  <a:pt x="562220" y="631256"/>
                </a:lnTo>
                <a:lnTo>
                  <a:pt x="561447" y="579304"/>
                </a:lnTo>
                <a:lnTo>
                  <a:pt x="560860" y="527356"/>
                </a:lnTo>
                <a:lnTo>
                  <a:pt x="560424" y="475410"/>
                </a:lnTo>
                <a:lnTo>
                  <a:pt x="560103" y="423467"/>
                </a:lnTo>
                <a:lnTo>
                  <a:pt x="559864" y="371527"/>
                </a:lnTo>
                <a:lnTo>
                  <a:pt x="559288" y="215715"/>
                </a:lnTo>
                <a:lnTo>
                  <a:pt x="559027" y="163779"/>
                </a:lnTo>
                <a:lnTo>
                  <a:pt x="558674" y="111844"/>
                </a:lnTo>
                <a:lnTo>
                  <a:pt x="526079" y="79871"/>
                </a:lnTo>
                <a:lnTo>
                  <a:pt x="638678" y="79871"/>
                </a:lnTo>
                <a:lnTo>
                  <a:pt x="638724" y="163779"/>
                </a:lnTo>
                <a:lnTo>
                  <a:pt x="638981" y="196132"/>
                </a:lnTo>
                <a:lnTo>
                  <a:pt x="640283" y="300020"/>
                </a:lnTo>
                <a:lnTo>
                  <a:pt x="644455" y="611661"/>
                </a:lnTo>
                <a:lnTo>
                  <a:pt x="639094" y="641891"/>
                </a:lnTo>
                <a:lnTo>
                  <a:pt x="637255" y="672109"/>
                </a:lnTo>
                <a:lnTo>
                  <a:pt x="639172" y="702303"/>
                </a:lnTo>
                <a:lnTo>
                  <a:pt x="645077" y="732463"/>
                </a:lnTo>
                <a:lnTo>
                  <a:pt x="645178" y="834617"/>
                </a:lnTo>
                <a:lnTo>
                  <a:pt x="645304" y="978129"/>
                </a:lnTo>
                <a:lnTo>
                  <a:pt x="645360" y="1038941"/>
                </a:lnTo>
                <a:lnTo>
                  <a:pt x="645486" y="1141106"/>
                </a:lnTo>
                <a:lnTo>
                  <a:pt x="645566" y="1192187"/>
                </a:lnTo>
                <a:lnTo>
                  <a:pt x="645663" y="1243268"/>
                </a:lnTo>
                <a:lnTo>
                  <a:pt x="645913" y="1345425"/>
                </a:lnTo>
                <a:lnTo>
                  <a:pt x="646072" y="1396501"/>
                </a:lnTo>
                <a:lnTo>
                  <a:pt x="647266" y="1440128"/>
                </a:lnTo>
                <a:lnTo>
                  <a:pt x="647266" y="1548977"/>
                </a:lnTo>
                <a:lnTo>
                  <a:pt x="639603" y="1565886"/>
                </a:lnTo>
                <a:lnTo>
                  <a:pt x="626454" y="1578249"/>
                </a:lnTo>
                <a:lnTo>
                  <a:pt x="609620" y="1583241"/>
                </a:lnTo>
                <a:close/>
              </a:path>
              <a:path w="647700" h="3914140">
                <a:moveTo>
                  <a:pt x="189659" y="3913902"/>
                </a:moveTo>
                <a:lnTo>
                  <a:pt x="0" y="3913902"/>
                </a:lnTo>
                <a:lnTo>
                  <a:pt x="0" y="3833363"/>
                </a:lnTo>
                <a:lnTo>
                  <a:pt x="333360" y="3832831"/>
                </a:lnTo>
                <a:lnTo>
                  <a:pt x="459763" y="3832831"/>
                </a:lnTo>
                <a:lnTo>
                  <a:pt x="491555" y="3832325"/>
                </a:lnTo>
                <a:lnTo>
                  <a:pt x="510551" y="3833824"/>
                </a:lnTo>
                <a:lnTo>
                  <a:pt x="525675" y="3839976"/>
                </a:lnTo>
                <a:lnTo>
                  <a:pt x="536273" y="3851587"/>
                </a:lnTo>
                <a:lnTo>
                  <a:pt x="541693" y="3869462"/>
                </a:lnTo>
                <a:lnTo>
                  <a:pt x="539487" y="3885166"/>
                </a:lnTo>
                <a:lnTo>
                  <a:pt x="529368" y="3897127"/>
                </a:lnTo>
                <a:lnTo>
                  <a:pt x="512519" y="3904959"/>
                </a:lnTo>
                <a:lnTo>
                  <a:pt x="490125" y="3908277"/>
                </a:lnTo>
                <a:lnTo>
                  <a:pt x="389977" y="3911342"/>
                </a:lnTo>
                <a:lnTo>
                  <a:pt x="189659" y="3913902"/>
                </a:lnTo>
                <a:close/>
              </a:path>
              <a:path w="647700" h="3914140">
                <a:moveTo>
                  <a:pt x="424895" y="3832831"/>
                </a:moveTo>
                <a:lnTo>
                  <a:pt x="327040" y="3832831"/>
                </a:lnTo>
                <a:lnTo>
                  <a:pt x="358959" y="3832631"/>
                </a:lnTo>
                <a:lnTo>
                  <a:pt x="391544" y="3832631"/>
                </a:lnTo>
                <a:lnTo>
                  <a:pt x="424895" y="3832831"/>
                </a:lnTo>
                <a:close/>
              </a:path>
            </a:pathLst>
          </a:custGeom>
          <a:solidFill>
            <a:srgbClr val="004AAC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0" name="object 10"/>
          <p:cNvGrpSpPr/>
          <p:nvPr/>
        </p:nvGrpSpPr>
        <p:grpSpPr>
          <a:xfrm>
            <a:off x="0" y="0"/>
            <a:ext cx="4648835" cy="1504950"/>
            <a:chOff x="0" y="0"/>
            <a:chExt cx="4648835" cy="1504950"/>
          </a:xfrm>
        </p:grpSpPr>
        <p:sp>
          <p:nvSpPr>
            <p:cNvPr id="11" name="object 11"/>
            <p:cNvSpPr/>
            <p:nvPr/>
          </p:nvSpPr>
          <p:spPr>
            <a:xfrm>
              <a:off x="0" y="1"/>
              <a:ext cx="651510" cy="1486535"/>
            </a:xfrm>
            <a:custGeom>
              <a:avLst/>
              <a:gdLst/>
              <a:ahLst/>
              <a:cxnLst/>
              <a:rect l="l" t="t" r="r" b="b"/>
              <a:pathLst>
                <a:path w="651510" h="1486535">
                  <a:moveTo>
                    <a:pt x="197762" y="1486262"/>
                  </a:moveTo>
                  <a:lnTo>
                    <a:pt x="23771" y="1486262"/>
                  </a:lnTo>
                  <a:lnTo>
                    <a:pt x="8171" y="1485490"/>
                  </a:lnTo>
                  <a:lnTo>
                    <a:pt x="0" y="1484270"/>
                  </a:lnTo>
                  <a:lnTo>
                    <a:pt x="0" y="0"/>
                  </a:lnTo>
                  <a:lnTo>
                    <a:pt x="651124" y="0"/>
                  </a:lnTo>
                  <a:lnTo>
                    <a:pt x="651124" y="1002092"/>
                  </a:lnTo>
                  <a:lnTo>
                    <a:pt x="648747" y="1050105"/>
                  </a:lnTo>
                  <a:lnTo>
                    <a:pt x="641704" y="1097304"/>
                  </a:lnTo>
                  <a:lnTo>
                    <a:pt x="630126" y="1143372"/>
                  </a:lnTo>
                  <a:lnTo>
                    <a:pt x="614146" y="1187990"/>
                  </a:lnTo>
                  <a:lnTo>
                    <a:pt x="593896" y="1230839"/>
                  </a:lnTo>
                  <a:lnTo>
                    <a:pt x="569508" y="1271600"/>
                  </a:lnTo>
                  <a:lnTo>
                    <a:pt x="541113" y="1309955"/>
                  </a:lnTo>
                  <a:lnTo>
                    <a:pt x="508844" y="1345587"/>
                  </a:lnTo>
                  <a:lnTo>
                    <a:pt x="473213" y="1377856"/>
                  </a:lnTo>
                  <a:lnTo>
                    <a:pt x="434857" y="1406251"/>
                  </a:lnTo>
                  <a:lnTo>
                    <a:pt x="394096" y="1430639"/>
                  </a:lnTo>
                  <a:lnTo>
                    <a:pt x="351247" y="1450889"/>
                  </a:lnTo>
                  <a:lnTo>
                    <a:pt x="306629" y="1466869"/>
                  </a:lnTo>
                  <a:lnTo>
                    <a:pt x="260561" y="1478447"/>
                  </a:lnTo>
                  <a:lnTo>
                    <a:pt x="213362" y="1485490"/>
                  </a:lnTo>
                  <a:lnTo>
                    <a:pt x="197762" y="1486262"/>
                  </a:lnTo>
                  <a:close/>
                </a:path>
              </a:pathLst>
            </a:custGeom>
            <a:solidFill>
              <a:srgbClr val="FFBD5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95412" y="0"/>
              <a:ext cx="3952874" cy="1504949"/>
            </a:xfrm>
            <a:prstGeom prst="rect">
              <a:avLst/>
            </a:prstGeom>
          </p:spPr>
        </p:pic>
      </p:grpSp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291169" y="121740"/>
            <a:ext cx="2971799" cy="1219199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44000" y="0"/>
            <a:ext cx="5000624" cy="1295399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016274" y="64590"/>
            <a:ext cx="3695699" cy="1362074"/>
          </a:xfrm>
          <a:prstGeom prst="rect">
            <a:avLst/>
          </a:prstGeom>
        </p:spPr>
      </p:pic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30"/>
              </a:spcBef>
            </a:pPr>
            <a:r>
              <a:rPr spc="-60" dirty="0"/>
              <a:t>Organized</a:t>
            </a:r>
            <a:r>
              <a:rPr spc="-100" dirty="0"/>
              <a:t> </a:t>
            </a:r>
            <a:r>
              <a:rPr spc="-10" dirty="0"/>
              <a:t>under</a:t>
            </a:r>
            <a:r>
              <a:rPr spc="-95" dirty="0"/>
              <a:t> </a:t>
            </a:r>
            <a:r>
              <a:rPr spc="-60" dirty="0"/>
              <a:t>Agamya</a:t>
            </a:r>
            <a:r>
              <a:rPr spc="-95" dirty="0"/>
              <a:t> </a:t>
            </a:r>
            <a:r>
              <a:rPr spc="-75" dirty="0"/>
              <a:t>Tech</a:t>
            </a:r>
            <a:r>
              <a:rPr spc="-95" dirty="0"/>
              <a:t> </a:t>
            </a:r>
            <a:r>
              <a:rPr spc="-30" dirty="0"/>
              <a:t>Summit</a:t>
            </a:r>
            <a:r>
              <a:rPr spc="-100" dirty="0"/>
              <a:t> </a:t>
            </a:r>
            <a:r>
              <a:rPr spc="-130" dirty="0"/>
              <a:t>2025</a:t>
            </a:r>
            <a:r>
              <a:rPr spc="-95" dirty="0"/>
              <a:t> </a:t>
            </a:r>
            <a:r>
              <a:rPr spc="325" dirty="0"/>
              <a:t>|</a:t>
            </a:r>
            <a:r>
              <a:rPr spc="-95" dirty="0"/>
              <a:t> </a:t>
            </a:r>
            <a:r>
              <a:rPr spc="-25" dirty="0"/>
              <a:t>Managed</a:t>
            </a:r>
            <a:r>
              <a:rPr spc="-95" dirty="0"/>
              <a:t> </a:t>
            </a:r>
            <a:r>
              <a:rPr spc="-50" dirty="0"/>
              <a:t>by</a:t>
            </a:r>
            <a:r>
              <a:rPr spc="-100" dirty="0"/>
              <a:t> </a:t>
            </a:r>
            <a:r>
              <a:rPr dirty="0"/>
              <a:t>IEEE</a:t>
            </a:r>
            <a:r>
              <a:rPr spc="-95" dirty="0"/>
              <a:t> </a:t>
            </a:r>
            <a:r>
              <a:rPr spc="-40" dirty="0"/>
              <a:t>Computer</a:t>
            </a:r>
            <a:r>
              <a:rPr spc="-95" dirty="0"/>
              <a:t> </a:t>
            </a:r>
            <a:r>
              <a:rPr spc="-40" dirty="0"/>
              <a:t>Society</a:t>
            </a:r>
            <a:r>
              <a:rPr spc="-95" dirty="0"/>
              <a:t> </a:t>
            </a:r>
            <a:r>
              <a:rPr dirty="0"/>
              <a:t>–</a:t>
            </a:r>
            <a:r>
              <a:rPr spc="-100" dirty="0"/>
              <a:t> </a:t>
            </a:r>
            <a:r>
              <a:rPr spc="-55" dirty="0"/>
              <a:t>KLEIT</a:t>
            </a:r>
            <a:r>
              <a:rPr spc="-95" dirty="0"/>
              <a:t> </a:t>
            </a:r>
            <a:r>
              <a:rPr spc="325" dirty="0"/>
              <a:t>|</a:t>
            </a:r>
            <a:r>
              <a:rPr spc="-95" dirty="0"/>
              <a:t> </a:t>
            </a:r>
            <a:r>
              <a:rPr dirty="0"/>
              <a:t>In</a:t>
            </a:r>
            <a:r>
              <a:rPr spc="-95" dirty="0"/>
              <a:t> </a:t>
            </a:r>
            <a:r>
              <a:rPr spc="-20" dirty="0"/>
              <a:t>Partnership</a:t>
            </a:r>
            <a:r>
              <a:rPr spc="-100" dirty="0"/>
              <a:t> </a:t>
            </a:r>
            <a:r>
              <a:rPr spc="-35" dirty="0"/>
              <a:t>with</a:t>
            </a:r>
            <a:r>
              <a:rPr spc="-95" dirty="0"/>
              <a:t> </a:t>
            </a:r>
            <a:r>
              <a:rPr spc="-10" dirty="0"/>
              <a:t>CySeck</a:t>
            </a:r>
            <a:endParaRPr spc="-1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9050" y="1792605"/>
            <a:ext cx="14211935" cy="12433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52855" algn="dist">
              <a:lnSpc>
                <a:spcPct val="100000"/>
              </a:lnSpc>
              <a:spcBef>
                <a:spcPts val="100"/>
              </a:spcBef>
            </a:pPr>
            <a:r>
              <a:rPr b="1" spc="225" dirty="0">
                <a:latin typeface="Tahoma" panose="020B0604030504040204"/>
                <a:cs typeface="Tahoma" panose="020B0604030504040204"/>
                <a:sym typeface="+mn-ea"/>
              </a:rPr>
              <a:t>Why</a:t>
            </a:r>
            <a:r>
              <a:rPr b="1" spc="-180" dirty="0">
                <a:latin typeface="Tahoma" panose="020B0604030504040204"/>
                <a:cs typeface="Tahoma" panose="020B0604030504040204"/>
                <a:sym typeface="+mn-ea"/>
              </a:rPr>
              <a:t> </a:t>
            </a:r>
            <a:r>
              <a:rPr b="1" dirty="0">
                <a:latin typeface="Tahoma" panose="020B0604030504040204"/>
                <a:cs typeface="Tahoma" panose="020B0604030504040204"/>
                <a:sym typeface="+mn-ea"/>
              </a:rPr>
              <a:t>it</a:t>
            </a:r>
            <a:r>
              <a:rPr b="1" spc="-175" dirty="0">
                <a:latin typeface="Tahoma" panose="020B0604030504040204"/>
                <a:cs typeface="Tahoma" panose="020B0604030504040204"/>
                <a:sym typeface="+mn-ea"/>
              </a:rPr>
              <a:t> </a:t>
            </a:r>
            <a:r>
              <a:rPr b="1" spc="200" dirty="0">
                <a:latin typeface="Tahoma" panose="020B0604030504040204"/>
                <a:cs typeface="Tahoma" panose="020B0604030504040204"/>
                <a:sym typeface="+mn-ea"/>
              </a:rPr>
              <a:t>matters</a:t>
            </a:r>
            <a:r>
              <a:rPr b="1" spc="-175" dirty="0">
                <a:latin typeface="Tahoma" panose="020B0604030504040204"/>
                <a:cs typeface="Tahoma" panose="020B0604030504040204"/>
                <a:sym typeface="+mn-ea"/>
              </a:rPr>
              <a:t> </a:t>
            </a:r>
            <a:r>
              <a:rPr b="1" spc="330" dirty="0">
                <a:latin typeface="Tahoma" panose="020B0604030504040204"/>
                <a:cs typeface="Tahoma" panose="020B0604030504040204"/>
                <a:sym typeface="+mn-ea"/>
              </a:rPr>
              <a:t>(impact)?</a:t>
            </a:r>
            <a:endParaRPr b="1" spc="-1590" dirty="0"/>
          </a:p>
        </p:txBody>
      </p:sp>
      <p:sp>
        <p:nvSpPr>
          <p:cNvPr id="4" name="object 4"/>
          <p:cNvSpPr/>
          <p:nvPr/>
        </p:nvSpPr>
        <p:spPr>
          <a:xfrm>
            <a:off x="17583148" y="1"/>
            <a:ext cx="704850" cy="1438910"/>
          </a:xfrm>
          <a:custGeom>
            <a:avLst/>
            <a:gdLst/>
            <a:ahLst/>
            <a:cxnLst/>
            <a:rect l="l" t="t" r="r" b="b"/>
            <a:pathLst>
              <a:path w="704850" h="1438910">
                <a:moveTo>
                  <a:pt x="627353" y="1438637"/>
                </a:moveTo>
                <a:lnTo>
                  <a:pt x="453362" y="1438637"/>
                </a:lnTo>
                <a:lnTo>
                  <a:pt x="437762" y="1437865"/>
                </a:lnTo>
                <a:lnTo>
                  <a:pt x="390562" y="1430822"/>
                </a:lnTo>
                <a:lnTo>
                  <a:pt x="344494" y="1419244"/>
                </a:lnTo>
                <a:lnTo>
                  <a:pt x="299877" y="1403264"/>
                </a:lnTo>
                <a:lnTo>
                  <a:pt x="257028" y="1383014"/>
                </a:lnTo>
                <a:lnTo>
                  <a:pt x="216266" y="1358626"/>
                </a:lnTo>
                <a:lnTo>
                  <a:pt x="177911" y="1330231"/>
                </a:lnTo>
                <a:lnTo>
                  <a:pt x="142280" y="1297962"/>
                </a:lnTo>
                <a:lnTo>
                  <a:pt x="110010" y="1262331"/>
                </a:lnTo>
                <a:lnTo>
                  <a:pt x="81615" y="1223975"/>
                </a:lnTo>
                <a:lnTo>
                  <a:pt x="57227" y="1183214"/>
                </a:lnTo>
                <a:lnTo>
                  <a:pt x="36977" y="1140365"/>
                </a:lnTo>
                <a:lnTo>
                  <a:pt x="20997" y="1095747"/>
                </a:lnTo>
                <a:lnTo>
                  <a:pt x="9420" y="1049679"/>
                </a:lnTo>
                <a:lnTo>
                  <a:pt x="2377" y="1002480"/>
                </a:lnTo>
                <a:lnTo>
                  <a:pt x="0" y="954467"/>
                </a:lnTo>
                <a:lnTo>
                  <a:pt x="0" y="0"/>
                </a:lnTo>
                <a:lnTo>
                  <a:pt x="704850" y="0"/>
                </a:lnTo>
                <a:lnTo>
                  <a:pt x="704850" y="1427128"/>
                </a:lnTo>
                <a:lnTo>
                  <a:pt x="690152" y="1430822"/>
                </a:lnTo>
                <a:lnTo>
                  <a:pt x="642953" y="1437865"/>
                </a:lnTo>
                <a:lnTo>
                  <a:pt x="627353" y="1438637"/>
                </a:lnTo>
                <a:close/>
              </a:path>
            </a:pathLst>
          </a:custGeom>
          <a:solidFill>
            <a:srgbClr val="FFBD58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5" name="object 5"/>
          <p:cNvGrpSpPr/>
          <p:nvPr/>
        </p:nvGrpSpPr>
        <p:grpSpPr>
          <a:xfrm>
            <a:off x="0" y="9718118"/>
            <a:ext cx="18288000" cy="568960"/>
            <a:chOff x="0" y="9718118"/>
            <a:chExt cx="18288000" cy="568960"/>
          </a:xfrm>
        </p:grpSpPr>
        <p:sp>
          <p:nvSpPr>
            <p:cNvPr id="6" name="object 6"/>
            <p:cNvSpPr/>
            <p:nvPr/>
          </p:nvSpPr>
          <p:spPr>
            <a:xfrm>
              <a:off x="0" y="9889568"/>
              <a:ext cx="18288000" cy="397510"/>
            </a:xfrm>
            <a:custGeom>
              <a:avLst/>
              <a:gdLst/>
              <a:ahLst/>
              <a:cxnLst/>
              <a:rect l="l" t="t" r="r" b="b"/>
              <a:pathLst>
                <a:path w="18288000" h="397509">
                  <a:moveTo>
                    <a:pt x="0" y="397431"/>
                  </a:moveTo>
                  <a:lnTo>
                    <a:pt x="18288000" y="397431"/>
                  </a:lnTo>
                  <a:lnTo>
                    <a:pt x="18288000" y="0"/>
                  </a:lnTo>
                  <a:lnTo>
                    <a:pt x="0" y="0"/>
                  </a:lnTo>
                  <a:lnTo>
                    <a:pt x="0" y="397431"/>
                  </a:lnTo>
                  <a:close/>
                </a:path>
              </a:pathLst>
            </a:custGeom>
            <a:solidFill>
              <a:srgbClr val="1700A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0" y="9718118"/>
              <a:ext cx="18288000" cy="171450"/>
            </a:xfrm>
            <a:custGeom>
              <a:avLst/>
              <a:gdLst/>
              <a:ahLst/>
              <a:cxnLst/>
              <a:rect l="l" t="t" r="r" b="b"/>
              <a:pathLst>
                <a:path w="18288000" h="171450">
                  <a:moveTo>
                    <a:pt x="0" y="0"/>
                  </a:moveTo>
                  <a:lnTo>
                    <a:pt x="18287999" y="0"/>
                  </a:lnTo>
                  <a:lnTo>
                    <a:pt x="18287999" y="171449"/>
                  </a:lnTo>
                  <a:lnTo>
                    <a:pt x="0" y="1714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/>
          <p:nvPr/>
        </p:nvSpPr>
        <p:spPr>
          <a:xfrm>
            <a:off x="17586869" y="1736026"/>
            <a:ext cx="701675" cy="3914140"/>
          </a:xfrm>
          <a:custGeom>
            <a:avLst/>
            <a:gdLst/>
            <a:ahLst/>
            <a:cxnLst/>
            <a:rect l="l" t="t" r="r" b="b"/>
            <a:pathLst>
              <a:path w="701675" h="3914140">
                <a:moveTo>
                  <a:pt x="224817" y="80184"/>
                </a:moveTo>
                <a:lnTo>
                  <a:pt x="701129" y="80184"/>
                </a:lnTo>
                <a:lnTo>
                  <a:pt x="701129" y="642"/>
                </a:lnTo>
                <a:lnTo>
                  <a:pt x="69433" y="0"/>
                </a:lnTo>
                <a:lnTo>
                  <a:pt x="36641" y="1624"/>
                </a:lnTo>
                <a:lnTo>
                  <a:pt x="18347" y="9727"/>
                </a:lnTo>
                <a:lnTo>
                  <a:pt x="10387" y="28455"/>
                </a:lnTo>
                <a:lnTo>
                  <a:pt x="8596" y="61956"/>
                </a:lnTo>
                <a:lnTo>
                  <a:pt x="8589" y="79871"/>
                </a:lnTo>
                <a:lnTo>
                  <a:pt x="121188" y="79871"/>
                </a:lnTo>
                <a:lnTo>
                  <a:pt x="224817" y="80184"/>
                </a:lnTo>
                <a:close/>
              </a:path>
              <a:path w="701675" h="3914140">
                <a:moveTo>
                  <a:pt x="37646" y="1583241"/>
                </a:moveTo>
                <a:lnTo>
                  <a:pt x="55287" y="1579445"/>
                </a:lnTo>
                <a:lnTo>
                  <a:pt x="69418" y="1567192"/>
                </a:lnTo>
                <a:lnTo>
                  <a:pt x="78812" y="1547988"/>
                </a:lnTo>
                <a:lnTo>
                  <a:pt x="82247" y="1523337"/>
                </a:lnTo>
                <a:lnTo>
                  <a:pt x="82178" y="928570"/>
                </a:lnTo>
                <a:lnTo>
                  <a:pt x="82395" y="879013"/>
                </a:lnTo>
                <a:lnTo>
                  <a:pt x="82669" y="834617"/>
                </a:lnTo>
                <a:lnTo>
                  <a:pt x="83107" y="779904"/>
                </a:lnTo>
                <a:lnTo>
                  <a:pt x="83603" y="732463"/>
                </a:lnTo>
                <a:lnTo>
                  <a:pt x="84268" y="680803"/>
                </a:lnTo>
                <a:lnTo>
                  <a:pt x="85047" y="631256"/>
                </a:lnTo>
                <a:lnTo>
                  <a:pt x="85819" y="579304"/>
                </a:lnTo>
                <a:lnTo>
                  <a:pt x="86407" y="527356"/>
                </a:lnTo>
                <a:lnTo>
                  <a:pt x="86843" y="475410"/>
                </a:lnTo>
                <a:lnTo>
                  <a:pt x="87163" y="423467"/>
                </a:lnTo>
                <a:lnTo>
                  <a:pt x="87402" y="371527"/>
                </a:lnTo>
                <a:lnTo>
                  <a:pt x="87979" y="215715"/>
                </a:lnTo>
                <a:lnTo>
                  <a:pt x="88239" y="163779"/>
                </a:lnTo>
                <a:lnTo>
                  <a:pt x="88592" y="111844"/>
                </a:lnTo>
                <a:lnTo>
                  <a:pt x="121188" y="79871"/>
                </a:lnTo>
                <a:lnTo>
                  <a:pt x="8589" y="79871"/>
                </a:lnTo>
                <a:lnTo>
                  <a:pt x="8543" y="163779"/>
                </a:lnTo>
                <a:lnTo>
                  <a:pt x="8285" y="196132"/>
                </a:lnTo>
                <a:lnTo>
                  <a:pt x="6984" y="300020"/>
                </a:lnTo>
                <a:lnTo>
                  <a:pt x="2811" y="611661"/>
                </a:lnTo>
                <a:lnTo>
                  <a:pt x="8173" y="641891"/>
                </a:lnTo>
                <a:lnTo>
                  <a:pt x="10012" y="672109"/>
                </a:lnTo>
                <a:lnTo>
                  <a:pt x="8095" y="702303"/>
                </a:lnTo>
                <a:lnTo>
                  <a:pt x="2190" y="732463"/>
                </a:lnTo>
                <a:lnTo>
                  <a:pt x="2089" y="834617"/>
                </a:lnTo>
                <a:lnTo>
                  <a:pt x="1963" y="978129"/>
                </a:lnTo>
                <a:lnTo>
                  <a:pt x="1906" y="1038941"/>
                </a:lnTo>
                <a:lnTo>
                  <a:pt x="1781" y="1141106"/>
                </a:lnTo>
                <a:lnTo>
                  <a:pt x="1700" y="1192187"/>
                </a:lnTo>
                <a:lnTo>
                  <a:pt x="1604" y="1243268"/>
                </a:lnTo>
                <a:lnTo>
                  <a:pt x="1354" y="1345425"/>
                </a:lnTo>
                <a:lnTo>
                  <a:pt x="1194" y="1396501"/>
                </a:lnTo>
                <a:lnTo>
                  <a:pt x="0" y="1440145"/>
                </a:lnTo>
                <a:lnTo>
                  <a:pt x="0" y="1548975"/>
                </a:lnTo>
                <a:lnTo>
                  <a:pt x="7664" y="1565886"/>
                </a:lnTo>
                <a:lnTo>
                  <a:pt x="20812" y="1578249"/>
                </a:lnTo>
                <a:lnTo>
                  <a:pt x="37646" y="1583241"/>
                </a:lnTo>
                <a:close/>
              </a:path>
              <a:path w="701675" h="3914140">
                <a:moveTo>
                  <a:pt x="448761" y="3913849"/>
                </a:moveTo>
                <a:lnTo>
                  <a:pt x="701129" y="3913849"/>
                </a:lnTo>
                <a:lnTo>
                  <a:pt x="701129" y="3833363"/>
                </a:lnTo>
                <a:lnTo>
                  <a:pt x="313907" y="3832831"/>
                </a:lnTo>
                <a:lnTo>
                  <a:pt x="187504" y="3832831"/>
                </a:lnTo>
                <a:lnTo>
                  <a:pt x="155711" y="3832325"/>
                </a:lnTo>
                <a:lnTo>
                  <a:pt x="136715" y="3833824"/>
                </a:lnTo>
                <a:lnTo>
                  <a:pt x="121592" y="3839976"/>
                </a:lnTo>
                <a:lnTo>
                  <a:pt x="110994" y="3851587"/>
                </a:lnTo>
                <a:lnTo>
                  <a:pt x="105574" y="3869462"/>
                </a:lnTo>
                <a:lnTo>
                  <a:pt x="107779" y="3885166"/>
                </a:lnTo>
                <a:lnTo>
                  <a:pt x="117898" y="3897127"/>
                </a:lnTo>
                <a:lnTo>
                  <a:pt x="134747" y="3904959"/>
                </a:lnTo>
                <a:lnTo>
                  <a:pt x="157142" y="3908277"/>
                </a:lnTo>
                <a:lnTo>
                  <a:pt x="257290" y="3911342"/>
                </a:lnTo>
                <a:lnTo>
                  <a:pt x="448761" y="3913849"/>
                </a:lnTo>
                <a:close/>
              </a:path>
              <a:path w="701675" h="3914140">
                <a:moveTo>
                  <a:pt x="222372" y="3832831"/>
                </a:moveTo>
                <a:lnTo>
                  <a:pt x="320227" y="3832831"/>
                </a:lnTo>
                <a:lnTo>
                  <a:pt x="288308" y="3832631"/>
                </a:lnTo>
                <a:lnTo>
                  <a:pt x="255722" y="3832631"/>
                </a:lnTo>
                <a:lnTo>
                  <a:pt x="222372" y="3832831"/>
                </a:lnTo>
                <a:close/>
              </a:path>
            </a:pathLst>
          </a:custGeom>
          <a:solidFill>
            <a:srgbClr val="004AA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0" y="1736026"/>
            <a:ext cx="647700" cy="3914140"/>
          </a:xfrm>
          <a:custGeom>
            <a:avLst/>
            <a:gdLst/>
            <a:ahLst/>
            <a:cxnLst/>
            <a:rect l="l" t="t" r="r" b="b"/>
            <a:pathLst>
              <a:path w="647700" h="3914140">
                <a:moveTo>
                  <a:pt x="422450" y="80184"/>
                </a:moveTo>
                <a:lnTo>
                  <a:pt x="0" y="80184"/>
                </a:lnTo>
                <a:lnTo>
                  <a:pt x="0" y="642"/>
                </a:lnTo>
                <a:lnTo>
                  <a:pt x="577834" y="0"/>
                </a:lnTo>
                <a:lnTo>
                  <a:pt x="610625" y="1624"/>
                </a:lnTo>
                <a:lnTo>
                  <a:pt x="628920" y="9727"/>
                </a:lnTo>
                <a:lnTo>
                  <a:pt x="636880" y="28455"/>
                </a:lnTo>
                <a:lnTo>
                  <a:pt x="638670" y="61956"/>
                </a:lnTo>
                <a:lnTo>
                  <a:pt x="638678" y="79871"/>
                </a:lnTo>
                <a:lnTo>
                  <a:pt x="526079" y="79871"/>
                </a:lnTo>
                <a:lnTo>
                  <a:pt x="422450" y="80184"/>
                </a:lnTo>
                <a:close/>
              </a:path>
              <a:path w="647700" h="3914140">
                <a:moveTo>
                  <a:pt x="609620" y="1583241"/>
                </a:moveTo>
                <a:lnTo>
                  <a:pt x="591979" y="1579445"/>
                </a:lnTo>
                <a:lnTo>
                  <a:pt x="577849" y="1567192"/>
                </a:lnTo>
                <a:lnTo>
                  <a:pt x="568454" y="1547988"/>
                </a:lnTo>
                <a:lnTo>
                  <a:pt x="565019" y="1523337"/>
                </a:lnTo>
                <a:lnTo>
                  <a:pt x="565088" y="928570"/>
                </a:lnTo>
                <a:lnTo>
                  <a:pt x="564872" y="879013"/>
                </a:lnTo>
                <a:lnTo>
                  <a:pt x="564598" y="834617"/>
                </a:lnTo>
                <a:lnTo>
                  <a:pt x="564160" y="779904"/>
                </a:lnTo>
                <a:lnTo>
                  <a:pt x="563663" y="732463"/>
                </a:lnTo>
                <a:lnTo>
                  <a:pt x="562998" y="680803"/>
                </a:lnTo>
                <a:lnTo>
                  <a:pt x="562220" y="631256"/>
                </a:lnTo>
                <a:lnTo>
                  <a:pt x="561447" y="579304"/>
                </a:lnTo>
                <a:lnTo>
                  <a:pt x="560860" y="527356"/>
                </a:lnTo>
                <a:lnTo>
                  <a:pt x="560424" y="475410"/>
                </a:lnTo>
                <a:lnTo>
                  <a:pt x="560103" y="423467"/>
                </a:lnTo>
                <a:lnTo>
                  <a:pt x="559864" y="371527"/>
                </a:lnTo>
                <a:lnTo>
                  <a:pt x="559288" y="215715"/>
                </a:lnTo>
                <a:lnTo>
                  <a:pt x="559027" y="163779"/>
                </a:lnTo>
                <a:lnTo>
                  <a:pt x="558674" y="111844"/>
                </a:lnTo>
                <a:lnTo>
                  <a:pt x="526079" y="79871"/>
                </a:lnTo>
                <a:lnTo>
                  <a:pt x="638678" y="79871"/>
                </a:lnTo>
                <a:lnTo>
                  <a:pt x="638724" y="163779"/>
                </a:lnTo>
                <a:lnTo>
                  <a:pt x="638981" y="196132"/>
                </a:lnTo>
                <a:lnTo>
                  <a:pt x="640283" y="300020"/>
                </a:lnTo>
                <a:lnTo>
                  <a:pt x="644455" y="611661"/>
                </a:lnTo>
                <a:lnTo>
                  <a:pt x="639094" y="641891"/>
                </a:lnTo>
                <a:lnTo>
                  <a:pt x="637255" y="672109"/>
                </a:lnTo>
                <a:lnTo>
                  <a:pt x="639172" y="702303"/>
                </a:lnTo>
                <a:lnTo>
                  <a:pt x="645077" y="732463"/>
                </a:lnTo>
                <a:lnTo>
                  <a:pt x="645178" y="834617"/>
                </a:lnTo>
                <a:lnTo>
                  <a:pt x="645304" y="978129"/>
                </a:lnTo>
                <a:lnTo>
                  <a:pt x="645360" y="1038941"/>
                </a:lnTo>
                <a:lnTo>
                  <a:pt x="645486" y="1141106"/>
                </a:lnTo>
                <a:lnTo>
                  <a:pt x="645566" y="1192187"/>
                </a:lnTo>
                <a:lnTo>
                  <a:pt x="645663" y="1243268"/>
                </a:lnTo>
                <a:lnTo>
                  <a:pt x="645913" y="1345425"/>
                </a:lnTo>
                <a:lnTo>
                  <a:pt x="646072" y="1396501"/>
                </a:lnTo>
                <a:lnTo>
                  <a:pt x="647266" y="1440128"/>
                </a:lnTo>
                <a:lnTo>
                  <a:pt x="647266" y="1548977"/>
                </a:lnTo>
                <a:lnTo>
                  <a:pt x="639603" y="1565886"/>
                </a:lnTo>
                <a:lnTo>
                  <a:pt x="626454" y="1578249"/>
                </a:lnTo>
                <a:lnTo>
                  <a:pt x="609620" y="1583241"/>
                </a:lnTo>
                <a:close/>
              </a:path>
              <a:path w="647700" h="3914140">
                <a:moveTo>
                  <a:pt x="189659" y="3913902"/>
                </a:moveTo>
                <a:lnTo>
                  <a:pt x="0" y="3913902"/>
                </a:lnTo>
                <a:lnTo>
                  <a:pt x="0" y="3833363"/>
                </a:lnTo>
                <a:lnTo>
                  <a:pt x="333360" y="3832831"/>
                </a:lnTo>
                <a:lnTo>
                  <a:pt x="459763" y="3832831"/>
                </a:lnTo>
                <a:lnTo>
                  <a:pt x="491555" y="3832325"/>
                </a:lnTo>
                <a:lnTo>
                  <a:pt x="510551" y="3833824"/>
                </a:lnTo>
                <a:lnTo>
                  <a:pt x="525675" y="3839976"/>
                </a:lnTo>
                <a:lnTo>
                  <a:pt x="536273" y="3851587"/>
                </a:lnTo>
                <a:lnTo>
                  <a:pt x="541693" y="3869462"/>
                </a:lnTo>
                <a:lnTo>
                  <a:pt x="539487" y="3885166"/>
                </a:lnTo>
                <a:lnTo>
                  <a:pt x="529368" y="3897127"/>
                </a:lnTo>
                <a:lnTo>
                  <a:pt x="512519" y="3904959"/>
                </a:lnTo>
                <a:lnTo>
                  <a:pt x="490125" y="3908277"/>
                </a:lnTo>
                <a:lnTo>
                  <a:pt x="389977" y="3911342"/>
                </a:lnTo>
                <a:lnTo>
                  <a:pt x="189659" y="3913902"/>
                </a:lnTo>
                <a:close/>
              </a:path>
              <a:path w="647700" h="3914140">
                <a:moveTo>
                  <a:pt x="424895" y="3832831"/>
                </a:moveTo>
                <a:lnTo>
                  <a:pt x="327040" y="3832831"/>
                </a:lnTo>
                <a:lnTo>
                  <a:pt x="358959" y="3832631"/>
                </a:lnTo>
                <a:lnTo>
                  <a:pt x="391544" y="3832631"/>
                </a:lnTo>
                <a:lnTo>
                  <a:pt x="424895" y="3832831"/>
                </a:lnTo>
                <a:close/>
              </a:path>
            </a:pathLst>
          </a:custGeom>
          <a:solidFill>
            <a:srgbClr val="004AAC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0" name="object 10"/>
          <p:cNvGrpSpPr/>
          <p:nvPr/>
        </p:nvGrpSpPr>
        <p:grpSpPr>
          <a:xfrm>
            <a:off x="0" y="0"/>
            <a:ext cx="4648835" cy="1504950"/>
            <a:chOff x="0" y="0"/>
            <a:chExt cx="4648835" cy="1504950"/>
          </a:xfrm>
        </p:grpSpPr>
        <p:sp>
          <p:nvSpPr>
            <p:cNvPr id="11" name="object 11"/>
            <p:cNvSpPr/>
            <p:nvPr/>
          </p:nvSpPr>
          <p:spPr>
            <a:xfrm>
              <a:off x="0" y="1"/>
              <a:ext cx="651510" cy="1486535"/>
            </a:xfrm>
            <a:custGeom>
              <a:avLst/>
              <a:gdLst/>
              <a:ahLst/>
              <a:cxnLst/>
              <a:rect l="l" t="t" r="r" b="b"/>
              <a:pathLst>
                <a:path w="651510" h="1486535">
                  <a:moveTo>
                    <a:pt x="197762" y="1486262"/>
                  </a:moveTo>
                  <a:lnTo>
                    <a:pt x="23771" y="1486262"/>
                  </a:lnTo>
                  <a:lnTo>
                    <a:pt x="8171" y="1485490"/>
                  </a:lnTo>
                  <a:lnTo>
                    <a:pt x="0" y="1484270"/>
                  </a:lnTo>
                  <a:lnTo>
                    <a:pt x="0" y="0"/>
                  </a:lnTo>
                  <a:lnTo>
                    <a:pt x="651124" y="0"/>
                  </a:lnTo>
                  <a:lnTo>
                    <a:pt x="651124" y="1002092"/>
                  </a:lnTo>
                  <a:lnTo>
                    <a:pt x="648747" y="1050105"/>
                  </a:lnTo>
                  <a:lnTo>
                    <a:pt x="641704" y="1097304"/>
                  </a:lnTo>
                  <a:lnTo>
                    <a:pt x="630126" y="1143372"/>
                  </a:lnTo>
                  <a:lnTo>
                    <a:pt x="614146" y="1187990"/>
                  </a:lnTo>
                  <a:lnTo>
                    <a:pt x="593896" y="1230839"/>
                  </a:lnTo>
                  <a:lnTo>
                    <a:pt x="569508" y="1271600"/>
                  </a:lnTo>
                  <a:lnTo>
                    <a:pt x="541113" y="1309955"/>
                  </a:lnTo>
                  <a:lnTo>
                    <a:pt x="508844" y="1345587"/>
                  </a:lnTo>
                  <a:lnTo>
                    <a:pt x="473213" y="1377856"/>
                  </a:lnTo>
                  <a:lnTo>
                    <a:pt x="434857" y="1406251"/>
                  </a:lnTo>
                  <a:lnTo>
                    <a:pt x="394096" y="1430639"/>
                  </a:lnTo>
                  <a:lnTo>
                    <a:pt x="351247" y="1450889"/>
                  </a:lnTo>
                  <a:lnTo>
                    <a:pt x="306629" y="1466869"/>
                  </a:lnTo>
                  <a:lnTo>
                    <a:pt x="260561" y="1478447"/>
                  </a:lnTo>
                  <a:lnTo>
                    <a:pt x="213362" y="1485490"/>
                  </a:lnTo>
                  <a:lnTo>
                    <a:pt x="197762" y="1486262"/>
                  </a:lnTo>
                  <a:close/>
                </a:path>
              </a:pathLst>
            </a:custGeom>
            <a:solidFill>
              <a:srgbClr val="FFBD5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95412" y="0"/>
              <a:ext cx="3952874" cy="1504949"/>
            </a:xfrm>
            <a:prstGeom prst="rect">
              <a:avLst/>
            </a:prstGeom>
          </p:spPr>
        </p:pic>
      </p:grpSp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291169" y="121740"/>
            <a:ext cx="2971799" cy="1219199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44000" y="0"/>
            <a:ext cx="5000624" cy="1295399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016274" y="64590"/>
            <a:ext cx="3695699" cy="1362074"/>
          </a:xfrm>
          <a:prstGeom prst="rect">
            <a:avLst/>
          </a:prstGeom>
        </p:spPr>
      </p:pic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30"/>
              </a:spcBef>
            </a:pPr>
            <a:r>
              <a:rPr spc="-60" dirty="0"/>
              <a:t>Organized</a:t>
            </a:r>
            <a:r>
              <a:rPr spc="-100" dirty="0"/>
              <a:t> </a:t>
            </a:r>
            <a:r>
              <a:rPr spc="-10" dirty="0"/>
              <a:t>under</a:t>
            </a:r>
            <a:r>
              <a:rPr spc="-95" dirty="0"/>
              <a:t> </a:t>
            </a:r>
            <a:r>
              <a:rPr spc="-60" dirty="0"/>
              <a:t>Agamya</a:t>
            </a:r>
            <a:r>
              <a:rPr spc="-95" dirty="0"/>
              <a:t> </a:t>
            </a:r>
            <a:r>
              <a:rPr spc="-75" dirty="0"/>
              <a:t>Tech</a:t>
            </a:r>
            <a:r>
              <a:rPr spc="-95" dirty="0"/>
              <a:t> </a:t>
            </a:r>
            <a:r>
              <a:rPr spc="-30" dirty="0"/>
              <a:t>Summit</a:t>
            </a:r>
            <a:r>
              <a:rPr spc="-100" dirty="0"/>
              <a:t> </a:t>
            </a:r>
            <a:r>
              <a:rPr spc="-130" dirty="0"/>
              <a:t>2025</a:t>
            </a:r>
            <a:r>
              <a:rPr spc="-95" dirty="0"/>
              <a:t> </a:t>
            </a:r>
            <a:r>
              <a:rPr spc="325" dirty="0"/>
              <a:t>|</a:t>
            </a:r>
            <a:r>
              <a:rPr spc="-95" dirty="0"/>
              <a:t> </a:t>
            </a:r>
            <a:r>
              <a:rPr spc="-25" dirty="0"/>
              <a:t>Managed</a:t>
            </a:r>
            <a:r>
              <a:rPr spc="-95" dirty="0"/>
              <a:t> </a:t>
            </a:r>
            <a:r>
              <a:rPr spc="-50" dirty="0"/>
              <a:t>by</a:t>
            </a:r>
            <a:r>
              <a:rPr spc="-100" dirty="0"/>
              <a:t> </a:t>
            </a:r>
            <a:r>
              <a:rPr dirty="0"/>
              <a:t>IEEE</a:t>
            </a:r>
            <a:r>
              <a:rPr spc="-95" dirty="0"/>
              <a:t> </a:t>
            </a:r>
            <a:r>
              <a:rPr spc="-40" dirty="0"/>
              <a:t>Computer</a:t>
            </a:r>
            <a:r>
              <a:rPr spc="-95" dirty="0"/>
              <a:t> </a:t>
            </a:r>
            <a:r>
              <a:rPr spc="-40" dirty="0"/>
              <a:t>Society</a:t>
            </a:r>
            <a:r>
              <a:rPr spc="-95" dirty="0"/>
              <a:t> </a:t>
            </a:r>
            <a:r>
              <a:rPr dirty="0"/>
              <a:t>–</a:t>
            </a:r>
            <a:r>
              <a:rPr spc="-100" dirty="0"/>
              <a:t> </a:t>
            </a:r>
            <a:r>
              <a:rPr spc="-55" dirty="0"/>
              <a:t>KLEIT</a:t>
            </a:r>
            <a:r>
              <a:rPr spc="-95" dirty="0"/>
              <a:t> </a:t>
            </a:r>
            <a:r>
              <a:rPr spc="325" dirty="0"/>
              <a:t>|</a:t>
            </a:r>
            <a:r>
              <a:rPr spc="-95" dirty="0"/>
              <a:t> </a:t>
            </a:r>
            <a:r>
              <a:rPr dirty="0"/>
              <a:t>In</a:t>
            </a:r>
            <a:r>
              <a:rPr spc="-95" dirty="0"/>
              <a:t> </a:t>
            </a:r>
            <a:r>
              <a:rPr spc="-20" dirty="0"/>
              <a:t>Partnership</a:t>
            </a:r>
            <a:r>
              <a:rPr spc="-100" dirty="0"/>
              <a:t> </a:t>
            </a:r>
            <a:r>
              <a:rPr spc="-35" dirty="0"/>
              <a:t>with</a:t>
            </a:r>
            <a:r>
              <a:rPr spc="-95" dirty="0"/>
              <a:t> </a:t>
            </a:r>
            <a:r>
              <a:rPr spc="-10" dirty="0"/>
              <a:t>CySeck</a:t>
            </a:r>
            <a:endParaRPr spc="-10" dirty="0"/>
          </a:p>
        </p:txBody>
      </p:sp>
      <p:sp>
        <p:nvSpPr>
          <p:cNvPr id="17" name="Text Box 16"/>
          <p:cNvSpPr txBox="1"/>
          <p:nvPr/>
        </p:nvSpPr>
        <p:spPr>
          <a:xfrm>
            <a:off x="1828800" y="3314700"/>
            <a:ext cx="13162280" cy="5198745"/>
          </a:xfrm>
          <a:prstGeom prst="rect">
            <a:avLst/>
          </a:prstGeom>
        </p:spPr>
        <p:txBody>
          <a:bodyPr>
            <a:noAutofit/>
          </a:bodyPr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en-US" sz="3600"/>
              <a:t>Financially, it prevents missed opportunities for profit and helps users mitigate potential losses.</a:t>
            </a:r>
            <a:endParaRPr lang="en-US" altLang="en-US" sz="3600"/>
          </a:p>
          <a:p>
            <a:pPr marL="0" indent="0">
              <a:buFont typeface="Arial" panose="020B0604020202020204" pitchFamily="34" charset="0"/>
              <a:buNone/>
            </a:pPr>
            <a:endParaRPr lang="en-US" altLang="en-US" sz="360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en-US" sz="3600"/>
              <a:t>Psychologically, it reduces the stress and impulsive decisions that stem from constantly watching volatile charts.</a:t>
            </a:r>
            <a:endParaRPr lang="en-US" altLang="en-US" sz="360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altLang="en-US" sz="360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en-US" sz="3600"/>
              <a:t>For efficiency, it saves users significant time and mental energy by automating the price monitoring process.</a:t>
            </a:r>
            <a:endParaRPr lang="en-US" altLang="en-US" sz="3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3990" y="1638300"/>
            <a:ext cx="15530830" cy="9359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52855" algn="l">
              <a:lnSpc>
                <a:spcPct val="100000"/>
              </a:lnSpc>
              <a:spcBef>
                <a:spcPts val="100"/>
              </a:spcBef>
            </a:pPr>
            <a:r>
              <a:rPr sz="6000" b="1" spc="260" dirty="0">
                <a:latin typeface="Tahoma" panose="020B0604030504040204"/>
                <a:cs typeface="Tahoma" panose="020B0604030504040204"/>
                <a:sym typeface="+mn-ea"/>
              </a:rPr>
              <a:t>Current</a:t>
            </a:r>
            <a:r>
              <a:rPr sz="6000" b="1" spc="-160" dirty="0">
                <a:latin typeface="Tahoma" panose="020B0604030504040204"/>
                <a:cs typeface="Tahoma" panose="020B0604030504040204"/>
                <a:sym typeface="+mn-ea"/>
              </a:rPr>
              <a:t> </a:t>
            </a:r>
            <a:r>
              <a:rPr sz="6000" b="1" spc="135" dirty="0">
                <a:latin typeface="Tahoma" panose="020B0604030504040204"/>
                <a:cs typeface="Tahoma" panose="020B0604030504040204"/>
                <a:sym typeface="+mn-ea"/>
              </a:rPr>
              <a:t>limitations</a:t>
            </a:r>
            <a:r>
              <a:rPr sz="6000" b="1" spc="-155" dirty="0">
                <a:latin typeface="Tahoma" panose="020B0604030504040204"/>
                <a:cs typeface="Tahoma" panose="020B0604030504040204"/>
                <a:sym typeface="+mn-ea"/>
              </a:rPr>
              <a:t> </a:t>
            </a:r>
            <a:r>
              <a:rPr sz="6000" b="1" spc="265" dirty="0">
                <a:latin typeface="Tahoma" panose="020B0604030504040204"/>
                <a:cs typeface="Tahoma" panose="020B0604030504040204"/>
                <a:sym typeface="+mn-ea"/>
              </a:rPr>
              <a:t>/</a:t>
            </a:r>
            <a:r>
              <a:rPr sz="6000" b="1" spc="-160" dirty="0">
                <a:latin typeface="Tahoma" panose="020B0604030504040204"/>
                <a:cs typeface="Tahoma" panose="020B0604030504040204"/>
                <a:sym typeface="+mn-ea"/>
              </a:rPr>
              <a:t> </a:t>
            </a:r>
            <a:r>
              <a:rPr sz="6000" b="1" spc="409" dirty="0">
                <a:latin typeface="Tahoma" panose="020B0604030504040204"/>
                <a:cs typeface="Tahoma" panose="020B0604030504040204"/>
                <a:sym typeface="+mn-ea"/>
              </a:rPr>
              <a:t>pain</a:t>
            </a:r>
            <a:r>
              <a:rPr sz="6000" b="1" spc="-155" dirty="0">
                <a:latin typeface="Tahoma" panose="020B0604030504040204"/>
                <a:cs typeface="Tahoma" panose="020B0604030504040204"/>
                <a:sym typeface="+mn-ea"/>
              </a:rPr>
              <a:t> </a:t>
            </a:r>
            <a:r>
              <a:rPr sz="6000" b="1" spc="170" dirty="0">
                <a:latin typeface="Tahoma" panose="020B0604030504040204"/>
                <a:cs typeface="Tahoma" panose="020B0604030504040204"/>
                <a:sym typeface="+mn-ea"/>
              </a:rPr>
              <a:t>poin</a:t>
            </a:r>
            <a:r>
              <a:rPr lang="en-US" sz="6000" b="1" spc="170" dirty="0">
                <a:latin typeface="Tahoma" panose="020B0604030504040204"/>
                <a:cs typeface="Tahoma" panose="020B0604030504040204"/>
                <a:sym typeface="+mn-ea"/>
              </a:rPr>
              <a:t>ts</a:t>
            </a:r>
            <a:endParaRPr lang="en-US" sz="6000" b="1" spc="170" dirty="0">
              <a:latin typeface="Tahoma" panose="020B0604030504040204"/>
              <a:cs typeface="Tahoma" panose="020B0604030504040204"/>
              <a:sym typeface="+mn-e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7583148" y="1"/>
            <a:ext cx="704850" cy="1438910"/>
          </a:xfrm>
          <a:custGeom>
            <a:avLst/>
            <a:gdLst/>
            <a:ahLst/>
            <a:cxnLst/>
            <a:rect l="l" t="t" r="r" b="b"/>
            <a:pathLst>
              <a:path w="704850" h="1438910">
                <a:moveTo>
                  <a:pt x="627353" y="1438637"/>
                </a:moveTo>
                <a:lnTo>
                  <a:pt x="453362" y="1438637"/>
                </a:lnTo>
                <a:lnTo>
                  <a:pt x="437762" y="1437865"/>
                </a:lnTo>
                <a:lnTo>
                  <a:pt x="390562" y="1430822"/>
                </a:lnTo>
                <a:lnTo>
                  <a:pt x="344494" y="1419244"/>
                </a:lnTo>
                <a:lnTo>
                  <a:pt x="299877" y="1403264"/>
                </a:lnTo>
                <a:lnTo>
                  <a:pt x="257028" y="1383014"/>
                </a:lnTo>
                <a:lnTo>
                  <a:pt x="216266" y="1358626"/>
                </a:lnTo>
                <a:lnTo>
                  <a:pt x="177911" y="1330231"/>
                </a:lnTo>
                <a:lnTo>
                  <a:pt x="142280" y="1297962"/>
                </a:lnTo>
                <a:lnTo>
                  <a:pt x="110010" y="1262331"/>
                </a:lnTo>
                <a:lnTo>
                  <a:pt x="81615" y="1223975"/>
                </a:lnTo>
                <a:lnTo>
                  <a:pt x="57227" y="1183214"/>
                </a:lnTo>
                <a:lnTo>
                  <a:pt x="36977" y="1140365"/>
                </a:lnTo>
                <a:lnTo>
                  <a:pt x="20997" y="1095747"/>
                </a:lnTo>
                <a:lnTo>
                  <a:pt x="9420" y="1049679"/>
                </a:lnTo>
                <a:lnTo>
                  <a:pt x="2377" y="1002480"/>
                </a:lnTo>
                <a:lnTo>
                  <a:pt x="0" y="954467"/>
                </a:lnTo>
                <a:lnTo>
                  <a:pt x="0" y="0"/>
                </a:lnTo>
                <a:lnTo>
                  <a:pt x="704850" y="0"/>
                </a:lnTo>
                <a:lnTo>
                  <a:pt x="704850" y="1427128"/>
                </a:lnTo>
                <a:lnTo>
                  <a:pt x="690152" y="1430822"/>
                </a:lnTo>
                <a:lnTo>
                  <a:pt x="642953" y="1437865"/>
                </a:lnTo>
                <a:lnTo>
                  <a:pt x="627353" y="1438637"/>
                </a:lnTo>
                <a:close/>
              </a:path>
            </a:pathLst>
          </a:custGeom>
          <a:solidFill>
            <a:srgbClr val="FFBD58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5" name="object 5"/>
          <p:cNvGrpSpPr/>
          <p:nvPr/>
        </p:nvGrpSpPr>
        <p:grpSpPr>
          <a:xfrm>
            <a:off x="0" y="9718118"/>
            <a:ext cx="18288000" cy="568960"/>
            <a:chOff x="0" y="9718118"/>
            <a:chExt cx="18288000" cy="568960"/>
          </a:xfrm>
        </p:grpSpPr>
        <p:sp>
          <p:nvSpPr>
            <p:cNvPr id="6" name="object 6"/>
            <p:cNvSpPr/>
            <p:nvPr/>
          </p:nvSpPr>
          <p:spPr>
            <a:xfrm>
              <a:off x="0" y="9889568"/>
              <a:ext cx="18288000" cy="397510"/>
            </a:xfrm>
            <a:custGeom>
              <a:avLst/>
              <a:gdLst/>
              <a:ahLst/>
              <a:cxnLst/>
              <a:rect l="l" t="t" r="r" b="b"/>
              <a:pathLst>
                <a:path w="18288000" h="397509">
                  <a:moveTo>
                    <a:pt x="0" y="397431"/>
                  </a:moveTo>
                  <a:lnTo>
                    <a:pt x="18288000" y="397431"/>
                  </a:lnTo>
                  <a:lnTo>
                    <a:pt x="18288000" y="0"/>
                  </a:lnTo>
                  <a:lnTo>
                    <a:pt x="0" y="0"/>
                  </a:lnTo>
                  <a:lnTo>
                    <a:pt x="0" y="397431"/>
                  </a:lnTo>
                  <a:close/>
                </a:path>
              </a:pathLst>
            </a:custGeom>
            <a:solidFill>
              <a:srgbClr val="1700A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0" y="9718118"/>
              <a:ext cx="18288000" cy="171450"/>
            </a:xfrm>
            <a:custGeom>
              <a:avLst/>
              <a:gdLst/>
              <a:ahLst/>
              <a:cxnLst/>
              <a:rect l="l" t="t" r="r" b="b"/>
              <a:pathLst>
                <a:path w="18288000" h="171450">
                  <a:moveTo>
                    <a:pt x="0" y="0"/>
                  </a:moveTo>
                  <a:lnTo>
                    <a:pt x="18287999" y="0"/>
                  </a:lnTo>
                  <a:lnTo>
                    <a:pt x="18287999" y="171449"/>
                  </a:lnTo>
                  <a:lnTo>
                    <a:pt x="0" y="1714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/>
          <p:nvPr/>
        </p:nvSpPr>
        <p:spPr>
          <a:xfrm>
            <a:off x="17586869" y="1736026"/>
            <a:ext cx="701675" cy="3914140"/>
          </a:xfrm>
          <a:custGeom>
            <a:avLst/>
            <a:gdLst/>
            <a:ahLst/>
            <a:cxnLst/>
            <a:rect l="l" t="t" r="r" b="b"/>
            <a:pathLst>
              <a:path w="701675" h="3914140">
                <a:moveTo>
                  <a:pt x="224817" y="80184"/>
                </a:moveTo>
                <a:lnTo>
                  <a:pt x="701129" y="80184"/>
                </a:lnTo>
                <a:lnTo>
                  <a:pt x="701129" y="642"/>
                </a:lnTo>
                <a:lnTo>
                  <a:pt x="69433" y="0"/>
                </a:lnTo>
                <a:lnTo>
                  <a:pt x="36641" y="1624"/>
                </a:lnTo>
                <a:lnTo>
                  <a:pt x="18347" y="9727"/>
                </a:lnTo>
                <a:lnTo>
                  <a:pt x="10387" y="28455"/>
                </a:lnTo>
                <a:lnTo>
                  <a:pt x="8596" y="61956"/>
                </a:lnTo>
                <a:lnTo>
                  <a:pt x="8589" y="79871"/>
                </a:lnTo>
                <a:lnTo>
                  <a:pt x="121188" y="79871"/>
                </a:lnTo>
                <a:lnTo>
                  <a:pt x="224817" y="80184"/>
                </a:lnTo>
                <a:close/>
              </a:path>
              <a:path w="701675" h="3914140">
                <a:moveTo>
                  <a:pt x="37646" y="1583241"/>
                </a:moveTo>
                <a:lnTo>
                  <a:pt x="55287" y="1579445"/>
                </a:lnTo>
                <a:lnTo>
                  <a:pt x="69418" y="1567192"/>
                </a:lnTo>
                <a:lnTo>
                  <a:pt x="78812" y="1547988"/>
                </a:lnTo>
                <a:lnTo>
                  <a:pt x="82247" y="1523337"/>
                </a:lnTo>
                <a:lnTo>
                  <a:pt x="82178" y="928570"/>
                </a:lnTo>
                <a:lnTo>
                  <a:pt x="82395" y="879013"/>
                </a:lnTo>
                <a:lnTo>
                  <a:pt x="82669" y="834617"/>
                </a:lnTo>
                <a:lnTo>
                  <a:pt x="83107" y="779904"/>
                </a:lnTo>
                <a:lnTo>
                  <a:pt x="83603" y="732463"/>
                </a:lnTo>
                <a:lnTo>
                  <a:pt x="84268" y="680803"/>
                </a:lnTo>
                <a:lnTo>
                  <a:pt x="85047" y="631256"/>
                </a:lnTo>
                <a:lnTo>
                  <a:pt x="85819" y="579304"/>
                </a:lnTo>
                <a:lnTo>
                  <a:pt x="86407" y="527356"/>
                </a:lnTo>
                <a:lnTo>
                  <a:pt x="86843" y="475410"/>
                </a:lnTo>
                <a:lnTo>
                  <a:pt x="87163" y="423467"/>
                </a:lnTo>
                <a:lnTo>
                  <a:pt x="87402" y="371527"/>
                </a:lnTo>
                <a:lnTo>
                  <a:pt x="87979" y="215715"/>
                </a:lnTo>
                <a:lnTo>
                  <a:pt x="88239" y="163779"/>
                </a:lnTo>
                <a:lnTo>
                  <a:pt x="88592" y="111844"/>
                </a:lnTo>
                <a:lnTo>
                  <a:pt x="121188" y="79871"/>
                </a:lnTo>
                <a:lnTo>
                  <a:pt x="8589" y="79871"/>
                </a:lnTo>
                <a:lnTo>
                  <a:pt x="8543" y="163779"/>
                </a:lnTo>
                <a:lnTo>
                  <a:pt x="8285" y="196132"/>
                </a:lnTo>
                <a:lnTo>
                  <a:pt x="6984" y="300020"/>
                </a:lnTo>
                <a:lnTo>
                  <a:pt x="2811" y="611661"/>
                </a:lnTo>
                <a:lnTo>
                  <a:pt x="8173" y="641891"/>
                </a:lnTo>
                <a:lnTo>
                  <a:pt x="10012" y="672109"/>
                </a:lnTo>
                <a:lnTo>
                  <a:pt x="8095" y="702303"/>
                </a:lnTo>
                <a:lnTo>
                  <a:pt x="2190" y="732463"/>
                </a:lnTo>
                <a:lnTo>
                  <a:pt x="2089" y="834617"/>
                </a:lnTo>
                <a:lnTo>
                  <a:pt x="1963" y="978129"/>
                </a:lnTo>
                <a:lnTo>
                  <a:pt x="1906" y="1038941"/>
                </a:lnTo>
                <a:lnTo>
                  <a:pt x="1781" y="1141106"/>
                </a:lnTo>
                <a:lnTo>
                  <a:pt x="1700" y="1192187"/>
                </a:lnTo>
                <a:lnTo>
                  <a:pt x="1604" y="1243268"/>
                </a:lnTo>
                <a:lnTo>
                  <a:pt x="1354" y="1345425"/>
                </a:lnTo>
                <a:lnTo>
                  <a:pt x="1194" y="1396501"/>
                </a:lnTo>
                <a:lnTo>
                  <a:pt x="0" y="1440145"/>
                </a:lnTo>
                <a:lnTo>
                  <a:pt x="0" y="1548975"/>
                </a:lnTo>
                <a:lnTo>
                  <a:pt x="7664" y="1565886"/>
                </a:lnTo>
                <a:lnTo>
                  <a:pt x="20812" y="1578249"/>
                </a:lnTo>
                <a:lnTo>
                  <a:pt x="37646" y="1583241"/>
                </a:lnTo>
                <a:close/>
              </a:path>
              <a:path w="701675" h="3914140">
                <a:moveTo>
                  <a:pt x="448761" y="3913849"/>
                </a:moveTo>
                <a:lnTo>
                  <a:pt x="701129" y="3913849"/>
                </a:lnTo>
                <a:lnTo>
                  <a:pt x="701129" y="3833363"/>
                </a:lnTo>
                <a:lnTo>
                  <a:pt x="313907" y="3832831"/>
                </a:lnTo>
                <a:lnTo>
                  <a:pt x="187504" y="3832831"/>
                </a:lnTo>
                <a:lnTo>
                  <a:pt x="155711" y="3832325"/>
                </a:lnTo>
                <a:lnTo>
                  <a:pt x="136715" y="3833824"/>
                </a:lnTo>
                <a:lnTo>
                  <a:pt x="121592" y="3839976"/>
                </a:lnTo>
                <a:lnTo>
                  <a:pt x="110994" y="3851587"/>
                </a:lnTo>
                <a:lnTo>
                  <a:pt x="105574" y="3869462"/>
                </a:lnTo>
                <a:lnTo>
                  <a:pt x="107779" y="3885166"/>
                </a:lnTo>
                <a:lnTo>
                  <a:pt x="117898" y="3897127"/>
                </a:lnTo>
                <a:lnTo>
                  <a:pt x="134747" y="3904959"/>
                </a:lnTo>
                <a:lnTo>
                  <a:pt x="157142" y="3908277"/>
                </a:lnTo>
                <a:lnTo>
                  <a:pt x="257290" y="3911342"/>
                </a:lnTo>
                <a:lnTo>
                  <a:pt x="448761" y="3913849"/>
                </a:lnTo>
                <a:close/>
              </a:path>
              <a:path w="701675" h="3914140">
                <a:moveTo>
                  <a:pt x="222372" y="3832831"/>
                </a:moveTo>
                <a:lnTo>
                  <a:pt x="320227" y="3832831"/>
                </a:lnTo>
                <a:lnTo>
                  <a:pt x="288308" y="3832631"/>
                </a:lnTo>
                <a:lnTo>
                  <a:pt x="255722" y="3832631"/>
                </a:lnTo>
                <a:lnTo>
                  <a:pt x="222372" y="3832831"/>
                </a:lnTo>
                <a:close/>
              </a:path>
            </a:pathLst>
          </a:custGeom>
          <a:solidFill>
            <a:srgbClr val="004AA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0" y="1736026"/>
            <a:ext cx="647700" cy="3914140"/>
          </a:xfrm>
          <a:custGeom>
            <a:avLst/>
            <a:gdLst/>
            <a:ahLst/>
            <a:cxnLst/>
            <a:rect l="l" t="t" r="r" b="b"/>
            <a:pathLst>
              <a:path w="647700" h="3914140">
                <a:moveTo>
                  <a:pt x="422450" y="80184"/>
                </a:moveTo>
                <a:lnTo>
                  <a:pt x="0" y="80184"/>
                </a:lnTo>
                <a:lnTo>
                  <a:pt x="0" y="642"/>
                </a:lnTo>
                <a:lnTo>
                  <a:pt x="577834" y="0"/>
                </a:lnTo>
                <a:lnTo>
                  <a:pt x="610625" y="1624"/>
                </a:lnTo>
                <a:lnTo>
                  <a:pt x="628920" y="9727"/>
                </a:lnTo>
                <a:lnTo>
                  <a:pt x="636880" y="28455"/>
                </a:lnTo>
                <a:lnTo>
                  <a:pt x="638670" y="61956"/>
                </a:lnTo>
                <a:lnTo>
                  <a:pt x="638678" y="79871"/>
                </a:lnTo>
                <a:lnTo>
                  <a:pt x="526079" y="79871"/>
                </a:lnTo>
                <a:lnTo>
                  <a:pt x="422450" y="80184"/>
                </a:lnTo>
                <a:close/>
              </a:path>
              <a:path w="647700" h="3914140">
                <a:moveTo>
                  <a:pt x="609620" y="1583241"/>
                </a:moveTo>
                <a:lnTo>
                  <a:pt x="591979" y="1579445"/>
                </a:lnTo>
                <a:lnTo>
                  <a:pt x="577849" y="1567192"/>
                </a:lnTo>
                <a:lnTo>
                  <a:pt x="568454" y="1547988"/>
                </a:lnTo>
                <a:lnTo>
                  <a:pt x="565019" y="1523337"/>
                </a:lnTo>
                <a:lnTo>
                  <a:pt x="565088" y="928570"/>
                </a:lnTo>
                <a:lnTo>
                  <a:pt x="564872" y="879013"/>
                </a:lnTo>
                <a:lnTo>
                  <a:pt x="564598" y="834617"/>
                </a:lnTo>
                <a:lnTo>
                  <a:pt x="564160" y="779904"/>
                </a:lnTo>
                <a:lnTo>
                  <a:pt x="563663" y="732463"/>
                </a:lnTo>
                <a:lnTo>
                  <a:pt x="562998" y="680803"/>
                </a:lnTo>
                <a:lnTo>
                  <a:pt x="562220" y="631256"/>
                </a:lnTo>
                <a:lnTo>
                  <a:pt x="561447" y="579304"/>
                </a:lnTo>
                <a:lnTo>
                  <a:pt x="560860" y="527356"/>
                </a:lnTo>
                <a:lnTo>
                  <a:pt x="560424" y="475410"/>
                </a:lnTo>
                <a:lnTo>
                  <a:pt x="560103" y="423467"/>
                </a:lnTo>
                <a:lnTo>
                  <a:pt x="559864" y="371527"/>
                </a:lnTo>
                <a:lnTo>
                  <a:pt x="559288" y="215715"/>
                </a:lnTo>
                <a:lnTo>
                  <a:pt x="559027" y="163779"/>
                </a:lnTo>
                <a:lnTo>
                  <a:pt x="558674" y="111844"/>
                </a:lnTo>
                <a:lnTo>
                  <a:pt x="526079" y="79871"/>
                </a:lnTo>
                <a:lnTo>
                  <a:pt x="638678" y="79871"/>
                </a:lnTo>
                <a:lnTo>
                  <a:pt x="638724" y="163779"/>
                </a:lnTo>
                <a:lnTo>
                  <a:pt x="638981" y="196132"/>
                </a:lnTo>
                <a:lnTo>
                  <a:pt x="640283" y="300020"/>
                </a:lnTo>
                <a:lnTo>
                  <a:pt x="644455" y="611661"/>
                </a:lnTo>
                <a:lnTo>
                  <a:pt x="639094" y="641891"/>
                </a:lnTo>
                <a:lnTo>
                  <a:pt x="637255" y="672109"/>
                </a:lnTo>
                <a:lnTo>
                  <a:pt x="639172" y="702303"/>
                </a:lnTo>
                <a:lnTo>
                  <a:pt x="645077" y="732463"/>
                </a:lnTo>
                <a:lnTo>
                  <a:pt x="645178" y="834617"/>
                </a:lnTo>
                <a:lnTo>
                  <a:pt x="645304" y="978129"/>
                </a:lnTo>
                <a:lnTo>
                  <a:pt x="645360" y="1038941"/>
                </a:lnTo>
                <a:lnTo>
                  <a:pt x="645486" y="1141106"/>
                </a:lnTo>
                <a:lnTo>
                  <a:pt x="645566" y="1192187"/>
                </a:lnTo>
                <a:lnTo>
                  <a:pt x="645663" y="1243268"/>
                </a:lnTo>
                <a:lnTo>
                  <a:pt x="645913" y="1345425"/>
                </a:lnTo>
                <a:lnTo>
                  <a:pt x="646072" y="1396501"/>
                </a:lnTo>
                <a:lnTo>
                  <a:pt x="647266" y="1440128"/>
                </a:lnTo>
                <a:lnTo>
                  <a:pt x="647266" y="1548977"/>
                </a:lnTo>
                <a:lnTo>
                  <a:pt x="639603" y="1565886"/>
                </a:lnTo>
                <a:lnTo>
                  <a:pt x="626454" y="1578249"/>
                </a:lnTo>
                <a:lnTo>
                  <a:pt x="609620" y="1583241"/>
                </a:lnTo>
                <a:close/>
              </a:path>
              <a:path w="647700" h="3914140">
                <a:moveTo>
                  <a:pt x="189659" y="3913902"/>
                </a:moveTo>
                <a:lnTo>
                  <a:pt x="0" y="3913902"/>
                </a:lnTo>
                <a:lnTo>
                  <a:pt x="0" y="3833363"/>
                </a:lnTo>
                <a:lnTo>
                  <a:pt x="333360" y="3832831"/>
                </a:lnTo>
                <a:lnTo>
                  <a:pt x="459763" y="3832831"/>
                </a:lnTo>
                <a:lnTo>
                  <a:pt x="491555" y="3832325"/>
                </a:lnTo>
                <a:lnTo>
                  <a:pt x="510551" y="3833824"/>
                </a:lnTo>
                <a:lnTo>
                  <a:pt x="525675" y="3839976"/>
                </a:lnTo>
                <a:lnTo>
                  <a:pt x="536273" y="3851587"/>
                </a:lnTo>
                <a:lnTo>
                  <a:pt x="541693" y="3869462"/>
                </a:lnTo>
                <a:lnTo>
                  <a:pt x="539487" y="3885166"/>
                </a:lnTo>
                <a:lnTo>
                  <a:pt x="529368" y="3897127"/>
                </a:lnTo>
                <a:lnTo>
                  <a:pt x="512519" y="3904959"/>
                </a:lnTo>
                <a:lnTo>
                  <a:pt x="490125" y="3908277"/>
                </a:lnTo>
                <a:lnTo>
                  <a:pt x="389977" y="3911342"/>
                </a:lnTo>
                <a:lnTo>
                  <a:pt x="189659" y="3913902"/>
                </a:lnTo>
                <a:close/>
              </a:path>
              <a:path w="647700" h="3914140">
                <a:moveTo>
                  <a:pt x="424895" y="3832831"/>
                </a:moveTo>
                <a:lnTo>
                  <a:pt x="327040" y="3832831"/>
                </a:lnTo>
                <a:lnTo>
                  <a:pt x="358959" y="3832631"/>
                </a:lnTo>
                <a:lnTo>
                  <a:pt x="391544" y="3832631"/>
                </a:lnTo>
                <a:lnTo>
                  <a:pt x="424895" y="3832831"/>
                </a:lnTo>
                <a:close/>
              </a:path>
            </a:pathLst>
          </a:custGeom>
          <a:solidFill>
            <a:srgbClr val="004AAC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0" name="object 10"/>
          <p:cNvGrpSpPr/>
          <p:nvPr/>
        </p:nvGrpSpPr>
        <p:grpSpPr>
          <a:xfrm>
            <a:off x="0" y="0"/>
            <a:ext cx="4648835" cy="1504950"/>
            <a:chOff x="0" y="0"/>
            <a:chExt cx="4648835" cy="1504950"/>
          </a:xfrm>
        </p:grpSpPr>
        <p:sp>
          <p:nvSpPr>
            <p:cNvPr id="11" name="object 11"/>
            <p:cNvSpPr/>
            <p:nvPr/>
          </p:nvSpPr>
          <p:spPr>
            <a:xfrm>
              <a:off x="0" y="1"/>
              <a:ext cx="651510" cy="1486535"/>
            </a:xfrm>
            <a:custGeom>
              <a:avLst/>
              <a:gdLst/>
              <a:ahLst/>
              <a:cxnLst/>
              <a:rect l="l" t="t" r="r" b="b"/>
              <a:pathLst>
                <a:path w="651510" h="1486535">
                  <a:moveTo>
                    <a:pt x="197762" y="1486262"/>
                  </a:moveTo>
                  <a:lnTo>
                    <a:pt x="23771" y="1486262"/>
                  </a:lnTo>
                  <a:lnTo>
                    <a:pt x="8171" y="1485490"/>
                  </a:lnTo>
                  <a:lnTo>
                    <a:pt x="0" y="1484270"/>
                  </a:lnTo>
                  <a:lnTo>
                    <a:pt x="0" y="0"/>
                  </a:lnTo>
                  <a:lnTo>
                    <a:pt x="651124" y="0"/>
                  </a:lnTo>
                  <a:lnTo>
                    <a:pt x="651124" y="1002092"/>
                  </a:lnTo>
                  <a:lnTo>
                    <a:pt x="648747" y="1050105"/>
                  </a:lnTo>
                  <a:lnTo>
                    <a:pt x="641704" y="1097304"/>
                  </a:lnTo>
                  <a:lnTo>
                    <a:pt x="630126" y="1143372"/>
                  </a:lnTo>
                  <a:lnTo>
                    <a:pt x="614146" y="1187990"/>
                  </a:lnTo>
                  <a:lnTo>
                    <a:pt x="593896" y="1230839"/>
                  </a:lnTo>
                  <a:lnTo>
                    <a:pt x="569508" y="1271600"/>
                  </a:lnTo>
                  <a:lnTo>
                    <a:pt x="541113" y="1309955"/>
                  </a:lnTo>
                  <a:lnTo>
                    <a:pt x="508844" y="1345587"/>
                  </a:lnTo>
                  <a:lnTo>
                    <a:pt x="473213" y="1377856"/>
                  </a:lnTo>
                  <a:lnTo>
                    <a:pt x="434857" y="1406251"/>
                  </a:lnTo>
                  <a:lnTo>
                    <a:pt x="394096" y="1430639"/>
                  </a:lnTo>
                  <a:lnTo>
                    <a:pt x="351247" y="1450889"/>
                  </a:lnTo>
                  <a:lnTo>
                    <a:pt x="306629" y="1466869"/>
                  </a:lnTo>
                  <a:lnTo>
                    <a:pt x="260561" y="1478447"/>
                  </a:lnTo>
                  <a:lnTo>
                    <a:pt x="213362" y="1485490"/>
                  </a:lnTo>
                  <a:lnTo>
                    <a:pt x="197762" y="1486262"/>
                  </a:lnTo>
                  <a:close/>
                </a:path>
              </a:pathLst>
            </a:custGeom>
            <a:solidFill>
              <a:srgbClr val="FFBD5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95412" y="0"/>
              <a:ext cx="3952874" cy="1504949"/>
            </a:xfrm>
            <a:prstGeom prst="rect">
              <a:avLst/>
            </a:prstGeom>
          </p:spPr>
        </p:pic>
      </p:grpSp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291169" y="121740"/>
            <a:ext cx="2971799" cy="1219199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44000" y="0"/>
            <a:ext cx="5000624" cy="1295399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016274" y="64590"/>
            <a:ext cx="3695699" cy="1362074"/>
          </a:xfrm>
          <a:prstGeom prst="rect">
            <a:avLst/>
          </a:prstGeom>
        </p:spPr>
      </p:pic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30"/>
              </a:spcBef>
            </a:pPr>
            <a:r>
              <a:rPr spc="-60" dirty="0"/>
              <a:t>Organized</a:t>
            </a:r>
            <a:r>
              <a:rPr spc="-100" dirty="0"/>
              <a:t> </a:t>
            </a:r>
            <a:r>
              <a:rPr spc="-10" dirty="0"/>
              <a:t>under</a:t>
            </a:r>
            <a:r>
              <a:rPr spc="-95" dirty="0"/>
              <a:t> </a:t>
            </a:r>
            <a:r>
              <a:rPr spc="-60" dirty="0"/>
              <a:t>Agamya</a:t>
            </a:r>
            <a:r>
              <a:rPr spc="-95" dirty="0"/>
              <a:t> </a:t>
            </a:r>
            <a:r>
              <a:rPr spc="-75" dirty="0"/>
              <a:t>Tech</a:t>
            </a:r>
            <a:r>
              <a:rPr spc="-95" dirty="0"/>
              <a:t> </a:t>
            </a:r>
            <a:r>
              <a:rPr spc="-30" dirty="0"/>
              <a:t>Summit</a:t>
            </a:r>
            <a:r>
              <a:rPr spc="-100" dirty="0"/>
              <a:t> </a:t>
            </a:r>
            <a:r>
              <a:rPr spc="-130" dirty="0"/>
              <a:t>2025</a:t>
            </a:r>
            <a:r>
              <a:rPr spc="-95" dirty="0"/>
              <a:t> </a:t>
            </a:r>
            <a:r>
              <a:rPr spc="325" dirty="0"/>
              <a:t>|</a:t>
            </a:r>
            <a:r>
              <a:rPr spc="-95" dirty="0"/>
              <a:t> </a:t>
            </a:r>
            <a:r>
              <a:rPr spc="-25" dirty="0"/>
              <a:t>Managed</a:t>
            </a:r>
            <a:r>
              <a:rPr spc="-95" dirty="0"/>
              <a:t> </a:t>
            </a:r>
            <a:r>
              <a:rPr spc="-50" dirty="0"/>
              <a:t>by</a:t>
            </a:r>
            <a:r>
              <a:rPr spc="-100" dirty="0"/>
              <a:t> </a:t>
            </a:r>
            <a:r>
              <a:rPr dirty="0"/>
              <a:t>IEEE</a:t>
            </a:r>
            <a:r>
              <a:rPr spc="-95" dirty="0"/>
              <a:t> </a:t>
            </a:r>
            <a:r>
              <a:rPr spc="-40" dirty="0"/>
              <a:t>Computer</a:t>
            </a:r>
            <a:r>
              <a:rPr spc="-95" dirty="0"/>
              <a:t> </a:t>
            </a:r>
            <a:r>
              <a:rPr spc="-40" dirty="0"/>
              <a:t>Society</a:t>
            </a:r>
            <a:r>
              <a:rPr spc="-95" dirty="0"/>
              <a:t> </a:t>
            </a:r>
            <a:r>
              <a:rPr dirty="0"/>
              <a:t>–</a:t>
            </a:r>
            <a:r>
              <a:rPr spc="-100" dirty="0"/>
              <a:t> </a:t>
            </a:r>
            <a:r>
              <a:rPr spc="-55" dirty="0"/>
              <a:t>KLEIT</a:t>
            </a:r>
            <a:r>
              <a:rPr spc="-95" dirty="0"/>
              <a:t> </a:t>
            </a:r>
            <a:r>
              <a:rPr spc="325" dirty="0"/>
              <a:t>|</a:t>
            </a:r>
            <a:r>
              <a:rPr spc="-95" dirty="0"/>
              <a:t> </a:t>
            </a:r>
            <a:r>
              <a:rPr dirty="0"/>
              <a:t>In</a:t>
            </a:r>
            <a:r>
              <a:rPr spc="-95" dirty="0"/>
              <a:t> </a:t>
            </a:r>
            <a:r>
              <a:rPr spc="-20" dirty="0"/>
              <a:t>Partnership</a:t>
            </a:r>
            <a:r>
              <a:rPr spc="-100" dirty="0"/>
              <a:t> </a:t>
            </a:r>
            <a:r>
              <a:rPr spc="-35" dirty="0"/>
              <a:t>with</a:t>
            </a:r>
            <a:r>
              <a:rPr spc="-95" dirty="0"/>
              <a:t> </a:t>
            </a:r>
            <a:r>
              <a:rPr spc="-10" dirty="0"/>
              <a:t>CySeck</a:t>
            </a:r>
            <a:endParaRPr spc="-10" dirty="0"/>
          </a:p>
        </p:txBody>
      </p:sp>
      <p:sp>
        <p:nvSpPr>
          <p:cNvPr id="17" name="Text Box 16"/>
          <p:cNvSpPr txBox="1"/>
          <p:nvPr/>
        </p:nvSpPr>
        <p:spPr>
          <a:xfrm>
            <a:off x="2575560" y="2857500"/>
            <a:ext cx="14399260" cy="6527800"/>
          </a:xfrm>
          <a:prstGeom prst="rect">
            <a:avLst/>
          </a:prstGeom>
        </p:spPr>
        <p:txBody>
          <a:bodyPr>
            <a:noAutofit/>
          </a:bodyPr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600"/>
              <a:t>Existing exchange apps suffer from </a:t>
            </a:r>
            <a:r>
              <a:rPr lang="en-US" altLang="zh-CN" sz="3600" b="1"/>
              <a:t>app bloat</a:t>
            </a:r>
            <a:r>
              <a:rPr lang="en-US" altLang="zh-CN" sz="3600"/>
              <a:t>, making them slow, complex, and a drain on battery life.</a:t>
            </a:r>
            <a:endParaRPr lang="en-US" altLang="zh-CN" sz="36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600"/>
              <a:t>Users experience </a:t>
            </a:r>
            <a:r>
              <a:rPr lang="en-US" altLang="zh-CN" sz="3600" b="1"/>
              <a:t>notification fatigue</a:t>
            </a:r>
            <a:r>
              <a:rPr lang="en-US" altLang="zh-CN" sz="3600"/>
              <a:t> from irrelevant marketing, causing them to miss critical alerts.</a:t>
            </a:r>
            <a:endParaRPr lang="en-US" altLang="zh-CN" sz="36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600"/>
              <a:t>Most apps offer </a:t>
            </a:r>
            <a:r>
              <a:rPr lang="en-US" altLang="zh-CN" sz="3600" b="1"/>
              <a:t>poor customization</a:t>
            </a:r>
            <a:r>
              <a:rPr lang="en-US" altLang="zh-CN" sz="3600"/>
              <a:t>, lacking advanced alert options like triggers based on percentage change.</a:t>
            </a:r>
            <a:endParaRPr lang="en-US" altLang="zh-CN" sz="36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600"/>
              <a:t>These tools can be </a:t>
            </a:r>
            <a:r>
              <a:rPr lang="en-US" altLang="zh-CN" sz="3600" b="1"/>
              <a:t>unreliable</a:t>
            </a:r>
            <a:r>
              <a:rPr lang="en-US" altLang="zh-CN" sz="3600"/>
              <a:t>, with notifications that are delayed or fail entirely during high market volatility.</a:t>
            </a:r>
            <a:endParaRPr lang="en-US" altLang="zh-CN" sz="36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600"/>
              <a:t>The ecosystem is </a:t>
            </a:r>
            <a:r>
              <a:rPr lang="en-US" altLang="zh-CN" sz="3600" b="1"/>
              <a:t>fragmented</a:t>
            </a:r>
            <a:r>
              <a:rPr lang="en-US" altLang="zh-CN" sz="3600"/>
              <a:t>, forcing users to manage multiple apps to track assets across different exchanges.</a:t>
            </a:r>
            <a:endParaRPr lang="en-US" altLang="zh-CN" sz="3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09688" y="1866871"/>
            <a:ext cx="12482830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16330" algn="dist">
              <a:lnSpc>
                <a:spcPct val="100000"/>
              </a:lnSpc>
              <a:spcBef>
                <a:spcPts val="100"/>
              </a:spcBef>
            </a:pPr>
            <a:r>
              <a:rPr spc="-1090" dirty="0"/>
              <a:t>PROPOSED</a:t>
            </a:r>
            <a:r>
              <a:rPr spc="-409" dirty="0"/>
              <a:t> </a:t>
            </a:r>
            <a:r>
              <a:rPr spc="-1145" dirty="0"/>
              <a:t>SOLUTION</a:t>
            </a:r>
            <a:endParaRPr spc="-1145"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1828800" y="3162300"/>
            <a:ext cx="15734665" cy="6293485"/>
          </a:xfrm>
          <a:prstGeom prst="rect">
            <a:avLst/>
          </a:prstGeom>
        </p:spPr>
        <p:txBody>
          <a:bodyPr vert="horz" wrap="square" lIns="0" tIns="136525" rIns="0" bIns="0" rtlCol="0">
            <a:noAutofit/>
          </a:bodyPr>
          <a:lstStyle/>
          <a:p>
            <a:pPr marL="572770" indent="-560070">
              <a:lnSpc>
                <a:spcPct val="100000"/>
              </a:lnSpc>
              <a:spcBef>
                <a:spcPts val="1075"/>
              </a:spcBef>
              <a:buChar char="•"/>
              <a:tabLst>
                <a:tab pos="572770" algn="l"/>
              </a:tabLst>
            </a:pPr>
            <a:r>
              <a:rPr lang="en-US" altLang="en-US" sz="3600" spc="235" dirty="0"/>
              <a:t>Our solution is a minimalist and lightweight mobile application focused solely on delivering fast, reliable, and customizable cryptocurrency price alerts.</a:t>
            </a:r>
            <a:endParaRPr lang="en-US" altLang="en-US" sz="3600" spc="235" dirty="0"/>
          </a:p>
          <a:p>
            <a:pPr marL="572770" indent="-560070">
              <a:lnSpc>
                <a:spcPct val="100000"/>
              </a:lnSpc>
              <a:spcBef>
                <a:spcPts val="1075"/>
              </a:spcBef>
              <a:buChar char="•"/>
              <a:tabLst>
                <a:tab pos="572770" algn="l"/>
              </a:tabLst>
            </a:pPr>
            <a:endParaRPr lang="en-US" altLang="en-US" sz="3600" spc="235" dirty="0"/>
          </a:p>
          <a:p>
            <a:pPr marL="572770" indent="-560070">
              <a:lnSpc>
                <a:spcPct val="100000"/>
              </a:lnSpc>
              <a:spcBef>
                <a:spcPts val="1075"/>
              </a:spcBef>
              <a:buChar char="•"/>
              <a:tabLst>
                <a:tab pos="572770" algn="l"/>
              </a:tabLst>
            </a:pPr>
            <a:r>
              <a:rPr lang="en-US" altLang="en-US" sz="3600" spc="235" dirty="0"/>
              <a:t>It is designed as a dedicated tool for traders and investors who need timely market information without the complexity of full-featured exchange apps.</a:t>
            </a:r>
            <a:endParaRPr lang="en-US" altLang="en-US" sz="3600" spc="235" dirty="0"/>
          </a:p>
          <a:p>
            <a:pPr marL="572770" indent="-560070">
              <a:lnSpc>
                <a:spcPct val="100000"/>
              </a:lnSpc>
              <a:spcBef>
                <a:spcPts val="1075"/>
              </a:spcBef>
              <a:buChar char="•"/>
              <a:tabLst>
                <a:tab pos="572770" algn="l"/>
              </a:tabLst>
            </a:pPr>
            <a:endParaRPr lang="en-US" altLang="en-US" sz="3600" spc="235" dirty="0"/>
          </a:p>
          <a:p>
            <a:pPr marL="572770" indent="-560070">
              <a:lnSpc>
                <a:spcPct val="100000"/>
              </a:lnSpc>
              <a:spcBef>
                <a:spcPts val="1075"/>
              </a:spcBef>
              <a:buChar char="•"/>
              <a:tabLst>
                <a:tab pos="572770" algn="l"/>
              </a:tabLst>
            </a:pPr>
            <a:r>
              <a:rPr lang="en-US" altLang="en-US" sz="3600" spc="235" dirty="0"/>
              <a:t>The core principle of the app is to provide a clean, simple, and powerful alert system that performs its one job perfectly.</a:t>
            </a:r>
            <a:endParaRPr lang="en-US" altLang="en-US" sz="3600" spc="235" dirty="0"/>
          </a:p>
        </p:txBody>
      </p:sp>
      <p:sp>
        <p:nvSpPr>
          <p:cNvPr id="4" name="object 4"/>
          <p:cNvSpPr/>
          <p:nvPr/>
        </p:nvSpPr>
        <p:spPr>
          <a:xfrm>
            <a:off x="17583148" y="1"/>
            <a:ext cx="704850" cy="1438910"/>
          </a:xfrm>
          <a:custGeom>
            <a:avLst/>
            <a:gdLst/>
            <a:ahLst/>
            <a:cxnLst/>
            <a:rect l="l" t="t" r="r" b="b"/>
            <a:pathLst>
              <a:path w="704850" h="1438910">
                <a:moveTo>
                  <a:pt x="627353" y="1438637"/>
                </a:moveTo>
                <a:lnTo>
                  <a:pt x="453362" y="1438637"/>
                </a:lnTo>
                <a:lnTo>
                  <a:pt x="437762" y="1437865"/>
                </a:lnTo>
                <a:lnTo>
                  <a:pt x="390562" y="1430822"/>
                </a:lnTo>
                <a:lnTo>
                  <a:pt x="344494" y="1419244"/>
                </a:lnTo>
                <a:lnTo>
                  <a:pt x="299877" y="1403264"/>
                </a:lnTo>
                <a:lnTo>
                  <a:pt x="257028" y="1383014"/>
                </a:lnTo>
                <a:lnTo>
                  <a:pt x="216266" y="1358626"/>
                </a:lnTo>
                <a:lnTo>
                  <a:pt x="177911" y="1330231"/>
                </a:lnTo>
                <a:lnTo>
                  <a:pt x="142280" y="1297962"/>
                </a:lnTo>
                <a:lnTo>
                  <a:pt x="110010" y="1262331"/>
                </a:lnTo>
                <a:lnTo>
                  <a:pt x="81615" y="1223975"/>
                </a:lnTo>
                <a:lnTo>
                  <a:pt x="57227" y="1183214"/>
                </a:lnTo>
                <a:lnTo>
                  <a:pt x="36977" y="1140365"/>
                </a:lnTo>
                <a:lnTo>
                  <a:pt x="20997" y="1095747"/>
                </a:lnTo>
                <a:lnTo>
                  <a:pt x="9420" y="1049679"/>
                </a:lnTo>
                <a:lnTo>
                  <a:pt x="2377" y="1002480"/>
                </a:lnTo>
                <a:lnTo>
                  <a:pt x="0" y="954467"/>
                </a:lnTo>
                <a:lnTo>
                  <a:pt x="0" y="0"/>
                </a:lnTo>
                <a:lnTo>
                  <a:pt x="704850" y="0"/>
                </a:lnTo>
                <a:lnTo>
                  <a:pt x="704850" y="1427128"/>
                </a:lnTo>
                <a:lnTo>
                  <a:pt x="690152" y="1430822"/>
                </a:lnTo>
                <a:lnTo>
                  <a:pt x="642953" y="1437865"/>
                </a:lnTo>
                <a:lnTo>
                  <a:pt x="627353" y="1438637"/>
                </a:lnTo>
                <a:close/>
              </a:path>
            </a:pathLst>
          </a:custGeom>
          <a:solidFill>
            <a:srgbClr val="FFBD58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5" name="object 5"/>
          <p:cNvGrpSpPr/>
          <p:nvPr/>
        </p:nvGrpSpPr>
        <p:grpSpPr>
          <a:xfrm>
            <a:off x="0" y="9718118"/>
            <a:ext cx="18288000" cy="568960"/>
            <a:chOff x="0" y="9718118"/>
            <a:chExt cx="18288000" cy="568960"/>
          </a:xfrm>
        </p:grpSpPr>
        <p:sp>
          <p:nvSpPr>
            <p:cNvPr id="6" name="object 6"/>
            <p:cNvSpPr/>
            <p:nvPr/>
          </p:nvSpPr>
          <p:spPr>
            <a:xfrm>
              <a:off x="0" y="9889568"/>
              <a:ext cx="18288000" cy="397510"/>
            </a:xfrm>
            <a:custGeom>
              <a:avLst/>
              <a:gdLst/>
              <a:ahLst/>
              <a:cxnLst/>
              <a:rect l="l" t="t" r="r" b="b"/>
              <a:pathLst>
                <a:path w="18288000" h="397509">
                  <a:moveTo>
                    <a:pt x="0" y="397431"/>
                  </a:moveTo>
                  <a:lnTo>
                    <a:pt x="18288000" y="397431"/>
                  </a:lnTo>
                  <a:lnTo>
                    <a:pt x="18288000" y="0"/>
                  </a:lnTo>
                  <a:lnTo>
                    <a:pt x="0" y="0"/>
                  </a:lnTo>
                  <a:lnTo>
                    <a:pt x="0" y="397431"/>
                  </a:lnTo>
                  <a:close/>
                </a:path>
              </a:pathLst>
            </a:custGeom>
            <a:solidFill>
              <a:srgbClr val="1700A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0" y="9718118"/>
              <a:ext cx="18288000" cy="171450"/>
            </a:xfrm>
            <a:custGeom>
              <a:avLst/>
              <a:gdLst/>
              <a:ahLst/>
              <a:cxnLst/>
              <a:rect l="l" t="t" r="r" b="b"/>
              <a:pathLst>
                <a:path w="18288000" h="171450">
                  <a:moveTo>
                    <a:pt x="0" y="0"/>
                  </a:moveTo>
                  <a:lnTo>
                    <a:pt x="18287999" y="0"/>
                  </a:lnTo>
                  <a:lnTo>
                    <a:pt x="18287999" y="171449"/>
                  </a:lnTo>
                  <a:lnTo>
                    <a:pt x="0" y="1714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/>
          <p:nvPr/>
        </p:nvSpPr>
        <p:spPr>
          <a:xfrm>
            <a:off x="17586869" y="1736026"/>
            <a:ext cx="701675" cy="3914140"/>
          </a:xfrm>
          <a:custGeom>
            <a:avLst/>
            <a:gdLst/>
            <a:ahLst/>
            <a:cxnLst/>
            <a:rect l="l" t="t" r="r" b="b"/>
            <a:pathLst>
              <a:path w="701675" h="3914140">
                <a:moveTo>
                  <a:pt x="224817" y="80184"/>
                </a:moveTo>
                <a:lnTo>
                  <a:pt x="701129" y="80184"/>
                </a:lnTo>
                <a:lnTo>
                  <a:pt x="701129" y="642"/>
                </a:lnTo>
                <a:lnTo>
                  <a:pt x="69433" y="0"/>
                </a:lnTo>
                <a:lnTo>
                  <a:pt x="36641" y="1624"/>
                </a:lnTo>
                <a:lnTo>
                  <a:pt x="18347" y="9727"/>
                </a:lnTo>
                <a:lnTo>
                  <a:pt x="10387" y="28455"/>
                </a:lnTo>
                <a:lnTo>
                  <a:pt x="8596" y="61956"/>
                </a:lnTo>
                <a:lnTo>
                  <a:pt x="8589" y="79871"/>
                </a:lnTo>
                <a:lnTo>
                  <a:pt x="121188" y="79871"/>
                </a:lnTo>
                <a:lnTo>
                  <a:pt x="224817" y="80184"/>
                </a:lnTo>
                <a:close/>
              </a:path>
              <a:path w="701675" h="3914140">
                <a:moveTo>
                  <a:pt x="37646" y="1583241"/>
                </a:moveTo>
                <a:lnTo>
                  <a:pt x="55287" y="1579445"/>
                </a:lnTo>
                <a:lnTo>
                  <a:pt x="69418" y="1567192"/>
                </a:lnTo>
                <a:lnTo>
                  <a:pt x="78812" y="1547988"/>
                </a:lnTo>
                <a:lnTo>
                  <a:pt x="82247" y="1523337"/>
                </a:lnTo>
                <a:lnTo>
                  <a:pt x="82178" y="928570"/>
                </a:lnTo>
                <a:lnTo>
                  <a:pt x="82395" y="879013"/>
                </a:lnTo>
                <a:lnTo>
                  <a:pt x="82669" y="834617"/>
                </a:lnTo>
                <a:lnTo>
                  <a:pt x="83107" y="779904"/>
                </a:lnTo>
                <a:lnTo>
                  <a:pt x="83603" y="732463"/>
                </a:lnTo>
                <a:lnTo>
                  <a:pt x="84268" y="680803"/>
                </a:lnTo>
                <a:lnTo>
                  <a:pt x="85047" y="631256"/>
                </a:lnTo>
                <a:lnTo>
                  <a:pt x="85819" y="579304"/>
                </a:lnTo>
                <a:lnTo>
                  <a:pt x="86407" y="527356"/>
                </a:lnTo>
                <a:lnTo>
                  <a:pt x="86843" y="475410"/>
                </a:lnTo>
                <a:lnTo>
                  <a:pt x="87163" y="423467"/>
                </a:lnTo>
                <a:lnTo>
                  <a:pt x="87402" y="371527"/>
                </a:lnTo>
                <a:lnTo>
                  <a:pt x="87979" y="215715"/>
                </a:lnTo>
                <a:lnTo>
                  <a:pt x="88239" y="163779"/>
                </a:lnTo>
                <a:lnTo>
                  <a:pt x="88592" y="111844"/>
                </a:lnTo>
                <a:lnTo>
                  <a:pt x="121188" y="79871"/>
                </a:lnTo>
                <a:lnTo>
                  <a:pt x="8589" y="79871"/>
                </a:lnTo>
                <a:lnTo>
                  <a:pt x="8543" y="163779"/>
                </a:lnTo>
                <a:lnTo>
                  <a:pt x="8285" y="196132"/>
                </a:lnTo>
                <a:lnTo>
                  <a:pt x="6984" y="300020"/>
                </a:lnTo>
                <a:lnTo>
                  <a:pt x="2811" y="611661"/>
                </a:lnTo>
                <a:lnTo>
                  <a:pt x="8173" y="641891"/>
                </a:lnTo>
                <a:lnTo>
                  <a:pt x="10012" y="672109"/>
                </a:lnTo>
                <a:lnTo>
                  <a:pt x="8095" y="702303"/>
                </a:lnTo>
                <a:lnTo>
                  <a:pt x="2190" y="732463"/>
                </a:lnTo>
                <a:lnTo>
                  <a:pt x="2089" y="834617"/>
                </a:lnTo>
                <a:lnTo>
                  <a:pt x="1963" y="978129"/>
                </a:lnTo>
                <a:lnTo>
                  <a:pt x="1906" y="1038941"/>
                </a:lnTo>
                <a:lnTo>
                  <a:pt x="1781" y="1141106"/>
                </a:lnTo>
                <a:lnTo>
                  <a:pt x="1700" y="1192187"/>
                </a:lnTo>
                <a:lnTo>
                  <a:pt x="1604" y="1243268"/>
                </a:lnTo>
                <a:lnTo>
                  <a:pt x="1354" y="1345425"/>
                </a:lnTo>
                <a:lnTo>
                  <a:pt x="1194" y="1396501"/>
                </a:lnTo>
                <a:lnTo>
                  <a:pt x="0" y="1440145"/>
                </a:lnTo>
                <a:lnTo>
                  <a:pt x="0" y="1548975"/>
                </a:lnTo>
                <a:lnTo>
                  <a:pt x="7664" y="1565886"/>
                </a:lnTo>
                <a:lnTo>
                  <a:pt x="20812" y="1578249"/>
                </a:lnTo>
                <a:lnTo>
                  <a:pt x="37646" y="1583241"/>
                </a:lnTo>
                <a:close/>
              </a:path>
              <a:path w="701675" h="3914140">
                <a:moveTo>
                  <a:pt x="448761" y="3913849"/>
                </a:moveTo>
                <a:lnTo>
                  <a:pt x="701129" y="3913849"/>
                </a:lnTo>
                <a:lnTo>
                  <a:pt x="701129" y="3833363"/>
                </a:lnTo>
                <a:lnTo>
                  <a:pt x="313907" y="3832831"/>
                </a:lnTo>
                <a:lnTo>
                  <a:pt x="187504" y="3832831"/>
                </a:lnTo>
                <a:lnTo>
                  <a:pt x="155711" y="3832325"/>
                </a:lnTo>
                <a:lnTo>
                  <a:pt x="136715" y="3833824"/>
                </a:lnTo>
                <a:lnTo>
                  <a:pt x="121592" y="3839976"/>
                </a:lnTo>
                <a:lnTo>
                  <a:pt x="110994" y="3851587"/>
                </a:lnTo>
                <a:lnTo>
                  <a:pt x="105574" y="3869462"/>
                </a:lnTo>
                <a:lnTo>
                  <a:pt x="107779" y="3885166"/>
                </a:lnTo>
                <a:lnTo>
                  <a:pt x="117898" y="3897127"/>
                </a:lnTo>
                <a:lnTo>
                  <a:pt x="134747" y="3904959"/>
                </a:lnTo>
                <a:lnTo>
                  <a:pt x="157142" y="3908277"/>
                </a:lnTo>
                <a:lnTo>
                  <a:pt x="257290" y="3911342"/>
                </a:lnTo>
                <a:lnTo>
                  <a:pt x="448761" y="3913849"/>
                </a:lnTo>
                <a:close/>
              </a:path>
              <a:path w="701675" h="3914140">
                <a:moveTo>
                  <a:pt x="222372" y="3832831"/>
                </a:moveTo>
                <a:lnTo>
                  <a:pt x="320227" y="3832831"/>
                </a:lnTo>
                <a:lnTo>
                  <a:pt x="288308" y="3832631"/>
                </a:lnTo>
                <a:lnTo>
                  <a:pt x="255722" y="3832631"/>
                </a:lnTo>
                <a:lnTo>
                  <a:pt x="222372" y="3832831"/>
                </a:lnTo>
                <a:close/>
              </a:path>
            </a:pathLst>
          </a:custGeom>
          <a:solidFill>
            <a:srgbClr val="004AA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0" y="1736026"/>
            <a:ext cx="647700" cy="3914140"/>
          </a:xfrm>
          <a:custGeom>
            <a:avLst/>
            <a:gdLst/>
            <a:ahLst/>
            <a:cxnLst/>
            <a:rect l="l" t="t" r="r" b="b"/>
            <a:pathLst>
              <a:path w="647700" h="3914140">
                <a:moveTo>
                  <a:pt x="422450" y="80184"/>
                </a:moveTo>
                <a:lnTo>
                  <a:pt x="0" y="80184"/>
                </a:lnTo>
                <a:lnTo>
                  <a:pt x="0" y="642"/>
                </a:lnTo>
                <a:lnTo>
                  <a:pt x="577834" y="0"/>
                </a:lnTo>
                <a:lnTo>
                  <a:pt x="610625" y="1624"/>
                </a:lnTo>
                <a:lnTo>
                  <a:pt x="628920" y="9727"/>
                </a:lnTo>
                <a:lnTo>
                  <a:pt x="636880" y="28455"/>
                </a:lnTo>
                <a:lnTo>
                  <a:pt x="638670" y="61956"/>
                </a:lnTo>
                <a:lnTo>
                  <a:pt x="638678" y="79871"/>
                </a:lnTo>
                <a:lnTo>
                  <a:pt x="526079" y="79871"/>
                </a:lnTo>
                <a:lnTo>
                  <a:pt x="422450" y="80184"/>
                </a:lnTo>
                <a:close/>
              </a:path>
              <a:path w="647700" h="3914140">
                <a:moveTo>
                  <a:pt x="609620" y="1583241"/>
                </a:moveTo>
                <a:lnTo>
                  <a:pt x="591979" y="1579445"/>
                </a:lnTo>
                <a:lnTo>
                  <a:pt x="577849" y="1567192"/>
                </a:lnTo>
                <a:lnTo>
                  <a:pt x="568454" y="1547988"/>
                </a:lnTo>
                <a:lnTo>
                  <a:pt x="565019" y="1523337"/>
                </a:lnTo>
                <a:lnTo>
                  <a:pt x="565088" y="928570"/>
                </a:lnTo>
                <a:lnTo>
                  <a:pt x="564872" y="879013"/>
                </a:lnTo>
                <a:lnTo>
                  <a:pt x="564598" y="834617"/>
                </a:lnTo>
                <a:lnTo>
                  <a:pt x="564160" y="779904"/>
                </a:lnTo>
                <a:lnTo>
                  <a:pt x="563663" y="732463"/>
                </a:lnTo>
                <a:lnTo>
                  <a:pt x="562998" y="680803"/>
                </a:lnTo>
                <a:lnTo>
                  <a:pt x="562220" y="631256"/>
                </a:lnTo>
                <a:lnTo>
                  <a:pt x="561447" y="579304"/>
                </a:lnTo>
                <a:lnTo>
                  <a:pt x="560860" y="527356"/>
                </a:lnTo>
                <a:lnTo>
                  <a:pt x="560424" y="475410"/>
                </a:lnTo>
                <a:lnTo>
                  <a:pt x="560103" y="423467"/>
                </a:lnTo>
                <a:lnTo>
                  <a:pt x="559864" y="371527"/>
                </a:lnTo>
                <a:lnTo>
                  <a:pt x="559288" y="215715"/>
                </a:lnTo>
                <a:lnTo>
                  <a:pt x="559027" y="163779"/>
                </a:lnTo>
                <a:lnTo>
                  <a:pt x="558674" y="111844"/>
                </a:lnTo>
                <a:lnTo>
                  <a:pt x="526079" y="79871"/>
                </a:lnTo>
                <a:lnTo>
                  <a:pt x="638678" y="79871"/>
                </a:lnTo>
                <a:lnTo>
                  <a:pt x="638724" y="163779"/>
                </a:lnTo>
                <a:lnTo>
                  <a:pt x="638981" y="196132"/>
                </a:lnTo>
                <a:lnTo>
                  <a:pt x="640283" y="300020"/>
                </a:lnTo>
                <a:lnTo>
                  <a:pt x="644455" y="611661"/>
                </a:lnTo>
                <a:lnTo>
                  <a:pt x="639094" y="641891"/>
                </a:lnTo>
                <a:lnTo>
                  <a:pt x="637255" y="672109"/>
                </a:lnTo>
                <a:lnTo>
                  <a:pt x="639172" y="702303"/>
                </a:lnTo>
                <a:lnTo>
                  <a:pt x="645077" y="732463"/>
                </a:lnTo>
                <a:lnTo>
                  <a:pt x="645178" y="834617"/>
                </a:lnTo>
                <a:lnTo>
                  <a:pt x="645304" y="978129"/>
                </a:lnTo>
                <a:lnTo>
                  <a:pt x="645360" y="1038941"/>
                </a:lnTo>
                <a:lnTo>
                  <a:pt x="645486" y="1141106"/>
                </a:lnTo>
                <a:lnTo>
                  <a:pt x="645566" y="1192187"/>
                </a:lnTo>
                <a:lnTo>
                  <a:pt x="645663" y="1243268"/>
                </a:lnTo>
                <a:lnTo>
                  <a:pt x="645913" y="1345425"/>
                </a:lnTo>
                <a:lnTo>
                  <a:pt x="646072" y="1396501"/>
                </a:lnTo>
                <a:lnTo>
                  <a:pt x="647266" y="1440128"/>
                </a:lnTo>
                <a:lnTo>
                  <a:pt x="647266" y="1548977"/>
                </a:lnTo>
                <a:lnTo>
                  <a:pt x="639603" y="1565886"/>
                </a:lnTo>
                <a:lnTo>
                  <a:pt x="626454" y="1578249"/>
                </a:lnTo>
                <a:lnTo>
                  <a:pt x="609620" y="1583241"/>
                </a:lnTo>
                <a:close/>
              </a:path>
              <a:path w="647700" h="3914140">
                <a:moveTo>
                  <a:pt x="189659" y="3913902"/>
                </a:moveTo>
                <a:lnTo>
                  <a:pt x="0" y="3913902"/>
                </a:lnTo>
                <a:lnTo>
                  <a:pt x="0" y="3833363"/>
                </a:lnTo>
                <a:lnTo>
                  <a:pt x="333360" y="3832831"/>
                </a:lnTo>
                <a:lnTo>
                  <a:pt x="459763" y="3832831"/>
                </a:lnTo>
                <a:lnTo>
                  <a:pt x="491555" y="3832325"/>
                </a:lnTo>
                <a:lnTo>
                  <a:pt x="510551" y="3833824"/>
                </a:lnTo>
                <a:lnTo>
                  <a:pt x="525675" y="3839976"/>
                </a:lnTo>
                <a:lnTo>
                  <a:pt x="536273" y="3851587"/>
                </a:lnTo>
                <a:lnTo>
                  <a:pt x="541693" y="3869462"/>
                </a:lnTo>
                <a:lnTo>
                  <a:pt x="539487" y="3885166"/>
                </a:lnTo>
                <a:lnTo>
                  <a:pt x="529368" y="3897127"/>
                </a:lnTo>
                <a:lnTo>
                  <a:pt x="512519" y="3904959"/>
                </a:lnTo>
                <a:lnTo>
                  <a:pt x="490125" y="3908277"/>
                </a:lnTo>
                <a:lnTo>
                  <a:pt x="389977" y="3911342"/>
                </a:lnTo>
                <a:lnTo>
                  <a:pt x="189659" y="3913902"/>
                </a:lnTo>
                <a:close/>
              </a:path>
              <a:path w="647700" h="3914140">
                <a:moveTo>
                  <a:pt x="424895" y="3832831"/>
                </a:moveTo>
                <a:lnTo>
                  <a:pt x="327040" y="3832831"/>
                </a:lnTo>
                <a:lnTo>
                  <a:pt x="358959" y="3832631"/>
                </a:lnTo>
                <a:lnTo>
                  <a:pt x="391544" y="3832631"/>
                </a:lnTo>
                <a:lnTo>
                  <a:pt x="424895" y="3832831"/>
                </a:lnTo>
                <a:close/>
              </a:path>
            </a:pathLst>
          </a:custGeom>
          <a:solidFill>
            <a:srgbClr val="004AAC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0" name="object 10"/>
          <p:cNvGrpSpPr/>
          <p:nvPr/>
        </p:nvGrpSpPr>
        <p:grpSpPr>
          <a:xfrm>
            <a:off x="0" y="0"/>
            <a:ext cx="4648835" cy="1504950"/>
            <a:chOff x="0" y="0"/>
            <a:chExt cx="4648835" cy="1504950"/>
          </a:xfrm>
        </p:grpSpPr>
        <p:sp>
          <p:nvSpPr>
            <p:cNvPr id="11" name="object 11"/>
            <p:cNvSpPr/>
            <p:nvPr/>
          </p:nvSpPr>
          <p:spPr>
            <a:xfrm>
              <a:off x="0" y="1"/>
              <a:ext cx="651510" cy="1486535"/>
            </a:xfrm>
            <a:custGeom>
              <a:avLst/>
              <a:gdLst/>
              <a:ahLst/>
              <a:cxnLst/>
              <a:rect l="l" t="t" r="r" b="b"/>
              <a:pathLst>
                <a:path w="651510" h="1486535">
                  <a:moveTo>
                    <a:pt x="197762" y="1486262"/>
                  </a:moveTo>
                  <a:lnTo>
                    <a:pt x="23771" y="1486262"/>
                  </a:lnTo>
                  <a:lnTo>
                    <a:pt x="8171" y="1485490"/>
                  </a:lnTo>
                  <a:lnTo>
                    <a:pt x="0" y="1484270"/>
                  </a:lnTo>
                  <a:lnTo>
                    <a:pt x="0" y="0"/>
                  </a:lnTo>
                  <a:lnTo>
                    <a:pt x="651124" y="0"/>
                  </a:lnTo>
                  <a:lnTo>
                    <a:pt x="651124" y="1002092"/>
                  </a:lnTo>
                  <a:lnTo>
                    <a:pt x="648747" y="1050105"/>
                  </a:lnTo>
                  <a:lnTo>
                    <a:pt x="641704" y="1097304"/>
                  </a:lnTo>
                  <a:lnTo>
                    <a:pt x="630126" y="1143372"/>
                  </a:lnTo>
                  <a:lnTo>
                    <a:pt x="614146" y="1187990"/>
                  </a:lnTo>
                  <a:lnTo>
                    <a:pt x="593896" y="1230839"/>
                  </a:lnTo>
                  <a:lnTo>
                    <a:pt x="569508" y="1271600"/>
                  </a:lnTo>
                  <a:lnTo>
                    <a:pt x="541113" y="1309955"/>
                  </a:lnTo>
                  <a:lnTo>
                    <a:pt x="508844" y="1345587"/>
                  </a:lnTo>
                  <a:lnTo>
                    <a:pt x="473213" y="1377856"/>
                  </a:lnTo>
                  <a:lnTo>
                    <a:pt x="434857" y="1406251"/>
                  </a:lnTo>
                  <a:lnTo>
                    <a:pt x="394096" y="1430639"/>
                  </a:lnTo>
                  <a:lnTo>
                    <a:pt x="351247" y="1450889"/>
                  </a:lnTo>
                  <a:lnTo>
                    <a:pt x="306629" y="1466869"/>
                  </a:lnTo>
                  <a:lnTo>
                    <a:pt x="260561" y="1478447"/>
                  </a:lnTo>
                  <a:lnTo>
                    <a:pt x="213362" y="1485490"/>
                  </a:lnTo>
                  <a:lnTo>
                    <a:pt x="197762" y="1486262"/>
                  </a:lnTo>
                  <a:close/>
                </a:path>
              </a:pathLst>
            </a:custGeom>
            <a:solidFill>
              <a:srgbClr val="FFBD5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95412" y="0"/>
              <a:ext cx="3952874" cy="1504949"/>
            </a:xfrm>
            <a:prstGeom prst="rect">
              <a:avLst/>
            </a:prstGeom>
          </p:spPr>
        </p:pic>
      </p:grpSp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291169" y="121740"/>
            <a:ext cx="2971799" cy="1219199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44000" y="0"/>
            <a:ext cx="5000624" cy="1295399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016274" y="64590"/>
            <a:ext cx="3695699" cy="1362074"/>
          </a:xfrm>
          <a:prstGeom prst="rect">
            <a:avLst/>
          </a:prstGeom>
        </p:spPr>
      </p:pic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30"/>
              </a:spcBef>
            </a:pPr>
            <a:r>
              <a:rPr spc="-60" dirty="0"/>
              <a:t>Organized</a:t>
            </a:r>
            <a:r>
              <a:rPr spc="-100" dirty="0"/>
              <a:t> </a:t>
            </a:r>
            <a:r>
              <a:rPr spc="-10" dirty="0"/>
              <a:t>under</a:t>
            </a:r>
            <a:r>
              <a:rPr spc="-95" dirty="0"/>
              <a:t> </a:t>
            </a:r>
            <a:r>
              <a:rPr spc="-60" dirty="0"/>
              <a:t>Agamya</a:t>
            </a:r>
            <a:r>
              <a:rPr spc="-95" dirty="0"/>
              <a:t> </a:t>
            </a:r>
            <a:r>
              <a:rPr spc="-75" dirty="0"/>
              <a:t>Tech</a:t>
            </a:r>
            <a:r>
              <a:rPr spc="-95" dirty="0"/>
              <a:t> </a:t>
            </a:r>
            <a:r>
              <a:rPr spc="-30" dirty="0"/>
              <a:t>Summit</a:t>
            </a:r>
            <a:r>
              <a:rPr spc="-100" dirty="0"/>
              <a:t> </a:t>
            </a:r>
            <a:r>
              <a:rPr spc="-130" dirty="0"/>
              <a:t>2025</a:t>
            </a:r>
            <a:r>
              <a:rPr spc="-95" dirty="0"/>
              <a:t> </a:t>
            </a:r>
            <a:r>
              <a:rPr spc="325" dirty="0"/>
              <a:t>|</a:t>
            </a:r>
            <a:r>
              <a:rPr spc="-95" dirty="0"/>
              <a:t> </a:t>
            </a:r>
            <a:r>
              <a:rPr spc="-25" dirty="0"/>
              <a:t>Managed</a:t>
            </a:r>
            <a:r>
              <a:rPr spc="-95" dirty="0"/>
              <a:t> </a:t>
            </a:r>
            <a:r>
              <a:rPr spc="-50" dirty="0"/>
              <a:t>by</a:t>
            </a:r>
            <a:r>
              <a:rPr spc="-100" dirty="0"/>
              <a:t> </a:t>
            </a:r>
            <a:r>
              <a:rPr dirty="0"/>
              <a:t>IEEE</a:t>
            </a:r>
            <a:r>
              <a:rPr spc="-95" dirty="0"/>
              <a:t> </a:t>
            </a:r>
            <a:r>
              <a:rPr spc="-40" dirty="0"/>
              <a:t>Computer</a:t>
            </a:r>
            <a:r>
              <a:rPr spc="-95" dirty="0"/>
              <a:t> </a:t>
            </a:r>
            <a:r>
              <a:rPr spc="-40" dirty="0"/>
              <a:t>Society</a:t>
            </a:r>
            <a:r>
              <a:rPr spc="-95" dirty="0"/>
              <a:t> </a:t>
            </a:r>
            <a:r>
              <a:rPr dirty="0"/>
              <a:t>–</a:t>
            </a:r>
            <a:r>
              <a:rPr spc="-100" dirty="0"/>
              <a:t> </a:t>
            </a:r>
            <a:r>
              <a:rPr spc="-55" dirty="0"/>
              <a:t>KLEIT</a:t>
            </a:r>
            <a:r>
              <a:rPr spc="-95" dirty="0"/>
              <a:t> </a:t>
            </a:r>
            <a:r>
              <a:rPr spc="325" dirty="0"/>
              <a:t>|</a:t>
            </a:r>
            <a:r>
              <a:rPr spc="-95" dirty="0"/>
              <a:t> </a:t>
            </a:r>
            <a:r>
              <a:rPr dirty="0"/>
              <a:t>In</a:t>
            </a:r>
            <a:r>
              <a:rPr spc="-95" dirty="0"/>
              <a:t> </a:t>
            </a:r>
            <a:r>
              <a:rPr spc="-20" dirty="0"/>
              <a:t>Partnership</a:t>
            </a:r>
            <a:r>
              <a:rPr spc="-100" dirty="0"/>
              <a:t> </a:t>
            </a:r>
            <a:r>
              <a:rPr spc="-35" dirty="0"/>
              <a:t>with</a:t>
            </a:r>
            <a:r>
              <a:rPr spc="-95" dirty="0"/>
              <a:t> </a:t>
            </a:r>
            <a:r>
              <a:rPr spc="-10" dirty="0"/>
              <a:t>CySeck</a:t>
            </a:r>
            <a:endParaRPr spc="-1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09688" y="1866871"/>
            <a:ext cx="12482830" cy="12433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16330" algn="ctr">
              <a:lnSpc>
                <a:spcPct val="100000"/>
              </a:lnSpc>
              <a:spcBef>
                <a:spcPts val="100"/>
              </a:spcBef>
            </a:pPr>
            <a:r>
              <a:rPr spc="225" dirty="0">
                <a:sym typeface="+mn-ea"/>
              </a:rPr>
              <a:t>Key</a:t>
            </a:r>
            <a:r>
              <a:rPr spc="-175" dirty="0">
                <a:sym typeface="+mn-ea"/>
              </a:rPr>
              <a:t> </a:t>
            </a:r>
            <a:r>
              <a:rPr spc="215" dirty="0">
                <a:sym typeface="+mn-ea"/>
              </a:rPr>
              <a:t>features</a:t>
            </a:r>
            <a:endParaRPr spc="-1145"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1486535" y="3083560"/>
            <a:ext cx="15742285" cy="6118225"/>
          </a:xfrm>
          <a:prstGeom prst="rect">
            <a:avLst/>
          </a:prstGeom>
        </p:spPr>
        <p:txBody>
          <a:bodyPr vert="horz" wrap="square" lIns="0" tIns="136525" rIns="0" bIns="0" rtlCol="0">
            <a:noAutofit/>
          </a:bodyPr>
          <a:lstStyle/>
          <a:p>
            <a:pPr marL="572770" indent="-560070">
              <a:lnSpc>
                <a:spcPct val="100000"/>
              </a:lnSpc>
              <a:spcBef>
                <a:spcPts val="1075"/>
              </a:spcBef>
              <a:buChar char="•"/>
              <a:tabLst>
                <a:tab pos="572770" algn="l"/>
              </a:tabLst>
            </a:pPr>
            <a:r>
              <a:rPr lang="en-US" altLang="en-US" sz="2800" spc="235" dirty="0"/>
              <a:t>The app offers advanced alert conditions beyond simple price targets, including percentage changes over custom timeframes and alerts based on trading volume.</a:t>
            </a:r>
            <a:endParaRPr lang="en-US" altLang="en-US" sz="2800" spc="235" dirty="0"/>
          </a:p>
          <a:p>
            <a:pPr marL="572770" indent="-560070">
              <a:lnSpc>
                <a:spcPct val="100000"/>
              </a:lnSpc>
              <a:spcBef>
                <a:spcPts val="1075"/>
              </a:spcBef>
              <a:buChar char="•"/>
              <a:tabLst>
                <a:tab pos="572770" algn="l"/>
              </a:tabLst>
            </a:pPr>
            <a:endParaRPr lang="en-US" altLang="en-US" sz="2800" spc="235" dirty="0"/>
          </a:p>
          <a:p>
            <a:pPr marL="572770" indent="-560070">
              <a:lnSpc>
                <a:spcPct val="100000"/>
              </a:lnSpc>
              <a:spcBef>
                <a:spcPts val="1075"/>
              </a:spcBef>
              <a:buChar char="•"/>
              <a:tabLst>
                <a:tab pos="572770" algn="l"/>
              </a:tabLst>
            </a:pPr>
            <a:r>
              <a:rPr lang="en-US" altLang="en-US" sz="2800" spc="235" dirty="0"/>
              <a:t>It features multi-source data aggregation, allowing users to monitor accurate prices from various centralized and decentralized exchanges in one place.</a:t>
            </a:r>
            <a:endParaRPr lang="en-US" altLang="en-US" sz="2800" spc="235" dirty="0"/>
          </a:p>
          <a:p>
            <a:pPr marL="572770" indent="-560070">
              <a:lnSpc>
                <a:spcPct val="100000"/>
              </a:lnSpc>
              <a:spcBef>
                <a:spcPts val="1075"/>
              </a:spcBef>
              <a:buChar char="•"/>
              <a:tabLst>
                <a:tab pos="572770" algn="l"/>
              </a:tabLst>
            </a:pPr>
            <a:endParaRPr lang="en-US" altLang="en-US" sz="2800" spc="235" dirty="0"/>
          </a:p>
          <a:p>
            <a:pPr marL="572770" indent="-560070">
              <a:lnSpc>
                <a:spcPct val="100000"/>
              </a:lnSpc>
              <a:spcBef>
                <a:spcPts val="1075"/>
              </a:spcBef>
              <a:buChar char="•"/>
              <a:tabLst>
                <a:tab pos="572770" algn="l"/>
              </a:tabLst>
            </a:pPr>
            <a:r>
              <a:rPr lang="en-US" altLang="en-US" sz="2800" spc="235" dirty="0"/>
              <a:t>Our system is engineered to be extremely lightweight and efficient, ensuring minimal battery drain and data consumption on the user's device.</a:t>
            </a:r>
            <a:endParaRPr lang="en-US" altLang="en-US" sz="2800" spc="235" dirty="0"/>
          </a:p>
          <a:p>
            <a:pPr marL="572770" indent="-560070">
              <a:lnSpc>
                <a:spcPct val="100000"/>
              </a:lnSpc>
              <a:spcBef>
                <a:spcPts val="1075"/>
              </a:spcBef>
              <a:buChar char="•"/>
              <a:tabLst>
                <a:tab pos="572770" algn="l"/>
              </a:tabLst>
            </a:pPr>
            <a:endParaRPr lang="en-US" altLang="en-US" sz="2800" spc="235" dirty="0"/>
          </a:p>
          <a:p>
            <a:pPr marL="572770" indent="-560070">
              <a:lnSpc>
                <a:spcPct val="100000"/>
              </a:lnSpc>
              <a:spcBef>
                <a:spcPts val="1075"/>
              </a:spcBef>
              <a:buChar char="•"/>
              <a:tabLst>
                <a:tab pos="572770" algn="l"/>
              </a:tabLst>
            </a:pPr>
            <a:r>
              <a:rPr lang="en-US" altLang="en-US" sz="2800" spc="235" dirty="0"/>
              <a:t>Users get granular control over notifications, enabling them to set custom sounds and priority levels to eliminate alert fatigue</a:t>
            </a:r>
            <a:endParaRPr lang="en-US" altLang="en-US" sz="2800" spc="235" dirty="0"/>
          </a:p>
        </p:txBody>
      </p:sp>
      <p:sp>
        <p:nvSpPr>
          <p:cNvPr id="4" name="object 4"/>
          <p:cNvSpPr/>
          <p:nvPr/>
        </p:nvSpPr>
        <p:spPr>
          <a:xfrm>
            <a:off x="17583148" y="1"/>
            <a:ext cx="704850" cy="1438910"/>
          </a:xfrm>
          <a:custGeom>
            <a:avLst/>
            <a:gdLst/>
            <a:ahLst/>
            <a:cxnLst/>
            <a:rect l="l" t="t" r="r" b="b"/>
            <a:pathLst>
              <a:path w="704850" h="1438910">
                <a:moveTo>
                  <a:pt x="627353" y="1438637"/>
                </a:moveTo>
                <a:lnTo>
                  <a:pt x="453362" y="1438637"/>
                </a:lnTo>
                <a:lnTo>
                  <a:pt x="437762" y="1437865"/>
                </a:lnTo>
                <a:lnTo>
                  <a:pt x="390562" y="1430822"/>
                </a:lnTo>
                <a:lnTo>
                  <a:pt x="344494" y="1419244"/>
                </a:lnTo>
                <a:lnTo>
                  <a:pt x="299877" y="1403264"/>
                </a:lnTo>
                <a:lnTo>
                  <a:pt x="257028" y="1383014"/>
                </a:lnTo>
                <a:lnTo>
                  <a:pt x="216266" y="1358626"/>
                </a:lnTo>
                <a:lnTo>
                  <a:pt x="177911" y="1330231"/>
                </a:lnTo>
                <a:lnTo>
                  <a:pt x="142280" y="1297962"/>
                </a:lnTo>
                <a:lnTo>
                  <a:pt x="110010" y="1262331"/>
                </a:lnTo>
                <a:lnTo>
                  <a:pt x="81615" y="1223975"/>
                </a:lnTo>
                <a:lnTo>
                  <a:pt x="57227" y="1183214"/>
                </a:lnTo>
                <a:lnTo>
                  <a:pt x="36977" y="1140365"/>
                </a:lnTo>
                <a:lnTo>
                  <a:pt x="20997" y="1095747"/>
                </a:lnTo>
                <a:lnTo>
                  <a:pt x="9420" y="1049679"/>
                </a:lnTo>
                <a:lnTo>
                  <a:pt x="2377" y="1002480"/>
                </a:lnTo>
                <a:lnTo>
                  <a:pt x="0" y="954467"/>
                </a:lnTo>
                <a:lnTo>
                  <a:pt x="0" y="0"/>
                </a:lnTo>
                <a:lnTo>
                  <a:pt x="704850" y="0"/>
                </a:lnTo>
                <a:lnTo>
                  <a:pt x="704850" y="1427128"/>
                </a:lnTo>
                <a:lnTo>
                  <a:pt x="690152" y="1430822"/>
                </a:lnTo>
                <a:lnTo>
                  <a:pt x="642953" y="1437865"/>
                </a:lnTo>
                <a:lnTo>
                  <a:pt x="627353" y="1438637"/>
                </a:lnTo>
                <a:close/>
              </a:path>
            </a:pathLst>
          </a:custGeom>
          <a:solidFill>
            <a:srgbClr val="FFBD58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5" name="object 5"/>
          <p:cNvGrpSpPr/>
          <p:nvPr/>
        </p:nvGrpSpPr>
        <p:grpSpPr>
          <a:xfrm>
            <a:off x="0" y="9718118"/>
            <a:ext cx="18288000" cy="568960"/>
            <a:chOff x="0" y="9718118"/>
            <a:chExt cx="18288000" cy="568960"/>
          </a:xfrm>
        </p:grpSpPr>
        <p:sp>
          <p:nvSpPr>
            <p:cNvPr id="6" name="object 6"/>
            <p:cNvSpPr/>
            <p:nvPr/>
          </p:nvSpPr>
          <p:spPr>
            <a:xfrm>
              <a:off x="0" y="9889568"/>
              <a:ext cx="18288000" cy="397510"/>
            </a:xfrm>
            <a:custGeom>
              <a:avLst/>
              <a:gdLst/>
              <a:ahLst/>
              <a:cxnLst/>
              <a:rect l="l" t="t" r="r" b="b"/>
              <a:pathLst>
                <a:path w="18288000" h="397509">
                  <a:moveTo>
                    <a:pt x="0" y="397431"/>
                  </a:moveTo>
                  <a:lnTo>
                    <a:pt x="18288000" y="397431"/>
                  </a:lnTo>
                  <a:lnTo>
                    <a:pt x="18288000" y="0"/>
                  </a:lnTo>
                  <a:lnTo>
                    <a:pt x="0" y="0"/>
                  </a:lnTo>
                  <a:lnTo>
                    <a:pt x="0" y="397431"/>
                  </a:lnTo>
                  <a:close/>
                </a:path>
              </a:pathLst>
            </a:custGeom>
            <a:solidFill>
              <a:srgbClr val="1700A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0" y="9718118"/>
              <a:ext cx="18288000" cy="171450"/>
            </a:xfrm>
            <a:custGeom>
              <a:avLst/>
              <a:gdLst/>
              <a:ahLst/>
              <a:cxnLst/>
              <a:rect l="l" t="t" r="r" b="b"/>
              <a:pathLst>
                <a:path w="18288000" h="171450">
                  <a:moveTo>
                    <a:pt x="0" y="0"/>
                  </a:moveTo>
                  <a:lnTo>
                    <a:pt x="18287999" y="0"/>
                  </a:lnTo>
                  <a:lnTo>
                    <a:pt x="18287999" y="171449"/>
                  </a:lnTo>
                  <a:lnTo>
                    <a:pt x="0" y="1714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/>
          <p:nvPr/>
        </p:nvSpPr>
        <p:spPr>
          <a:xfrm>
            <a:off x="17586869" y="1736026"/>
            <a:ext cx="701675" cy="3914140"/>
          </a:xfrm>
          <a:custGeom>
            <a:avLst/>
            <a:gdLst/>
            <a:ahLst/>
            <a:cxnLst/>
            <a:rect l="l" t="t" r="r" b="b"/>
            <a:pathLst>
              <a:path w="701675" h="3914140">
                <a:moveTo>
                  <a:pt x="224817" y="80184"/>
                </a:moveTo>
                <a:lnTo>
                  <a:pt x="701129" y="80184"/>
                </a:lnTo>
                <a:lnTo>
                  <a:pt x="701129" y="642"/>
                </a:lnTo>
                <a:lnTo>
                  <a:pt x="69433" y="0"/>
                </a:lnTo>
                <a:lnTo>
                  <a:pt x="36641" y="1624"/>
                </a:lnTo>
                <a:lnTo>
                  <a:pt x="18347" y="9727"/>
                </a:lnTo>
                <a:lnTo>
                  <a:pt x="10387" y="28455"/>
                </a:lnTo>
                <a:lnTo>
                  <a:pt x="8596" y="61956"/>
                </a:lnTo>
                <a:lnTo>
                  <a:pt x="8589" y="79871"/>
                </a:lnTo>
                <a:lnTo>
                  <a:pt x="121188" y="79871"/>
                </a:lnTo>
                <a:lnTo>
                  <a:pt x="224817" y="80184"/>
                </a:lnTo>
                <a:close/>
              </a:path>
              <a:path w="701675" h="3914140">
                <a:moveTo>
                  <a:pt x="37646" y="1583241"/>
                </a:moveTo>
                <a:lnTo>
                  <a:pt x="55287" y="1579445"/>
                </a:lnTo>
                <a:lnTo>
                  <a:pt x="69418" y="1567192"/>
                </a:lnTo>
                <a:lnTo>
                  <a:pt x="78812" y="1547988"/>
                </a:lnTo>
                <a:lnTo>
                  <a:pt x="82247" y="1523337"/>
                </a:lnTo>
                <a:lnTo>
                  <a:pt x="82178" y="928570"/>
                </a:lnTo>
                <a:lnTo>
                  <a:pt x="82395" y="879013"/>
                </a:lnTo>
                <a:lnTo>
                  <a:pt x="82669" y="834617"/>
                </a:lnTo>
                <a:lnTo>
                  <a:pt x="83107" y="779904"/>
                </a:lnTo>
                <a:lnTo>
                  <a:pt x="83603" y="732463"/>
                </a:lnTo>
                <a:lnTo>
                  <a:pt x="84268" y="680803"/>
                </a:lnTo>
                <a:lnTo>
                  <a:pt x="85047" y="631256"/>
                </a:lnTo>
                <a:lnTo>
                  <a:pt x="85819" y="579304"/>
                </a:lnTo>
                <a:lnTo>
                  <a:pt x="86407" y="527356"/>
                </a:lnTo>
                <a:lnTo>
                  <a:pt x="86843" y="475410"/>
                </a:lnTo>
                <a:lnTo>
                  <a:pt x="87163" y="423467"/>
                </a:lnTo>
                <a:lnTo>
                  <a:pt x="87402" y="371527"/>
                </a:lnTo>
                <a:lnTo>
                  <a:pt x="87979" y="215715"/>
                </a:lnTo>
                <a:lnTo>
                  <a:pt x="88239" y="163779"/>
                </a:lnTo>
                <a:lnTo>
                  <a:pt x="88592" y="111844"/>
                </a:lnTo>
                <a:lnTo>
                  <a:pt x="121188" y="79871"/>
                </a:lnTo>
                <a:lnTo>
                  <a:pt x="8589" y="79871"/>
                </a:lnTo>
                <a:lnTo>
                  <a:pt x="8543" y="163779"/>
                </a:lnTo>
                <a:lnTo>
                  <a:pt x="8285" y="196132"/>
                </a:lnTo>
                <a:lnTo>
                  <a:pt x="6984" y="300020"/>
                </a:lnTo>
                <a:lnTo>
                  <a:pt x="2811" y="611661"/>
                </a:lnTo>
                <a:lnTo>
                  <a:pt x="8173" y="641891"/>
                </a:lnTo>
                <a:lnTo>
                  <a:pt x="10012" y="672109"/>
                </a:lnTo>
                <a:lnTo>
                  <a:pt x="8095" y="702303"/>
                </a:lnTo>
                <a:lnTo>
                  <a:pt x="2190" y="732463"/>
                </a:lnTo>
                <a:lnTo>
                  <a:pt x="2089" y="834617"/>
                </a:lnTo>
                <a:lnTo>
                  <a:pt x="1963" y="978129"/>
                </a:lnTo>
                <a:lnTo>
                  <a:pt x="1906" y="1038941"/>
                </a:lnTo>
                <a:lnTo>
                  <a:pt x="1781" y="1141106"/>
                </a:lnTo>
                <a:lnTo>
                  <a:pt x="1700" y="1192187"/>
                </a:lnTo>
                <a:lnTo>
                  <a:pt x="1604" y="1243268"/>
                </a:lnTo>
                <a:lnTo>
                  <a:pt x="1354" y="1345425"/>
                </a:lnTo>
                <a:lnTo>
                  <a:pt x="1194" y="1396501"/>
                </a:lnTo>
                <a:lnTo>
                  <a:pt x="0" y="1440145"/>
                </a:lnTo>
                <a:lnTo>
                  <a:pt x="0" y="1548975"/>
                </a:lnTo>
                <a:lnTo>
                  <a:pt x="7664" y="1565886"/>
                </a:lnTo>
                <a:lnTo>
                  <a:pt x="20812" y="1578249"/>
                </a:lnTo>
                <a:lnTo>
                  <a:pt x="37646" y="1583241"/>
                </a:lnTo>
                <a:close/>
              </a:path>
              <a:path w="701675" h="3914140">
                <a:moveTo>
                  <a:pt x="448761" y="3913849"/>
                </a:moveTo>
                <a:lnTo>
                  <a:pt x="701129" y="3913849"/>
                </a:lnTo>
                <a:lnTo>
                  <a:pt x="701129" y="3833363"/>
                </a:lnTo>
                <a:lnTo>
                  <a:pt x="313907" y="3832831"/>
                </a:lnTo>
                <a:lnTo>
                  <a:pt x="187504" y="3832831"/>
                </a:lnTo>
                <a:lnTo>
                  <a:pt x="155711" y="3832325"/>
                </a:lnTo>
                <a:lnTo>
                  <a:pt x="136715" y="3833824"/>
                </a:lnTo>
                <a:lnTo>
                  <a:pt x="121592" y="3839976"/>
                </a:lnTo>
                <a:lnTo>
                  <a:pt x="110994" y="3851587"/>
                </a:lnTo>
                <a:lnTo>
                  <a:pt x="105574" y="3869462"/>
                </a:lnTo>
                <a:lnTo>
                  <a:pt x="107779" y="3885166"/>
                </a:lnTo>
                <a:lnTo>
                  <a:pt x="117898" y="3897127"/>
                </a:lnTo>
                <a:lnTo>
                  <a:pt x="134747" y="3904959"/>
                </a:lnTo>
                <a:lnTo>
                  <a:pt x="157142" y="3908277"/>
                </a:lnTo>
                <a:lnTo>
                  <a:pt x="257290" y="3911342"/>
                </a:lnTo>
                <a:lnTo>
                  <a:pt x="448761" y="3913849"/>
                </a:lnTo>
                <a:close/>
              </a:path>
              <a:path w="701675" h="3914140">
                <a:moveTo>
                  <a:pt x="222372" y="3832831"/>
                </a:moveTo>
                <a:lnTo>
                  <a:pt x="320227" y="3832831"/>
                </a:lnTo>
                <a:lnTo>
                  <a:pt x="288308" y="3832631"/>
                </a:lnTo>
                <a:lnTo>
                  <a:pt x="255722" y="3832631"/>
                </a:lnTo>
                <a:lnTo>
                  <a:pt x="222372" y="3832831"/>
                </a:lnTo>
                <a:close/>
              </a:path>
            </a:pathLst>
          </a:custGeom>
          <a:solidFill>
            <a:srgbClr val="004AA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0" y="1736026"/>
            <a:ext cx="647700" cy="3914140"/>
          </a:xfrm>
          <a:custGeom>
            <a:avLst/>
            <a:gdLst/>
            <a:ahLst/>
            <a:cxnLst/>
            <a:rect l="l" t="t" r="r" b="b"/>
            <a:pathLst>
              <a:path w="647700" h="3914140">
                <a:moveTo>
                  <a:pt x="422450" y="80184"/>
                </a:moveTo>
                <a:lnTo>
                  <a:pt x="0" y="80184"/>
                </a:lnTo>
                <a:lnTo>
                  <a:pt x="0" y="642"/>
                </a:lnTo>
                <a:lnTo>
                  <a:pt x="577834" y="0"/>
                </a:lnTo>
                <a:lnTo>
                  <a:pt x="610625" y="1624"/>
                </a:lnTo>
                <a:lnTo>
                  <a:pt x="628920" y="9727"/>
                </a:lnTo>
                <a:lnTo>
                  <a:pt x="636880" y="28455"/>
                </a:lnTo>
                <a:lnTo>
                  <a:pt x="638670" y="61956"/>
                </a:lnTo>
                <a:lnTo>
                  <a:pt x="638678" y="79871"/>
                </a:lnTo>
                <a:lnTo>
                  <a:pt x="526079" y="79871"/>
                </a:lnTo>
                <a:lnTo>
                  <a:pt x="422450" y="80184"/>
                </a:lnTo>
                <a:close/>
              </a:path>
              <a:path w="647700" h="3914140">
                <a:moveTo>
                  <a:pt x="609620" y="1583241"/>
                </a:moveTo>
                <a:lnTo>
                  <a:pt x="591979" y="1579445"/>
                </a:lnTo>
                <a:lnTo>
                  <a:pt x="577849" y="1567192"/>
                </a:lnTo>
                <a:lnTo>
                  <a:pt x="568454" y="1547988"/>
                </a:lnTo>
                <a:lnTo>
                  <a:pt x="565019" y="1523337"/>
                </a:lnTo>
                <a:lnTo>
                  <a:pt x="565088" y="928570"/>
                </a:lnTo>
                <a:lnTo>
                  <a:pt x="564872" y="879013"/>
                </a:lnTo>
                <a:lnTo>
                  <a:pt x="564598" y="834617"/>
                </a:lnTo>
                <a:lnTo>
                  <a:pt x="564160" y="779904"/>
                </a:lnTo>
                <a:lnTo>
                  <a:pt x="563663" y="732463"/>
                </a:lnTo>
                <a:lnTo>
                  <a:pt x="562998" y="680803"/>
                </a:lnTo>
                <a:lnTo>
                  <a:pt x="562220" y="631256"/>
                </a:lnTo>
                <a:lnTo>
                  <a:pt x="561447" y="579304"/>
                </a:lnTo>
                <a:lnTo>
                  <a:pt x="560860" y="527356"/>
                </a:lnTo>
                <a:lnTo>
                  <a:pt x="560424" y="475410"/>
                </a:lnTo>
                <a:lnTo>
                  <a:pt x="560103" y="423467"/>
                </a:lnTo>
                <a:lnTo>
                  <a:pt x="559864" y="371527"/>
                </a:lnTo>
                <a:lnTo>
                  <a:pt x="559288" y="215715"/>
                </a:lnTo>
                <a:lnTo>
                  <a:pt x="559027" y="163779"/>
                </a:lnTo>
                <a:lnTo>
                  <a:pt x="558674" y="111844"/>
                </a:lnTo>
                <a:lnTo>
                  <a:pt x="526079" y="79871"/>
                </a:lnTo>
                <a:lnTo>
                  <a:pt x="638678" y="79871"/>
                </a:lnTo>
                <a:lnTo>
                  <a:pt x="638724" y="163779"/>
                </a:lnTo>
                <a:lnTo>
                  <a:pt x="638981" y="196132"/>
                </a:lnTo>
                <a:lnTo>
                  <a:pt x="640283" y="300020"/>
                </a:lnTo>
                <a:lnTo>
                  <a:pt x="644455" y="611661"/>
                </a:lnTo>
                <a:lnTo>
                  <a:pt x="639094" y="641891"/>
                </a:lnTo>
                <a:lnTo>
                  <a:pt x="637255" y="672109"/>
                </a:lnTo>
                <a:lnTo>
                  <a:pt x="639172" y="702303"/>
                </a:lnTo>
                <a:lnTo>
                  <a:pt x="645077" y="732463"/>
                </a:lnTo>
                <a:lnTo>
                  <a:pt x="645178" y="834617"/>
                </a:lnTo>
                <a:lnTo>
                  <a:pt x="645304" y="978129"/>
                </a:lnTo>
                <a:lnTo>
                  <a:pt x="645360" y="1038941"/>
                </a:lnTo>
                <a:lnTo>
                  <a:pt x="645486" y="1141106"/>
                </a:lnTo>
                <a:lnTo>
                  <a:pt x="645566" y="1192187"/>
                </a:lnTo>
                <a:lnTo>
                  <a:pt x="645663" y="1243268"/>
                </a:lnTo>
                <a:lnTo>
                  <a:pt x="645913" y="1345425"/>
                </a:lnTo>
                <a:lnTo>
                  <a:pt x="646072" y="1396501"/>
                </a:lnTo>
                <a:lnTo>
                  <a:pt x="647266" y="1440128"/>
                </a:lnTo>
                <a:lnTo>
                  <a:pt x="647266" y="1548977"/>
                </a:lnTo>
                <a:lnTo>
                  <a:pt x="639603" y="1565886"/>
                </a:lnTo>
                <a:lnTo>
                  <a:pt x="626454" y="1578249"/>
                </a:lnTo>
                <a:lnTo>
                  <a:pt x="609620" y="1583241"/>
                </a:lnTo>
                <a:close/>
              </a:path>
              <a:path w="647700" h="3914140">
                <a:moveTo>
                  <a:pt x="189659" y="3913902"/>
                </a:moveTo>
                <a:lnTo>
                  <a:pt x="0" y="3913902"/>
                </a:lnTo>
                <a:lnTo>
                  <a:pt x="0" y="3833363"/>
                </a:lnTo>
                <a:lnTo>
                  <a:pt x="333360" y="3832831"/>
                </a:lnTo>
                <a:lnTo>
                  <a:pt x="459763" y="3832831"/>
                </a:lnTo>
                <a:lnTo>
                  <a:pt x="491555" y="3832325"/>
                </a:lnTo>
                <a:lnTo>
                  <a:pt x="510551" y="3833824"/>
                </a:lnTo>
                <a:lnTo>
                  <a:pt x="525675" y="3839976"/>
                </a:lnTo>
                <a:lnTo>
                  <a:pt x="536273" y="3851587"/>
                </a:lnTo>
                <a:lnTo>
                  <a:pt x="541693" y="3869462"/>
                </a:lnTo>
                <a:lnTo>
                  <a:pt x="539487" y="3885166"/>
                </a:lnTo>
                <a:lnTo>
                  <a:pt x="529368" y="3897127"/>
                </a:lnTo>
                <a:lnTo>
                  <a:pt x="512519" y="3904959"/>
                </a:lnTo>
                <a:lnTo>
                  <a:pt x="490125" y="3908277"/>
                </a:lnTo>
                <a:lnTo>
                  <a:pt x="389977" y="3911342"/>
                </a:lnTo>
                <a:lnTo>
                  <a:pt x="189659" y="3913902"/>
                </a:lnTo>
                <a:close/>
              </a:path>
              <a:path w="647700" h="3914140">
                <a:moveTo>
                  <a:pt x="424895" y="3832831"/>
                </a:moveTo>
                <a:lnTo>
                  <a:pt x="327040" y="3832831"/>
                </a:lnTo>
                <a:lnTo>
                  <a:pt x="358959" y="3832631"/>
                </a:lnTo>
                <a:lnTo>
                  <a:pt x="391544" y="3832631"/>
                </a:lnTo>
                <a:lnTo>
                  <a:pt x="424895" y="3832831"/>
                </a:lnTo>
                <a:close/>
              </a:path>
            </a:pathLst>
          </a:custGeom>
          <a:solidFill>
            <a:srgbClr val="004AAC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0" name="object 10"/>
          <p:cNvGrpSpPr/>
          <p:nvPr/>
        </p:nvGrpSpPr>
        <p:grpSpPr>
          <a:xfrm>
            <a:off x="0" y="0"/>
            <a:ext cx="4648835" cy="1504950"/>
            <a:chOff x="0" y="0"/>
            <a:chExt cx="4648835" cy="1504950"/>
          </a:xfrm>
        </p:grpSpPr>
        <p:sp>
          <p:nvSpPr>
            <p:cNvPr id="11" name="object 11"/>
            <p:cNvSpPr/>
            <p:nvPr/>
          </p:nvSpPr>
          <p:spPr>
            <a:xfrm>
              <a:off x="0" y="1"/>
              <a:ext cx="651510" cy="1486535"/>
            </a:xfrm>
            <a:custGeom>
              <a:avLst/>
              <a:gdLst/>
              <a:ahLst/>
              <a:cxnLst/>
              <a:rect l="l" t="t" r="r" b="b"/>
              <a:pathLst>
                <a:path w="651510" h="1486535">
                  <a:moveTo>
                    <a:pt x="197762" y="1486262"/>
                  </a:moveTo>
                  <a:lnTo>
                    <a:pt x="23771" y="1486262"/>
                  </a:lnTo>
                  <a:lnTo>
                    <a:pt x="8171" y="1485490"/>
                  </a:lnTo>
                  <a:lnTo>
                    <a:pt x="0" y="1484270"/>
                  </a:lnTo>
                  <a:lnTo>
                    <a:pt x="0" y="0"/>
                  </a:lnTo>
                  <a:lnTo>
                    <a:pt x="651124" y="0"/>
                  </a:lnTo>
                  <a:lnTo>
                    <a:pt x="651124" y="1002092"/>
                  </a:lnTo>
                  <a:lnTo>
                    <a:pt x="648747" y="1050105"/>
                  </a:lnTo>
                  <a:lnTo>
                    <a:pt x="641704" y="1097304"/>
                  </a:lnTo>
                  <a:lnTo>
                    <a:pt x="630126" y="1143372"/>
                  </a:lnTo>
                  <a:lnTo>
                    <a:pt x="614146" y="1187990"/>
                  </a:lnTo>
                  <a:lnTo>
                    <a:pt x="593896" y="1230839"/>
                  </a:lnTo>
                  <a:lnTo>
                    <a:pt x="569508" y="1271600"/>
                  </a:lnTo>
                  <a:lnTo>
                    <a:pt x="541113" y="1309955"/>
                  </a:lnTo>
                  <a:lnTo>
                    <a:pt x="508844" y="1345587"/>
                  </a:lnTo>
                  <a:lnTo>
                    <a:pt x="473213" y="1377856"/>
                  </a:lnTo>
                  <a:lnTo>
                    <a:pt x="434857" y="1406251"/>
                  </a:lnTo>
                  <a:lnTo>
                    <a:pt x="394096" y="1430639"/>
                  </a:lnTo>
                  <a:lnTo>
                    <a:pt x="351247" y="1450889"/>
                  </a:lnTo>
                  <a:lnTo>
                    <a:pt x="306629" y="1466869"/>
                  </a:lnTo>
                  <a:lnTo>
                    <a:pt x="260561" y="1478447"/>
                  </a:lnTo>
                  <a:lnTo>
                    <a:pt x="213362" y="1485490"/>
                  </a:lnTo>
                  <a:lnTo>
                    <a:pt x="197762" y="1486262"/>
                  </a:lnTo>
                  <a:close/>
                </a:path>
              </a:pathLst>
            </a:custGeom>
            <a:solidFill>
              <a:srgbClr val="FFBD5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95412" y="0"/>
              <a:ext cx="3952874" cy="1504949"/>
            </a:xfrm>
            <a:prstGeom prst="rect">
              <a:avLst/>
            </a:prstGeom>
          </p:spPr>
        </p:pic>
      </p:grpSp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291169" y="121740"/>
            <a:ext cx="2971799" cy="1219199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44000" y="0"/>
            <a:ext cx="5000624" cy="1295399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016274" y="64590"/>
            <a:ext cx="3695699" cy="1362074"/>
          </a:xfrm>
          <a:prstGeom prst="rect">
            <a:avLst/>
          </a:prstGeom>
        </p:spPr>
      </p:pic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30"/>
              </a:spcBef>
            </a:pPr>
            <a:r>
              <a:rPr spc="-60" dirty="0"/>
              <a:t>Organized</a:t>
            </a:r>
            <a:r>
              <a:rPr spc="-100" dirty="0"/>
              <a:t> </a:t>
            </a:r>
            <a:r>
              <a:rPr spc="-10" dirty="0"/>
              <a:t>under</a:t>
            </a:r>
            <a:r>
              <a:rPr spc="-95" dirty="0"/>
              <a:t> </a:t>
            </a:r>
            <a:r>
              <a:rPr spc="-60" dirty="0"/>
              <a:t>Agamya</a:t>
            </a:r>
            <a:r>
              <a:rPr spc="-95" dirty="0"/>
              <a:t> </a:t>
            </a:r>
            <a:r>
              <a:rPr spc="-75" dirty="0"/>
              <a:t>Tech</a:t>
            </a:r>
            <a:r>
              <a:rPr spc="-95" dirty="0"/>
              <a:t> </a:t>
            </a:r>
            <a:r>
              <a:rPr spc="-30" dirty="0"/>
              <a:t>Summit</a:t>
            </a:r>
            <a:r>
              <a:rPr spc="-100" dirty="0"/>
              <a:t> </a:t>
            </a:r>
            <a:r>
              <a:rPr spc="-130" dirty="0"/>
              <a:t>2025</a:t>
            </a:r>
            <a:r>
              <a:rPr spc="-95" dirty="0"/>
              <a:t> </a:t>
            </a:r>
            <a:r>
              <a:rPr spc="325" dirty="0"/>
              <a:t>|</a:t>
            </a:r>
            <a:r>
              <a:rPr spc="-95" dirty="0"/>
              <a:t> </a:t>
            </a:r>
            <a:r>
              <a:rPr spc="-25" dirty="0"/>
              <a:t>Managed</a:t>
            </a:r>
            <a:r>
              <a:rPr spc="-95" dirty="0"/>
              <a:t> </a:t>
            </a:r>
            <a:r>
              <a:rPr spc="-50" dirty="0"/>
              <a:t>by</a:t>
            </a:r>
            <a:r>
              <a:rPr spc="-100" dirty="0"/>
              <a:t> </a:t>
            </a:r>
            <a:r>
              <a:rPr dirty="0"/>
              <a:t>IEEE</a:t>
            </a:r>
            <a:r>
              <a:rPr spc="-95" dirty="0"/>
              <a:t> </a:t>
            </a:r>
            <a:r>
              <a:rPr spc="-40" dirty="0"/>
              <a:t>Computer</a:t>
            </a:r>
            <a:r>
              <a:rPr spc="-95" dirty="0"/>
              <a:t> </a:t>
            </a:r>
            <a:r>
              <a:rPr spc="-40" dirty="0"/>
              <a:t>Society</a:t>
            </a:r>
            <a:r>
              <a:rPr spc="-95" dirty="0"/>
              <a:t> </a:t>
            </a:r>
            <a:r>
              <a:rPr dirty="0"/>
              <a:t>–</a:t>
            </a:r>
            <a:r>
              <a:rPr spc="-100" dirty="0"/>
              <a:t> </a:t>
            </a:r>
            <a:r>
              <a:rPr spc="-55" dirty="0"/>
              <a:t>KLEIT</a:t>
            </a:r>
            <a:r>
              <a:rPr spc="-95" dirty="0"/>
              <a:t> </a:t>
            </a:r>
            <a:r>
              <a:rPr spc="325" dirty="0"/>
              <a:t>|</a:t>
            </a:r>
            <a:r>
              <a:rPr spc="-95" dirty="0"/>
              <a:t> </a:t>
            </a:r>
            <a:r>
              <a:rPr dirty="0"/>
              <a:t>In</a:t>
            </a:r>
            <a:r>
              <a:rPr spc="-95" dirty="0"/>
              <a:t> </a:t>
            </a:r>
            <a:r>
              <a:rPr spc="-20" dirty="0"/>
              <a:t>Partnership</a:t>
            </a:r>
            <a:r>
              <a:rPr spc="-100" dirty="0"/>
              <a:t> </a:t>
            </a:r>
            <a:r>
              <a:rPr spc="-35" dirty="0"/>
              <a:t>with</a:t>
            </a:r>
            <a:r>
              <a:rPr spc="-95" dirty="0"/>
              <a:t> </a:t>
            </a:r>
            <a:r>
              <a:rPr spc="-10" dirty="0"/>
              <a:t>CySeck</a:t>
            </a:r>
            <a:endParaRPr spc="-1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81088" y="1790671"/>
            <a:ext cx="12482830" cy="1674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16330" algn="ctr">
              <a:lnSpc>
                <a:spcPct val="100000"/>
              </a:lnSpc>
              <a:spcBef>
                <a:spcPts val="100"/>
              </a:spcBef>
            </a:pPr>
            <a:r>
              <a:rPr sz="5400" spc="225" dirty="0">
                <a:sym typeface="+mn-ea"/>
              </a:rPr>
              <a:t>Why</a:t>
            </a:r>
            <a:r>
              <a:rPr sz="5400" spc="-190" dirty="0">
                <a:sym typeface="+mn-ea"/>
              </a:rPr>
              <a:t> </a:t>
            </a:r>
            <a:r>
              <a:rPr sz="5400" spc="-150" dirty="0">
                <a:sym typeface="+mn-ea"/>
              </a:rPr>
              <a:t>is</a:t>
            </a:r>
            <a:r>
              <a:rPr sz="5400" spc="-185" dirty="0">
                <a:sym typeface="+mn-ea"/>
              </a:rPr>
              <a:t> </a:t>
            </a:r>
            <a:r>
              <a:rPr sz="5400" dirty="0">
                <a:sym typeface="+mn-ea"/>
              </a:rPr>
              <a:t>it</a:t>
            </a:r>
            <a:r>
              <a:rPr sz="5400" spc="-185" dirty="0">
                <a:sym typeface="+mn-ea"/>
              </a:rPr>
              <a:t> </a:t>
            </a:r>
            <a:r>
              <a:rPr sz="5400" spc="280" dirty="0">
                <a:sym typeface="+mn-ea"/>
              </a:rPr>
              <a:t>better</a:t>
            </a:r>
            <a:r>
              <a:rPr sz="5400" spc="-185" dirty="0">
                <a:sym typeface="+mn-ea"/>
              </a:rPr>
              <a:t> </a:t>
            </a:r>
            <a:r>
              <a:rPr sz="5400" spc="325" dirty="0">
                <a:sym typeface="+mn-ea"/>
              </a:rPr>
              <a:t>than</a:t>
            </a:r>
            <a:r>
              <a:rPr sz="5400" spc="-185" dirty="0">
                <a:sym typeface="+mn-ea"/>
              </a:rPr>
              <a:t> </a:t>
            </a:r>
            <a:r>
              <a:rPr sz="5400" spc="235" dirty="0">
                <a:sym typeface="+mn-ea"/>
              </a:rPr>
              <a:t>alternatives?</a:t>
            </a:r>
            <a:endParaRPr sz="5400" spc="-1145"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1365250" y="3465195"/>
            <a:ext cx="15683230" cy="6019800"/>
          </a:xfrm>
          <a:prstGeom prst="rect">
            <a:avLst/>
          </a:prstGeom>
        </p:spPr>
        <p:txBody>
          <a:bodyPr vert="horz" wrap="square" lIns="0" tIns="136525" rIns="0" bIns="0" rtlCol="0">
            <a:noAutofit/>
          </a:bodyPr>
          <a:lstStyle/>
          <a:p>
            <a:pPr marL="572770" indent="-560070">
              <a:lnSpc>
                <a:spcPct val="100000"/>
              </a:lnSpc>
              <a:spcBef>
                <a:spcPts val="1075"/>
              </a:spcBef>
              <a:buChar char="•"/>
              <a:tabLst>
                <a:tab pos="572770" algn="l"/>
              </a:tabLst>
            </a:pPr>
            <a:r>
              <a:rPr lang="en-US" altLang="en-US" sz="3200" spc="235" dirty="0"/>
              <a:t>Unlike cluttered exchange apps, our solution is purpose-built for alerts, providing a significantly faster and more intuitive user experience.</a:t>
            </a:r>
            <a:endParaRPr lang="en-US" altLang="en-US" sz="3200" spc="235" dirty="0"/>
          </a:p>
          <a:p>
            <a:pPr marL="572770" indent="-560070">
              <a:lnSpc>
                <a:spcPct val="100000"/>
              </a:lnSpc>
              <a:spcBef>
                <a:spcPts val="1075"/>
              </a:spcBef>
              <a:buChar char="•"/>
              <a:tabLst>
                <a:tab pos="572770" algn="l"/>
              </a:tabLst>
            </a:pPr>
            <a:r>
              <a:rPr lang="en-US" altLang="en-US" sz="3200" spc="235" dirty="0"/>
              <a:t>Our dedicated infrastructure ensures alerts are delivered instantly and reliably, overcoming the notification delays common in competitor apps during peak trading times.</a:t>
            </a:r>
            <a:endParaRPr lang="en-US" altLang="en-US" sz="3200" spc="235" dirty="0"/>
          </a:p>
          <a:p>
            <a:pPr marL="572770" indent="-560070">
              <a:lnSpc>
                <a:spcPct val="100000"/>
              </a:lnSpc>
              <a:spcBef>
                <a:spcPts val="1075"/>
              </a:spcBef>
              <a:buChar char="•"/>
              <a:tabLst>
                <a:tab pos="572770" algn="l"/>
              </a:tabLst>
            </a:pPr>
            <a:r>
              <a:rPr lang="en-US" altLang="en-US" sz="3200" spc="235" dirty="0"/>
              <a:t>It provides a unified monitoring system, eliminating the need for users to install and manage multiple apps to track a diverse portfolio.</a:t>
            </a:r>
            <a:endParaRPr lang="en-US" altLang="en-US" sz="3200" spc="235" dirty="0"/>
          </a:p>
          <a:p>
            <a:pPr marL="572770" indent="-560070">
              <a:lnSpc>
                <a:spcPct val="100000"/>
              </a:lnSpc>
              <a:spcBef>
                <a:spcPts val="1075"/>
              </a:spcBef>
              <a:buChar char="•"/>
              <a:tabLst>
                <a:tab pos="572770" algn="l"/>
              </a:tabLst>
            </a:pPr>
            <a:r>
              <a:rPr lang="en-US" altLang="en-US" sz="3200" spc="235" dirty="0"/>
              <a:t>By focusing exclusively on user-defined alerts, we cut out all notification noise, ensuring that every single alert is relevant and actionable.</a:t>
            </a:r>
            <a:endParaRPr lang="en-US" altLang="en-US" sz="3200" spc="235" dirty="0"/>
          </a:p>
        </p:txBody>
      </p:sp>
      <p:sp>
        <p:nvSpPr>
          <p:cNvPr id="4" name="object 4"/>
          <p:cNvSpPr/>
          <p:nvPr/>
        </p:nvSpPr>
        <p:spPr>
          <a:xfrm>
            <a:off x="17583148" y="1"/>
            <a:ext cx="704850" cy="1438910"/>
          </a:xfrm>
          <a:custGeom>
            <a:avLst/>
            <a:gdLst/>
            <a:ahLst/>
            <a:cxnLst/>
            <a:rect l="l" t="t" r="r" b="b"/>
            <a:pathLst>
              <a:path w="704850" h="1438910">
                <a:moveTo>
                  <a:pt x="627353" y="1438637"/>
                </a:moveTo>
                <a:lnTo>
                  <a:pt x="453362" y="1438637"/>
                </a:lnTo>
                <a:lnTo>
                  <a:pt x="437762" y="1437865"/>
                </a:lnTo>
                <a:lnTo>
                  <a:pt x="390562" y="1430822"/>
                </a:lnTo>
                <a:lnTo>
                  <a:pt x="344494" y="1419244"/>
                </a:lnTo>
                <a:lnTo>
                  <a:pt x="299877" y="1403264"/>
                </a:lnTo>
                <a:lnTo>
                  <a:pt x="257028" y="1383014"/>
                </a:lnTo>
                <a:lnTo>
                  <a:pt x="216266" y="1358626"/>
                </a:lnTo>
                <a:lnTo>
                  <a:pt x="177911" y="1330231"/>
                </a:lnTo>
                <a:lnTo>
                  <a:pt x="142280" y="1297962"/>
                </a:lnTo>
                <a:lnTo>
                  <a:pt x="110010" y="1262331"/>
                </a:lnTo>
                <a:lnTo>
                  <a:pt x="81615" y="1223975"/>
                </a:lnTo>
                <a:lnTo>
                  <a:pt x="57227" y="1183214"/>
                </a:lnTo>
                <a:lnTo>
                  <a:pt x="36977" y="1140365"/>
                </a:lnTo>
                <a:lnTo>
                  <a:pt x="20997" y="1095747"/>
                </a:lnTo>
                <a:lnTo>
                  <a:pt x="9420" y="1049679"/>
                </a:lnTo>
                <a:lnTo>
                  <a:pt x="2377" y="1002480"/>
                </a:lnTo>
                <a:lnTo>
                  <a:pt x="0" y="954467"/>
                </a:lnTo>
                <a:lnTo>
                  <a:pt x="0" y="0"/>
                </a:lnTo>
                <a:lnTo>
                  <a:pt x="704850" y="0"/>
                </a:lnTo>
                <a:lnTo>
                  <a:pt x="704850" y="1427128"/>
                </a:lnTo>
                <a:lnTo>
                  <a:pt x="690152" y="1430822"/>
                </a:lnTo>
                <a:lnTo>
                  <a:pt x="642953" y="1437865"/>
                </a:lnTo>
                <a:lnTo>
                  <a:pt x="627353" y="1438637"/>
                </a:lnTo>
                <a:close/>
              </a:path>
            </a:pathLst>
          </a:custGeom>
          <a:solidFill>
            <a:srgbClr val="FFBD58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5" name="object 5"/>
          <p:cNvGrpSpPr/>
          <p:nvPr/>
        </p:nvGrpSpPr>
        <p:grpSpPr>
          <a:xfrm>
            <a:off x="0" y="9718118"/>
            <a:ext cx="18288000" cy="568960"/>
            <a:chOff x="0" y="9718118"/>
            <a:chExt cx="18288000" cy="568960"/>
          </a:xfrm>
        </p:grpSpPr>
        <p:sp>
          <p:nvSpPr>
            <p:cNvPr id="6" name="object 6"/>
            <p:cNvSpPr/>
            <p:nvPr/>
          </p:nvSpPr>
          <p:spPr>
            <a:xfrm>
              <a:off x="0" y="9889568"/>
              <a:ext cx="18288000" cy="397510"/>
            </a:xfrm>
            <a:custGeom>
              <a:avLst/>
              <a:gdLst/>
              <a:ahLst/>
              <a:cxnLst/>
              <a:rect l="l" t="t" r="r" b="b"/>
              <a:pathLst>
                <a:path w="18288000" h="397509">
                  <a:moveTo>
                    <a:pt x="0" y="397431"/>
                  </a:moveTo>
                  <a:lnTo>
                    <a:pt x="18288000" y="397431"/>
                  </a:lnTo>
                  <a:lnTo>
                    <a:pt x="18288000" y="0"/>
                  </a:lnTo>
                  <a:lnTo>
                    <a:pt x="0" y="0"/>
                  </a:lnTo>
                  <a:lnTo>
                    <a:pt x="0" y="397431"/>
                  </a:lnTo>
                  <a:close/>
                </a:path>
              </a:pathLst>
            </a:custGeom>
            <a:solidFill>
              <a:srgbClr val="1700A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0" y="9718118"/>
              <a:ext cx="18288000" cy="171450"/>
            </a:xfrm>
            <a:custGeom>
              <a:avLst/>
              <a:gdLst/>
              <a:ahLst/>
              <a:cxnLst/>
              <a:rect l="l" t="t" r="r" b="b"/>
              <a:pathLst>
                <a:path w="18288000" h="171450">
                  <a:moveTo>
                    <a:pt x="0" y="0"/>
                  </a:moveTo>
                  <a:lnTo>
                    <a:pt x="18287999" y="0"/>
                  </a:lnTo>
                  <a:lnTo>
                    <a:pt x="18287999" y="171449"/>
                  </a:lnTo>
                  <a:lnTo>
                    <a:pt x="0" y="1714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/>
          <p:nvPr/>
        </p:nvSpPr>
        <p:spPr>
          <a:xfrm>
            <a:off x="17586869" y="1736026"/>
            <a:ext cx="701675" cy="3914140"/>
          </a:xfrm>
          <a:custGeom>
            <a:avLst/>
            <a:gdLst/>
            <a:ahLst/>
            <a:cxnLst/>
            <a:rect l="l" t="t" r="r" b="b"/>
            <a:pathLst>
              <a:path w="701675" h="3914140">
                <a:moveTo>
                  <a:pt x="224817" y="80184"/>
                </a:moveTo>
                <a:lnTo>
                  <a:pt x="701129" y="80184"/>
                </a:lnTo>
                <a:lnTo>
                  <a:pt x="701129" y="642"/>
                </a:lnTo>
                <a:lnTo>
                  <a:pt x="69433" y="0"/>
                </a:lnTo>
                <a:lnTo>
                  <a:pt x="36641" y="1624"/>
                </a:lnTo>
                <a:lnTo>
                  <a:pt x="18347" y="9727"/>
                </a:lnTo>
                <a:lnTo>
                  <a:pt x="10387" y="28455"/>
                </a:lnTo>
                <a:lnTo>
                  <a:pt x="8596" y="61956"/>
                </a:lnTo>
                <a:lnTo>
                  <a:pt x="8589" y="79871"/>
                </a:lnTo>
                <a:lnTo>
                  <a:pt x="121188" y="79871"/>
                </a:lnTo>
                <a:lnTo>
                  <a:pt x="224817" y="80184"/>
                </a:lnTo>
                <a:close/>
              </a:path>
              <a:path w="701675" h="3914140">
                <a:moveTo>
                  <a:pt x="37646" y="1583241"/>
                </a:moveTo>
                <a:lnTo>
                  <a:pt x="55287" y="1579445"/>
                </a:lnTo>
                <a:lnTo>
                  <a:pt x="69418" y="1567192"/>
                </a:lnTo>
                <a:lnTo>
                  <a:pt x="78812" y="1547988"/>
                </a:lnTo>
                <a:lnTo>
                  <a:pt x="82247" y="1523337"/>
                </a:lnTo>
                <a:lnTo>
                  <a:pt x="82178" y="928570"/>
                </a:lnTo>
                <a:lnTo>
                  <a:pt x="82395" y="879013"/>
                </a:lnTo>
                <a:lnTo>
                  <a:pt x="82669" y="834617"/>
                </a:lnTo>
                <a:lnTo>
                  <a:pt x="83107" y="779904"/>
                </a:lnTo>
                <a:lnTo>
                  <a:pt x="83603" y="732463"/>
                </a:lnTo>
                <a:lnTo>
                  <a:pt x="84268" y="680803"/>
                </a:lnTo>
                <a:lnTo>
                  <a:pt x="85047" y="631256"/>
                </a:lnTo>
                <a:lnTo>
                  <a:pt x="85819" y="579304"/>
                </a:lnTo>
                <a:lnTo>
                  <a:pt x="86407" y="527356"/>
                </a:lnTo>
                <a:lnTo>
                  <a:pt x="86843" y="475410"/>
                </a:lnTo>
                <a:lnTo>
                  <a:pt x="87163" y="423467"/>
                </a:lnTo>
                <a:lnTo>
                  <a:pt x="87402" y="371527"/>
                </a:lnTo>
                <a:lnTo>
                  <a:pt x="87979" y="215715"/>
                </a:lnTo>
                <a:lnTo>
                  <a:pt x="88239" y="163779"/>
                </a:lnTo>
                <a:lnTo>
                  <a:pt x="88592" y="111844"/>
                </a:lnTo>
                <a:lnTo>
                  <a:pt x="121188" y="79871"/>
                </a:lnTo>
                <a:lnTo>
                  <a:pt x="8589" y="79871"/>
                </a:lnTo>
                <a:lnTo>
                  <a:pt x="8543" y="163779"/>
                </a:lnTo>
                <a:lnTo>
                  <a:pt x="8285" y="196132"/>
                </a:lnTo>
                <a:lnTo>
                  <a:pt x="6984" y="300020"/>
                </a:lnTo>
                <a:lnTo>
                  <a:pt x="2811" y="611661"/>
                </a:lnTo>
                <a:lnTo>
                  <a:pt x="8173" y="641891"/>
                </a:lnTo>
                <a:lnTo>
                  <a:pt x="10012" y="672109"/>
                </a:lnTo>
                <a:lnTo>
                  <a:pt x="8095" y="702303"/>
                </a:lnTo>
                <a:lnTo>
                  <a:pt x="2190" y="732463"/>
                </a:lnTo>
                <a:lnTo>
                  <a:pt x="2089" y="834617"/>
                </a:lnTo>
                <a:lnTo>
                  <a:pt x="1963" y="978129"/>
                </a:lnTo>
                <a:lnTo>
                  <a:pt x="1906" y="1038941"/>
                </a:lnTo>
                <a:lnTo>
                  <a:pt x="1781" y="1141106"/>
                </a:lnTo>
                <a:lnTo>
                  <a:pt x="1700" y="1192187"/>
                </a:lnTo>
                <a:lnTo>
                  <a:pt x="1604" y="1243268"/>
                </a:lnTo>
                <a:lnTo>
                  <a:pt x="1354" y="1345425"/>
                </a:lnTo>
                <a:lnTo>
                  <a:pt x="1194" y="1396501"/>
                </a:lnTo>
                <a:lnTo>
                  <a:pt x="0" y="1440145"/>
                </a:lnTo>
                <a:lnTo>
                  <a:pt x="0" y="1548975"/>
                </a:lnTo>
                <a:lnTo>
                  <a:pt x="7664" y="1565886"/>
                </a:lnTo>
                <a:lnTo>
                  <a:pt x="20812" y="1578249"/>
                </a:lnTo>
                <a:lnTo>
                  <a:pt x="37646" y="1583241"/>
                </a:lnTo>
                <a:close/>
              </a:path>
              <a:path w="701675" h="3914140">
                <a:moveTo>
                  <a:pt x="448761" y="3913849"/>
                </a:moveTo>
                <a:lnTo>
                  <a:pt x="701129" y="3913849"/>
                </a:lnTo>
                <a:lnTo>
                  <a:pt x="701129" y="3833363"/>
                </a:lnTo>
                <a:lnTo>
                  <a:pt x="313907" y="3832831"/>
                </a:lnTo>
                <a:lnTo>
                  <a:pt x="187504" y="3832831"/>
                </a:lnTo>
                <a:lnTo>
                  <a:pt x="155711" y="3832325"/>
                </a:lnTo>
                <a:lnTo>
                  <a:pt x="136715" y="3833824"/>
                </a:lnTo>
                <a:lnTo>
                  <a:pt x="121592" y="3839976"/>
                </a:lnTo>
                <a:lnTo>
                  <a:pt x="110994" y="3851587"/>
                </a:lnTo>
                <a:lnTo>
                  <a:pt x="105574" y="3869462"/>
                </a:lnTo>
                <a:lnTo>
                  <a:pt x="107779" y="3885166"/>
                </a:lnTo>
                <a:lnTo>
                  <a:pt x="117898" y="3897127"/>
                </a:lnTo>
                <a:lnTo>
                  <a:pt x="134747" y="3904959"/>
                </a:lnTo>
                <a:lnTo>
                  <a:pt x="157142" y="3908277"/>
                </a:lnTo>
                <a:lnTo>
                  <a:pt x="257290" y="3911342"/>
                </a:lnTo>
                <a:lnTo>
                  <a:pt x="448761" y="3913849"/>
                </a:lnTo>
                <a:close/>
              </a:path>
              <a:path w="701675" h="3914140">
                <a:moveTo>
                  <a:pt x="222372" y="3832831"/>
                </a:moveTo>
                <a:lnTo>
                  <a:pt x="320227" y="3832831"/>
                </a:lnTo>
                <a:lnTo>
                  <a:pt x="288308" y="3832631"/>
                </a:lnTo>
                <a:lnTo>
                  <a:pt x="255722" y="3832631"/>
                </a:lnTo>
                <a:lnTo>
                  <a:pt x="222372" y="3832831"/>
                </a:lnTo>
                <a:close/>
              </a:path>
            </a:pathLst>
          </a:custGeom>
          <a:solidFill>
            <a:srgbClr val="004AA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0" y="1736026"/>
            <a:ext cx="647700" cy="3914140"/>
          </a:xfrm>
          <a:custGeom>
            <a:avLst/>
            <a:gdLst/>
            <a:ahLst/>
            <a:cxnLst/>
            <a:rect l="l" t="t" r="r" b="b"/>
            <a:pathLst>
              <a:path w="647700" h="3914140">
                <a:moveTo>
                  <a:pt x="422450" y="80184"/>
                </a:moveTo>
                <a:lnTo>
                  <a:pt x="0" y="80184"/>
                </a:lnTo>
                <a:lnTo>
                  <a:pt x="0" y="642"/>
                </a:lnTo>
                <a:lnTo>
                  <a:pt x="577834" y="0"/>
                </a:lnTo>
                <a:lnTo>
                  <a:pt x="610625" y="1624"/>
                </a:lnTo>
                <a:lnTo>
                  <a:pt x="628920" y="9727"/>
                </a:lnTo>
                <a:lnTo>
                  <a:pt x="636880" y="28455"/>
                </a:lnTo>
                <a:lnTo>
                  <a:pt x="638670" y="61956"/>
                </a:lnTo>
                <a:lnTo>
                  <a:pt x="638678" y="79871"/>
                </a:lnTo>
                <a:lnTo>
                  <a:pt x="526079" y="79871"/>
                </a:lnTo>
                <a:lnTo>
                  <a:pt x="422450" y="80184"/>
                </a:lnTo>
                <a:close/>
              </a:path>
              <a:path w="647700" h="3914140">
                <a:moveTo>
                  <a:pt x="609620" y="1583241"/>
                </a:moveTo>
                <a:lnTo>
                  <a:pt x="591979" y="1579445"/>
                </a:lnTo>
                <a:lnTo>
                  <a:pt x="577849" y="1567192"/>
                </a:lnTo>
                <a:lnTo>
                  <a:pt x="568454" y="1547988"/>
                </a:lnTo>
                <a:lnTo>
                  <a:pt x="565019" y="1523337"/>
                </a:lnTo>
                <a:lnTo>
                  <a:pt x="565088" y="928570"/>
                </a:lnTo>
                <a:lnTo>
                  <a:pt x="564872" y="879013"/>
                </a:lnTo>
                <a:lnTo>
                  <a:pt x="564598" y="834617"/>
                </a:lnTo>
                <a:lnTo>
                  <a:pt x="564160" y="779904"/>
                </a:lnTo>
                <a:lnTo>
                  <a:pt x="563663" y="732463"/>
                </a:lnTo>
                <a:lnTo>
                  <a:pt x="562998" y="680803"/>
                </a:lnTo>
                <a:lnTo>
                  <a:pt x="562220" y="631256"/>
                </a:lnTo>
                <a:lnTo>
                  <a:pt x="561447" y="579304"/>
                </a:lnTo>
                <a:lnTo>
                  <a:pt x="560860" y="527356"/>
                </a:lnTo>
                <a:lnTo>
                  <a:pt x="560424" y="475410"/>
                </a:lnTo>
                <a:lnTo>
                  <a:pt x="560103" y="423467"/>
                </a:lnTo>
                <a:lnTo>
                  <a:pt x="559864" y="371527"/>
                </a:lnTo>
                <a:lnTo>
                  <a:pt x="559288" y="215715"/>
                </a:lnTo>
                <a:lnTo>
                  <a:pt x="559027" y="163779"/>
                </a:lnTo>
                <a:lnTo>
                  <a:pt x="558674" y="111844"/>
                </a:lnTo>
                <a:lnTo>
                  <a:pt x="526079" y="79871"/>
                </a:lnTo>
                <a:lnTo>
                  <a:pt x="638678" y="79871"/>
                </a:lnTo>
                <a:lnTo>
                  <a:pt x="638724" y="163779"/>
                </a:lnTo>
                <a:lnTo>
                  <a:pt x="638981" y="196132"/>
                </a:lnTo>
                <a:lnTo>
                  <a:pt x="640283" y="300020"/>
                </a:lnTo>
                <a:lnTo>
                  <a:pt x="644455" y="611661"/>
                </a:lnTo>
                <a:lnTo>
                  <a:pt x="639094" y="641891"/>
                </a:lnTo>
                <a:lnTo>
                  <a:pt x="637255" y="672109"/>
                </a:lnTo>
                <a:lnTo>
                  <a:pt x="639172" y="702303"/>
                </a:lnTo>
                <a:lnTo>
                  <a:pt x="645077" y="732463"/>
                </a:lnTo>
                <a:lnTo>
                  <a:pt x="645178" y="834617"/>
                </a:lnTo>
                <a:lnTo>
                  <a:pt x="645304" y="978129"/>
                </a:lnTo>
                <a:lnTo>
                  <a:pt x="645360" y="1038941"/>
                </a:lnTo>
                <a:lnTo>
                  <a:pt x="645486" y="1141106"/>
                </a:lnTo>
                <a:lnTo>
                  <a:pt x="645566" y="1192187"/>
                </a:lnTo>
                <a:lnTo>
                  <a:pt x="645663" y="1243268"/>
                </a:lnTo>
                <a:lnTo>
                  <a:pt x="645913" y="1345425"/>
                </a:lnTo>
                <a:lnTo>
                  <a:pt x="646072" y="1396501"/>
                </a:lnTo>
                <a:lnTo>
                  <a:pt x="647266" y="1440128"/>
                </a:lnTo>
                <a:lnTo>
                  <a:pt x="647266" y="1548977"/>
                </a:lnTo>
                <a:lnTo>
                  <a:pt x="639603" y="1565886"/>
                </a:lnTo>
                <a:lnTo>
                  <a:pt x="626454" y="1578249"/>
                </a:lnTo>
                <a:lnTo>
                  <a:pt x="609620" y="1583241"/>
                </a:lnTo>
                <a:close/>
              </a:path>
              <a:path w="647700" h="3914140">
                <a:moveTo>
                  <a:pt x="189659" y="3913902"/>
                </a:moveTo>
                <a:lnTo>
                  <a:pt x="0" y="3913902"/>
                </a:lnTo>
                <a:lnTo>
                  <a:pt x="0" y="3833363"/>
                </a:lnTo>
                <a:lnTo>
                  <a:pt x="333360" y="3832831"/>
                </a:lnTo>
                <a:lnTo>
                  <a:pt x="459763" y="3832831"/>
                </a:lnTo>
                <a:lnTo>
                  <a:pt x="491555" y="3832325"/>
                </a:lnTo>
                <a:lnTo>
                  <a:pt x="510551" y="3833824"/>
                </a:lnTo>
                <a:lnTo>
                  <a:pt x="525675" y="3839976"/>
                </a:lnTo>
                <a:lnTo>
                  <a:pt x="536273" y="3851587"/>
                </a:lnTo>
                <a:lnTo>
                  <a:pt x="541693" y="3869462"/>
                </a:lnTo>
                <a:lnTo>
                  <a:pt x="539487" y="3885166"/>
                </a:lnTo>
                <a:lnTo>
                  <a:pt x="529368" y="3897127"/>
                </a:lnTo>
                <a:lnTo>
                  <a:pt x="512519" y="3904959"/>
                </a:lnTo>
                <a:lnTo>
                  <a:pt x="490125" y="3908277"/>
                </a:lnTo>
                <a:lnTo>
                  <a:pt x="389977" y="3911342"/>
                </a:lnTo>
                <a:lnTo>
                  <a:pt x="189659" y="3913902"/>
                </a:lnTo>
                <a:close/>
              </a:path>
              <a:path w="647700" h="3914140">
                <a:moveTo>
                  <a:pt x="424895" y="3832831"/>
                </a:moveTo>
                <a:lnTo>
                  <a:pt x="327040" y="3832831"/>
                </a:lnTo>
                <a:lnTo>
                  <a:pt x="358959" y="3832631"/>
                </a:lnTo>
                <a:lnTo>
                  <a:pt x="391544" y="3832631"/>
                </a:lnTo>
                <a:lnTo>
                  <a:pt x="424895" y="3832831"/>
                </a:lnTo>
                <a:close/>
              </a:path>
            </a:pathLst>
          </a:custGeom>
          <a:solidFill>
            <a:srgbClr val="004AAC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0" name="object 10"/>
          <p:cNvGrpSpPr/>
          <p:nvPr/>
        </p:nvGrpSpPr>
        <p:grpSpPr>
          <a:xfrm>
            <a:off x="0" y="0"/>
            <a:ext cx="4648835" cy="1504950"/>
            <a:chOff x="0" y="0"/>
            <a:chExt cx="4648835" cy="1504950"/>
          </a:xfrm>
        </p:grpSpPr>
        <p:sp>
          <p:nvSpPr>
            <p:cNvPr id="11" name="object 11"/>
            <p:cNvSpPr/>
            <p:nvPr/>
          </p:nvSpPr>
          <p:spPr>
            <a:xfrm>
              <a:off x="0" y="1"/>
              <a:ext cx="651510" cy="1486535"/>
            </a:xfrm>
            <a:custGeom>
              <a:avLst/>
              <a:gdLst/>
              <a:ahLst/>
              <a:cxnLst/>
              <a:rect l="l" t="t" r="r" b="b"/>
              <a:pathLst>
                <a:path w="651510" h="1486535">
                  <a:moveTo>
                    <a:pt x="197762" y="1486262"/>
                  </a:moveTo>
                  <a:lnTo>
                    <a:pt x="23771" y="1486262"/>
                  </a:lnTo>
                  <a:lnTo>
                    <a:pt x="8171" y="1485490"/>
                  </a:lnTo>
                  <a:lnTo>
                    <a:pt x="0" y="1484270"/>
                  </a:lnTo>
                  <a:lnTo>
                    <a:pt x="0" y="0"/>
                  </a:lnTo>
                  <a:lnTo>
                    <a:pt x="651124" y="0"/>
                  </a:lnTo>
                  <a:lnTo>
                    <a:pt x="651124" y="1002092"/>
                  </a:lnTo>
                  <a:lnTo>
                    <a:pt x="648747" y="1050105"/>
                  </a:lnTo>
                  <a:lnTo>
                    <a:pt x="641704" y="1097304"/>
                  </a:lnTo>
                  <a:lnTo>
                    <a:pt x="630126" y="1143372"/>
                  </a:lnTo>
                  <a:lnTo>
                    <a:pt x="614146" y="1187990"/>
                  </a:lnTo>
                  <a:lnTo>
                    <a:pt x="593896" y="1230839"/>
                  </a:lnTo>
                  <a:lnTo>
                    <a:pt x="569508" y="1271600"/>
                  </a:lnTo>
                  <a:lnTo>
                    <a:pt x="541113" y="1309955"/>
                  </a:lnTo>
                  <a:lnTo>
                    <a:pt x="508844" y="1345587"/>
                  </a:lnTo>
                  <a:lnTo>
                    <a:pt x="473213" y="1377856"/>
                  </a:lnTo>
                  <a:lnTo>
                    <a:pt x="434857" y="1406251"/>
                  </a:lnTo>
                  <a:lnTo>
                    <a:pt x="394096" y="1430639"/>
                  </a:lnTo>
                  <a:lnTo>
                    <a:pt x="351247" y="1450889"/>
                  </a:lnTo>
                  <a:lnTo>
                    <a:pt x="306629" y="1466869"/>
                  </a:lnTo>
                  <a:lnTo>
                    <a:pt x="260561" y="1478447"/>
                  </a:lnTo>
                  <a:lnTo>
                    <a:pt x="213362" y="1485490"/>
                  </a:lnTo>
                  <a:lnTo>
                    <a:pt x="197762" y="1486262"/>
                  </a:lnTo>
                  <a:close/>
                </a:path>
              </a:pathLst>
            </a:custGeom>
            <a:solidFill>
              <a:srgbClr val="FFBD5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95412" y="0"/>
              <a:ext cx="3952874" cy="1504949"/>
            </a:xfrm>
            <a:prstGeom prst="rect">
              <a:avLst/>
            </a:prstGeom>
          </p:spPr>
        </p:pic>
      </p:grpSp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291169" y="121740"/>
            <a:ext cx="2971799" cy="1219199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44000" y="0"/>
            <a:ext cx="5000624" cy="1295399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016274" y="64590"/>
            <a:ext cx="3695699" cy="1362074"/>
          </a:xfrm>
          <a:prstGeom prst="rect">
            <a:avLst/>
          </a:prstGeom>
        </p:spPr>
      </p:pic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30"/>
              </a:spcBef>
            </a:pPr>
            <a:r>
              <a:rPr spc="-60" dirty="0"/>
              <a:t>Organized</a:t>
            </a:r>
            <a:r>
              <a:rPr spc="-100" dirty="0"/>
              <a:t> </a:t>
            </a:r>
            <a:r>
              <a:rPr spc="-10" dirty="0"/>
              <a:t>under</a:t>
            </a:r>
            <a:r>
              <a:rPr spc="-95" dirty="0"/>
              <a:t> </a:t>
            </a:r>
            <a:r>
              <a:rPr spc="-60" dirty="0"/>
              <a:t>Agamya</a:t>
            </a:r>
            <a:r>
              <a:rPr spc="-95" dirty="0"/>
              <a:t> </a:t>
            </a:r>
            <a:r>
              <a:rPr spc="-75" dirty="0"/>
              <a:t>Tech</a:t>
            </a:r>
            <a:r>
              <a:rPr spc="-95" dirty="0"/>
              <a:t> </a:t>
            </a:r>
            <a:r>
              <a:rPr spc="-30" dirty="0"/>
              <a:t>Summit</a:t>
            </a:r>
            <a:r>
              <a:rPr spc="-100" dirty="0"/>
              <a:t> </a:t>
            </a:r>
            <a:r>
              <a:rPr spc="-130" dirty="0"/>
              <a:t>2025</a:t>
            </a:r>
            <a:r>
              <a:rPr spc="-95" dirty="0"/>
              <a:t> </a:t>
            </a:r>
            <a:r>
              <a:rPr spc="325" dirty="0"/>
              <a:t>|</a:t>
            </a:r>
            <a:r>
              <a:rPr spc="-95" dirty="0"/>
              <a:t> </a:t>
            </a:r>
            <a:r>
              <a:rPr spc="-25" dirty="0"/>
              <a:t>Managed</a:t>
            </a:r>
            <a:r>
              <a:rPr spc="-95" dirty="0"/>
              <a:t> </a:t>
            </a:r>
            <a:r>
              <a:rPr spc="-50" dirty="0"/>
              <a:t>by</a:t>
            </a:r>
            <a:r>
              <a:rPr spc="-100" dirty="0"/>
              <a:t> </a:t>
            </a:r>
            <a:r>
              <a:rPr dirty="0"/>
              <a:t>IEEE</a:t>
            </a:r>
            <a:r>
              <a:rPr spc="-95" dirty="0"/>
              <a:t> </a:t>
            </a:r>
            <a:r>
              <a:rPr spc="-40" dirty="0"/>
              <a:t>Computer</a:t>
            </a:r>
            <a:r>
              <a:rPr spc="-95" dirty="0"/>
              <a:t> </a:t>
            </a:r>
            <a:r>
              <a:rPr spc="-40" dirty="0"/>
              <a:t>Society</a:t>
            </a:r>
            <a:r>
              <a:rPr spc="-95" dirty="0"/>
              <a:t> </a:t>
            </a:r>
            <a:r>
              <a:rPr dirty="0"/>
              <a:t>–</a:t>
            </a:r>
            <a:r>
              <a:rPr spc="-100" dirty="0"/>
              <a:t> </a:t>
            </a:r>
            <a:r>
              <a:rPr spc="-55" dirty="0"/>
              <a:t>KLEIT</a:t>
            </a:r>
            <a:r>
              <a:rPr spc="-95" dirty="0"/>
              <a:t> </a:t>
            </a:r>
            <a:r>
              <a:rPr spc="325" dirty="0"/>
              <a:t>|</a:t>
            </a:r>
            <a:r>
              <a:rPr spc="-95" dirty="0"/>
              <a:t> </a:t>
            </a:r>
            <a:r>
              <a:rPr dirty="0"/>
              <a:t>In</a:t>
            </a:r>
            <a:r>
              <a:rPr spc="-95" dirty="0"/>
              <a:t> </a:t>
            </a:r>
            <a:r>
              <a:rPr spc="-20" dirty="0"/>
              <a:t>Partnership</a:t>
            </a:r>
            <a:r>
              <a:rPr spc="-100" dirty="0"/>
              <a:t> </a:t>
            </a:r>
            <a:r>
              <a:rPr spc="-35" dirty="0"/>
              <a:t>with</a:t>
            </a:r>
            <a:r>
              <a:rPr spc="-95" dirty="0"/>
              <a:t> </a:t>
            </a:r>
            <a:r>
              <a:rPr spc="-10" dirty="0"/>
              <a:t>CySeck</a:t>
            </a:r>
            <a:endParaRPr spc="-1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76288" y="1792576"/>
            <a:ext cx="12482830" cy="12433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85" dirty="0">
                <a:sym typeface="+mn-ea"/>
              </a:rPr>
              <a:t>Tech</a:t>
            </a:r>
            <a:r>
              <a:rPr spc="-265" dirty="0">
                <a:sym typeface="+mn-ea"/>
              </a:rPr>
              <a:t> </a:t>
            </a:r>
            <a:r>
              <a:rPr spc="-495" dirty="0">
                <a:sym typeface="+mn-ea"/>
              </a:rPr>
              <a:t>Stack</a:t>
            </a:r>
            <a:endParaRPr spc="-980" dirty="0"/>
          </a:p>
        </p:txBody>
      </p:sp>
      <p:sp>
        <p:nvSpPr>
          <p:cNvPr id="4" name="object 4"/>
          <p:cNvSpPr/>
          <p:nvPr/>
        </p:nvSpPr>
        <p:spPr>
          <a:xfrm>
            <a:off x="17583148" y="1"/>
            <a:ext cx="704850" cy="1438910"/>
          </a:xfrm>
          <a:custGeom>
            <a:avLst/>
            <a:gdLst/>
            <a:ahLst/>
            <a:cxnLst/>
            <a:rect l="l" t="t" r="r" b="b"/>
            <a:pathLst>
              <a:path w="704850" h="1438910">
                <a:moveTo>
                  <a:pt x="627353" y="1438637"/>
                </a:moveTo>
                <a:lnTo>
                  <a:pt x="453362" y="1438637"/>
                </a:lnTo>
                <a:lnTo>
                  <a:pt x="437762" y="1437865"/>
                </a:lnTo>
                <a:lnTo>
                  <a:pt x="390562" y="1430822"/>
                </a:lnTo>
                <a:lnTo>
                  <a:pt x="344494" y="1419244"/>
                </a:lnTo>
                <a:lnTo>
                  <a:pt x="299877" y="1403264"/>
                </a:lnTo>
                <a:lnTo>
                  <a:pt x="257028" y="1383014"/>
                </a:lnTo>
                <a:lnTo>
                  <a:pt x="216266" y="1358626"/>
                </a:lnTo>
                <a:lnTo>
                  <a:pt x="177911" y="1330231"/>
                </a:lnTo>
                <a:lnTo>
                  <a:pt x="142280" y="1297962"/>
                </a:lnTo>
                <a:lnTo>
                  <a:pt x="110010" y="1262331"/>
                </a:lnTo>
                <a:lnTo>
                  <a:pt x="81615" y="1223975"/>
                </a:lnTo>
                <a:lnTo>
                  <a:pt x="57227" y="1183214"/>
                </a:lnTo>
                <a:lnTo>
                  <a:pt x="36977" y="1140365"/>
                </a:lnTo>
                <a:lnTo>
                  <a:pt x="20997" y="1095747"/>
                </a:lnTo>
                <a:lnTo>
                  <a:pt x="9420" y="1049679"/>
                </a:lnTo>
                <a:lnTo>
                  <a:pt x="2377" y="1002480"/>
                </a:lnTo>
                <a:lnTo>
                  <a:pt x="0" y="954467"/>
                </a:lnTo>
                <a:lnTo>
                  <a:pt x="0" y="0"/>
                </a:lnTo>
                <a:lnTo>
                  <a:pt x="704850" y="0"/>
                </a:lnTo>
                <a:lnTo>
                  <a:pt x="704850" y="1427128"/>
                </a:lnTo>
                <a:lnTo>
                  <a:pt x="690152" y="1430822"/>
                </a:lnTo>
                <a:lnTo>
                  <a:pt x="642953" y="1437865"/>
                </a:lnTo>
                <a:lnTo>
                  <a:pt x="627353" y="1438637"/>
                </a:lnTo>
                <a:close/>
              </a:path>
            </a:pathLst>
          </a:custGeom>
          <a:solidFill>
            <a:srgbClr val="FFBD58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5" name="object 5"/>
          <p:cNvGrpSpPr/>
          <p:nvPr/>
        </p:nvGrpSpPr>
        <p:grpSpPr>
          <a:xfrm>
            <a:off x="0" y="9718118"/>
            <a:ext cx="18288000" cy="568960"/>
            <a:chOff x="0" y="9718118"/>
            <a:chExt cx="18288000" cy="568960"/>
          </a:xfrm>
        </p:grpSpPr>
        <p:sp>
          <p:nvSpPr>
            <p:cNvPr id="6" name="object 6"/>
            <p:cNvSpPr/>
            <p:nvPr/>
          </p:nvSpPr>
          <p:spPr>
            <a:xfrm>
              <a:off x="0" y="9889568"/>
              <a:ext cx="18288000" cy="397510"/>
            </a:xfrm>
            <a:custGeom>
              <a:avLst/>
              <a:gdLst/>
              <a:ahLst/>
              <a:cxnLst/>
              <a:rect l="l" t="t" r="r" b="b"/>
              <a:pathLst>
                <a:path w="18288000" h="397509">
                  <a:moveTo>
                    <a:pt x="0" y="397431"/>
                  </a:moveTo>
                  <a:lnTo>
                    <a:pt x="18288000" y="397431"/>
                  </a:lnTo>
                  <a:lnTo>
                    <a:pt x="18288000" y="0"/>
                  </a:lnTo>
                  <a:lnTo>
                    <a:pt x="0" y="0"/>
                  </a:lnTo>
                  <a:lnTo>
                    <a:pt x="0" y="397431"/>
                  </a:lnTo>
                  <a:close/>
                </a:path>
              </a:pathLst>
            </a:custGeom>
            <a:solidFill>
              <a:srgbClr val="1700A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0" y="9718118"/>
              <a:ext cx="18288000" cy="171450"/>
            </a:xfrm>
            <a:custGeom>
              <a:avLst/>
              <a:gdLst/>
              <a:ahLst/>
              <a:cxnLst/>
              <a:rect l="l" t="t" r="r" b="b"/>
              <a:pathLst>
                <a:path w="18288000" h="171450">
                  <a:moveTo>
                    <a:pt x="0" y="0"/>
                  </a:moveTo>
                  <a:lnTo>
                    <a:pt x="18287999" y="0"/>
                  </a:lnTo>
                  <a:lnTo>
                    <a:pt x="18287999" y="171449"/>
                  </a:lnTo>
                  <a:lnTo>
                    <a:pt x="0" y="1714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/>
          <p:nvPr/>
        </p:nvSpPr>
        <p:spPr>
          <a:xfrm>
            <a:off x="17586869" y="1736026"/>
            <a:ext cx="701675" cy="3914140"/>
          </a:xfrm>
          <a:custGeom>
            <a:avLst/>
            <a:gdLst/>
            <a:ahLst/>
            <a:cxnLst/>
            <a:rect l="l" t="t" r="r" b="b"/>
            <a:pathLst>
              <a:path w="701675" h="3914140">
                <a:moveTo>
                  <a:pt x="224817" y="80184"/>
                </a:moveTo>
                <a:lnTo>
                  <a:pt x="701129" y="80184"/>
                </a:lnTo>
                <a:lnTo>
                  <a:pt x="701129" y="642"/>
                </a:lnTo>
                <a:lnTo>
                  <a:pt x="69433" y="0"/>
                </a:lnTo>
                <a:lnTo>
                  <a:pt x="36641" y="1624"/>
                </a:lnTo>
                <a:lnTo>
                  <a:pt x="18347" y="9727"/>
                </a:lnTo>
                <a:lnTo>
                  <a:pt x="10387" y="28455"/>
                </a:lnTo>
                <a:lnTo>
                  <a:pt x="8596" y="61956"/>
                </a:lnTo>
                <a:lnTo>
                  <a:pt x="8589" y="79871"/>
                </a:lnTo>
                <a:lnTo>
                  <a:pt x="121188" y="79871"/>
                </a:lnTo>
                <a:lnTo>
                  <a:pt x="224817" y="80184"/>
                </a:lnTo>
                <a:close/>
              </a:path>
              <a:path w="701675" h="3914140">
                <a:moveTo>
                  <a:pt x="37646" y="1583241"/>
                </a:moveTo>
                <a:lnTo>
                  <a:pt x="55287" y="1579445"/>
                </a:lnTo>
                <a:lnTo>
                  <a:pt x="69418" y="1567192"/>
                </a:lnTo>
                <a:lnTo>
                  <a:pt x="78812" y="1547988"/>
                </a:lnTo>
                <a:lnTo>
                  <a:pt x="82247" y="1523337"/>
                </a:lnTo>
                <a:lnTo>
                  <a:pt x="82178" y="928570"/>
                </a:lnTo>
                <a:lnTo>
                  <a:pt x="82395" y="879013"/>
                </a:lnTo>
                <a:lnTo>
                  <a:pt x="82669" y="834617"/>
                </a:lnTo>
                <a:lnTo>
                  <a:pt x="83107" y="779904"/>
                </a:lnTo>
                <a:lnTo>
                  <a:pt x="83603" y="732463"/>
                </a:lnTo>
                <a:lnTo>
                  <a:pt x="84268" y="680803"/>
                </a:lnTo>
                <a:lnTo>
                  <a:pt x="85047" y="631256"/>
                </a:lnTo>
                <a:lnTo>
                  <a:pt x="85819" y="579304"/>
                </a:lnTo>
                <a:lnTo>
                  <a:pt x="86407" y="527356"/>
                </a:lnTo>
                <a:lnTo>
                  <a:pt x="86843" y="475410"/>
                </a:lnTo>
                <a:lnTo>
                  <a:pt x="87163" y="423467"/>
                </a:lnTo>
                <a:lnTo>
                  <a:pt x="87402" y="371527"/>
                </a:lnTo>
                <a:lnTo>
                  <a:pt x="87979" y="215715"/>
                </a:lnTo>
                <a:lnTo>
                  <a:pt x="88239" y="163779"/>
                </a:lnTo>
                <a:lnTo>
                  <a:pt x="88592" y="111844"/>
                </a:lnTo>
                <a:lnTo>
                  <a:pt x="121188" y="79871"/>
                </a:lnTo>
                <a:lnTo>
                  <a:pt x="8589" y="79871"/>
                </a:lnTo>
                <a:lnTo>
                  <a:pt x="8543" y="163779"/>
                </a:lnTo>
                <a:lnTo>
                  <a:pt x="8285" y="196132"/>
                </a:lnTo>
                <a:lnTo>
                  <a:pt x="6984" y="300020"/>
                </a:lnTo>
                <a:lnTo>
                  <a:pt x="2811" y="611661"/>
                </a:lnTo>
                <a:lnTo>
                  <a:pt x="8173" y="641891"/>
                </a:lnTo>
                <a:lnTo>
                  <a:pt x="10012" y="672109"/>
                </a:lnTo>
                <a:lnTo>
                  <a:pt x="8095" y="702303"/>
                </a:lnTo>
                <a:lnTo>
                  <a:pt x="2190" y="732463"/>
                </a:lnTo>
                <a:lnTo>
                  <a:pt x="2089" y="834617"/>
                </a:lnTo>
                <a:lnTo>
                  <a:pt x="1963" y="978129"/>
                </a:lnTo>
                <a:lnTo>
                  <a:pt x="1906" y="1038941"/>
                </a:lnTo>
                <a:lnTo>
                  <a:pt x="1781" y="1141106"/>
                </a:lnTo>
                <a:lnTo>
                  <a:pt x="1700" y="1192187"/>
                </a:lnTo>
                <a:lnTo>
                  <a:pt x="1604" y="1243268"/>
                </a:lnTo>
                <a:lnTo>
                  <a:pt x="1354" y="1345425"/>
                </a:lnTo>
                <a:lnTo>
                  <a:pt x="1194" y="1396501"/>
                </a:lnTo>
                <a:lnTo>
                  <a:pt x="0" y="1440145"/>
                </a:lnTo>
                <a:lnTo>
                  <a:pt x="0" y="1548975"/>
                </a:lnTo>
                <a:lnTo>
                  <a:pt x="7664" y="1565886"/>
                </a:lnTo>
                <a:lnTo>
                  <a:pt x="20812" y="1578249"/>
                </a:lnTo>
                <a:lnTo>
                  <a:pt x="37646" y="1583241"/>
                </a:lnTo>
                <a:close/>
              </a:path>
              <a:path w="701675" h="3914140">
                <a:moveTo>
                  <a:pt x="448761" y="3913849"/>
                </a:moveTo>
                <a:lnTo>
                  <a:pt x="701129" y="3913849"/>
                </a:lnTo>
                <a:lnTo>
                  <a:pt x="701129" y="3833363"/>
                </a:lnTo>
                <a:lnTo>
                  <a:pt x="313907" y="3832831"/>
                </a:lnTo>
                <a:lnTo>
                  <a:pt x="187504" y="3832831"/>
                </a:lnTo>
                <a:lnTo>
                  <a:pt x="155711" y="3832325"/>
                </a:lnTo>
                <a:lnTo>
                  <a:pt x="136715" y="3833824"/>
                </a:lnTo>
                <a:lnTo>
                  <a:pt x="121592" y="3839976"/>
                </a:lnTo>
                <a:lnTo>
                  <a:pt x="110994" y="3851587"/>
                </a:lnTo>
                <a:lnTo>
                  <a:pt x="105574" y="3869462"/>
                </a:lnTo>
                <a:lnTo>
                  <a:pt x="107779" y="3885166"/>
                </a:lnTo>
                <a:lnTo>
                  <a:pt x="117898" y="3897127"/>
                </a:lnTo>
                <a:lnTo>
                  <a:pt x="134747" y="3904959"/>
                </a:lnTo>
                <a:lnTo>
                  <a:pt x="157142" y="3908277"/>
                </a:lnTo>
                <a:lnTo>
                  <a:pt x="257290" y="3911342"/>
                </a:lnTo>
                <a:lnTo>
                  <a:pt x="448761" y="3913849"/>
                </a:lnTo>
                <a:close/>
              </a:path>
              <a:path w="701675" h="3914140">
                <a:moveTo>
                  <a:pt x="222372" y="3832831"/>
                </a:moveTo>
                <a:lnTo>
                  <a:pt x="320227" y="3832831"/>
                </a:lnTo>
                <a:lnTo>
                  <a:pt x="288308" y="3832631"/>
                </a:lnTo>
                <a:lnTo>
                  <a:pt x="255722" y="3832631"/>
                </a:lnTo>
                <a:lnTo>
                  <a:pt x="222372" y="3832831"/>
                </a:lnTo>
                <a:close/>
              </a:path>
            </a:pathLst>
          </a:custGeom>
          <a:solidFill>
            <a:srgbClr val="004AA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0" y="1736026"/>
            <a:ext cx="647700" cy="3914140"/>
          </a:xfrm>
          <a:custGeom>
            <a:avLst/>
            <a:gdLst/>
            <a:ahLst/>
            <a:cxnLst/>
            <a:rect l="l" t="t" r="r" b="b"/>
            <a:pathLst>
              <a:path w="647700" h="3914140">
                <a:moveTo>
                  <a:pt x="422450" y="80184"/>
                </a:moveTo>
                <a:lnTo>
                  <a:pt x="0" y="80184"/>
                </a:lnTo>
                <a:lnTo>
                  <a:pt x="0" y="642"/>
                </a:lnTo>
                <a:lnTo>
                  <a:pt x="577834" y="0"/>
                </a:lnTo>
                <a:lnTo>
                  <a:pt x="610625" y="1624"/>
                </a:lnTo>
                <a:lnTo>
                  <a:pt x="628920" y="9727"/>
                </a:lnTo>
                <a:lnTo>
                  <a:pt x="636880" y="28455"/>
                </a:lnTo>
                <a:lnTo>
                  <a:pt x="638670" y="61956"/>
                </a:lnTo>
                <a:lnTo>
                  <a:pt x="638678" y="79871"/>
                </a:lnTo>
                <a:lnTo>
                  <a:pt x="526079" y="79871"/>
                </a:lnTo>
                <a:lnTo>
                  <a:pt x="422450" y="80184"/>
                </a:lnTo>
                <a:close/>
              </a:path>
              <a:path w="647700" h="3914140">
                <a:moveTo>
                  <a:pt x="609620" y="1583241"/>
                </a:moveTo>
                <a:lnTo>
                  <a:pt x="591979" y="1579445"/>
                </a:lnTo>
                <a:lnTo>
                  <a:pt x="577849" y="1567192"/>
                </a:lnTo>
                <a:lnTo>
                  <a:pt x="568454" y="1547988"/>
                </a:lnTo>
                <a:lnTo>
                  <a:pt x="565019" y="1523337"/>
                </a:lnTo>
                <a:lnTo>
                  <a:pt x="565088" y="928570"/>
                </a:lnTo>
                <a:lnTo>
                  <a:pt x="564872" y="879013"/>
                </a:lnTo>
                <a:lnTo>
                  <a:pt x="564598" y="834617"/>
                </a:lnTo>
                <a:lnTo>
                  <a:pt x="564160" y="779904"/>
                </a:lnTo>
                <a:lnTo>
                  <a:pt x="563663" y="732463"/>
                </a:lnTo>
                <a:lnTo>
                  <a:pt x="562998" y="680803"/>
                </a:lnTo>
                <a:lnTo>
                  <a:pt x="562220" y="631256"/>
                </a:lnTo>
                <a:lnTo>
                  <a:pt x="561447" y="579304"/>
                </a:lnTo>
                <a:lnTo>
                  <a:pt x="560860" y="527356"/>
                </a:lnTo>
                <a:lnTo>
                  <a:pt x="560424" y="475410"/>
                </a:lnTo>
                <a:lnTo>
                  <a:pt x="560103" y="423467"/>
                </a:lnTo>
                <a:lnTo>
                  <a:pt x="559864" y="371527"/>
                </a:lnTo>
                <a:lnTo>
                  <a:pt x="559288" y="215715"/>
                </a:lnTo>
                <a:lnTo>
                  <a:pt x="559027" y="163779"/>
                </a:lnTo>
                <a:lnTo>
                  <a:pt x="558674" y="111844"/>
                </a:lnTo>
                <a:lnTo>
                  <a:pt x="526079" y="79871"/>
                </a:lnTo>
                <a:lnTo>
                  <a:pt x="638678" y="79871"/>
                </a:lnTo>
                <a:lnTo>
                  <a:pt x="638724" y="163779"/>
                </a:lnTo>
                <a:lnTo>
                  <a:pt x="638981" y="196132"/>
                </a:lnTo>
                <a:lnTo>
                  <a:pt x="640283" y="300020"/>
                </a:lnTo>
                <a:lnTo>
                  <a:pt x="644455" y="611661"/>
                </a:lnTo>
                <a:lnTo>
                  <a:pt x="639094" y="641891"/>
                </a:lnTo>
                <a:lnTo>
                  <a:pt x="637255" y="672109"/>
                </a:lnTo>
                <a:lnTo>
                  <a:pt x="639172" y="702303"/>
                </a:lnTo>
                <a:lnTo>
                  <a:pt x="645077" y="732463"/>
                </a:lnTo>
                <a:lnTo>
                  <a:pt x="645178" y="834617"/>
                </a:lnTo>
                <a:lnTo>
                  <a:pt x="645304" y="978129"/>
                </a:lnTo>
                <a:lnTo>
                  <a:pt x="645360" y="1038941"/>
                </a:lnTo>
                <a:lnTo>
                  <a:pt x="645486" y="1141106"/>
                </a:lnTo>
                <a:lnTo>
                  <a:pt x="645566" y="1192187"/>
                </a:lnTo>
                <a:lnTo>
                  <a:pt x="645663" y="1243268"/>
                </a:lnTo>
                <a:lnTo>
                  <a:pt x="645913" y="1345425"/>
                </a:lnTo>
                <a:lnTo>
                  <a:pt x="646072" y="1396501"/>
                </a:lnTo>
                <a:lnTo>
                  <a:pt x="647266" y="1440128"/>
                </a:lnTo>
                <a:lnTo>
                  <a:pt x="647266" y="1548977"/>
                </a:lnTo>
                <a:lnTo>
                  <a:pt x="639603" y="1565886"/>
                </a:lnTo>
                <a:lnTo>
                  <a:pt x="626454" y="1578249"/>
                </a:lnTo>
                <a:lnTo>
                  <a:pt x="609620" y="1583241"/>
                </a:lnTo>
                <a:close/>
              </a:path>
              <a:path w="647700" h="3914140">
                <a:moveTo>
                  <a:pt x="189659" y="3913902"/>
                </a:moveTo>
                <a:lnTo>
                  <a:pt x="0" y="3913902"/>
                </a:lnTo>
                <a:lnTo>
                  <a:pt x="0" y="3833363"/>
                </a:lnTo>
                <a:lnTo>
                  <a:pt x="333360" y="3832831"/>
                </a:lnTo>
                <a:lnTo>
                  <a:pt x="459763" y="3832831"/>
                </a:lnTo>
                <a:lnTo>
                  <a:pt x="491555" y="3832325"/>
                </a:lnTo>
                <a:lnTo>
                  <a:pt x="510551" y="3833824"/>
                </a:lnTo>
                <a:lnTo>
                  <a:pt x="525675" y="3839976"/>
                </a:lnTo>
                <a:lnTo>
                  <a:pt x="536273" y="3851587"/>
                </a:lnTo>
                <a:lnTo>
                  <a:pt x="541693" y="3869462"/>
                </a:lnTo>
                <a:lnTo>
                  <a:pt x="539487" y="3885166"/>
                </a:lnTo>
                <a:lnTo>
                  <a:pt x="529368" y="3897127"/>
                </a:lnTo>
                <a:lnTo>
                  <a:pt x="512519" y="3904959"/>
                </a:lnTo>
                <a:lnTo>
                  <a:pt x="490125" y="3908277"/>
                </a:lnTo>
                <a:lnTo>
                  <a:pt x="389977" y="3911342"/>
                </a:lnTo>
                <a:lnTo>
                  <a:pt x="189659" y="3913902"/>
                </a:lnTo>
                <a:close/>
              </a:path>
              <a:path w="647700" h="3914140">
                <a:moveTo>
                  <a:pt x="424895" y="3832831"/>
                </a:moveTo>
                <a:lnTo>
                  <a:pt x="327040" y="3832831"/>
                </a:lnTo>
                <a:lnTo>
                  <a:pt x="358959" y="3832631"/>
                </a:lnTo>
                <a:lnTo>
                  <a:pt x="391544" y="3832631"/>
                </a:lnTo>
                <a:lnTo>
                  <a:pt x="424895" y="3832831"/>
                </a:lnTo>
                <a:close/>
              </a:path>
            </a:pathLst>
          </a:custGeom>
          <a:solidFill>
            <a:srgbClr val="004AAC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0" name="object 10"/>
          <p:cNvGrpSpPr/>
          <p:nvPr/>
        </p:nvGrpSpPr>
        <p:grpSpPr>
          <a:xfrm>
            <a:off x="0" y="0"/>
            <a:ext cx="4648835" cy="1504950"/>
            <a:chOff x="0" y="0"/>
            <a:chExt cx="4648835" cy="1504950"/>
          </a:xfrm>
        </p:grpSpPr>
        <p:sp>
          <p:nvSpPr>
            <p:cNvPr id="11" name="object 11"/>
            <p:cNvSpPr/>
            <p:nvPr/>
          </p:nvSpPr>
          <p:spPr>
            <a:xfrm>
              <a:off x="0" y="1"/>
              <a:ext cx="651510" cy="1486535"/>
            </a:xfrm>
            <a:custGeom>
              <a:avLst/>
              <a:gdLst/>
              <a:ahLst/>
              <a:cxnLst/>
              <a:rect l="l" t="t" r="r" b="b"/>
              <a:pathLst>
                <a:path w="651510" h="1486535">
                  <a:moveTo>
                    <a:pt x="197762" y="1486262"/>
                  </a:moveTo>
                  <a:lnTo>
                    <a:pt x="23771" y="1486262"/>
                  </a:lnTo>
                  <a:lnTo>
                    <a:pt x="8171" y="1485490"/>
                  </a:lnTo>
                  <a:lnTo>
                    <a:pt x="0" y="1484270"/>
                  </a:lnTo>
                  <a:lnTo>
                    <a:pt x="0" y="0"/>
                  </a:lnTo>
                  <a:lnTo>
                    <a:pt x="651124" y="0"/>
                  </a:lnTo>
                  <a:lnTo>
                    <a:pt x="651124" y="1002092"/>
                  </a:lnTo>
                  <a:lnTo>
                    <a:pt x="648747" y="1050105"/>
                  </a:lnTo>
                  <a:lnTo>
                    <a:pt x="641704" y="1097304"/>
                  </a:lnTo>
                  <a:lnTo>
                    <a:pt x="630126" y="1143372"/>
                  </a:lnTo>
                  <a:lnTo>
                    <a:pt x="614146" y="1187990"/>
                  </a:lnTo>
                  <a:lnTo>
                    <a:pt x="593896" y="1230839"/>
                  </a:lnTo>
                  <a:lnTo>
                    <a:pt x="569508" y="1271600"/>
                  </a:lnTo>
                  <a:lnTo>
                    <a:pt x="541113" y="1309955"/>
                  </a:lnTo>
                  <a:lnTo>
                    <a:pt x="508844" y="1345587"/>
                  </a:lnTo>
                  <a:lnTo>
                    <a:pt x="473213" y="1377856"/>
                  </a:lnTo>
                  <a:lnTo>
                    <a:pt x="434857" y="1406251"/>
                  </a:lnTo>
                  <a:lnTo>
                    <a:pt x="394096" y="1430639"/>
                  </a:lnTo>
                  <a:lnTo>
                    <a:pt x="351247" y="1450889"/>
                  </a:lnTo>
                  <a:lnTo>
                    <a:pt x="306629" y="1466869"/>
                  </a:lnTo>
                  <a:lnTo>
                    <a:pt x="260561" y="1478447"/>
                  </a:lnTo>
                  <a:lnTo>
                    <a:pt x="213362" y="1485490"/>
                  </a:lnTo>
                  <a:lnTo>
                    <a:pt x="197762" y="1486262"/>
                  </a:lnTo>
                  <a:close/>
                </a:path>
              </a:pathLst>
            </a:custGeom>
            <a:solidFill>
              <a:srgbClr val="FFBD5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95412" y="0"/>
              <a:ext cx="3952874" cy="1504949"/>
            </a:xfrm>
            <a:prstGeom prst="rect">
              <a:avLst/>
            </a:prstGeom>
          </p:spPr>
        </p:pic>
      </p:grpSp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291169" y="121740"/>
            <a:ext cx="2971799" cy="1219199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44000" y="0"/>
            <a:ext cx="5000624" cy="1295399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016274" y="64590"/>
            <a:ext cx="3695699" cy="1362074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2026285" y="3487420"/>
            <a:ext cx="13474700" cy="3496945"/>
          </a:xfrm>
          <a:prstGeom prst="rect">
            <a:avLst/>
          </a:prstGeom>
        </p:spPr>
        <p:txBody>
          <a:bodyPr vert="horz" wrap="square" lIns="0" tIns="136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75"/>
              </a:spcBef>
            </a:pPr>
            <a:endParaRPr sz="5000">
              <a:latin typeface="Arial Black" panose="020B0A04020102020204"/>
              <a:cs typeface="Arial Black" panose="020B0A04020102020204"/>
            </a:endParaRPr>
          </a:p>
          <a:p>
            <a:pPr marL="572770" indent="-560070">
              <a:lnSpc>
                <a:spcPct val="100000"/>
              </a:lnSpc>
              <a:spcBef>
                <a:spcPts val="975"/>
              </a:spcBef>
              <a:buChar char="•"/>
              <a:tabLst>
                <a:tab pos="572770" algn="l"/>
                <a:tab pos="5125085" algn="l"/>
              </a:tabLst>
            </a:pPr>
            <a:r>
              <a:rPr sz="4800" spc="170" dirty="0">
                <a:latin typeface="Tahoma" panose="020B0604030504040204"/>
                <a:cs typeface="Tahoma" panose="020B0604030504040204"/>
              </a:rPr>
              <a:t>Frontend: </a:t>
            </a:r>
            <a:r>
              <a:rPr lang="en-US" altLang="" sz="4800" spc="170" dirty="0">
                <a:latin typeface="Tahoma" panose="020B0604030504040204"/>
                <a:cs typeface="Tahoma" panose="020B0604030504040204"/>
              </a:rPr>
              <a:t>NextJS	</a:t>
            </a:r>
            <a:endParaRPr sz="4800">
              <a:latin typeface="Times New Roman" panose="02020603050405020304"/>
              <a:cs typeface="Times New Roman" panose="02020603050405020304"/>
            </a:endParaRPr>
          </a:p>
          <a:p>
            <a:pPr marL="572770" indent="-560070">
              <a:lnSpc>
                <a:spcPct val="100000"/>
              </a:lnSpc>
              <a:spcBef>
                <a:spcPts val="975"/>
              </a:spcBef>
              <a:buChar char="•"/>
              <a:tabLst>
                <a:tab pos="572770" algn="l"/>
                <a:tab pos="5098415" algn="l"/>
              </a:tabLst>
            </a:pPr>
            <a:r>
              <a:rPr sz="4800" spc="315" dirty="0">
                <a:latin typeface="Tahoma" panose="020B0604030504040204"/>
                <a:cs typeface="Tahoma" panose="020B0604030504040204"/>
              </a:rPr>
              <a:t>Backend:</a:t>
            </a:r>
            <a:r>
              <a:rPr lang="en-US" altLang="" sz="4800" spc="315" dirty="0">
                <a:latin typeface="Tahoma" panose="020B0604030504040204"/>
                <a:cs typeface="Tahoma" panose="020B0604030504040204"/>
              </a:rPr>
              <a:t> JS</a:t>
            </a:r>
            <a:endParaRPr sz="4800">
              <a:latin typeface="Times New Roman" panose="02020603050405020304"/>
              <a:cs typeface="Times New Roman" panose="02020603050405020304"/>
            </a:endParaRPr>
          </a:p>
          <a:p>
            <a:pPr marL="572770" indent="-560070">
              <a:lnSpc>
                <a:spcPct val="100000"/>
              </a:lnSpc>
              <a:spcBef>
                <a:spcPts val="975"/>
              </a:spcBef>
              <a:buChar char="•"/>
              <a:tabLst>
                <a:tab pos="572770" algn="l"/>
                <a:tab pos="5293995" algn="l"/>
              </a:tabLst>
            </a:pPr>
            <a:r>
              <a:rPr sz="4800" spc="105" dirty="0">
                <a:latin typeface="Tahoma" panose="020B0604030504040204"/>
                <a:cs typeface="Tahoma" panose="020B0604030504040204"/>
              </a:rPr>
              <a:t>DB </a:t>
            </a:r>
            <a:r>
              <a:rPr sz="4800" spc="265" dirty="0">
                <a:latin typeface="Tahoma" panose="020B0604030504040204"/>
                <a:cs typeface="Tahoma" panose="020B0604030504040204"/>
              </a:rPr>
              <a:t>/</a:t>
            </a:r>
            <a:r>
              <a:rPr sz="4800" spc="215" dirty="0">
                <a:latin typeface="Tahoma" panose="020B0604030504040204"/>
                <a:cs typeface="Tahoma" panose="020B0604030504040204"/>
              </a:rPr>
              <a:t> </a:t>
            </a:r>
            <a:r>
              <a:rPr sz="4800" dirty="0">
                <a:latin typeface="Tahoma" panose="020B0604030504040204"/>
                <a:cs typeface="Tahoma" panose="020B0604030504040204"/>
              </a:rPr>
              <a:t>Tools: </a:t>
            </a:r>
            <a:r>
              <a:rPr lang="en-US" altLang="" sz="4800" dirty="0">
                <a:latin typeface="Tahoma" panose="020B0604030504040204"/>
                <a:cs typeface="Tahoma" panose="020B0604030504040204"/>
              </a:rPr>
              <a:t>Supabase,Shadcn</a:t>
            </a:r>
            <a:endParaRPr lang="en-US" altLang="" sz="4800" dirty="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30"/>
              </a:spcBef>
            </a:pPr>
            <a:r>
              <a:rPr spc="-60" dirty="0"/>
              <a:t>Organized</a:t>
            </a:r>
            <a:r>
              <a:rPr spc="-100" dirty="0"/>
              <a:t> </a:t>
            </a:r>
            <a:r>
              <a:rPr spc="-10" dirty="0"/>
              <a:t>under</a:t>
            </a:r>
            <a:r>
              <a:rPr spc="-95" dirty="0"/>
              <a:t> </a:t>
            </a:r>
            <a:r>
              <a:rPr spc="-60" dirty="0"/>
              <a:t>Agamya</a:t>
            </a:r>
            <a:r>
              <a:rPr spc="-95" dirty="0"/>
              <a:t> </a:t>
            </a:r>
            <a:r>
              <a:rPr spc="-75" dirty="0"/>
              <a:t>Tech</a:t>
            </a:r>
            <a:r>
              <a:rPr spc="-95" dirty="0"/>
              <a:t> </a:t>
            </a:r>
            <a:r>
              <a:rPr spc="-30" dirty="0"/>
              <a:t>Summit</a:t>
            </a:r>
            <a:r>
              <a:rPr spc="-100" dirty="0"/>
              <a:t> </a:t>
            </a:r>
            <a:r>
              <a:rPr spc="-130" dirty="0"/>
              <a:t>2025</a:t>
            </a:r>
            <a:r>
              <a:rPr spc="-95" dirty="0"/>
              <a:t> </a:t>
            </a:r>
            <a:r>
              <a:rPr spc="325" dirty="0"/>
              <a:t>|</a:t>
            </a:r>
            <a:r>
              <a:rPr spc="-95" dirty="0"/>
              <a:t> </a:t>
            </a:r>
            <a:r>
              <a:rPr spc="-25" dirty="0"/>
              <a:t>Managed</a:t>
            </a:r>
            <a:r>
              <a:rPr spc="-95" dirty="0"/>
              <a:t> </a:t>
            </a:r>
            <a:r>
              <a:rPr spc="-50" dirty="0"/>
              <a:t>by</a:t>
            </a:r>
            <a:r>
              <a:rPr spc="-100" dirty="0"/>
              <a:t> </a:t>
            </a:r>
            <a:r>
              <a:rPr dirty="0"/>
              <a:t>IEEE</a:t>
            </a:r>
            <a:r>
              <a:rPr spc="-95" dirty="0"/>
              <a:t> </a:t>
            </a:r>
            <a:r>
              <a:rPr spc="-40" dirty="0"/>
              <a:t>Computer</a:t>
            </a:r>
            <a:r>
              <a:rPr spc="-95" dirty="0"/>
              <a:t> </a:t>
            </a:r>
            <a:r>
              <a:rPr spc="-40" dirty="0"/>
              <a:t>Society</a:t>
            </a:r>
            <a:r>
              <a:rPr spc="-95" dirty="0"/>
              <a:t> </a:t>
            </a:r>
            <a:r>
              <a:rPr dirty="0"/>
              <a:t>–</a:t>
            </a:r>
            <a:r>
              <a:rPr spc="-100" dirty="0"/>
              <a:t> </a:t>
            </a:r>
            <a:r>
              <a:rPr spc="-55" dirty="0"/>
              <a:t>KLEIT</a:t>
            </a:r>
            <a:r>
              <a:rPr spc="-95" dirty="0"/>
              <a:t> </a:t>
            </a:r>
            <a:r>
              <a:rPr spc="325" dirty="0"/>
              <a:t>|</a:t>
            </a:r>
            <a:r>
              <a:rPr spc="-95" dirty="0"/>
              <a:t> </a:t>
            </a:r>
            <a:r>
              <a:rPr dirty="0"/>
              <a:t>In</a:t>
            </a:r>
            <a:r>
              <a:rPr spc="-95" dirty="0"/>
              <a:t> </a:t>
            </a:r>
            <a:r>
              <a:rPr spc="-20" dirty="0"/>
              <a:t>Partnership</a:t>
            </a:r>
            <a:r>
              <a:rPr spc="-100" dirty="0"/>
              <a:t> </a:t>
            </a:r>
            <a:r>
              <a:rPr spc="-35" dirty="0"/>
              <a:t>with</a:t>
            </a:r>
            <a:r>
              <a:rPr spc="-95" dirty="0"/>
              <a:t> </a:t>
            </a:r>
            <a:r>
              <a:rPr spc="-10" dirty="0"/>
              <a:t>CySeck</a:t>
            </a:r>
            <a:endParaRPr spc="-1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8639</Words>
  <Application>WPS Presentation</Application>
  <PresentationFormat>On-screen Show (4:3)</PresentationFormat>
  <Paragraphs>169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2" baseType="lpstr">
      <vt:lpstr>Arial</vt:lpstr>
      <vt:lpstr>SimSun</vt:lpstr>
      <vt:lpstr>Wingdings</vt:lpstr>
      <vt:lpstr>Arial Black</vt:lpstr>
      <vt:lpstr>Tahoma</vt:lpstr>
      <vt:lpstr>Lucida Sans Unicode</vt:lpstr>
      <vt:lpstr>Times New Roman</vt:lpstr>
      <vt:lpstr>Calibri</vt:lpstr>
      <vt:lpstr>Microsoft YaHei</vt:lpstr>
      <vt:lpstr>Arial Unicode MS</vt:lpstr>
      <vt:lpstr>Calibri</vt:lpstr>
      <vt:lpstr>Office Theme</vt:lpstr>
      <vt:lpstr>HACKATHON PROJECT TITLE</vt:lpstr>
      <vt:lpstr>PROBLEM STATEMENT</vt:lpstr>
      <vt:lpstr>Who faces this problem?</vt:lpstr>
      <vt:lpstr>Who faces this problem?</vt:lpstr>
      <vt:lpstr>PROBLEM STATEMENT</vt:lpstr>
      <vt:lpstr>PROPOSED SOLUTION</vt:lpstr>
      <vt:lpstr>PROPOSED SOLUTION</vt:lpstr>
      <vt:lpstr>PROPOSED SOLUTION</vt:lpstr>
      <vt:lpstr>FEATURES &amp; TECHNOLOGY</vt:lpstr>
      <vt:lpstr>DEMO / PROTOTYPE</vt:lpstr>
      <vt:lpstr>PowerPoint 演示文稿</vt:lpstr>
      <vt:lpstr>DEMO / PROTOTYPE</vt:lpstr>
      <vt:lpstr>PowerPoint 演示文稿</vt:lpstr>
      <vt:lpstr>PowerPoint 演示文稿</vt:lpstr>
      <vt:lpstr>PowerPoint 演示文稿</vt:lpstr>
      <vt:lpstr>PowerPoint 演示文稿</vt:lpstr>
      <vt:lpstr>IMPACT &amp; FUTURE SCOPE</vt:lpstr>
      <vt:lpstr>IMPACT &amp; FUTURE SCOPE</vt:lpstr>
      <vt:lpstr>IMPACT &amp; FUTURE SCOPE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HACKATHON PROJECT TITLE</dc:title>
  <dc:creator>aftab_sayed_0044</dc:creator>
  <cp:keywords>DAGzaleS-n8,BAEpPvlyBt0,0</cp:keywords>
  <cp:lastModifiedBy>Vercel Media</cp:lastModifiedBy>
  <cp:revision>5</cp:revision>
  <dcterms:created xsi:type="dcterms:W3CDTF">2025-09-20T08:19:24Z</dcterms:created>
  <dcterms:modified xsi:type="dcterms:W3CDTF">2025-09-20T09:11:02Z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2025-09-19T05:30:00Z</vt:filetime>
  </property>
  <property fmtid="{D5CDD505-2E9C-101B-9397-08002B2CF9AE}" pid="3" name="Creator">
    <vt:lpwstr>Canva</vt:lpwstr>
  </property>
  <property fmtid="{D5CDD505-2E9C-101B-9397-08002B2CF9AE}" pid="4" name="LastSaved">
    <vt:filetime>2025-09-20T05:30:00Z</vt:filetime>
  </property>
  <property fmtid="{D5CDD505-2E9C-101B-9397-08002B2CF9AE}" pid="5" name="Producer">
    <vt:lpwstr>Canva</vt:lpwstr>
  </property>
  <property fmtid="{D5CDD505-2E9C-101B-9397-08002B2CF9AE}" pid="6" name="ICV">
    <vt:lpwstr>7A1A3D951F924D3EA814B8BE33BCB799_12</vt:lpwstr>
  </property>
  <property fmtid="{D5CDD505-2E9C-101B-9397-08002B2CF9AE}" pid="7" name="KSOProductBuildVer">
    <vt:lpwstr>1033-12.2.0.22549</vt:lpwstr>
  </property>
</Properties>
</file>