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Century Gothic Paneuropean Bold" charset="1" panose="020B0702020202020204"/>
      <p:regular r:id="rId13"/>
    </p:embeddedFont>
    <p:embeddedFont>
      <p:font typeface="Century Gothic Paneuropean" charset="1" panose="020B0502020202020204"/>
      <p:regular r:id="rId14"/>
    </p:embeddedFont>
    <p:embeddedFont>
      <p:font typeface="Open San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3.jpeg" Type="http://schemas.openxmlformats.org/officeDocument/2006/relationships/image"/><Relationship Id="rId2" Target="../media/image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14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848726"/>
            <a:ext cx="647271" cy="3915042"/>
          </a:xfrm>
          <a:custGeom>
            <a:avLst/>
            <a:gdLst/>
            <a:ahLst/>
            <a:cxnLst/>
            <a:rect r="r" b="b" t="t" l="l"/>
            <a:pathLst>
              <a:path h="3915042" w="647271">
                <a:moveTo>
                  <a:pt x="0" y="0"/>
                </a:moveTo>
                <a:lnTo>
                  <a:pt x="647271" y="0"/>
                </a:lnTo>
                <a:lnTo>
                  <a:pt x="647271" y="3915042"/>
                </a:lnTo>
                <a:lnTo>
                  <a:pt x="0" y="3915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647700" cy="1485900"/>
          </a:xfrm>
          <a:custGeom>
            <a:avLst/>
            <a:gdLst/>
            <a:ahLst/>
            <a:cxnLst/>
            <a:rect r="r" b="b" t="t" l="l"/>
            <a:pathLst>
              <a:path h="1485900" w="647700">
                <a:moveTo>
                  <a:pt x="0" y="0"/>
                </a:moveTo>
                <a:lnTo>
                  <a:pt x="647700" y="0"/>
                </a:lnTo>
                <a:lnTo>
                  <a:pt x="6477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740341"/>
            <a:ext cx="18288000" cy="546659"/>
          </a:xfrm>
          <a:custGeom>
            <a:avLst/>
            <a:gdLst/>
            <a:ahLst/>
            <a:cxnLst/>
            <a:rect r="r" b="b" t="t" l="l"/>
            <a:pathLst>
              <a:path h="546659" w="18288000">
                <a:moveTo>
                  <a:pt x="0" y="0"/>
                </a:moveTo>
                <a:lnTo>
                  <a:pt x="18288000" y="0"/>
                </a:lnTo>
                <a:lnTo>
                  <a:pt x="18288000" y="546659"/>
                </a:lnTo>
                <a:lnTo>
                  <a:pt x="0" y="5466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36" t="0" r="-3221" b="-7424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583150" y="0"/>
            <a:ext cx="704850" cy="1438275"/>
          </a:xfrm>
          <a:custGeom>
            <a:avLst/>
            <a:gdLst/>
            <a:ahLst/>
            <a:cxnLst/>
            <a:rect r="r" b="b" t="t" l="l"/>
            <a:pathLst>
              <a:path h="1438275" w="704850">
                <a:moveTo>
                  <a:pt x="0" y="0"/>
                </a:moveTo>
                <a:lnTo>
                  <a:pt x="704850" y="0"/>
                </a:lnTo>
                <a:lnTo>
                  <a:pt x="704850" y="1438275"/>
                </a:lnTo>
                <a:lnTo>
                  <a:pt x="0" y="14382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586874" y="1736017"/>
            <a:ext cx="701126" cy="3914975"/>
          </a:xfrm>
          <a:custGeom>
            <a:avLst/>
            <a:gdLst/>
            <a:ahLst/>
            <a:cxnLst/>
            <a:rect r="r" b="b" t="t" l="l"/>
            <a:pathLst>
              <a:path h="3914975" w="701126">
                <a:moveTo>
                  <a:pt x="0" y="0"/>
                </a:moveTo>
                <a:lnTo>
                  <a:pt x="701126" y="0"/>
                </a:lnTo>
                <a:lnTo>
                  <a:pt x="701126" y="3914975"/>
                </a:lnTo>
                <a:lnTo>
                  <a:pt x="0" y="39149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91167" y="121739"/>
            <a:ext cx="2971800" cy="1219200"/>
          </a:xfrm>
          <a:custGeom>
            <a:avLst/>
            <a:gdLst/>
            <a:ahLst/>
            <a:cxnLst/>
            <a:rect r="r" b="b" t="t" l="l"/>
            <a:pathLst>
              <a:path h="1219200" w="2971800">
                <a:moveTo>
                  <a:pt x="0" y="0"/>
                </a:moveTo>
                <a:lnTo>
                  <a:pt x="2971800" y="0"/>
                </a:lnTo>
                <a:lnTo>
                  <a:pt x="29718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0"/>
            <a:ext cx="5000625" cy="1295400"/>
          </a:xfrm>
          <a:custGeom>
            <a:avLst/>
            <a:gdLst/>
            <a:ahLst/>
            <a:cxnLst/>
            <a:rect r="r" b="b" t="t" l="l"/>
            <a:pathLst>
              <a:path h="1295400" w="5000625">
                <a:moveTo>
                  <a:pt x="0" y="0"/>
                </a:moveTo>
                <a:lnTo>
                  <a:pt x="5000625" y="0"/>
                </a:lnTo>
                <a:lnTo>
                  <a:pt x="5000625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085" t="-2941" r="-3200" b="-1691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016275" y="64589"/>
            <a:ext cx="3695700" cy="1362075"/>
          </a:xfrm>
          <a:custGeom>
            <a:avLst/>
            <a:gdLst/>
            <a:ahLst/>
            <a:cxnLst/>
            <a:rect r="r" b="b" t="t" l="l"/>
            <a:pathLst>
              <a:path h="1362075" w="3695700">
                <a:moveTo>
                  <a:pt x="0" y="0"/>
                </a:moveTo>
                <a:lnTo>
                  <a:pt x="3695700" y="0"/>
                </a:lnTo>
                <a:lnTo>
                  <a:pt x="3695700" y="1362075"/>
                </a:lnTo>
                <a:lnTo>
                  <a:pt x="0" y="136207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95411" y="0"/>
            <a:ext cx="3952875" cy="1504950"/>
          </a:xfrm>
          <a:custGeom>
            <a:avLst/>
            <a:gdLst/>
            <a:ahLst/>
            <a:cxnLst/>
            <a:rect r="r" b="b" t="t" l="l"/>
            <a:pathLst>
              <a:path h="1504950" w="3952875">
                <a:moveTo>
                  <a:pt x="0" y="0"/>
                </a:moveTo>
                <a:lnTo>
                  <a:pt x="3952875" y="0"/>
                </a:lnTo>
                <a:lnTo>
                  <a:pt x="3952875" y="1504950"/>
                </a:lnTo>
                <a:lnTo>
                  <a:pt x="0" y="15049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114749" r="0" b="-113098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67674" y="1555690"/>
            <a:ext cx="15080390" cy="1379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16"/>
              </a:lnSpc>
            </a:pPr>
            <a:r>
              <a:rPr lang="en-US" b="true" sz="900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HACKATHON PROJECT TITLE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65985" y="2701957"/>
            <a:ext cx="181337" cy="11887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08"/>
              </a:lnSpc>
            </a:pPr>
            <a:r>
              <a:rPr lang="en-US" b="true" sz="4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896195" y="3006757"/>
            <a:ext cx="4300090" cy="883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YOUR</a:t>
            </a:r>
            <a:r>
              <a:rPr lang="en-US" b="true" sz="4999">
                <a:solidFill>
                  <a:srgbClr val="FFFFFF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</a:t>
            </a:r>
            <a:r>
              <a:rPr lang="en-US" b="true" sz="4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CRYPTO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535426" y="3879304"/>
            <a:ext cx="5617740" cy="1109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2"/>
              </a:lnSpc>
            </a:pPr>
            <a:r>
              <a:rPr lang="en-US" b="true" sz="6173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TRIAL BLAZZERS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772042" y="6016038"/>
            <a:ext cx="13270306" cy="2178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5"/>
              </a:lnSpc>
            </a:pPr>
            <a:r>
              <a:rPr lang="en-US" sz="3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ANANYA S ANGADI NAFISA .N</a:t>
            </a:r>
          </a:p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Organized under Agamya Tech Summit2025|ManagedbyIEEEComputerSociety–KLEIT | In Partnership with CySeck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58133" y="7857172"/>
            <a:ext cx="63922" cy="36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25"/>
              </a:lnSpc>
            </a:pPr>
            <a:r>
              <a:rPr lang="en-US" sz="1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736017"/>
            <a:ext cx="647271" cy="3914975"/>
          </a:xfrm>
          <a:custGeom>
            <a:avLst/>
            <a:gdLst/>
            <a:ahLst/>
            <a:cxnLst/>
            <a:rect r="r" b="b" t="t" l="l"/>
            <a:pathLst>
              <a:path h="3914975" w="647271">
                <a:moveTo>
                  <a:pt x="0" y="0"/>
                </a:moveTo>
                <a:lnTo>
                  <a:pt x="647271" y="0"/>
                </a:lnTo>
                <a:lnTo>
                  <a:pt x="647271" y="3914975"/>
                </a:lnTo>
                <a:lnTo>
                  <a:pt x="0" y="39149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647700" cy="1485900"/>
          </a:xfrm>
          <a:custGeom>
            <a:avLst/>
            <a:gdLst/>
            <a:ahLst/>
            <a:cxnLst/>
            <a:rect r="r" b="b" t="t" l="l"/>
            <a:pathLst>
              <a:path h="1485900" w="647700">
                <a:moveTo>
                  <a:pt x="0" y="0"/>
                </a:moveTo>
                <a:lnTo>
                  <a:pt x="647700" y="0"/>
                </a:lnTo>
                <a:lnTo>
                  <a:pt x="6477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740341"/>
            <a:ext cx="18288000" cy="546659"/>
          </a:xfrm>
          <a:custGeom>
            <a:avLst/>
            <a:gdLst/>
            <a:ahLst/>
            <a:cxnLst/>
            <a:rect r="r" b="b" t="t" l="l"/>
            <a:pathLst>
              <a:path h="546659" w="18288000">
                <a:moveTo>
                  <a:pt x="0" y="0"/>
                </a:moveTo>
                <a:lnTo>
                  <a:pt x="18288000" y="0"/>
                </a:lnTo>
                <a:lnTo>
                  <a:pt x="18288000" y="546659"/>
                </a:lnTo>
                <a:lnTo>
                  <a:pt x="0" y="5466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36" t="0" r="-3221" b="-7424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583150" y="0"/>
            <a:ext cx="704850" cy="1438275"/>
          </a:xfrm>
          <a:custGeom>
            <a:avLst/>
            <a:gdLst/>
            <a:ahLst/>
            <a:cxnLst/>
            <a:rect r="r" b="b" t="t" l="l"/>
            <a:pathLst>
              <a:path h="1438275" w="704850">
                <a:moveTo>
                  <a:pt x="0" y="0"/>
                </a:moveTo>
                <a:lnTo>
                  <a:pt x="704850" y="0"/>
                </a:lnTo>
                <a:lnTo>
                  <a:pt x="704850" y="1438275"/>
                </a:lnTo>
                <a:lnTo>
                  <a:pt x="0" y="14382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586874" y="1736017"/>
            <a:ext cx="701126" cy="3914975"/>
          </a:xfrm>
          <a:custGeom>
            <a:avLst/>
            <a:gdLst/>
            <a:ahLst/>
            <a:cxnLst/>
            <a:rect r="r" b="b" t="t" l="l"/>
            <a:pathLst>
              <a:path h="3914975" w="701126">
                <a:moveTo>
                  <a:pt x="0" y="0"/>
                </a:moveTo>
                <a:lnTo>
                  <a:pt x="701126" y="0"/>
                </a:lnTo>
                <a:lnTo>
                  <a:pt x="701126" y="3914975"/>
                </a:lnTo>
                <a:lnTo>
                  <a:pt x="0" y="39149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91167" y="121739"/>
            <a:ext cx="2971800" cy="1219200"/>
          </a:xfrm>
          <a:custGeom>
            <a:avLst/>
            <a:gdLst/>
            <a:ahLst/>
            <a:cxnLst/>
            <a:rect r="r" b="b" t="t" l="l"/>
            <a:pathLst>
              <a:path h="1219200" w="2971800">
                <a:moveTo>
                  <a:pt x="0" y="0"/>
                </a:moveTo>
                <a:lnTo>
                  <a:pt x="2971800" y="0"/>
                </a:lnTo>
                <a:lnTo>
                  <a:pt x="29718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0"/>
            <a:ext cx="5000625" cy="1295400"/>
          </a:xfrm>
          <a:custGeom>
            <a:avLst/>
            <a:gdLst/>
            <a:ahLst/>
            <a:cxnLst/>
            <a:rect r="r" b="b" t="t" l="l"/>
            <a:pathLst>
              <a:path h="1295400" w="5000625">
                <a:moveTo>
                  <a:pt x="0" y="0"/>
                </a:moveTo>
                <a:lnTo>
                  <a:pt x="5000625" y="0"/>
                </a:lnTo>
                <a:lnTo>
                  <a:pt x="5000625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085" t="-2941" r="-3200" b="-1691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016275" y="64589"/>
            <a:ext cx="3695700" cy="1362075"/>
          </a:xfrm>
          <a:custGeom>
            <a:avLst/>
            <a:gdLst/>
            <a:ahLst/>
            <a:cxnLst/>
            <a:rect r="r" b="b" t="t" l="l"/>
            <a:pathLst>
              <a:path h="1362075" w="3695700">
                <a:moveTo>
                  <a:pt x="0" y="0"/>
                </a:moveTo>
                <a:lnTo>
                  <a:pt x="3695700" y="0"/>
                </a:lnTo>
                <a:lnTo>
                  <a:pt x="3695700" y="1362075"/>
                </a:lnTo>
                <a:lnTo>
                  <a:pt x="0" y="136207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95411" y="0"/>
            <a:ext cx="3952875" cy="1504950"/>
          </a:xfrm>
          <a:custGeom>
            <a:avLst/>
            <a:gdLst/>
            <a:ahLst/>
            <a:cxnLst/>
            <a:rect r="r" b="b" t="t" l="l"/>
            <a:pathLst>
              <a:path h="1504950" w="3952875">
                <a:moveTo>
                  <a:pt x="0" y="0"/>
                </a:moveTo>
                <a:lnTo>
                  <a:pt x="3952875" y="0"/>
                </a:lnTo>
                <a:lnTo>
                  <a:pt x="3952875" y="1504950"/>
                </a:lnTo>
                <a:lnTo>
                  <a:pt x="0" y="15049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114749" r="0" b="-113098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986670" y="1464621"/>
            <a:ext cx="10465937" cy="1401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7"/>
              </a:lnSpc>
            </a:pPr>
            <a:r>
              <a:rPr lang="en-US" b="true" sz="7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PROBLEM STATEMENT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36319" y="2992574"/>
            <a:ext cx="161449" cy="128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48"/>
              </a:lnSpc>
            </a:pPr>
            <a:r>
              <a:rPr lang="en-US" sz="44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524833" y="6004636"/>
            <a:ext cx="179394" cy="874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94"/>
              </a:lnSpc>
            </a:pPr>
            <a:r>
              <a:rPr lang="en-US" sz="4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518545" y="6875459"/>
            <a:ext cx="10435838" cy="159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4"/>
              </a:lnSpc>
            </a:pPr>
            <a:r>
              <a:rPr lang="en-US" sz="44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Existing wallets are often complex confusing or intimidating for newbies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645227" y="3468824"/>
            <a:ext cx="11646856" cy="80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6"/>
              </a:lnSpc>
            </a:pPr>
            <a:r>
              <a:rPr lang="en-US" sz="44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New ornontechinicalueserswhowant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45227" y="4259399"/>
            <a:ext cx="6630295" cy="804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26"/>
              </a:lnSpc>
            </a:pPr>
            <a:r>
              <a:rPr lang="en-US" sz="44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to use cryptocurrencies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518545" y="5128336"/>
            <a:ext cx="12481865" cy="874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99"/>
              </a:lnSpc>
            </a:pPr>
            <a:r>
              <a:rPr lang="en-US" sz="4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 enables secure simple and accessible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518545" y="6004636"/>
            <a:ext cx="6208014" cy="874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99"/>
              </a:lnSpc>
            </a:pPr>
            <a:r>
              <a:rPr lang="en-US" sz="4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cryptotransactions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476024" y="9841782"/>
            <a:ext cx="13589908" cy="33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Organized under Agamya Tech Summit 2025 | Managed by IEEE Computer Society – KLEIT | In Partnership with CySeck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736017"/>
            <a:ext cx="647271" cy="3914975"/>
          </a:xfrm>
          <a:custGeom>
            <a:avLst/>
            <a:gdLst/>
            <a:ahLst/>
            <a:cxnLst/>
            <a:rect r="r" b="b" t="t" l="l"/>
            <a:pathLst>
              <a:path h="3914975" w="647271">
                <a:moveTo>
                  <a:pt x="0" y="0"/>
                </a:moveTo>
                <a:lnTo>
                  <a:pt x="647271" y="0"/>
                </a:lnTo>
                <a:lnTo>
                  <a:pt x="647271" y="3914975"/>
                </a:lnTo>
                <a:lnTo>
                  <a:pt x="0" y="39149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647700" cy="1485900"/>
          </a:xfrm>
          <a:custGeom>
            <a:avLst/>
            <a:gdLst/>
            <a:ahLst/>
            <a:cxnLst/>
            <a:rect r="r" b="b" t="t" l="l"/>
            <a:pathLst>
              <a:path h="1485900" w="647700">
                <a:moveTo>
                  <a:pt x="0" y="0"/>
                </a:moveTo>
                <a:lnTo>
                  <a:pt x="647700" y="0"/>
                </a:lnTo>
                <a:lnTo>
                  <a:pt x="6477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740341"/>
            <a:ext cx="18288000" cy="546659"/>
          </a:xfrm>
          <a:custGeom>
            <a:avLst/>
            <a:gdLst/>
            <a:ahLst/>
            <a:cxnLst/>
            <a:rect r="r" b="b" t="t" l="l"/>
            <a:pathLst>
              <a:path h="546659" w="18288000">
                <a:moveTo>
                  <a:pt x="0" y="0"/>
                </a:moveTo>
                <a:lnTo>
                  <a:pt x="18288000" y="0"/>
                </a:lnTo>
                <a:lnTo>
                  <a:pt x="18288000" y="546659"/>
                </a:lnTo>
                <a:lnTo>
                  <a:pt x="0" y="5466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36" t="0" r="-3221" b="-7424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583150" y="0"/>
            <a:ext cx="704850" cy="1438275"/>
          </a:xfrm>
          <a:custGeom>
            <a:avLst/>
            <a:gdLst/>
            <a:ahLst/>
            <a:cxnLst/>
            <a:rect r="r" b="b" t="t" l="l"/>
            <a:pathLst>
              <a:path h="1438275" w="704850">
                <a:moveTo>
                  <a:pt x="0" y="0"/>
                </a:moveTo>
                <a:lnTo>
                  <a:pt x="704850" y="0"/>
                </a:lnTo>
                <a:lnTo>
                  <a:pt x="704850" y="1438275"/>
                </a:lnTo>
                <a:lnTo>
                  <a:pt x="0" y="14382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586874" y="1736017"/>
            <a:ext cx="701126" cy="3914975"/>
          </a:xfrm>
          <a:custGeom>
            <a:avLst/>
            <a:gdLst/>
            <a:ahLst/>
            <a:cxnLst/>
            <a:rect r="r" b="b" t="t" l="l"/>
            <a:pathLst>
              <a:path h="3914975" w="701126">
                <a:moveTo>
                  <a:pt x="0" y="0"/>
                </a:moveTo>
                <a:lnTo>
                  <a:pt x="701126" y="0"/>
                </a:lnTo>
                <a:lnTo>
                  <a:pt x="701126" y="3914975"/>
                </a:lnTo>
                <a:lnTo>
                  <a:pt x="0" y="39149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91167" y="121739"/>
            <a:ext cx="2971800" cy="1219200"/>
          </a:xfrm>
          <a:custGeom>
            <a:avLst/>
            <a:gdLst/>
            <a:ahLst/>
            <a:cxnLst/>
            <a:rect r="r" b="b" t="t" l="l"/>
            <a:pathLst>
              <a:path h="1219200" w="2971800">
                <a:moveTo>
                  <a:pt x="0" y="0"/>
                </a:moveTo>
                <a:lnTo>
                  <a:pt x="2971800" y="0"/>
                </a:lnTo>
                <a:lnTo>
                  <a:pt x="29718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0"/>
            <a:ext cx="5000625" cy="1295400"/>
          </a:xfrm>
          <a:custGeom>
            <a:avLst/>
            <a:gdLst/>
            <a:ahLst/>
            <a:cxnLst/>
            <a:rect r="r" b="b" t="t" l="l"/>
            <a:pathLst>
              <a:path h="1295400" w="5000625">
                <a:moveTo>
                  <a:pt x="0" y="0"/>
                </a:moveTo>
                <a:lnTo>
                  <a:pt x="5000625" y="0"/>
                </a:lnTo>
                <a:lnTo>
                  <a:pt x="5000625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085" t="-2941" r="-3200" b="-1691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016275" y="64589"/>
            <a:ext cx="3695700" cy="1362075"/>
          </a:xfrm>
          <a:custGeom>
            <a:avLst/>
            <a:gdLst/>
            <a:ahLst/>
            <a:cxnLst/>
            <a:rect r="r" b="b" t="t" l="l"/>
            <a:pathLst>
              <a:path h="1362075" w="3695700">
                <a:moveTo>
                  <a:pt x="0" y="0"/>
                </a:moveTo>
                <a:lnTo>
                  <a:pt x="3695700" y="0"/>
                </a:lnTo>
                <a:lnTo>
                  <a:pt x="3695700" y="1362075"/>
                </a:lnTo>
                <a:lnTo>
                  <a:pt x="0" y="136207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95411" y="0"/>
            <a:ext cx="3952875" cy="1504950"/>
          </a:xfrm>
          <a:custGeom>
            <a:avLst/>
            <a:gdLst/>
            <a:ahLst/>
            <a:cxnLst/>
            <a:rect r="r" b="b" t="t" l="l"/>
            <a:pathLst>
              <a:path h="1504950" w="3952875">
                <a:moveTo>
                  <a:pt x="0" y="0"/>
                </a:moveTo>
                <a:lnTo>
                  <a:pt x="3952875" y="0"/>
                </a:lnTo>
                <a:lnTo>
                  <a:pt x="3952875" y="1504950"/>
                </a:lnTo>
                <a:lnTo>
                  <a:pt x="0" y="15049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114749" r="0" b="-113098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850043" y="1559871"/>
            <a:ext cx="10744695" cy="13058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39"/>
              </a:lnSpc>
            </a:pPr>
            <a:r>
              <a:rPr lang="en-US" b="true" sz="7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PROPOSED SOLUTION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10915" y="3032884"/>
            <a:ext cx="154257" cy="1210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47"/>
              </a:lnSpc>
            </a:pPr>
            <a:r>
              <a:rPr lang="en-US" sz="429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76024" y="9841782"/>
            <a:ext cx="13589908" cy="33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Organized under Agamya Tech Summit 2025 | Managed by IEEE Computer Society – KLEIT | In Partnership with CySeck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77863" y="3490084"/>
            <a:ext cx="16662273" cy="5267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24"/>
              </a:lnSpc>
            </a:pPr>
            <a:r>
              <a:rPr lang="en-US" sz="4298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Short descriptionofthe solution: Abeginner-friendlycrypto wallet that simplifies sending, receiving, and tracking transactions. Key features / innovations: Simple GUI, transaction history, balance display, and optional QR code for easy transfers. Why is it better than alternatives: Reduces complexity and risk, making crypto accessible and safe for non-technical users.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736017"/>
            <a:ext cx="647271" cy="3914975"/>
          </a:xfrm>
          <a:custGeom>
            <a:avLst/>
            <a:gdLst/>
            <a:ahLst/>
            <a:cxnLst/>
            <a:rect r="r" b="b" t="t" l="l"/>
            <a:pathLst>
              <a:path h="3914975" w="647271">
                <a:moveTo>
                  <a:pt x="0" y="0"/>
                </a:moveTo>
                <a:lnTo>
                  <a:pt x="647271" y="0"/>
                </a:lnTo>
                <a:lnTo>
                  <a:pt x="647271" y="3914975"/>
                </a:lnTo>
                <a:lnTo>
                  <a:pt x="0" y="39149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647700" cy="1485900"/>
          </a:xfrm>
          <a:custGeom>
            <a:avLst/>
            <a:gdLst/>
            <a:ahLst/>
            <a:cxnLst/>
            <a:rect r="r" b="b" t="t" l="l"/>
            <a:pathLst>
              <a:path h="1485900" w="647700">
                <a:moveTo>
                  <a:pt x="0" y="0"/>
                </a:moveTo>
                <a:lnTo>
                  <a:pt x="647700" y="0"/>
                </a:lnTo>
                <a:lnTo>
                  <a:pt x="6477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740341"/>
            <a:ext cx="18288000" cy="546659"/>
          </a:xfrm>
          <a:custGeom>
            <a:avLst/>
            <a:gdLst/>
            <a:ahLst/>
            <a:cxnLst/>
            <a:rect r="r" b="b" t="t" l="l"/>
            <a:pathLst>
              <a:path h="546659" w="18288000">
                <a:moveTo>
                  <a:pt x="0" y="0"/>
                </a:moveTo>
                <a:lnTo>
                  <a:pt x="18288000" y="0"/>
                </a:lnTo>
                <a:lnTo>
                  <a:pt x="18288000" y="546659"/>
                </a:lnTo>
                <a:lnTo>
                  <a:pt x="0" y="5466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36" t="0" r="-3221" b="-7424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583150" y="0"/>
            <a:ext cx="704850" cy="1438275"/>
          </a:xfrm>
          <a:custGeom>
            <a:avLst/>
            <a:gdLst/>
            <a:ahLst/>
            <a:cxnLst/>
            <a:rect r="r" b="b" t="t" l="l"/>
            <a:pathLst>
              <a:path h="1438275" w="704850">
                <a:moveTo>
                  <a:pt x="0" y="0"/>
                </a:moveTo>
                <a:lnTo>
                  <a:pt x="704850" y="0"/>
                </a:lnTo>
                <a:lnTo>
                  <a:pt x="704850" y="1438275"/>
                </a:lnTo>
                <a:lnTo>
                  <a:pt x="0" y="14382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586874" y="1736017"/>
            <a:ext cx="701126" cy="3914975"/>
          </a:xfrm>
          <a:custGeom>
            <a:avLst/>
            <a:gdLst/>
            <a:ahLst/>
            <a:cxnLst/>
            <a:rect r="r" b="b" t="t" l="l"/>
            <a:pathLst>
              <a:path h="3914975" w="701126">
                <a:moveTo>
                  <a:pt x="0" y="0"/>
                </a:moveTo>
                <a:lnTo>
                  <a:pt x="701126" y="0"/>
                </a:lnTo>
                <a:lnTo>
                  <a:pt x="701126" y="3914975"/>
                </a:lnTo>
                <a:lnTo>
                  <a:pt x="0" y="39149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91167" y="121739"/>
            <a:ext cx="2971800" cy="1219200"/>
          </a:xfrm>
          <a:custGeom>
            <a:avLst/>
            <a:gdLst/>
            <a:ahLst/>
            <a:cxnLst/>
            <a:rect r="r" b="b" t="t" l="l"/>
            <a:pathLst>
              <a:path h="1219200" w="2971800">
                <a:moveTo>
                  <a:pt x="0" y="0"/>
                </a:moveTo>
                <a:lnTo>
                  <a:pt x="2971800" y="0"/>
                </a:lnTo>
                <a:lnTo>
                  <a:pt x="29718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0"/>
            <a:ext cx="5000625" cy="1295400"/>
          </a:xfrm>
          <a:custGeom>
            <a:avLst/>
            <a:gdLst/>
            <a:ahLst/>
            <a:cxnLst/>
            <a:rect r="r" b="b" t="t" l="l"/>
            <a:pathLst>
              <a:path h="1295400" w="5000625">
                <a:moveTo>
                  <a:pt x="0" y="0"/>
                </a:moveTo>
                <a:lnTo>
                  <a:pt x="5000625" y="0"/>
                </a:lnTo>
                <a:lnTo>
                  <a:pt x="5000625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085" t="-2941" r="-3200" b="-1691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016275" y="64589"/>
            <a:ext cx="3695700" cy="1362075"/>
          </a:xfrm>
          <a:custGeom>
            <a:avLst/>
            <a:gdLst/>
            <a:ahLst/>
            <a:cxnLst/>
            <a:rect r="r" b="b" t="t" l="l"/>
            <a:pathLst>
              <a:path h="1362075" w="3695700">
                <a:moveTo>
                  <a:pt x="0" y="0"/>
                </a:moveTo>
                <a:lnTo>
                  <a:pt x="3695700" y="0"/>
                </a:lnTo>
                <a:lnTo>
                  <a:pt x="3695700" y="1362075"/>
                </a:lnTo>
                <a:lnTo>
                  <a:pt x="0" y="136207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95411" y="0"/>
            <a:ext cx="3952875" cy="1504950"/>
          </a:xfrm>
          <a:custGeom>
            <a:avLst/>
            <a:gdLst/>
            <a:ahLst/>
            <a:cxnLst/>
            <a:rect r="r" b="b" t="t" l="l"/>
            <a:pathLst>
              <a:path h="1504950" w="3952875">
                <a:moveTo>
                  <a:pt x="0" y="0"/>
                </a:moveTo>
                <a:lnTo>
                  <a:pt x="3952875" y="0"/>
                </a:lnTo>
                <a:lnTo>
                  <a:pt x="3952875" y="1504950"/>
                </a:lnTo>
                <a:lnTo>
                  <a:pt x="0" y="15049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114749" r="0" b="-113098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746181" y="1302696"/>
            <a:ext cx="12996396" cy="1563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551"/>
              </a:lnSpc>
            </a:pPr>
            <a:r>
              <a:rPr lang="en-US" b="true" sz="7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FEATURES &amp; TECHNOLOGY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504963" y="2939786"/>
            <a:ext cx="181337" cy="1407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98"/>
              </a:lnSpc>
            </a:pPr>
            <a:r>
              <a:rPr lang="en-US" b="true" sz="4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24701" y="3473186"/>
            <a:ext cx="3802723" cy="4377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99"/>
              </a:lnSpc>
            </a:pPr>
            <a:r>
              <a:rPr lang="en-US" b="true" sz="4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Features: </a:t>
            </a:r>
            <a:r>
              <a:rPr lang="en-US" sz="4999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•send •receive •track transactions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476024" y="9841782"/>
            <a:ext cx="13589908" cy="33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Organized under Agamya Tech Summit 2025 | Managed by IEEE Computer Society – KLEIT | In Partnership with CySeck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736017"/>
            <a:ext cx="647271" cy="3914975"/>
          </a:xfrm>
          <a:custGeom>
            <a:avLst/>
            <a:gdLst/>
            <a:ahLst/>
            <a:cxnLst/>
            <a:rect r="r" b="b" t="t" l="l"/>
            <a:pathLst>
              <a:path h="3914975" w="647271">
                <a:moveTo>
                  <a:pt x="0" y="0"/>
                </a:moveTo>
                <a:lnTo>
                  <a:pt x="647271" y="0"/>
                </a:lnTo>
                <a:lnTo>
                  <a:pt x="647271" y="3914975"/>
                </a:lnTo>
                <a:lnTo>
                  <a:pt x="0" y="39149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647700" cy="1485900"/>
          </a:xfrm>
          <a:custGeom>
            <a:avLst/>
            <a:gdLst/>
            <a:ahLst/>
            <a:cxnLst/>
            <a:rect r="r" b="b" t="t" l="l"/>
            <a:pathLst>
              <a:path h="1485900" w="647700">
                <a:moveTo>
                  <a:pt x="0" y="0"/>
                </a:moveTo>
                <a:lnTo>
                  <a:pt x="647700" y="0"/>
                </a:lnTo>
                <a:lnTo>
                  <a:pt x="6477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740341"/>
            <a:ext cx="18288000" cy="546659"/>
          </a:xfrm>
          <a:custGeom>
            <a:avLst/>
            <a:gdLst/>
            <a:ahLst/>
            <a:cxnLst/>
            <a:rect r="r" b="b" t="t" l="l"/>
            <a:pathLst>
              <a:path h="546659" w="18288000">
                <a:moveTo>
                  <a:pt x="0" y="0"/>
                </a:moveTo>
                <a:lnTo>
                  <a:pt x="18288000" y="0"/>
                </a:lnTo>
                <a:lnTo>
                  <a:pt x="18288000" y="546659"/>
                </a:lnTo>
                <a:lnTo>
                  <a:pt x="0" y="5466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36" t="0" r="-3221" b="-7424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583150" y="0"/>
            <a:ext cx="704850" cy="1438275"/>
          </a:xfrm>
          <a:custGeom>
            <a:avLst/>
            <a:gdLst/>
            <a:ahLst/>
            <a:cxnLst/>
            <a:rect r="r" b="b" t="t" l="l"/>
            <a:pathLst>
              <a:path h="1438275" w="704850">
                <a:moveTo>
                  <a:pt x="0" y="0"/>
                </a:moveTo>
                <a:lnTo>
                  <a:pt x="704850" y="0"/>
                </a:lnTo>
                <a:lnTo>
                  <a:pt x="704850" y="1438275"/>
                </a:lnTo>
                <a:lnTo>
                  <a:pt x="0" y="14382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586874" y="1736017"/>
            <a:ext cx="701126" cy="3914975"/>
          </a:xfrm>
          <a:custGeom>
            <a:avLst/>
            <a:gdLst/>
            <a:ahLst/>
            <a:cxnLst/>
            <a:rect r="r" b="b" t="t" l="l"/>
            <a:pathLst>
              <a:path h="3914975" w="701126">
                <a:moveTo>
                  <a:pt x="0" y="0"/>
                </a:moveTo>
                <a:lnTo>
                  <a:pt x="701126" y="0"/>
                </a:lnTo>
                <a:lnTo>
                  <a:pt x="701126" y="3914975"/>
                </a:lnTo>
                <a:lnTo>
                  <a:pt x="0" y="39149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91167" y="121739"/>
            <a:ext cx="2971800" cy="1219200"/>
          </a:xfrm>
          <a:custGeom>
            <a:avLst/>
            <a:gdLst/>
            <a:ahLst/>
            <a:cxnLst/>
            <a:rect r="r" b="b" t="t" l="l"/>
            <a:pathLst>
              <a:path h="1219200" w="2971800">
                <a:moveTo>
                  <a:pt x="0" y="0"/>
                </a:moveTo>
                <a:lnTo>
                  <a:pt x="2971800" y="0"/>
                </a:lnTo>
                <a:lnTo>
                  <a:pt x="29718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0"/>
            <a:ext cx="5000625" cy="1295400"/>
          </a:xfrm>
          <a:custGeom>
            <a:avLst/>
            <a:gdLst/>
            <a:ahLst/>
            <a:cxnLst/>
            <a:rect r="r" b="b" t="t" l="l"/>
            <a:pathLst>
              <a:path h="1295400" w="5000625">
                <a:moveTo>
                  <a:pt x="0" y="0"/>
                </a:moveTo>
                <a:lnTo>
                  <a:pt x="5000625" y="0"/>
                </a:lnTo>
                <a:lnTo>
                  <a:pt x="5000625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085" t="-2941" r="-3200" b="-1691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016275" y="64589"/>
            <a:ext cx="3695700" cy="1362075"/>
          </a:xfrm>
          <a:custGeom>
            <a:avLst/>
            <a:gdLst/>
            <a:ahLst/>
            <a:cxnLst/>
            <a:rect r="r" b="b" t="t" l="l"/>
            <a:pathLst>
              <a:path h="1362075" w="3695700">
                <a:moveTo>
                  <a:pt x="0" y="0"/>
                </a:moveTo>
                <a:lnTo>
                  <a:pt x="3695700" y="0"/>
                </a:lnTo>
                <a:lnTo>
                  <a:pt x="3695700" y="1362075"/>
                </a:lnTo>
                <a:lnTo>
                  <a:pt x="0" y="136207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95411" y="0"/>
            <a:ext cx="3952875" cy="1504950"/>
          </a:xfrm>
          <a:custGeom>
            <a:avLst/>
            <a:gdLst/>
            <a:ahLst/>
            <a:cxnLst/>
            <a:rect r="r" b="b" t="t" l="l"/>
            <a:pathLst>
              <a:path h="1504950" w="3952875">
                <a:moveTo>
                  <a:pt x="0" y="0"/>
                </a:moveTo>
                <a:lnTo>
                  <a:pt x="3952875" y="0"/>
                </a:lnTo>
                <a:lnTo>
                  <a:pt x="3952875" y="1504950"/>
                </a:lnTo>
                <a:lnTo>
                  <a:pt x="0" y="15049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114749" r="0" b="-113098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3563169" y="3238395"/>
            <a:ext cx="11296650" cy="6257925"/>
          </a:xfrm>
          <a:custGeom>
            <a:avLst/>
            <a:gdLst/>
            <a:ahLst/>
            <a:cxnLst/>
            <a:rect r="r" b="b" t="t" l="l"/>
            <a:pathLst>
              <a:path h="6257925" w="11296650">
                <a:moveTo>
                  <a:pt x="0" y="0"/>
                </a:moveTo>
                <a:lnTo>
                  <a:pt x="11296650" y="0"/>
                </a:lnTo>
                <a:lnTo>
                  <a:pt x="11296650" y="6257925"/>
                </a:lnTo>
                <a:lnTo>
                  <a:pt x="0" y="6257925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278220" y="1437570"/>
            <a:ext cx="9871158" cy="1429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199"/>
              </a:lnSpc>
            </a:pPr>
            <a:r>
              <a:rPr lang="en-US" b="true" sz="7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DEMO / PROTOTYPE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76024" y="9841782"/>
            <a:ext cx="13589908" cy="33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Organized under Agamya Tech Summit 2025 | Managed by IEEE Computer Society – KLEIT | In Partnership with CySeck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736017"/>
            <a:ext cx="647271" cy="3914975"/>
          </a:xfrm>
          <a:custGeom>
            <a:avLst/>
            <a:gdLst/>
            <a:ahLst/>
            <a:cxnLst/>
            <a:rect r="r" b="b" t="t" l="l"/>
            <a:pathLst>
              <a:path h="3914975" w="647271">
                <a:moveTo>
                  <a:pt x="0" y="0"/>
                </a:moveTo>
                <a:lnTo>
                  <a:pt x="647271" y="0"/>
                </a:lnTo>
                <a:lnTo>
                  <a:pt x="647271" y="3914975"/>
                </a:lnTo>
                <a:lnTo>
                  <a:pt x="0" y="39149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647700" cy="1485900"/>
          </a:xfrm>
          <a:custGeom>
            <a:avLst/>
            <a:gdLst/>
            <a:ahLst/>
            <a:cxnLst/>
            <a:rect r="r" b="b" t="t" l="l"/>
            <a:pathLst>
              <a:path h="1485900" w="647700">
                <a:moveTo>
                  <a:pt x="0" y="0"/>
                </a:moveTo>
                <a:lnTo>
                  <a:pt x="647700" y="0"/>
                </a:lnTo>
                <a:lnTo>
                  <a:pt x="6477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740341"/>
            <a:ext cx="18288000" cy="546659"/>
          </a:xfrm>
          <a:custGeom>
            <a:avLst/>
            <a:gdLst/>
            <a:ahLst/>
            <a:cxnLst/>
            <a:rect r="r" b="b" t="t" l="l"/>
            <a:pathLst>
              <a:path h="546659" w="18288000">
                <a:moveTo>
                  <a:pt x="0" y="0"/>
                </a:moveTo>
                <a:lnTo>
                  <a:pt x="18288000" y="0"/>
                </a:lnTo>
                <a:lnTo>
                  <a:pt x="18288000" y="546659"/>
                </a:lnTo>
                <a:lnTo>
                  <a:pt x="0" y="5466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36" t="0" r="-3221" b="-7424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583150" y="0"/>
            <a:ext cx="704850" cy="1438275"/>
          </a:xfrm>
          <a:custGeom>
            <a:avLst/>
            <a:gdLst/>
            <a:ahLst/>
            <a:cxnLst/>
            <a:rect r="r" b="b" t="t" l="l"/>
            <a:pathLst>
              <a:path h="1438275" w="704850">
                <a:moveTo>
                  <a:pt x="0" y="0"/>
                </a:moveTo>
                <a:lnTo>
                  <a:pt x="704850" y="0"/>
                </a:lnTo>
                <a:lnTo>
                  <a:pt x="704850" y="1438275"/>
                </a:lnTo>
                <a:lnTo>
                  <a:pt x="0" y="14382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586874" y="1736017"/>
            <a:ext cx="701126" cy="3914975"/>
          </a:xfrm>
          <a:custGeom>
            <a:avLst/>
            <a:gdLst/>
            <a:ahLst/>
            <a:cxnLst/>
            <a:rect r="r" b="b" t="t" l="l"/>
            <a:pathLst>
              <a:path h="3914975" w="701126">
                <a:moveTo>
                  <a:pt x="0" y="0"/>
                </a:moveTo>
                <a:lnTo>
                  <a:pt x="701126" y="0"/>
                </a:lnTo>
                <a:lnTo>
                  <a:pt x="701126" y="3914975"/>
                </a:lnTo>
                <a:lnTo>
                  <a:pt x="0" y="39149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91167" y="121739"/>
            <a:ext cx="2971800" cy="1219200"/>
          </a:xfrm>
          <a:custGeom>
            <a:avLst/>
            <a:gdLst/>
            <a:ahLst/>
            <a:cxnLst/>
            <a:rect r="r" b="b" t="t" l="l"/>
            <a:pathLst>
              <a:path h="1219200" w="2971800">
                <a:moveTo>
                  <a:pt x="0" y="0"/>
                </a:moveTo>
                <a:lnTo>
                  <a:pt x="2971800" y="0"/>
                </a:lnTo>
                <a:lnTo>
                  <a:pt x="29718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0"/>
            <a:ext cx="5000625" cy="1295400"/>
          </a:xfrm>
          <a:custGeom>
            <a:avLst/>
            <a:gdLst/>
            <a:ahLst/>
            <a:cxnLst/>
            <a:rect r="r" b="b" t="t" l="l"/>
            <a:pathLst>
              <a:path h="1295400" w="5000625">
                <a:moveTo>
                  <a:pt x="0" y="0"/>
                </a:moveTo>
                <a:lnTo>
                  <a:pt x="5000625" y="0"/>
                </a:lnTo>
                <a:lnTo>
                  <a:pt x="5000625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085" t="-2941" r="-3200" b="-1691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016275" y="64589"/>
            <a:ext cx="3695700" cy="1362075"/>
          </a:xfrm>
          <a:custGeom>
            <a:avLst/>
            <a:gdLst/>
            <a:ahLst/>
            <a:cxnLst/>
            <a:rect r="r" b="b" t="t" l="l"/>
            <a:pathLst>
              <a:path h="1362075" w="3695700">
                <a:moveTo>
                  <a:pt x="0" y="0"/>
                </a:moveTo>
                <a:lnTo>
                  <a:pt x="3695700" y="0"/>
                </a:lnTo>
                <a:lnTo>
                  <a:pt x="3695700" y="1362075"/>
                </a:lnTo>
                <a:lnTo>
                  <a:pt x="0" y="136207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95411" y="0"/>
            <a:ext cx="3952875" cy="1504950"/>
          </a:xfrm>
          <a:custGeom>
            <a:avLst/>
            <a:gdLst/>
            <a:ahLst/>
            <a:cxnLst/>
            <a:rect r="r" b="b" t="t" l="l"/>
            <a:pathLst>
              <a:path h="1504950" w="3952875">
                <a:moveTo>
                  <a:pt x="0" y="0"/>
                </a:moveTo>
                <a:lnTo>
                  <a:pt x="3952875" y="0"/>
                </a:lnTo>
                <a:lnTo>
                  <a:pt x="3952875" y="1504950"/>
                </a:lnTo>
                <a:lnTo>
                  <a:pt x="0" y="15049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114749" r="0" b="-113098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080004" y="1445571"/>
            <a:ext cx="12315596" cy="1420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55"/>
              </a:lnSpc>
            </a:pPr>
            <a:r>
              <a:rPr lang="en-US" b="true" sz="7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IMPACT &amp; FUTURE SCOPE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79971" y="3071231"/>
            <a:ext cx="161468" cy="1280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50"/>
              </a:lnSpc>
            </a:pPr>
            <a:r>
              <a:rPr lang="en-US" sz="45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76024" y="9841782"/>
            <a:ext cx="13589908" cy="33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Organized under Agamya Tech Summit 2025 | Managed by IEEE Computer Society – KLEIT | In Partnership with CySeck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72638" y="3480806"/>
            <a:ext cx="15853353" cy="8709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5"/>
              </a:lnSpc>
            </a:pPr>
            <a:r>
              <a:rPr lang="en-US" sz="45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Who benefits:Beginnersandnon-technical crypto users.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68" y="4366631"/>
            <a:ext cx="18632757" cy="3528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5"/>
              </a:lnSpc>
            </a:pPr>
            <a:r>
              <a:rPr lang="en-US" sz="450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Short-term &amp; long-term impact: Immediate ease of use and long- term adoption of secure crypto practices. Roadmap / scaling ideas: Add multi-currency support, mobile app, real blockchain integration, and enhanced security features.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097940"/>
            <a:ext cx="647271" cy="3915508"/>
          </a:xfrm>
          <a:custGeom>
            <a:avLst/>
            <a:gdLst/>
            <a:ahLst/>
            <a:cxnLst/>
            <a:rect r="r" b="b" t="t" l="l"/>
            <a:pathLst>
              <a:path h="3915508" w="647271">
                <a:moveTo>
                  <a:pt x="0" y="0"/>
                </a:moveTo>
                <a:lnTo>
                  <a:pt x="647271" y="0"/>
                </a:lnTo>
                <a:lnTo>
                  <a:pt x="647271" y="3915508"/>
                </a:lnTo>
                <a:lnTo>
                  <a:pt x="0" y="39155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647700" cy="1485900"/>
          </a:xfrm>
          <a:custGeom>
            <a:avLst/>
            <a:gdLst/>
            <a:ahLst/>
            <a:cxnLst/>
            <a:rect r="r" b="b" t="t" l="l"/>
            <a:pathLst>
              <a:path h="1485900" w="647700">
                <a:moveTo>
                  <a:pt x="0" y="0"/>
                </a:moveTo>
                <a:lnTo>
                  <a:pt x="647700" y="0"/>
                </a:lnTo>
                <a:lnTo>
                  <a:pt x="647700" y="1485900"/>
                </a:lnTo>
                <a:lnTo>
                  <a:pt x="0" y="1485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9740341"/>
            <a:ext cx="18288000" cy="546659"/>
          </a:xfrm>
          <a:custGeom>
            <a:avLst/>
            <a:gdLst/>
            <a:ahLst/>
            <a:cxnLst/>
            <a:rect r="r" b="b" t="t" l="l"/>
            <a:pathLst>
              <a:path h="546659" w="18288000">
                <a:moveTo>
                  <a:pt x="0" y="0"/>
                </a:moveTo>
                <a:lnTo>
                  <a:pt x="18288000" y="0"/>
                </a:lnTo>
                <a:lnTo>
                  <a:pt x="18288000" y="546659"/>
                </a:lnTo>
                <a:lnTo>
                  <a:pt x="0" y="54665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236" t="0" r="-3221" b="-7424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7583150" y="0"/>
            <a:ext cx="704850" cy="1438275"/>
          </a:xfrm>
          <a:custGeom>
            <a:avLst/>
            <a:gdLst/>
            <a:ahLst/>
            <a:cxnLst/>
            <a:rect r="r" b="b" t="t" l="l"/>
            <a:pathLst>
              <a:path h="1438275" w="704850">
                <a:moveTo>
                  <a:pt x="0" y="0"/>
                </a:moveTo>
                <a:lnTo>
                  <a:pt x="704850" y="0"/>
                </a:lnTo>
                <a:lnTo>
                  <a:pt x="704850" y="1438275"/>
                </a:lnTo>
                <a:lnTo>
                  <a:pt x="0" y="14382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586874" y="2956808"/>
            <a:ext cx="701126" cy="3916432"/>
          </a:xfrm>
          <a:custGeom>
            <a:avLst/>
            <a:gdLst/>
            <a:ahLst/>
            <a:cxnLst/>
            <a:rect r="r" b="b" t="t" l="l"/>
            <a:pathLst>
              <a:path h="3916432" w="701126">
                <a:moveTo>
                  <a:pt x="0" y="0"/>
                </a:moveTo>
                <a:lnTo>
                  <a:pt x="701126" y="0"/>
                </a:lnTo>
                <a:lnTo>
                  <a:pt x="701126" y="3916432"/>
                </a:lnTo>
                <a:lnTo>
                  <a:pt x="0" y="39164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91167" y="121739"/>
            <a:ext cx="2971800" cy="1219200"/>
          </a:xfrm>
          <a:custGeom>
            <a:avLst/>
            <a:gdLst/>
            <a:ahLst/>
            <a:cxnLst/>
            <a:rect r="r" b="b" t="t" l="l"/>
            <a:pathLst>
              <a:path h="1219200" w="2971800">
                <a:moveTo>
                  <a:pt x="0" y="0"/>
                </a:moveTo>
                <a:lnTo>
                  <a:pt x="2971800" y="0"/>
                </a:lnTo>
                <a:lnTo>
                  <a:pt x="2971800" y="1219200"/>
                </a:lnTo>
                <a:lnTo>
                  <a:pt x="0" y="12192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144000" y="0"/>
            <a:ext cx="5000625" cy="1295400"/>
          </a:xfrm>
          <a:custGeom>
            <a:avLst/>
            <a:gdLst/>
            <a:ahLst/>
            <a:cxnLst/>
            <a:rect r="r" b="b" t="t" l="l"/>
            <a:pathLst>
              <a:path h="1295400" w="5000625">
                <a:moveTo>
                  <a:pt x="0" y="0"/>
                </a:moveTo>
                <a:lnTo>
                  <a:pt x="5000625" y="0"/>
                </a:lnTo>
                <a:lnTo>
                  <a:pt x="5000625" y="1295400"/>
                </a:lnTo>
                <a:lnTo>
                  <a:pt x="0" y="1295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-3085" t="-2941" r="-3200" b="-16911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016275" y="64589"/>
            <a:ext cx="3695700" cy="1362075"/>
          </a:xfrm>
          <a:custGeom>
            <a:avLst/>
            <a:gdLst/>
            <a:ahLst/>
            <a:cxnLst/>
            <a:rect r="r" b="b" t="t" l="l"/>
            <a:pathLst>
              <a:path h="1362075" w="3695700">
                <a:moveTo>
                  <a:pt x="0" y="0"/>
                </a:moveTo>
                <a:lnTo>
                  <a:pt x="3695700" y="0"/>
                </a:lnTo>
                <a:lnTo>
                  <a:pt x="3695700" y="1362075"/>
                </a:lnTo>
                <a:lnTo>
                  <a:pt x="0" y="136207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95411" y="0"/>
            <a:ext cx="3952875" cy="1504950"/>
          </a:xfrm>
          <a:custGeom>
            <a:avLst/>
            <a:gdLst/>
            <a:ahLst/>
            <a:cxnLst/>
            <a:rect r="r" b="b" t="t" l="l"/>
            <a:pathLst>
              <a:path h="1504950" w="3952875">
                <a:moveTo>
                  <a:pt x="0" y="0"/>
                </a:moveTo>
                <a:lnTo>
                  <a:pt x="3952875" y="0"/>
                </a:lnTo>
                <a:lnTo>
                  <a:pt x="3952875" y="1504950"/>
                </a:lnTo>
                <a:lnTo>
                  <a:pt x="0" y="150495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114749" r="0" b="-113098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020911" y="3227832"/>
            <a:ext cx="12049792" cy="3028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99"/>
              </a:lnSpc>
            </a:pPr>
            <a:r>
              <a:rPr lang="en-US" b="true" sz="1699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76024" y="9841782"/>
            <a:ext cx="13589908" cy="33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Organized under Agamya Tech Summit 2025 | Managed by IEEE Computer Society – KLEIT | In Partnership with CySeck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DAGzgbC0y6U</dc:identifier>
  <dcterms:modified xsi:type="dcterms:W3CDTF">2011-08-01T06:04:30Z</dcterms:modified>
  <cp:revision>1</cp:revision>
  <dc:title>EKIVA TEMPLTE (1).pdf.pdf</dc:title>
</cp:coreProperties>
</file>