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8931240" y="0"/>
            <a:ext cx="21204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931240" y="0"/>
            <a:ext cx="21204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678240" cy="6857280"/>
          </a:xfrm>
          <a:custGeom>
            <a:avLst/>
            <a:gdLst/>
            <a:ahLst/>
            <a:rect l="l" t="t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63160" y="631080"/>
            <a:ext cx="5229720" cy="522864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212040" cy="6857280"/>
          </a:xfrm>
          <a:prstGeom prst="rect">
            <a:avLst/>
          </a:prstGeom>
          <a:solidFill>
            <a:srgbClr val="1f497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212040" cy="6857280"/>
          </a:xfrm>
          <a:prstGeom prst="rect">
            <a:avLst/>
          </a:prstGeom>
          <a:solidFill>
            <a:srgbClr val="1f497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938880" y="382320"/>
            <a:ext cx="7633080" cy="149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931240" y="0"/>
            <a:ext cx="21204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931240" y="0"/>
            <a:ext cx="212040" cy="685728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0" y="0"/>
            <a:ext cx="678240" cy="6857280"/>
          </a:xfrm>
          <a:custGeom>
            <a:avLst/>
            <a:gdLst/>
            <a:ahLst/>
            <a:rect l="l" t="t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838080"/>
            <a:ext cx="6323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E-KIRANA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90720" y="1676520"/>
            <a:ext cx="7771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224440" y="4392000"/>
            <a:ext cx="5047560" cy="9129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Name of the Supervisor: MR.SRIPATH ROY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Designation/Department: ECE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Research Group: Open Source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371600" y="457200"/>
            <a:ext cx="6247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KL  Deemed to be a UNIVERSITY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ECE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914400" y="457200"/>
            <a:ext cx="1180440" cy="11041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6" name="Table 5"/>
          <p:cNvGraphicFramePr/>
          <p:nvPr/>
        </p:nvGraphicFramePr>
        <p:xfrm>
          <a:off x="1676520" y="2142000"/>
          <a:ext cx="6324120" cy="1853280"/>
        </p:xfrm>
        <a:graphic>
          <a:graphicData uri="http://schemas.openxmlformats.org/drawingml/2006/table">
            <a:tbl>
              <a:tblPr/>
              <a:tblGrid>
                <a:gridCol w="2108160"/>
                <a:gridCol w="2108160"/>
                <a:gridCol w="21081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NAME OF STUDENT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REGISTRATION 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REASEARCH GROUP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D.MOHAN VAMSI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150040191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Open Source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H.UDAY BHASKAR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2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150040295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2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Open Source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N.JAYA SIMHA REDDY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150040588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Open Source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K.DEEPAK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2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150040403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2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3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Open Source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4cc"/>
                    </a:solidFill>
                  </a:tcPr>
                </a:tc>
              </a:tr>
            </a:tbl>
          </a:graphicData>
        </a:graphic>
      </p:graphicFrame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MAP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938880" y="1752480"/>
            <a:ext cx="2478960" cy="42030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3659040" y="3648240"/>
            <a:ext cx="2065680" cy="41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5965920" y="2418840"/>
            <a:ext cx="1773360" cy="31068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TRACKS YOUR LOCATION AND SHOWS ON YOUR MAP AND ALSO LOCATION OF NEAR BY SHOPS IN 1KM RANGE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971800" y="3044160"/>
            <a:ext cx="3809160" cy="7603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38880" y="1874520"/>
            <a:ext cx="7633080" cy="40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10000"/>
              </a:lnSpc>
              <a:buClr>
                <a:srgbClr val="2a1a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Now-a-days with the introduction and wide usage of smart phone and internet mobile apps have become very useful.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10000"/>
              </a:lnSpc>
              <a:buClr>
                <a:srgbClr val="2a1a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Every retailer now-a-days want to improve their sales by selling their products online using mobile apps.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10000"/>
              </a:lnSpc>
              <a:buClr>
                <a:srgbClr val="2a1a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But the small shop keepers cannot afford for development of apps and also purchaser cannot use many apps for purchasing products.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10000"/>
              </a:lnSpc>
              <a:buClr>
                <a:srgbClr val="2a1a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This app E-kirana app allows small shopkeepers to sell their products online for free of cost and also allows purchasers to purchase using single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10000"/>
              </a:lnSpc>
              <a:buClr>
                <a:srgbClr val="2a1a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This app is also available in multiple platforms like ios, android, windows.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533520"/>
            <a:ext cx="7238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OBJECTIVES OF THE PROJECT WORK (APP DEVELOPMENT)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1066680"/>
            <a:ext cx="77716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Learn how to Develop mobile Apps.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Allow Small Shopkeepers to sell and Purchase products online with a single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Allow Purchasers to purchase products from near by shops online within 1 km range.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58040" y="6375600"/>
            <a:ext cx="2113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03B854-3AEC-4497-B5E0-A677ED6AC11E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SELECT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Content Placeholder 8" descr=""/>
          <p:cNvPicPr/>
          <p:nvPr/>
        </p:nvPicPr>
        <p:blipFill>
          <a:blip r:embed="rId1"/>
          <a:stretch/>
        </p:blipFill>
        <p:spPr>
          <a:xfrm>
            <a:off x="1008000" y="2286000"/>
            <a:ext cx="2087280" cy="35935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3096000" y="4907160"/>
            <a:ext cx="178020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096000" y="4495680"/>
            <a:ext cx="178020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4944960" y="4278960"/>
            <a:ext cx="3544200" cy="3643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SELECT IF YOU WANT TO BUY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5091840" y="4816080"/>
            <a:ext cx="3250440" cy="6379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SELECT IF YOU WANT TO SELL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LOGIN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938880" y="2362320"/>
            <a:ext cx="2060640" cy="359352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6553080" y="2362320"/>
            <a:ext cx="2208960" cy="35935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000240" y="4648320"/>
            <a:ext cx="124668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3000240" y="5122080"/>
            <a:ext cx="124668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4275360" y="4389120"/>
            <a:ext cx="2093760" cy="6379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ENTER YOUR MAIL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275360" y="5013720"/>
            <a:ext cx="2093760" cy="6379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ENTER YOUR KEY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60040" y="430200"/>
            <a:ext cx="6411960" cy="10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36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REGISTRATION PAGE</a:t>
            </a:r>
            <a:endParaRPr b="0" lang="en-IN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Content Placeholder 4" descr=""/>
          <p:cNvPicPr/>
          <p:nvPr/>
        </p:nvPicPr>
        <p:blipFill>
          <a:blip r:embed="rId1"/>
          <a:stretch/>
        </p:blipFill>
        <p:spPr>
          <a:xfrm>
            <a:off x="1066680" y="2362320"/>
            <a:ext cx="2184480" cy="3593520"/>
          </a:xfrm>
          <a:prstGeom prst="rect">
            <a:avLst/>
          </a:prstGeom>
          <a:ln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2"/>
          <a:stretch/>
        </p:blipFill>
        <p:spPr>
          <a:xfrm>
            <a:off x="6172200" y="2362320"/>
            <a:ext cx="2399760" cy="359352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 rot="10800000">
            <a:off x="7034760" y="5227200"/>
            <a:ext cx="86220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429000" y="3967920"/>
            <a:ext cx="1773360" cy="20095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TRACKS YOUR LOCATION AUTOMATICALLY AND STORES IT IN 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28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REGISTER PAGE(PER KGS)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Content Placeholder 4" descr=""/>
          <p:cNvPicPr/>
          <p:nvPr/>
        </p:nvPicPr>
        <p:blipFill>
          <a:blip r:embed="rId1"/>
          <a:stretch/>
        </p:blipFill>
        <p:spPr>
          <a:xfrm>
            <a:off x="938880" y="2286000"/>
            <a:ext cx="2896200" cy="35935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3835800" y="3048120"/>
            <a:ext cx="124668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287320" y="2357280"/>
            <a:ext cx="3284280" cy="638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REGISTER ITEMS-REGISTER YOUR ITEM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287320" y="3048120"/>
            <a:ext cx="3284280" cy="638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YOUR ITEMS-TRACK YOUR REGISTERED ITEMS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835800" y="4572000"/>
            <a:ext cx="1246680" cy="15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5287320" y="4239720"/>
            <a:ext cx="1088280" cy="3643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PIECES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5287320" y="4698000"/>
            <a:ext cx="1088280" cy="3643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5832000" y="1601280"/>
            <a:ext cx="1863360" cy="3643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3-TABS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REGISTER ITEMS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(PER PIECES)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Content Placeholder 4" descr=""/>
          <p:cNvPicPr/>
          <p:nvPr/>
        </p:nvPicPr>
        <p:blipFill>
          <a:blip r:embed="rId1"/>
          <a:stretch/>
        </p:blipFill>
        <p:spPr>
          <a:xfrm>
            <a:off x="938880" y="2362320"/>
            <a:ext cx="2159640" cy="3593520"/>
          </a:xfrm>
          <a:prstGeom prst="rect">
            <a:avLst/>
          </a:prstGeom>
          <a:ln>
            <a:noFill/>
          </a:ln>
        </p:spPr>
      </p:pic>
      <p:graphicFrame>
        <p:nvGraphicFramePr>
          <p:cNvPr id="128" name="Table 2"/>
          <p:cNvGraphicFramePr/>
          <p:nvPr/>
        </p:nvGraphicFramePr>
        <p:xfrm>
          <a:off x="5486400" y="2895480"/>
          <a:ext cx="1904400" cy="2666520"/>
        </p:xfrm>
        <a:graphic>
          <a:graphicData uri="http://schemas.openxmlformats.org/drawingml/2006/table">
            <a:tbl>
              <a:tblPr/>
              <a:tblGrid>
                <a:gridCol w="1904760"/>
              </a:tblGrid>
              <a:tr h="98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WEIGHT-ENTER WEIGHT OF THE PRODUCT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</a:tr>
              <a:tr h="98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PIECES-ENTER NO OF PIECES YOU WANT TO SELL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</a:tr>
              <a:tr h="69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3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COST-ENTER COST PER ITEM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b323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3"/>
          <p:cNvSpPr/>
          <p:nvPr/>
        </p:nvSpPr>
        <p:spPr>
          <a:xfrm>
            <a:off x="3200400" y="4236120"/>
            <a:ext cx="2065680" cy="41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5501880" y="2257200"/>
            <a:ext cx="2361600" cy="63792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8b32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DISPLAYS YOUR UID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193560" y="2396520"/>
            <a:ext cx="2065680" cy="41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608000" y="1547640"/>
            <a:ext cx="2962080" cy="50763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938880" y="382320"/>
            <a:ext cx="763308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5100" spc="145" strike="noStrike" cap="all">
                <a:solidFill>
                  <a:srgbClr val="2a1a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Items list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40000" y="2160000"/>
            <a:ext cx="2448000" cy="1296000"/>
          </a:xfrm>
          <a:prstGeom prst="rect">
            <a:avLst/>
          </a:prstGeom>
          <a:solidFill>
            <a:srgbClr val="4b1f6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1584000" y="2304000"/>
            <a:ext cx="223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your new items or view the items in your store.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 rot="27000">
            <a:off x="6931800" y="366840"/>
            <a:ext cx="1775520" cy="11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sujatha</dc:creator>
  <dc:description/>
  <dc:language>en-US</dc:language>
  <cp:lastModifiedBy/>
  <dcterms:modified xsi:type="dcterms:W3CDTF">2018-04-23T11:15:44Z</dcterms:modified>
  <cp:revision>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