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199" autoAdjust="0"/>
  </p:normalViewPr>
  <p:slideViewPr>
    <p:cSldViewPr snapToGrid="0">
      <p:cViewPr varScale="1">
        <p:scale>
          <a:sx n="57" d="100"/>
          <a:sy n="57" d="100"/>
        </p:scale>
        <p:origin x="11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191FC-CC2E-4774-95BA-8FC95B247765}" type="datetimeFigureOut">
              <a:rPr lang="es-AR" smtClean="0"/>
              <a:t>7/6/2024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347F6-1554-41B1-9ED0-C18531D0F8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9816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347F6-1554-41B1-9ED0-C18531D0F827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4987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"Insights" y "engagement" son términos comunes en el ámbito del marketing y análisis de datos, especialmente en el contexto de las redes sociales como Instagram. Aquí te explico brevemente qué significan estos términos: Insights: - Los "insights" se refieren a los conocimientos profundos y significativos que se derivan del análisis de datos. Son las percepciones únicas y valiosas que se obtienen al examinar y comprender los datos en profundidad. Estos insights pueden revelar patrones, tendencias, oportunidades o desafíos que pueden guiar la toma de decisiones informadas y estratégicas. Engagement: - El "engagement" se refiere a la interacción y participación de los seguidores o usuarios con un contenido en una plataforma, como Instagram. Incluye acciones como me gusta, comentarios, compartidos y guardar publicaciones. El engagement es una métrica importante para medir la activación y la conexión de la audiencia con el contenido. Un alto engagement indica una mayor interacción y conexión emocional con la audiencia, lo cual es deseado por las marcas y creadores de contenido en redes sociales.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347F6-1554-41B1-9ED0-C18531D0F827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5584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B0DE-843D-4654-9B6F-E060C6191F63}" type="datetimeFigureOut">
              <a:rPr lang="es-AR" smtClean="0"/>
              <a:t>7/6/2024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B86D2F0-A4F5-42E2-81F8-4A0DD69F31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1112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B0DE-843D-4654-9B6F-E060C6191F63}" type="datetimeFigureOut">
              <a:rPr lang="es-AR" smtClean="0"/>
              <a:t>7/6/2024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86D2F0-A4F5-42E2-81F8-4A0DD69F31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244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B0DE-843D-4654-9B6F-E060C6191F63}" type="datetimeFigureOut">
              <a:rPr lang="es-AR" smtClean="0"/>
              <a:t>7/6/2024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86D2F0-A4F5-42E2-81F8-4A0DD69F31E0}" type="slidenum">
              <a:rPr lang="es-AR" smtClean="0"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2908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B0DE-843D-4654-9B6F-E060C6191F63}" type="datetimeFigureOut">
              <a:rPr lang="es-AR" smtClean="0"/>
              <a:t>7/6/2024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86D2F0-A4F5-42E2-81F8-4A0DD69F31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9026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B0DE-843D-4654-9B6F-E060C6191F63}" type="datetimeFigureOut">
              <a:rPr lang="es-AR" smtClean="0"/>
              <a:t>7/6/2024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86D2F0-A4F5-42E2-81F8-4A0DD69F31E0}" type="slidenum">
              <a:rPr lang="es-AR" smtClean="0"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9100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B0DE-843D-4654-9B6F-E060C6191F63}" type="datetimeFigureOut">
              <a:rPr lang="es-AR" smtClean="0"/>
              <a:t>7/6/2024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86D2F0-A4F5-42E2-81F8-4A0DD69F31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8282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B0DE-843D-4654-9B6F-E060C6191F63}" type="datetimeFigureOut">
              <a:rPr lang="es-AR" smtClean="0"/>
              <a:t>7/6/2024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D2F0-A4F5-42E2-81F8-4A0DD69F31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8411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B0DE-843D-4654-9B6F-E060C6191F63}" type="datetimeFigureOut">
              <a:rPr lang="es-AR" smtClean="0"/>
              <a:t>7/6/2024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D2F0-A4F5-42E2-81F8-4A0DD69F31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1032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B0DE-843D-4654-9B6F-E060C6191F63}" type="datetimeFigureOut">
              <a:rPr lang="es-AR" smtClean="0"/>
              <a:t>7/6/2024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D2F0-A4F5-42E2-81F8-4A0DD69F31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710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B0DE-843D-4654-9B6F-E060C6191F63}" type="datetimeFigureOut">
              <a:rPr lang="es-AR" smtClean="0"/>
              <a:t>7/6/2024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86D2F0-A4F5-42E2-81F8-4A0DD69F31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725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B0DE-843D-4654-9B6F-E060C6191F63}" type="datetimeFigureOut">
              <a:rPr lang="es-AR" smtClean="0"/>
              <a:t>7/6/2024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B86D2F0-A4F5-42E2-81F8-4A0DD69F31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374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B0DE-843D-4654-9B6F-E060C6191F63}" type="datetimeFigureOut">
              <a:rPr lang="es-AR" smtClean="0"/>
              <a:t>7/6/2024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B86D2F0-A4F5-42E2-81F8-4A0DD69F31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65234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B0DE-843D-4654-9B6F-E060C6191F63}" type="datetimeFigureOut">
              <a:rPr lang="es-AR" smtClean="0"/>
              <a:t>7/6/2024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D2F0-A4F5-42E2-81F8-4A0DD69F31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511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B0DE-843D-4654-9B6F-E060C6191F63}" type="datetimeFigureOut">
              <a:rPr lang="es-AR" smtClean="0"/>
              <a:t>7/6/2024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D2F0-A4F5-42E2-81F8-4A0DD69F31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3467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B0DE-843D-4654-9B6F-E060C6191F63}" type="datetimeFigureOut">
              <a:rPr lang="es-AR" smtClean="0"/>
              <a:t>7/6/2024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D2F0-A4F5-42E2-81F8-4A0DD69F31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380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B0DE-843D-4654-9B6F-E060C6191F63}" type="datetimeFigureOut">
              <a:rPr lang="es-AR" smtClean="0"/>
              <a:t>7/6/2024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86D2F0-A4F5-42E2-81F8-4A0DD69F31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715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7B0DE-843D-4654-9B6F-E060C6191F63}" type="datetimeFigureOut">
              <a:rPr lang="es-AR" smtClean="0"/>
              <a:t>7/6/2024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B86D2F0-A4F5-42E2-81F8-4A0DD69F31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109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2" y="1586552"/>
            <a:ext cx="8915399" cy="2603311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Proyecto Integrador</a:t>
            </a:r>
            <a:r>
              <a:rPr lang="es-AR" b="1" dirty="0" smtClean="0"/>
              <a:t/>
            </a:r>
            <a:br>
              <a:rPr lang="es-AR" b="1" dirty="0" smtClean="0"/>
            </a:br>
            <a:r>
              <a:rPr lang="es-AR" sz="3600" b="1" dirty="0" smtClean="0"/>
              <a:t>Pandas. Análisis de datos de Instagram.</a:t>
            </a:r>
            <a:br>
              <a:rPr lang="es-AR" sz="3600" b="1" dirty="0" smtClean="0"/>
            </a:br>
            <a:r>
              <a:rPr lang="es-AR" sz="3600" b="1" dirty="0" smtClean="0"/>
              <a:t/>
            </a:r>
            <a:br>
              <a:rPr lang="es-AR" sz="3600" b="1" dirty="0" smtClean="0"/>
            </a:br>
            <a:r>
              <a:rPr lang="es-AR" sz="2200" b="1" dirty="0" smtClean="0"/>
              <a:t>Programación Avanzada. Tecnicatura en Programación.</a:t>
            </a:r>
            <a:r>
              <a:rPr lang="es-AR" sz="2200" dirty="0" smtClean="0"/>
              <a:t/>
            </a:r>
            <a:br>
              <a:rPr lang="es-AR" sz="2200" dirty="0" smtClean="0"/>
            </a:br>
            <a:r>
              <a:rPr lang="es-AR" sz="2200" b="1" i="1" dirty="0" smtClean="0"/>
              <a:t>Universidad Guillermo Brown</a:t>
            </a:r>
            <a:endParaRPr lang="es-AR" sz="2200" b="1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AR" b="1" dirty="0" smtClean="0"/>
              <a:t> </a:t>
            </a:r>
            <a:r>
              <a:rPr lang="es-AR" dirty="0" smtClean="0"/>
              <a:t>Integrantes:</a:t>
            </a:r>
          </a:p>
          <a:p>
            <a:r>
              <a:rPr lang="es-AR" dirty="0" smtClean="0"/>
              <a:t>Agustín González.</a:t>
            </a:r>
          </a:p>
          <a:p>
            <a:r>
              <a:rPr lang="es-AR" dirty="0" smtClean="0"/>
              <a:t>Katherine Gomez.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3879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Introducción: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El proyecto de análisis de datos de Instagram se enfoca en examinar y comprender las tendencias y patrones presentes en las cuentas de Instagram con mayor cantidad de seguidores</a:t>
            </a:r>
            <a:r>
              <a:rPr lang="es-AR" dirty="0" smtClean="0"/>
              <a:t>.</a:t>
            </a:r>
          </a:p>
          <a:p>
            <a:pPr marL="0" indent="0">
              <a:buNone/>
            </a:pPr>
            <a:r>
              <a:rPr lang="es-AR" dirty="0"/>
              <a:t>Objetivos del Análisis de Datos: </a:t>
            </a:r>
            <a:endParaRPr lang="es-AR" dirty="0" smtClean="0"/>
          </a:p>
          <a:p>
            <a:r>
              <a:rPr lang="es-AR" dirty="0" smtClean="0"/>
              <a:t>Identificar </a:t>
            </a:r>
            <a:r>
              <a:rPr lang="es-AR" dirty="0"/>
              <a:t>las cuentas de Instagram más populares y su alcance en la plataforma</a:t>
            </a:r>
            <a:r>
              <a:rPr lang="es-AR" dirty="0" smtClean="0"/>
              <a:t>.</a:t>
            </a:r>
          </a:p>
          <a:p>
            <a:r>
              <a:rPr lang="es-AR" dirty="0" smtClean="0"/>
              <a:t>Analizar </a:t>
            </a:r>
            <a:r>
              <a:rPr lang="es-AR" dirty="0"/>
              <a:t>la distribución de seguidores y las tendencias de crecimiento de las cuentas</a:t>
            </a:r>
            <a:r>
              <a:rPr lang="es-AR" dirty="0" smtClean="0"/>
              <a:t>.</a:t>
            </a:r>
          </a:p>
          <a:p>
            <a:r>
              <a:rPr lang="es-AR" dirty="0" smtClean="0"/>
              <a:t>Extraer </a:t>
            </a:r>
            <a:r>
              <a:rPr lang="es-AR" dirty="0"/>
              <a:t>insights sobre las estrategias de contenido y engagement que han contribuido al éxito de estas cuentas.</a:t>
            </a:r>
          </a:p>
        </p:txBody>
      </p:sp>
    </p:spTree>
    <p:extLst>
      <p:ext uri="{BB962C8B-B14F-4D97-AF65-F5344CB8AC3E}">
        <p14:creationId xmlns:p14="http://schemas.microsoft.com/office/powerpoint/2010/main" val="213678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Objetivos del Análisis de Datos: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400" dirty="0" smtClean="0"/>
              <a:t>Identificar </a:t>
            </a:r>
            <a:r>
              <a:rPr lang="es-AR" sz="2400" dirty="0"/>
              <a:t>las cuentas de Instagram más populares y su alcance en la plataforma</a:t>
            </a:r>
            <a:r>
              <a:rPr lang="es-AR" sz="2400" dirty="0" smtClean="0"/>
              <a:t>.</a:t>
            </a:r>
          </a:p>
          <a:p>
            <a:r>
              <a:rPr lang="es-AR" sz="2400" dirty="0" smtClean="0"/>
              <a:t>Analizar </a:t>
            </a:r>
            <a:r>
              <a:rPr lang="es-AR" sz="2400" dirty="0"/>
              <a:t>la distribución de seguidores y las tendencias de crecimiento de las cuentas</a:t>
            </a:r>
            <a:r>
              <a:rPr lang="es-AR" sz="2400" dirty="0" smtClean="0"/>
              <a:t>.</a:t>
            </a:r>
          </a:p>
          <a:p>
            <a:r>
              <a:rPr lang="es-AR" sz="2400" dirty="0" smtClean="0"/>
              <a:t>Extraer </a:t>
            </a:r>
            <a:r>
              <a:rPr lang="es-AR" sz="2400" dirty="0"/>
              <a:t>insights sobre las estrategias de contenido y engagement que han contribuido al éxito de estas cuentas.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0175">
            <a:off x="10297246" y="5068527"/>
            <a:ext cx="853427" cy="85342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04413">
            <a:off x="9783051" y="5762285"/>
            <a:ext cx="755073" cy="75507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683" y="5165131"/>
            <a:ext cx="746091" cy="74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351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Alcance y Metodología Utilizada: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000" dirty="0" smtClean="0"/>
              <a:t>El </a:t>
            </a:r>
            <a:r>
              <a:rPr lang="es-AR" sz="2000" dirty="0"/>
              <a:t>análisis se realiza sobre un conjunto de datos que incluye información sobre seguidores, publicaciones y engagement de cuentas destacadas en Instagram</a:t>
            </a:r>
            <a:r>
              <a:rPr lang="es-AR" sz="2000" dirty="0" smtClean="0"/>
              <a:t>.</a:t>
            </a:r>
          </a:p>
          <a:p>
            <a:r>
              <a:rPr lang="es-AR" sz="2000" dirty="0" smtClean="0"/>
              <a:t>Se </a:t>
            </a:r>
            <a:r>
              <a:rPr lang="es-AR" sz="2000" dirty="0"/>
              <a:t>emplean técnicas de procesamiento de datos, análisis estadístico y visualización para abordar los objetivos del proyecto</a:t>
            </a:r>
            <a:r>
              <a:rPr lang="es-AR" sz="2000" dirty="0" smtClean="0"/>
              <a:t>.</a:t>
            </a:r>
          </a:p>
          <a:p>
            <a:r>
              <a:rPr lang="es-AR" sz="2000" dirty="0" smtClean="0"/>
              <a:t>El </a:t>
            </a:r>
            <a:r>
              <a:rPr lang="es-AR" sz="2000" dirty="0"/>
              <a:t>alcance del análisis se centra en las cuentas con mayor cantidad de seguidores para obtener información relevante y significativa.</a:t>
            </a:r>
          </a:p>
        </p:txBody>
      </p:sp>
    </p:spTree>
    <p:extLst>
      <p:ext uri="{BB962C8B-B14F-4D97-AF65-F5344CB8AC3E}">
        <p14:creationId xmlns:p14="http://schemas.microsoft.com/office/powerpoint/2010/main" val="238006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Análisis de Datos: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b="1" dirty="0" smtClean="0"/>
              <a:t>     Descripción </a:t>
            </a:r>
            <a:r>
              <a:rPr lang="es-AR" b="1" dirty="0"/>
              <a:t>de los Datos Utilizados:</a:t>
            </a:r>
          </a:p>
          <a:p>
            <a:r>
              <a:rPr lang="es-AR" dirty="0" smtClean="0"/>
              <a:t>Los </a:t>
            </a:r>
            <a:r>
              <a:rPr lang="es-AR" dirty="0"/>
              <a:t>datos utilizados fueron recolectados de las cuentas de Instagram más populares y representativas del </a:t>
            </a:r>
            <a:r>
              <a:rPr lang="es-AR" dirty="0" smtClean="0"/>
              <a:t>estudio.</a:t>
            </a:r>
          </a:p>
          <a:p>
            <a:r>
              <a:rPr lang="es-AR" dirty="0" smtClean="0"/>
              <a:t>Incluyen </a:t>
            </a:r>
            <a:r>
              <a:rPr lang="es-AR" dirty="0"/>
              <a:t>información sobre el número de seguidores, publicaciones, interacciones y otros datos relevantes de cada cuenta</a:t>
            </a:r>
            <a:r>
              <a:rPr lang="es-AR" dirty="0" smtClean="0"/>
              <a:t>.</a:t>
            </a:r>
            <a:endParaRPr lang="es-AR" dirty="0"/>
          </a:p>
          <a:p>
            <a:pPr marL="0" indent="0">
              <a:buNone/>
            </a:pPr>
            <a:r>
              <a:rPr lang="es-AR" dirty="0" smtClean="0"/>
              <a:t>    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4197335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90</TotalTime>
  <Words>460</Words>
  <Application>Microsoft Office PowerPoint</Application>
  <PresentationFormat>Panorámica</PresentationFormat>
  <Paragraphs>26</Paragraphs>
  <Slides>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Espiral</vt:lpstr>
      <vt:lpstr>Proyecto Integrador Pandas. Análisis de datos de Instagram.  Programación Avanzada. Tecnicatura en Programación. Universidad Guillermo Brown</vt:lpstr>
      <vt:lpstr>Introducción:</vt:lpstr>
      <vt:lpstr>Objetivos del Análisis de Datos:</vt:lpstr>
      <vt:lpstr>Alcance y Metodología Utilizada:</vt:lpstr>
      <vt:lpstr>Análisis de Datos: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Integrador Pandas. Análisis de datos de Instagram.  Programación Avanzada. Tecnicatura en Programación. Universidad Guillermo Brown</dc:title>
  <dc:creator>Katherine Gomez</dc:creator>
  <cp:lastModifiedBy>Katherine Gomez</cp:lastModifiedBy>
  <cp:revision>4</cp:revision>
  <dcterms:created xsi:type="dcterms:W3CDTF">2024-06-07T18:45:01Z</dcterms:created>
  <dcterms:modified xsi:type="dcterms:W3CDTF">2024-06-07T20:15:33Z</dcterms:modified>
</cp:coreProperties>
</file>