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66" r:id="rId3"/>
    <p:sldId id="258" r:id="rId4"/>
    <p:sldId id="259" r:id="rId5"/>
    <p:sldId id="267" r:id="rId6"/>
    <p:sldId id="260" r:id="rId7"/>
    <p:sldId id="268" r:id="rId8"/>
    <p:sldId id="261" r:id="rId9"/>
    <p:sldId id="270" r:id="rId10"/>
    <p:sldId id="262" r:id="rId11"/>
    <p:sldId id="271" r:id="rId12"/>
    <p:sldId id="263" r:id="rId13"/>
    <p:sldId id="273" r:id="rId14"/>
    <p:sldId id="274" r:id="rId15"/>
    <p:sldId id="272" r:id="rId16"/>
    <p:sldId id="264" r:id="rId17"/>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rishareddy55@outlook.com" initials="s" lastIdx="1" clrIdx="0">
    <p:extLst>
      <p:ext uri="{19B8F6BF-5375-455C-9EA6-DF929625EA0E}">
        <p15:presenceInfo xmlns:p15="http://schemas.microsoft.com/office/powerpoint/2012/main" userId="e9baa519405ff9e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245F"/>
    <a:srgbClr val="FF66FF"/>
    <a:srgbClr val="3C7927"/>
    <a:srgbClr val="3A0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5" d="100"/>
          <a:sy n="55" d="100"/>
        </p:scale>
        <p:origin x="658" y="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63A111A6-4796-45C1-AE5F-4E2B1F56F897}" type="datetimeFigureOut">
              <a:rPr lang="en-IN" smtClean="0"/>
              <a:t>28-10-2022</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2A57B56F-AAC4-4D1A-88E8-19644E131A86}" type="slidenum">
              <a:rPr lang="en-IN" smtClean="0"/>
              <a:t>‹#›</a:t>
            </a:fld>
            <a:endParaRPr lang="en-IN"/>
          </a:p>
        </p:txBody>
      </p:sp>
    </p:spTree>
    <p:extLst>
      <p:ext uri="{BB962C8B-B14F-4D97-AF65-F5344CB8AC3E}">
        <p14:creationId xmlns:p14="http://schemas.microsoft.com/office/powerpoint/2010/main" val="1860765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A57B56F-AAC4-4D1A-88E8-19644E131A86}" type="slidenum">
              <a:rPr lang="en-IN" smtClean="0"/>
              <a:t>4</a:t>
            </a:fld>
            <a:endParaRPr lang="en-IN"/>
          </a:p>
        </p:txBody>
      </p:sp>
    </p:spTree>
    <p:extLst>
      <p:ext uri="{BB962C8B-B14F-4D97-AF65-F5344CB8AC3E}">
        <p14:creationId xmlns:p14="http://schemas.microsoft.com/office/powerpoint/2010/main" val="3616391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A57B56F-AAC4-4D1A-88E8-19644E131A86}" type="slidenum">
              <a:rPr lang="en-IN" smtClean="0"/>
              <a:t>6</a:t>
            </a:fld>
            <a:endParaRPr lang="en-IN"/>
          </a:p>
        </p:txBody>
      </p:sp>
    </p:spTree>
    <p:extLst>
      <p:ext uri="{BB962C8B-B14F-4D97-AF65-F5344CB8AC3E}">
        <p14:creationId xmlns:p14="http://schemas.microsoft.com/office/powerpoint/2010/main" val="1178634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BFF0F6"/>
          </a:solidFill>
        </p:spPr>
        <p:txBody>
          <a:bodyPr wrap="square" lIns="0" tIns="0" rIns="0" bIns="0" rtlCol="0"/>
          <a:lstStyle/>
          <a:p>
            <a:endParaRPr/>
          </a:p>
        </p:txBody>
      </p:sp>
      <p:sp>
        <p:nvSpPr>
          <p:cNvPr id="17" name="bg object 17"/>
          <p:cNvSpPr/>
          <p:nvPr/>
        </p:nvSpPr>
        <p:spPr>
          <a:xfrm>
            <a:off x="1965115" y="1780085"/>
            <a:ext cx="6800850" cy="6724650"/>
          </a:xfrm>
          <a:custGeom>
            <a:avLst/>
            <a:gdLst/>
            <a:ahLst/>
            <a:cxnLst/>
            <a:rect l="l" t="t" r="r" b="b"/>
            <a:pathLst>
              <a:path w="6800850" h="6724650">
                <a:moveTo>
                  <a:pt x="6315122" y="6724649"/>
                </a:moveTo>
                <a:lnTo>
                  <a:pt x="485629" y="6724649"/>
                </a:lnTo>
                <a:lnTo>
                  <a:pt x="437630" y="6722273"/>
                </a:lnTo>
                <a:lnTo>
                  <a:pt x="390445" y="6715232"/>
                </a:lnTo>
                <a:lnTo>
                  <a:pt x="344391" y="6703658"/>
                </a:lnTo>
                <a:lnTo>
                  <a:pt x="299786" y="6687683"/>
                </a:lnTo>
                <a:lnTo>
                  <a:pt x="256951" y="6667440"/>
                </a:lnTo>
                <a:lnTo>
                  <a:pt x="216201" y="6643060"/>
                </a:lnTo>
                <a:lnTo>
                  <a:pt x="177857" y="6614674"/>
                </a:lnTo>
                <a:lnTo>
                  <a:pt x="142237" y="6582415"/>
                </a:lnTo>
                <a:lnTo>
                  <a:pt x="109977" y="6546796"/>
                </a:lnTo>
                <a:lnTo>
                  <a:pt x="81591" y="6508453"/>
                </a:lnTo>
                <a:lnTo>
                  <a:pt x="57210" y="6467705"/>
                </a:lnTo>
                <a:lnTo>
                  <a:pt x="36966" y="6424870"/>
                </a:lnTo>
                <a:lnTo>
                  <a:pt x="20991" y="6380267"/>
                </a:lnTo>
                <a:lnTo>
                  <a:pt x="9417" y="6334214"/>
                </a:lnTo>
                <a:lnTo>
                  <a:pt x="2376" y="6287029"/>
                </a:lnTo>
                <a:lnTo>
                  <a:pt x="0" y="6239032"/>
                </a:lnTo>
                <a:lnTo>
                  <a:pt x="0" y="485616"/>
                </a:lnTo>
                <a:lnTo>
                  <a:pt x="2376" y="437619"/>
                </a:lnTo>
                <a:lnTo>
                  <a:pt x="9417" y="390435"/>
                </a:lnTo>
                <a:lnTo>
                  <a:pt x="20991" y="344382"/>
                </a:lnTo>
                <a:lnTo>
                  <a:pt x="36966" y="299779"/>
                </a:lnTo>
                <a:lnTo>
                  <a:pt x="57210" y="256944"/>
                </a:lnTo>
                <a:lnTo>
                  <a:pt x="81591" y="216196"/>
                </a:lnTo>
                <a:lnTo>
                  <a:pt x="109977" y="177853"/>
                </a:lnTo>
                <a:lnTo>
                  <a:pt x="142237" y="142233"/>
                </a:lnTo>
                <a:lnTo>
                  <a:pt x="177857" y="109974"/>
                </a:lnTo>
                <a:lnTo>
                  <a:pt x="216201" y="81589"/>
                </a:lnTo>
                <a:lnTo>
                  <a:pt x="256951" y="57208"/>
                </a:lnTo>
                <a:lnTo>
                  <a:pt x="299786" y="36965"/>
                </a:lnTo>
                <a:lnTo>
                  <a:pt x="344391" y="20990"/>
                </a:lnTo>
                <a:lnTo>
                  <a:pt x="390445" y="9417"/>
                </a:lnTo>
                <a:lnTo>
                  <a:pt x="437630" y="2376"/>
                </a:lnTo>
                <a:lnTo>
                  <a:pt x="485629" y="0"/>
                </a:lnTo>
                <a:lnTo>
                  <a:pt x="6315122" y="0"/>
                </a:lnTo>
                <a:lnTo>
                  <a:pt x="6363120" y="2376"/>
                </a:lnTo>
                <a:lnTo>
                  <a:pt x="6410306" y="9417"/>
                </a:lnTo>
                <a:lnTo>
                  <a:pt x="6456360" y="20990"/>
                </a:lnTo>
                <a:lnTo>
                  <a:pt x="6500964" y="36965"/>
                </a:lnTo>
                <a:lnTo>
                  <a:pt x="6543800" y="57208"/>
                </a:lnTo>
                <a:lnTo>
                  <a:pt x="6584549" y="81589"/>
                </a:lnTo>
                <a:lnTo>
                  <a:pt x="6622893" y="109974"/>
                </a:lnTo>
                <a:lnTo>
                  <a:pt x="6658513" y="142233"/>
                </a:lnTo>
                <a:lnTo>
                  <a:pt x="6690773" y="177853"/>
                </a:lnTo>
                <a:lnTo>
                  <a:pt x="6719159" y="216196"/>
                </a:lnTo>
                <a:lnTo>
                  <a:pt x="6743540" y="256944"/>
                </a:lnTo>
                <a:lnTo>
                  <a:pt x="6763784" y="299779"/>
                </a:lnTo>
                <a:lnTo>
                  <a:pt x="6779759" y="344382"/>
                </a:lnTo>
                <a:lnTo>
                  <a:pt x="6791333" y="390435"/>
                </a:lnTo>
                <a:lnTo>
                  <a:pt x="6798374" y="437619"/>
                </a:lnTo>
                <a:lnTo>
                  <a:pt x="6800751" y="485616"/>
                </a:lnTo>
                <a:lnTo>
                  <a:pt x="6800751" y="6239032"/>
                </a:lnTo>
                <a:lnTo>
                  <a:pt x="6798374" y="6287029"/>
                </a:lnTo>
                <a:lnTo>
                  <a:pt x="6791333" y="6334214"/>
                </a:lnTo>
                <a:lnTo>
                  <a:pt x="6779759" y="6380267"/>
                </a:lnTo>
                <a:lnTo>
                  <a:pt x="6763784" y="6424870"/>
                </a:lnTo>
                <a:lnTo>
                  <a:pt x="6743540" y="6467705"/>
                </a:lnTo>
                <a:lnTo>
                  <a:pt x="6719159" y="6508453"/>
                </a:lnTo>
                <a:lnTo>
                  <a:pt x="6690773" y="6546796"/>
                </a:lnTo>
                <a:lnTo>
                  <a:pt x="6658513" y="6582415"/>
                </a:lnTo>
                <a:lnTo>
                  <a:pt x="6622893" y="6614674"/>
                </a:lnTo>
                <a:lnTo>
                  <a:pt x="6584549" y="6643060"/>
                </a:lnTo>
                <a:lnTo>
                  <a:pt x="6543800" y="6667440"/>
                </a:lnTo>
                <a:lnTo>
                  <a:pt x="6500964" y="6687683"/>
                </a:lnTo>
                <a:lnTo>
                  <a:pt x="6456360" y="6703658"/>
                </a:lnTo>
                <a:lnTo>
                  <a:pt x="6410306" y="6715232"/>
                </a:lnTo>
                <a:lnTo>
                  <a:pt x="6363120" y="6722273"/>
                </a:lnTo>
                <a:lnTo>
                  <a:pt x="6315122" y="6724649"/>
                </a:lnTo>
                <a:close/>
              </a:path>
            </a:pathLst>
          </a:custGeom>
          <a:solidFill>
            <a:srgbClr val="FFFFFF">
              <a:alpha val="69799"/>
            </a:srgbClr>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000" b="0" i="0">
                <a:solidFill>
                  <a:schemeClr val="tx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0" i="0">
                <a:solidFill>
                  <a:schemeClr val="tx1"/>
                </a:solidFill>
                <a:latin typeface="Verdana"/>
                <a:cs typeface="Verdan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BFF0F6"/>
          </a:solidFill>
        </p:spPr>
        <p:txBody>
          <a:bodyPr wrap="square" lIns="0" tIns="0" rIns="0" bIns="0" rtlCol="0"/>
          <a:lstStyle/>
          <a:p>
            <a:endParaRPr/>
          </a:p>
        </p:txBody>
      </p:sp>
      <p:sp>
        <p:nvSpPr>
          <p:cNvPr id="17" name="bg object 17"/>
          <p:cNvSpPr/>
          <p:nvPr/>
        </p:nvSpPr>
        <p:spPr>
          <a:xfrm>
            <a:off x="2177244" y="1780079"/>
            <a:ext cx="13935075" cy="6724650"/>
          </a:xfrm>
          <a:custGeom>
            <a:avLst/>
            <a:gdLst/>
            <a:ahLst/>
            <a:cxnLst/>
            <a:rect l="l" t="t" r="r" b="b"/>
            <a:pathLst>
              <a:path w="13935075" h="6724650">
                <a:moveTo>
                  <a:pt x="13593724" y="6724650"/>
                </a:moveTo>
                <a:lnTo>
                  <a:pt x="341201" y="6724650"/>
                </a:lnTo>
                <a:lnTo>
                  <a:pt x="294993" y="6721528"/>
                </a:lnTo>
                <a:lnTo>
                  <a:pt x="250646" y="6712437"/>
                </a:lnTo>
                <a:lnTo>
                  <a:pt x="208572" y="6697787"/>
                </a:lnTo>
                <a:lnTo>
                  <a:pt x="169182" y="6677989"/>
                </a:lnTo>
                <a:lnTo>
                  <a:pt x="132887" y="6653455"/>
                </a:lnTo>
                <a:lnTo>
                  <a:pt x="100097" y="6624594"/>
                </a:lnTo>
                <a:lnTo>
                  <a:pt x="71224" y="6591818"/>
                </a:lnTo>
                <a:lnTo>
                  <a:pt x="46679" y="6555538"/>
                </a:lnTo>
                <a:lnTo>
                  <a:pt x="26873" y="6516164"/>
                </a:lnTo>
                <a:lnTo>
                  <a:pt x="12218" y="6474108"/>
                </a:lnTo>
                <a:lnTo>
                  <a:pt x="3123" y="6429779"/>
                </a:lnTo>
                <a:lnTo>
                  <a:pt x="0" y="6383590"/>
                </a:lnTo>
                <a:lnTo>
                  <a:pt x="0" y="341059"/>
                </a:lnTo>
                <a:lnTo>
                  <a:pt x="3123" y="294870"/>
                </a:lnTo>
                <a:lnTo>
                  <a:pt x="12218" y="250542"/>
                </a:lnTo>
                <a:lnTo>
                  <a:pt x="26873" y="208485"/>
                </a:lnTo>
                <a:lnTo>
                  <a:pt x="46679" y="169111"/>
                </a:lnTo>
                <a:lnTo>
                  <a:pt x="71224" y="132831"/>
                </a:lnTo>
                <a:lnTo>
                  <a:pt x="100097" y="100055"/>
                </a:lnTo>
                <a:lnTo>
                  <a:pt x="132887" y="71195"/>
                </a:lnTo>
                <a:lnTo>
                  <a:pt x="169182" y="46660"/>
                </a:lnTo>
                <a:lnTo>
                  <a:pt x="208572" y="26862"/>
                </a:lnTo>
                <a:lnTo>
                  <a:pt x="250646" y="12212"/>
                </a:lnTo>
                <a:lnTo>
                  <a:pt x="294993" y="3121"/>
                </a:lnTo>
                <a:lnTo>
                  <a:pt x="341201" y="0"/>
                </a:lnTo>
                <a:lnTo>
                  <a:pt x="13593724" y="0"/>
                </a:lnTo>
                <a:lnTo>
                  <a:pt x="13639932" y="3121"/>
                </a:lnTo>
                <a:lnTo>
                  <a:pt x="13684279" y="12212"/>
                </a:lnTo>
                <a:lnTo>
                  <a:pt x="13726353" y="26862"/>
                </a:lnTo>
                <a:lnTo>
                  <a:pt x="13765743" y="46660"/>
                </a:lnTo>
                <a:lnTo>
                  <a:pt x="13802038" y="71195"/>
                </a:lnTo>
                <a:lnTo>
                  <a:pt x="13834828" y="100055"/>
                </a:lnTo>
                <a:lnTo>
                  <a:pt x="13863701" y="132831"/>
                </a:lnTo>
                <a:lnTo>
                  <a:pt x="13888246" y="169111"/>
                </a:lnTo>
                <a:lnTo>
                  <a:pt x="13908052" y="208485"/>
                </a:lnTo>
                <a:lnTo>
                  <a:pt x="13922708" y="250542"/>
                </a:lnTo>
                <a:lnTo>
                  <a:pt x="13931803" y="294870"/>
                </a:lnTo>
                <a:lnTo>
                  <a:pt x="13934926" y="341059"/>
                </a:lnTo>
                <a:lnTo>
                  <a:pt x="13934926" y="6383590"/>
                </a:lnTo>
                <a:lnTo>
                  <a:pt x="13931803" y="6429779"/>
                </a:lnTo>
                <a:lnTo>
                  <a:pt x="13922708" y="6474108"/>
                </a:lnTo>
                <a:lnTo>
                  <a:pt x="13908052" y="6516164"/>
                </a:lnTo>
                <a:lnTo>
                  <a:pt x="13888246" y="6555538"/>
                </a:lnTo>
                <a:lnTo>
                  <a:pt x="13863701" y="6591818"/>
                </a:lnTo>
                <a:lnTo>
                  <a:pt x="13834828" y="6624594"/>
                </a:lnTo>
                <a:lnTo>
                  <a:pt x="13802038" y="6653455"/>
                </a:lnTo>
                <a:lnTo>
                  <a:pt x="13765743" y="6677989"/>
                </a:lnTo>
                <a:lnTo>
                  <a:pt x="13726353" y="6697787"/>
                </a:lnTo>
                <a:lnTo>
                  <a:pt x="13684279" y="6712437"/>
                </a:lnTo>
                <a:lnTo>
                  <a:pt x="13639932" y="6721528"/>
                </a:lnTo>
                <a:lnTo>
                  <a:pt x="13593724" y="6724650"/>
                </a:lnTo>
                <a:close/>
              </a:path>
            </a:pathLst>
          </a:custGeom>
          <a:solidFill>
            <a:srgbClr val="FFFFFF">
              <a:alpha val="70979"/>
            </a:srgbClr>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000" b="0" i="0">
                <a:solidFill>
                  <a:schemeClr val="tx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BFF0F6"/>
          </a:solidFill>
        </p:spPr>
        <p:txBody>
          <a:bodyPr wrap="square" lIns="0" tIns="0" rIns="0" bIns="0" rtlCol="0"/>
          <a:lstStyle/>
          <a:p>
            <a:endParaRPr/>
          </a:p>
        </p:txBody>
      </p:sp>
      <p:sp>
        <p:nvSpPr>
          <p:cNvPr id="17" name="bg object 17"/>
          <p:cNvSpPr/>
          <p:nvPr/>
        </p:nvSpPr>
        <p:spPr>
          <a:xfrm>
            <a:off x="1965115" y="1780079"/>
            <a:ext cx="6800850" cy="6724650"/>
          </a:xfrm>
          <a:custGeom>
            <a:avLst/>
            <a:gdLst/>
            <a:ahLst/>
            <a:cxnLst/>
            <a:rect l="l" t="t" r="r" b="b"/>
            <a:pathLst>
              <a:path w="6800850" h="6724650">
                <a:moveTo>
                  <a:pt x="6315122" y="6724649"/>
                </a:moveTo>
                <a:lnTo>
                  <a:pt x="485629" y="6724649"/>
                </a:lnTo>
                <a:lnTo>
                  <a:pt x="437630" y="6722273"/>
                </a:lnTo>
                <a:lnTo>
                  <a:pt x="390445" y="6715232"/>
                </a:lnTo>
                <a:lnTo>
                  <a:pt x="344391" y="6703658"/>
                </a:lnTo>
                <a:lnTo>
                  <a:pt x="299786" y="6687683"/>
                </a:lnTo>
                <a:lnTo>
                  <a:pt x="256951" y="6667440"/>
                </a:lnTo>
                <a:lnTo>
                  <a:pt x="216201" y="6643060"/>
                </a:lnTo>
                <a:lnTo>
                  <a:pt x="177857" y="6614674"/>
                </a:lnTo>
                <a:lnTo>
                  <a:pt x="142237" y="6582415"/>
                </a:lnTo>
                <a:lnTo>
                  <a:pt x="109977" y="6546796"/>
                </a:lnTo>
                <a:lnTo>
                  <a:pt x="81591" y="6508453"/>
                </a:lnTo>
                <a:lnTo>
                  <a:pt x="57210" y="6467705"/>
                </a:lnTo>
                <a:lnTo>
                  <a:pt x="36966" y="6424870"/>
                </a:lnTo>
                <a:lnTo>
                  <a:pt x="20991" y="6380267"/>
                </a:lnTo>
                <a:lnTo>
                  <a:pt x="9417" y="6334214"/>
                </a:lnTo>
                <a:lnTo>
                  <a:pt x="2376" y="6287029"/>
                </a:lnTo>
                <a:lnTo>
                  <a:pt x="0" y="6239032"/>
                </a:lnTo>
                <a:lnTo>
                  <a:pt x="0" y="485616"/>
                </a:lnTo>
                <a:lnTo>
                  <a:pt x="2376" y="437619"/>
                </a:lnTo>
                <a:lnTo>
                  <a:pt x="9417" y="390435"/>
                </a:lnTo>
                <a:lnTo>
                  <a:pt x="20991" y="344382"/>
                </a:lnTo>
                <a:lnTo>
                  <a:pt x="36966" y="299779"/>
                </a:lnTo>
                <a:lnTo>
                  <a:pt x="57210" y="256944"/>
                </a:lnTo>
                <a:lnTo>
                  <a:pt x="81591" y="216196"/>
                </a:lnTo>
                <a:lnTo>
                  <a:pt x="109977" y="177853"/>
                </a:lnTo>
                <a:lnTo>
                  <a:pt x="142237" y="142233"/>
                </a:lnTo>
                <a:lnTo>
                  <a:pt x="177857" y="109974"/>
                </a:lnTo>
                <a:lnTo>
                  <a:pt x="216201" y="81589"/>
                </a:lnTo>
                <a:lnTo>
                  <a:pt x="256951" y="57208"/>
                </a:lnTo>
                <a:lnTo>
                  <a:pt x="299786" y="36965"/>
                </a:lnTo>
                <a:lnTo>
                  <a:pt x="344391" y="20990"/>
                </a:lnTo>
                <a:lnTo>
                  <a:pt x="390445" y="9417"/>
                </a:lnTo>
                <a:lnTo>
                  <a:pt x="437630" y="2376"/>
                </a:lnTo>
                <a:lnTo>
                  <a:pt x="485629" y="0"/>
                </a:lnTo>
                <a:lnTo>
                  <a:pt x="6315122" y="0"/>
                </a:lnTo>
                <a:lnTo>
                  <a:pt x="6363120" y="2376"/>
                </a:lnTo>
                <a:lnTo>
                  <a:pt x="6410306" y="9417"/>
                </a:lnTo>
                <a:lnTo>
                  <a:pt x="6456360" y="20990"/>
                </a:lnTo>
                <a:lnTo>
                  <a:pt x="6500964" y="36965"/>
                </a:lnTo>
                <a:lnTo>
                  <a:pt x="6543800" y="57208"/>
                </a:lnTo>
                <a:lnTo>
                  <a:pt x="6584549" y="81589"/>
                </a:lnTo>
                <a:lnTo>
                  <a:pt x="6622893" y="109974"/>
                </a:lnTo>
                <a:lnTo>
                  <a:pt x="6658513" y="142233"/>
                </a:lnTo>
                <a:lnTo>
                  <a:pt x="6690773" y="177853"/>
                </a:lnTo>
                <a:lnTo>
                  <a:pt x="6719159" y="216196"/>
                </a:lnTo>
                <a:lnTo>
                  <a:pt x="6743540" y="256944"/>
                </a:lnTo>
                <a:lnTo>
                  <a:pt x="6763784" y="299779"/>
                </a:lnTo>
                <a:lnTo>
                  <a:pt x="6779759" y="344382"/>
                </a:lnTo>
                <a:lnTo>
                  <a:pt x="6791333" y="390435"/>
                </a:lnTo>
                <a:lnTo>
                  <a:pt x="6798374" y="437619"/>
                </a:lnTo>
                <a:lnTo>
                  <a:pt x="6800751" y="485616"/>
                </a:lnTo>
                <a:lnTo>
                  <a:pt x="6800751" y="6239032"/>
                </a:lnTo>
                <a:lnTo>
                  <a:pt x="6798374" y="6287029"/>
                </a:lnTo>
                <a:lnTo>
                  <a:pt x="6791333" y="6334214"/>
                </a:lnTo>
                <a:lnTo>
                  <a:pt x="6779759" y="6380267"/>
                </a:lnTo>
                <a:lnTo>
                  <a:pt x="6763784" y="6424870"/>
                </a:lnTo>
                <a:lnTo>
                  <a:pt x="6743540" y="6467705"/>
                </a:lnTo>
                <a:lnTo>
                  <a:pt x="6719159" y="6508453"/>
                </a:lnTo>
                <a:lnTo>
                  <a:pt x="6690773" y="6546796"/>
                </a:lnTo>
                <a:lnTo>
                  <a:pt x="6658513" y="6582415"/>
                </a:lnTo>
                <a:lnTo>
                  <a:pt x="6622893" y="6614674"/>
                </a:lnTo>
                <a:lnTo>
                  <a:pt x="6584549" y="6643060"/>
                </a:lnTo>
                <a:lnTo>
                  <a:pt x="6543800" y="6667440"/>
                </a:lnTo>
                <a:lnTo>
                  <a:pt x="6500964" y="6687683"/>
                </a:lnTo>
                <a:lnTo>
                  <a:pt x="6456360" y="6703658"/>
                </a:lnTo>
                <a:lnTo>
                  <a:pt x="6410306" y="6715232"/>
                </a:lnTo>
                <a:lnTo>
                  <a:pt x="6363120" y="6722273"/>
                </a:lnTo>
                <a:lnTo>
                  <a:pt x="6315122" y="6724649"/>
                </a:lnTo>
                <a:close/>
              </a:path>
            </a:pathLst>
          </a:custGeom>
          <a:solidFill>
            <a:srgbClr val="FFFFFF">
              <a:alpha val="69799"/>
            </a:srgbClr>
          </a:solidFill>
        </p:spPr>
        <p:txBody>
          <a:bodyPr wrap="square" lIns="0" tIns="0" rIns="0" bIns="0" rtlCol="0"/>
          <a:lstStyle/>
          <a:p>
            <a:endParaRPr/>
          </a:p>
        </p:txBody>
      </p:sp>
      <p:sp>
        <p:nvSpPr>
          <p:cNvPr id="18" name="bg object 18"/>
          <p:cNvSpPr/>
          <p:nvPr/>
        </p:nvSpPr>
        <p:spPr>
          <a:xfrm>
            <a:off x="10900975" y="2282294"/>
            <a:ext cx="5724525" cy="5724525"/>
          </a:xfrm>
          <a:custGeom>
            <a:avLst/>
            <a:gdLst/>
            <a:ahLst/>
            <a:cxnLst/>
            <a:rect l="l" t="t" r="r" b="b"/>
            <a:pathLst>
              <a:path w="5724525" h="5724525">
                <a:moveTo>
                  <a:pt x="2813566" y="5724125"/>
                </a:moveTo>
                <a:lnTo>
                  <a:pt x="2669860" y="5718186"/>
                </a:lnTo>
                <a:lnTo>
                  <a:pt x="2528062" y="5705268"/>
                </a:lnTo>
                <a:lnTo>
                  <a:pt x="2388342" y="5685538"/>
                </a:lnTo>
                <a:lnTo>
                  <a:pt x="2250868" y="5659167"/>
                </a:lnTo>
                <a:lnTo>
                  <a:pt x="2115810" y="5626323"/>
                </a:lnTo>
                <a:lnTo>
                  <a:pt x="1983336" y="5587175"/>
                </a:lnTo>
                <a:lnTo>
                  <a:pt x="1853616" y="5541893"/>
                </a:lnTo>
                <a:lnTo>
                  <a:pt x="1726818" y="5490645"/>
                </a:lnTo>
                <a:lnTo>
                  <a:pt x="1603112" y="5433600"/>
                </a:lnTo>
                <a:lnTo>
                  <a:pt x="1482667" y="5370929"/>
                </a:lnTo>
                <a:lnTo>
                  <a:pt x="1365651" y="5302798"/>
                </a:lnTo>
                <a:lnTo>
                  <a:pt x="1252235" y="5229378"/>
                </a:lnTo>
                <a:lnTo>
                  <a:pt x="1142586" y="5150838"/>
                </a:lnTo>
                <a:lnTo>
                  <a:pt x="1036874" y="5067347"/>
                </a:lnTo>
                <a:lnTo>
                  <a:pt x="935268" y="4979074"/>
                </a:lnTo>
                <a:lnTo>
                  <a:pt x="837937" y="4886187"/>
                </a:lnTo>
                <a:lnTo>
                  <a:pt x="745051" y="4788856"/>
                </a:lnTo>
                <a:lnTo>
                  <a:pt x="656777" y="4687250"/>
                </a:lnTo>
                <a:lnTo>
                  <a:pt x="573286" y="4581538"/>
                </a:lnTo>
                <a:lnTo>
                  <a:pt x="494746" y="4471890"/>
                </a:lnTo>
                <a:lnTo>
                  <a:pt x="421326" y="4358473"/>
                </a:lnTo>
                <a:lnTo>
                  <a:pt x="353196" y="4241458"/>
                </a:lnTo>
                <a:lnTo>
                  <a:pt x="290524" y="4121012"/>
                </a:lnTo>
                <a:lnTo>
                  <a:pt x="233479" y="3997306"/>
                </a:lnTo>
                <a:lnTo>
                  <a:pt x="182232" y="3870509"/>
                </a:lnTo>
                <a:lnTo>
                  <a:pt x="136949" y="3740788"/>
                </a:lnTo>
                <a:lnTo>
                  <a:pt x="97801" y="3608314"/>
                </a:lnTo>
                <a:lnTo>
                  <a:pt x="64957" y="3473256"/>
                </a:lnTo>
                <a:lnTo>
                  <a:pt x="38586" y="3335782"/>
                </a:lnTo>
                <a:lnTo>
                  <a:pt x="18857" y="3196062"/>
                </a:lnTo>
                <a:lnTo>
                  <a:pt x="5938" y="3054264"/>
                </a:lnTo>
                <a:lnTo>
                  <a:pt x="0" y="2910559"/>
                </a:lnTo>
                <a:lnTo>
                  <a:pt x="1193" y="2765861"/>
                </a:lnTo>
                <a:lnTo>
                  <a:pt x="9477" y="2622773"/>
                </a:lnTo>
                <a:lnTo>
                  <a:pt x="24685" y="2481649"/>
                </a:lnTo>
                <a:lnTo>
                  <a:pt x="46647" y="2342659"/>
                </a:lnTo>
                <a:lnTo>
                  <a:pt x="75195" y="2205971"/>
                </a:lnTo>
                <a:lnTo>
                  <a:pt x="110159" y="2071756"/>
                </a:lnTo>
                <a:lnTo>
                  <a:pt x="151370" y="1940181"/>
                </a:lnTo>
                <a:lnTo>
                  <a:pt x="198660" y="1811416"/>
                </a:lnTo>
                <a:lnTo>
                  <a:pt x="251859" y="1685630"/>
                </a:lnTo>
                <a:lnTo>
                  <a:pt x="310798" y="1562992"/>
                </a:lnTo>
                <a:lnTo>
                  <a:pt x="375308" y="1443671"/>
                </a:lnTo>
                <a:lnTo>
                  <a:pt x="445220" y="1327837"/>
                </a:lnTo>
                <a:lnTo>
                  <a:pt x="520365" y="1215657"/>
                </a:lnTo>
                <a:lnTo>
                  <a:pt x="600575" y="1107302"/>
                </a:lnTo>
                <a:lnTo>
                  <a:pt x="685679" y="1002940"/>
                </a:lnTo>
                <a:lnTo>
                  <a:pt x="775509" y="902741"/>
                </a:lnTo>
                <a:lnTo>
                  <a:pt x="869896" y="806872"/>
                </a:lnTo>
                <a:lnTo>
                  <a:pt x="968670" y="715505"/>
                </a:lnTo>
                <a:lnTo>
                  <a:pt x="1071663" y="628806"/>
                </a:lnTo>
                <a:lnTo>
                  <a:pt x="1178706" y="546947"/>
                </a:lnTo>
                <a:lnTo>
                  <a:pt x="1289630" y="470095"/>
                </a:lnTo>
                <a:lnTo>
                  <a:pt x="1404265" y="398419"/>
                </a:lnTo>
                <a:lnTo>
                  <a:pt x="1522443" y="332090"/>
                </a:lnTo>
                <a:lnTo>
                  <a:pt x="1643993" y="271275"/>
                </a:lnTo>
                <a:lnTo>
                  <a:pt x="1768749" y="216144"/>
                </a:lnTo>
                <a:lnTo>
                  <a:pt x="1896539" y="166865"/>
                </a:lnTo>
                <a:lnTo>
                  <a:pt x="2027196" y="123609"/>
                </a:lnTo>
                <a:lnTo>
                  <a:pt x="2160551" y="86544"/>
                </a:lnTo>
                <a:lnTo>
                  <a:pt x="2296433" y="55839"/>
                </a:lnTo>
                <a:lnTo>
                  <a:pt x="2434674" y="31663"/>
                </a:lnTo>
                <a:lnTo>
                  <a:pt x="2575106" y="14185"/>
                </a:lnTo>
                <a:lnTo>
                  <a:pt x="2717558" y="3574"/>
                </a:lnTo>
                <a:lnTo>
                  <a:pt x="2861863" y="0"/>
                </a:lnTo>
                <a:lnTo>
                  <a:pt x="2958263" y="1592"/>
                </a:lnTo>
                <a:lnTo>
                  <a:pt x="3101351" y="9876"/>
                </a:lnTo>
                <a:lnTo>
                  <a:pt x="3242475" y="25084"/>
                </a:lnTo>
                <a:lnTo>
                  <a:pt x="3381466" y="47046"/>
                </a:lnTo>
                <a:lnTo>
                  <a:pt x="3518153" y="75594"/>
                </a:lnTo>
                <a:lnTo>
                  <a:pt x="3652369" y="110558"/>
                </a:lnTo>
                <a:lnTo>
                  <a:pt x="3783943" y="151769"/>
                </a:lnTo>
                <a:lnTo>
                  <a:pt x="3912708" y="199059"/>
                </a:lnTo>
                <a:lnTo>
                  <a:pt x="4038494" y="252258"/>
                </a:lnTo>
                <a:lnTo>
                  <a:pt x="4161132" y="311197"/>
                </a:lnTo>
                <a:lnTo>
                  <a:pt x="4280453" y="375707"/>
                </a:lnTo>
                <a:lnTo>
                  <a:pt x="4396288" y="445619"/>
                </a:lnTo>
                <a:lnTo>
                  <a:pt x="4508467" y="520765"/>
                </a:lnTo>
                <a:lnTo>
                  <a:pt x="4616822" y="600974"/>
                </a:lnTo>
                <a:lnTo>
                  <a:pt x="4721184" y="686078"/>
                </a:lnTo>
                <a:lnTo>
                  <a:pt x="4821384" y="775908"/>
                </a:lnTo>
                <a:lnTo>
                  <a:pt x="4917252" y="870295"/>
                </a:lnTo>
                <a:lnTo>
                  <a:pt x="5008620" y="969069"/>
                </a:lnTo>
                <a:lnTo>
                  <a:pt x="5095318" y="1072063"/>
                </a:lnTo>
                <a:lnTo>
                  <a:pt x="5177178" y="1179106"/>
                </a:lnTo>
                <a:lnTo>
                  <a:pt x="5254030" y="1290029"/>
                </a:lnTo>
                <a:lnTo>
                  <a:pt x="5325705" y="1404664"/>
                </a:lnTo>
                <a:lnTo>
                  <a:pt x="5392035" y="1522842"/>
                </a:lnTo>
                <a:lnTo>
                  <a:pt x="5452850" y="1644393"/>
                </a:lnTo>
                <a:lnTo>
                  <a:pt x="5507981" y="1769148"/>
                </a:lnTo>
                <a:lnTo>
                  <a:pt x="5557259" y="1896939"/>
                </a:lnTo>
                <a:lnTo>
                  <a:pt x="5600515" y="2027596"/>
                </a:lnTo>
                <a:lnTo>
                  <a:pt x="5637580" y="2160950"/>
                </a:lnTo>
                <a:lnTo>
                  <a:pt x="5668286" y="2296832"/>
                </a:lnTo>
                <a:lnTo>
                  <a:pt x="5692462" y="2435073"/>
                </a:lnTo>
                <a:lnTo>
                  <a:pt x="5709940" y="2575505"/>
                </a:lnTo>
                <a:lnTo>
                  <a:pt x="5720550" y="2717957"/>
                </a:lnTo>
                <a:lnTo>
                  <a:pt x="5724125" y="2862262"/>
                </a:lnTo>
                <a:lnTo>
                  <a:pt x="5720550" y="3006566"/>
                </a:lnTo>
                <a:lnTo>
                  <a:pt x="5709940" y="3149019"/>
                </a:lnTo>
                <a:lnTo>
                  <a:pt x="5692462" y="3289450"/>
                </a:lnTo>
                <a:lnTo>
                  <a:pt x="5668286" y="3427692"/>
                </a:lnTo>
                <a:lnTo>
                  <a:pt x="5637580" y="3563574"/>
                </a:lnTo>
                <a:lnTo>
                  <a:pt x="5600515" y="3696928"/>
                </a:lnTo>
                <a:lnTo>
                  <a:pt x="5557259" y="3827585"/>
                </a:lnTo>
                <a:lnTo>
                  <a:pt x="5507981" y="3955376"/>
                </a:lnTo>
                <a:lnTo>
                  <a:pt x="5452850" y="4080131"/>
                </a:lnTo>
                <a:lnTo>
                  <a:pt x="5392035" y="4201682"/>
                </a:lnTo>
                <a:lnTo>
                  <a:pt x="5325705" y="4319859"/>
                </a:lnTo>
                <a:lnTo>
                  <a:pt x="5254030" y="4434494"/>
                </a:lnTo>
                <a:lnTo>
                  <a:pt x="5177178" y="4545418"/>
                </a:lnTo>
                <a:lnTo>
                  <a:pt x="5095318" y="4652461"/>
                </a:lnTo>
                <a:lnTo>
                  <a:pt x="5008620" y="4755454"/>
                </a:lnTo>
                <a:lnTo>
                  <a:pt x="4917252" y="4854229"/>
                </a:lnTo>
                <a:lnTo>
                  <a:pt x="4821384" y="4948616"/>
                </a:lnTo>
                <a:lnTo>
                  <a:pt x="4721184" y="5038446"/>
                </a:lnTo>
                <a:lnTo>
                  <a:pt x="4616822" y="5123550"/>
                </a:lnTo>
                <a:lnTo>
                  <a:pt x="4508467" y="5203759"/>
                </a:lnTo>
                <a:lnTo>
                  <a:pt x="4396288" y="5278904"/>
                </a:lnTo>
                <a:lnTo>
                  <a:pt x="4280453" y="5348817"/>
                </a:lnTo>
                <a:lnTo>
                  <a:pt x="4161132" y="5413327"/>
                </a:lnTo>
                <a:lnTo>
                  <a:pt x="4038494" y="5472266"/>
                </a:lnTo>
                <a:lnTo>
                  <a:pt x="3912708" y="5525465"/>
                </a:lnTo>
                <a:lnTo>
                  <a:pt x="3783943" y="5572754"/>
                </a:lnTo>
                <a:lnTo>
                  <a:pt x="3652369" y="5613966"/>
                </a:lnTo>
                <a:lnTo>
                  <a:pt x="3518153" y="5648930"/>
                </a:lnTo>
                <a:lnTo>
                  <a:pt x="3381466" y="5677477"/>
                </a:lnTo>
                <a:lnTo>
                  <a:pt x="3242475" y="5699440"/>
                </a:lnTo>
                <a:lnTo>
                  <a:pt x="3101351" y="5714647"/>
                </a:lnTo>
                <a:lnTo>
                  <a:pt x="2958263" y="5722931"/>
                </a:lnTo>
                <a:lnTo>
                  <a:pt x="2813566" y="5724125"/>
                </a:lnTo>
                <a:close/>
              </a:path>
            </a:pathLst>
          </a:custGeom>
          <a:solidFill>
            <a:srgbClr val="FFFFFF">
              <a:alpha val="69799"/>
            </a:srgbClr>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3"/>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BFF0F6"/>
          </a:solidFill>
        </p:spPr>
        <p:txBody>
          <a:bodyPr wrap="square" lIns="0" tIns="0" rIns="0" bIns="0" rtlCol="0"/>
          <a:lstStyle/>
          <a:p>
            <a:endParaRPr/>
          </a:p>
        </p:txBody>
      </p:sp>
      <p:sp>
        <p:nvSpPr>
          <p:cNvPr id="2" name="Holder 2"/>
          <p:cNvSpPr>
            <a:spLocks noGrp="1"/>
          </p:cNvSpPr>
          <p:nvPr>
            <p:ph type="title"/>
          </p:nvPr>
        </p:nvSpPr>
        <p:spPr>
          <a:xfrm>
            <a:off x="3115802" y="2246737"/>
            <a:ext cx="12056394" cy="482600"/>
          </a:xfrm>
          <a:prstGeom prst="rect">
            <a:avLst/>
          </a:prstGeom>
        </p:spPr>
        <p:txBody>
          <a:bodyPr wrap="square" lIns="0" tIns="0" rIns="0" bIns="0">
            <a:spAutoFit/>
          </a:bodyPr>
          <a:lstStyle>
            <a:lvl1pPr>
              <a:defRPr sz="3000" b="0" i="0">
                <a:solidFill>
                  <a:schemeClr val="tx1"/>
                </a:solidFill>
                <a:latin typeface="Verdana"/>
                <a:cs typeface="Verdana"/>
              </a:defRPr>
            </a:lvl1pPr>
          </a:lstStyle>
          <a:p>
            <a:endParaRPr/>
          </a:p>
        </p:txBody>
      </p:sp>
      <p:sp>
        <p:nvSpPr>
          <p:cNvPr id="3" name="Holder 3"/>
          <p:cNvSpPr>
            <a:spLocks noGrp="1"/>
          </p:cNvSpPr>
          <p:nvPr>
            <p:ph type="body" idx="1"/>
          </p:nvPr>
        </p:nvSpPr>
        <p:spPr>
          <a:xfrm>
            <a:off x="914400" y="2366010"/>
            <a:ext cx="1645920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10/28/2022</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KLH-JFSD/Tour-Guide-Website" TargetMode="External"/><Relationship Id="rId2" Type="http://schemas.openxmlformats.org/officeDocument/2006/relationships/hyperlink" Target="NULL" TargetMode="Externa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190577" y="3942483"/>
            <a:ext cx="9328717" cy="1492716"/>
          </a:xfrm>
          <a:prstGeom prst="rect">
            <a:avLst/>
          </a:prstGeom>
        </p:spPr>
        <p:txBody>
          <a:bodyPr vert="horz" wrap="square" lIns="0" tIns="15240" rIns="0" bIns="0" rtlCol="0">
            <a:spAutoFit/>
          </a:bodyPr>
          <a:lstStyle/>
          <a:p>
            <a:pPr marL="12700">
              <a:lnSpc>
                <a:spcPct val="100000"/>
              </a:lnSpc>
              <a:spcBef>
                <a:spcPts val="120"/>
              </a:spcBef>
            </a:pPr>
            <a:r>
              <a:rPr lang="en-US" sz="9600" spc="-250" dirty="0">
                <a:solidFill>
                  <a:schemeClr val="accent2">
                    <a:lumMod val="50000"/>
                  </a:schemeClr>
                </a:solidFill>
                <a:latin typeface="Amasis MT Pro Black" panose="02040A04050005020304" pitchFamily="18" charset="0"/>
                <a:ea typeface="Segoe UI Black" panose="020B0A02040204020203" pitchFamily="34" charset="0"/>
                <a:cs typeface="Tahoma"/>
              </a:rPr>
              <a:t>TOUR GUIDE</a:t>
            </a:r>
            <a:endParaRPr sz="9600" dirty="0">
              <a:solidFill>
                <a:schemeClr val="accent2">
                  <a:lumMod val="50000"/>
                </a:schemeClr>
              </a:solidFill>
              <a:latin typeface="Amasis MT Pro Black" panose="02040A04050005020304" pitchFamily="18" charset="0"/>
              <a:ea typeface="Segoe UI Black" panose="020B0A02040204020203" pitchFamily="34" charset="0"/>
              <a:cs typeface="Tahoma"/>
            </a:endParaRPr>
          </a:p>
        </p:txBody>
      </p:sp>
      <p:grpSp>
        <p:nvGrpSpPr>
          <p:cNvPr id="5" name="Google Shape;360;p18">
            <a:extLst>
              <a:ext uri="{FF2B5EF4-FFF2-40B4-BE49-F238E27FC236}">
                <a16:creationId xmlns:a16="http://schemas.microsoft.com/office/drawing/2014/main" id="{F816A599-E0FD-4683-F19D-786FFD7B70EE}"/>
              </a:ext>
            </a:extLst>
          </p:cNvPr>
          <p:cNvGrpSpPr/>
          <p:nvPr/>
        </p:nvGrpSpPr>
        <p:grpSpPr>
          <a:xfrm>
            <a:off x="152400" y="266700"/>
            <a:ext cx="5020013" cy="2984776"/>
            <a:chOff x="6198325" y="1389800"/>
            <a:chExt cx="1247200" cy="833625"/>
          </a:xfrm>
        </p:grpSpPr>
        <p:sp>
          <p:nvSpPr>
            <p:cNvPr id="6" name="Google Shape;361;p18">
              <a:extLst>
                <a:ext uri="{FF2B5EF4-FFF2-40B4-BE49-F238E27FC236}">
                  <a16:creationId xmlns:a16="http://schemas.microsoft.com/office/drawing/2014/main" id="{8F782A7C-901B-358F-5D05-932207C3ECB8}"/>
                </a:ext>
              </a:extLst>
            </p:cNvPr>
            <p:cNvSpPr/>
            <p:nvPr/>
          </p:nvSpPr>
          <p:spPr>
            <a:xfrm>
              <a:off x="6198325" y="1403600"/>
              <a:ext cx="1247200" cy="819800"/>
            </a:xfrm>
            <a:custGeom>
              <a:avLst/>
              <a:gdLst/>
              <a:ahLst/>
              <a:cxnLst/>
              <a:rect l="l" t="t" r="r" b="b"/>
              <a:pathLst>
                <a:path w="49888" h="32792" extrusionOk="0">
                  <a:moveTo>
                    <a:pt x="4320" y="15215"/>
                  </a:moveTo>
                  <a:lnTo>
                    <a:pt x="4320" y="15215"/>
                  </a:lnTo>
                  <a:cubicBezTo>
                    <a:pt x="3308" y="15838"/>
                    <a:pt x="2375" y="16577"/>
                    <a:pt x="1518" y="17394"/>
                  </a:cubicBezTo>
                  <a:cubicBezTo>
                    <a:pt x="1713" y="17083"/>
                    <a:pt x="1947" y="16811"/>
                    <a:pt x="2219" y="16538"/>
                  </a:cubicBezTo>
                  <a:cubicBezTo>
                    <a:pt x="2880" y="16032"/>
                    <a:pt x="3581" y="15604"/>
                    <a:pt x="4320" y="15215"/>
                  </a:cubicBezTo>
                  <a:close/>
                  <a:moveTo>
                    <a:pt x="13816" y="0"/>
                  </a:moveTo>
                  <a:cubicBezTo>
                    <a:pt x="12549" y="0"/>
                    <a:pt x="11265" y="307"/>
                    <a:pt x="10391" y="1206"/>
                  </a:cubicBezTo>
                  <a:cubicBezTo>
                    <a:pt x="9690" y="1868"/>
                    <a:pt x="20392" y="7160"/>
                    <a:pt x="19496" y="7510"/>
                  </a:cubicBezTo>
                  <a:cubicBezTo>
                    <a:pt x="18718" y="7860"/>
                    <a:pt x="17940" y="8211"/>
                    <a:pt x="17162" y="8561"/>
                  </a:cubicBezTo>
                  <a:cubicBezTo>
                    <a:pt x="13932" y="10001"/>
                    <a:pt x="10780" y="11518"/>
                    <a:pt x="7433" y="12608"/>
                  </a:cubicBezTo>
                  <a:cubicBezTo>
                    <a:pt x="7161" y="11596"/>
                    <a:pt x="6927" y="10545"/>
                    <a:pt x="6616" y="9534"/>
                  </a:cubicBezTo>
                  <a:cubicBezTo>
                    <a:pt x="6314" y="8591"/>
                    <a:pt x="5647" y="7429"/>
                    <a:pt x="4473" y="7429"/>
                  </a:cubicBezTo>
                  <a:cubicBezTo>
                    <a:pt x="4436" y="7429"/>
                    <a:pt x="4398" y="7430"/>
                    <a:pt x="4359" y="7432"/>
                  </a:cubicBezTo>
                  <a:cubicBezTo>
                    <a:pt x="3931" y="7471"/>
                    <a:pt x="2725" y="7744"/>
                    <a:pt x="2608" y="8288"/>
                  </a:cubicBezTo>
                  <a:cubicBezTo>
                    <a:pt x="2608" y="8639"/>
                    <a:pt x="2608" y="8989"/>
                    <a:pt x="2608" y="9339"/>
                  </a:cubicBezTo>
                  <a:lnTo>
                    <a:pt x="2608" y="10701"/>
                  </a:lnTo>
                  <a:cubicBezTo>
                    <a:pt x="2647" y="11402"/>
                    <a:pt x="2686" y="12141"/>
                    <a:pt x="2764" y="12841"/>
                  </a:cubicBezTo>
                  <a:lnTo>
                    <a:pt x="2297" y="12841"/>
                  </a:lnTo>
                  <a:cubicBezTo>
                    <a:pt x="1869" y="12841"/>
                    <a:pt x="1441" y="12919"/>
                    <a:pt x="1090" y="13114"/>
                  </a:cubicBezTo>
                  <a:cubicBezTo>
                    <a:pt x="935" y="13153"/>
                    <a:pt x="818" y="13269"/>
                    <a:pt x="818" y="13464"/>
                  </a:cubicBezTo>
                  <a:cubicBezTo>
                    <a:pt x="740" y="13892"/>
                    <a:pt x="974" y="14359"/>
                    <a:pt x="1402" y="14592"/>
                  </a:cubicBezTo>
                  <a:cubicBezTo>
                    <a:pt x="1655" y="14670"/>
                    <a:pt x="1927" y="14709"/>
                    <a:pt x="2199" y="14709"/>
                  </a:cubicBezTo>
                  <a:cubicBezTo>
                    <a:pt x="2472" y="14709"/>
                    <a:pt x="2744" y="14670"/>
                    <a:pt x="2997" y="14592"/>
                  </a:cubicBezTo>
                  <a:cubicBezTo>
                    <a:pt x="3075" y="14554"/>
                    <a:pt x="3153" y="14515"/>
                    <a:pt x="3192" y="14437"/>
                  </a:cubicBezTo>
                  <a:cubicBezTo>
                    <a:pt x="3270" y="14631"/>
                    <a:pt x="3386" y="14787"/>
                    <a:pt x="3542" y="14943"/>
                  </a:cubicBezTo>
                  <a:cubicBezTo>
                    <a:pt x="2725" y="15293"/>
                    <a:pt x="1947" y="15799"/>
                    <a:pt x="1324" y="16421"/>
                  </a:cubicBezTo>
                  <a:cubicBezTo>
                    <a:pt x="701" y="17005"/>
                    <a:pt x="1" y="18289"/>
                    <a:pt x="1052" y="18795"/>
                  </a:cubicBezTo>
                  <a:cubicBezTo>
                    <a:pt x="1336" y="18926"/>
                    <a:pt x="1657" y="18977"/>
                    <a:pt x="1991" y="18977"/>
                  </a:cubicBezTo>
                  <a:cubicBezTo>
                    <a:pt x="2753" y="18977"/>
                    <a:pt x="3581" y="18712"/>
                    <a:pt x="4204" y="18523"/>
                  </a:cubicBezTo>
                  <a:cubicBezTo>
                    <a:pt x="4982" y="18289"/>
                    <a:pt x="5760" y="18017"/>
                    <a:pt x="6460" y="17628"/>
                  </a:cubicBezTo>
                  <a:lnTo>
                    <a:pt x="6616" y="17589"/>
                  </a:lnTo>
                  <a:lnTo>
                    <a:pt x="6616" y="17589"/>
                  </a:lnTo>
                  <a:cubicBezTo>
                    <a:pt x="6422" y="18056"/>
                    <a:pt x="6227" y="18562"/>
                    <a:pt x="6110" y="19106"/>
                  </a:cubicBezTo>
                  <a:cubicBezTo>
                    <a:pt x="5920" y="19866"/>
                    <a:pt x="6509" y="20626"/>
                    <a:pt x="7297" y="20626"/>
                  </a:cubicBezTo>
                  <a:cubicBezTo>
                    <a:pt x="7316" y="20626"/>
                    <a:pt x="7336" y="20625"/>
                    <a:pt x="7355" y="20624"/>
                  </a:cubicBezTo>
                  <a:cubicBezTo>
                    <a:pt x="8251" y="20546"/>
                    <a:pt x="8873" y="19690"/>
                    <a:pt x="9340" y="19029"/>
                  </a:cubicBezTo>
                  <a:cubicBezTo>
                    <a:pt x="9535" y="18795"/>
                    <a:pt x="9690" y="18523"/>
                    <a:pt x="9807" y="18289"/>
                  </a:cubicBezTo>
                  <a:lnTo>
                    <a:pt x="10002" y="18289"/>
                  </a:lnTo>
                  <a:cubicBezTo>
                    <a:pt x="12064" y="17783"/>
                    <a:pt x="14165" y="17472"/>
                    <a:pt x="16267" y="17316"/>
                  </a:cubicBezTo>
                  <a:cubicBezTo>
                    <a:pt x="18212" y="17200"/>
                    <a:pt x="20119" y="16966"/>
                    <a:pt x="22026" y="16538"/>
                  </a:cubicBezTo>
                  <a:lnTo>
                    <a:pt x="22026" y="16538"/>
                  </a:lnTo>
                  <a:cubicBezTo>
                    <a:pt x="21287" y="18873"/>
                    <a:pt x="20430" y="21169"/>
                    <a:pt x="19613" y="23465"/>
                  </a:cubicBezTo>
                  <a:cubicBezTo>
                    <a:pt x="18601" y="26267"/>
                    <a:pt x="17590" y="29185"/>
                    <a:pt x="17434" y="32220"/>
                  </a:cubicBezTo>
                  <a:cubicBezTo>
                    <a:pt x="17395" y="32493"/>
                    <a:pt x="17629" y="32726"/>
                    <a:pt x="17901" y="32765"/>
                  </a:cubicBezTo>
                  <a:cubicBezTo>
                    <a:pt x="18079" y="32783"/>
                    <a:pt x="18254" y="32791"/>
                    <a:pt x="18426" y="32791"/>
                  </a:cubicBezTo>
                  <a:cubicBezTo>
                    <a:pt x="21694" y="32791"/>
                    <a:pt x="23720" y="29715"/>
                    <a:pt x="25606" y="27201"/>
                  </a:cubicBezTo>
                  <a:cubicBezTo>
                    <a:pt x="26121" y="27249"/>
                    <a:pt x="26750" y="27317"/>
                    <a:pt x="27377" y="27317"/>
                  </a:cubicBezTo>
                  <a:cubicBezTo>
                    <a:pt x="28263" y="27317"/>
                    <a:pt x="29145" y="27180"/>
                    <a:pt x="29692" y="26656"/>
                  </a:cubicBezTo>
                  <a:cubicBezTo>
                    <a:pt x="30276" y="26111"/>
                    <a:pt x="30392" y="25216"/>
                    <a:pt x="30003" y="24554"/>
                  </a:cubicBezTo>
                  <a:cubicBezTo>
                    <a:pt x="29663" y="24112"/>
                    <a:pt x="29174" y="23878"/>
                    <a:pt x="28667" y="23878"/>
                  </a:cubicBezTo>
                  <a:cubicBezTo>
                    <a:pt x="28594" y="23878"/>
                    <a:pt x="28520" y="23883"/>
                    <a:pt x="28447" y="23893"/>
                  </a:cubicBezTo>
                  <a:cubicBezTo>
                    <a:pt x="29342" y="22881"/>
                    <a:pt x="30198" y="21869"/>
                    <a:pt x="31054" y="20780"/>
                  </a:cubicBezTo>
                  <a:cubicBezTo>
                    <a:pt x="31054" y="20819"/>
                    <a:pt x="31093" y="20819"/>
                    <a:pt x="31093" y="20819"/>
                  </a:cubicBezTo>
                  <a:cubicBezTo>
                    <a:pt x="31309" y="20878"/>
                    <a:pt x="31527" y="20906"/>
                    <a:pt x="31742" y="20906"/>
                  </a:cubicBezTo>
                  <a:cubicBezTo>
                    <a:pt x="33072" y="20906"/>
                    <a:pt x="34310" y="19840"/>
                    <a:pt x="34712" y="18601"/>
                  </a:cubicBezTo>
                  <a:cubicBezTo>
                    <a:pt x="34906" y="18173"/>
                    <a:pt x="34867" y="17628"/>
                    <a:pt x="34595" y="17239"/>
                  </a:cubicBezTo>
                  <a:cubicBezTo>
                    <a:pt x="34416" y="17059"/>
                    <a:pt x="34186" y="16947"/>
                    <a:pt x="33950" y="16947"/>
                  </a:cubicBezTo>
                  <a:cubicBezTo>
                    <a:pt x="33827" y="16947"/>
                    <a:pt x="33703" y="16978"/>
                    <a:pt x="33583" y="17044"/>
                  </a:cubicBezTo>
                  <a:cubicBezTo>
                    <a:pt x="34128" y="16032"/>
                    <a:pt x="34595" y="15021"/>
                    <a:pt x="34984" y="13931"/>
                  </a:cubicBezTo>
                  <a:cubicBezTo>
                    <a:pt x="35023" y="13814"/>
                    <a:pt x="34984" y="13659"/>
                    <a:pt x="34906" y="13542"/>
                  </a:cubicBezTo>
                  <a:lnTo>
                    <a:pt x="35373" y="12919"/>
                  </a:lnTo>
                  <a:cubicBezTo>
                    <a:pt x="38875" y="12608"/>
                    <a:pt x="42300" y="11363"/>
                    <a:pt x="45646" y="10195"/>
                  </a:cubicBezTo>
                  <a:cubicBezTo>
                    <a:pt x="46736" y="9806"/>
                    <a:pt x="48604" y="9534"/>
                    <a:pt x="49304" y="8483"/>
                  </a:cubicBezTo>
                  <a:cubicBezTo>
                    <a:pt x="49888" y="7666"/>
                    <a:pt x="48954" y="6927"/>
                    <a:pt x="48331" y="6537"/>
                  </a:cubicBezTo>
                  <a:cubicBezTo>
                    <a:pt x="46892" y="5720"/>
                    <a:pt x="45374" y="5020"/>
                    <a:pt x="43817" y="4475"/>
                  </a:cubicBezTo>
                  <a:cubicBezTo>
                    <a:pt x="42339" y="3813"/>
                    <a:pt x="40782" y="3424"/>
                    <a:pt x="39187" y="3230"/>
                  </a:cubicBezTo>
                  <a:cubicBezTo>
                    <a:pt x="38871" y="3203"/>
                    <a:pt x="38554" y="3192"/>
                    <a:pt x="38238" y="3192"/>
                  </a:cubicBezTo>
                  <a:cubicBezTo>
                    <a:pt x="36688" y="3192"/>
                    <a:pt x="35141" y="3477"/>
                    <a:pt x="33622" y="3736"/>
                  </a:cubicBezTo>
                  <a:cubicBezTo>
                    <a:pt x="32104" y="4008"/>
                    <a:pt x="30587" y="4319"/>
                    <a:pt x="29108" y="4670"/>
                  </a:cubicBezTo>
                  <a:cubicBezTo>
                    <a:pt x="29097" y="4672"/>
                    <a:pt x="29085" y="4673"/>
                    <a:pt x="29070" y="4673"/>
                  </a:cubicBezTo>
                  <a:cubicBezTo>
                    <a:pt x="28272" y="4673"/>
                    <a:pt x="21533" y="1647"/>
                    <a:pt x="15994" y="272"/>
                  </a:cubicBezTo>
                  <a:cubicBezTo>
                    <a:pt x="15336" y="111"/>
                    <a:pt x="14579" y="0"/>
                    <a:pt x="13816" y="0"/>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62;p18">
              <a:extLst>
                <a:ext uri="{FF2B5EF4-FFF2-40B4-BE49-F238E27FC236}">
                  <a16:creationId xmlns:a16="http://schemas.microsoft.com/office/drawing/2014/main" id="{9CFACB69-DDA1-4EB8-55AB-D4F7E4FD6E77}"/>
                </a:ext>
              </a:extLst>
            </p:cNvPr>
            <p:cNvSpPr/>
            <p:nvPr/>
          </p:nvSpPr>
          <p:spPr>
            <a:xfrm>
              <a:off x="6198325" y="1772950"/>
              <a:ext cx="186000" cy="105075"/>
            </a:xfrm>
            <a:custGeom>
              <a:avLst/>
              <a:gdLst/>
              <a:ahLst/>
              <a:cxnLst/>
              <a:rect l="l" t="t" r="r" b="b"/>
              <a:pathLst>
                <a:path w="7440" h="4203" extrusionOk="0">
                  <a:moveTo>
                    <a:pt x="4137" y="1"/>
                  </a:moveTo>
                  <a:cubicBezTo>
                    <a:pt x="4107" y="1"/>
                    <a:pt x="4077" y="5"/>
                    <a:pt x="4048" y="13"/>
                  </a:cubicBezTo>
                  <a:cubicBezTo>
                    <a:pt x="2997" y="324"/>
                    <a:pt x="2063" y="908"/>
                    <a:pt x="1324" y="1647"/>
                  </a:cubicBezTo>
                  <a:cubicBezTo>
                    <a:pt x="701" y="2231"/>
                    <a:pt x="1" y="3515"/>
                    <a:pt x="1052" y="4021"/>
                  </a:cubicBezTo>
                  <a:cubicBezTo>
                    <a:pt x="1336" y="4152"/>
                    <a:pt x="1657" y="4203"/>
                    <a:pt x="1991" y="4203"/>
                  </a:cubicBezTo>
                  <a:cubicBezTo>
                    <a:pt x="2753" y="4203"/>
                    <a:pt x="3581" y="3938"/>
                    <a:pt x="4204" y="3749"/>
                  </a:cubicBezTo>
                  <a:cubicBezTo>
                    <a:pt x="5137" y="3437"/>
                    <a:pt x="6344" y="3087"/>
                    <a:pt x="7122" y="2426"/>
                  </a:cubicBezTo>
                  <a:cubicBezTo>
                    <a:pt x="7440" y="2166"/>
                    <a:pt x="7114" y="1884"/>
                    <a:pt x="6797" y="1884"/>
                  </a:cubicBezTo>
                  <a:cubicBezTo>
                    <a:pt x="6688" y="1884"/>
                    <a:pt x="6579" y="1918"/>
                    <a:pt x="6499" y="1998"/>
                  </a:cubicBezTo>
                  <a:cubicBezTo>
                    <a:pt x="5877" y="2426"/>
                    <a:pt x="5176" y="2698"/>
                    <a:pt x="4476" y="2893"/>
                  </a:cubicBezTo>
                  <a:cubicBezTo>
                    <a:pt x="3620" y="3282"/>
                    <a:pt x="2686" y="3437"/>
                    <a:pt x="1752" y="3437"/>
                  </a:cubicBezTo>
                  <a:cubicBezTo>
                    <a:pt x="662" y="3360"/>
                    <a:pt x="1947" y="2037"/>
                    <a:pt x="2219" y="1764"/>
                  </a:cubicBezTo>
                  <a:cubicBezTo>
                    <a:pt x="2880" y="1258"/>
                    <a:pt x="3581" y="830"/>
                    <a:pt x="4320" y="441"/>
                  </a:cubicBezTo>
                  <a:cubicBezTo>
                    <a:pt x="4633" y="267"/>
                    <a:pt x="4387" y="1"/>
                    <a:pt x="41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63;p18">
              <a:extLst>
                <a:ext uri="{FF2B5EF4-FFF2-40B4-BE49-F238E27FC236}">
                  <a16:creationId xmlns:a16="http://schemas.microsoft.com/office/drawing/2014/main" id="{21F3C199-5E32-2086-279B-79786A7399F9}"/>
                </a:ext>
              </a:extLst>
            </p:cNvPr>
            <p:cNvSpPr/>
            <p:nvPr/>
          </p:nvSpPr>
          <p:spPr>
            <a:xfrm>
              <a:off x="6263525" y="1590275"/>
              <a:ext cx="125300" cy="190525"/>
            </a:xfrm>
            <a:custGeom>
              <a:avLst/>
              <a:gdLst/>
              <a:ahLst/>
              <a:cxnLst/>
              <a:rect l="l" t="t" r="r" b="b"/>
              <a:pathLst>
                <a:path w="5012" h="7621" extrusionOk="0">
                  <a:moveTo>
                    <a:pt x="1907" y="1"/>
                  </a:moveTo>
                  <a:cubicBezTo>
                    <a:pt x="1869" y="1"/>
                    <a:pt x="1830" y="2"/>
                    <a:pt x="1790" y="4"/>
                  </a:cubicBezTo>
                  <a:cubicBezTo>
                    <a:pt x="1323" y="43"/>
                    <a:pt x="156" y="316"/>
                    <a:pt x="39" y="821"/>
                  </a:cubicBezTo>
                  <a:cubicBezTo>
                    <a:pt x="0" y="1211"/>
                    <a:pt x="0" y="1561"/>
                    <a:pt x="39" y="1911"/>
                  </a:cubicBezTo>
                  <a:lnTo>
                    <a:pt x="39" y="3234"/>
                  </a:lnTo>
                  <a:cubicBezTo>
                    <a:pt x="39" y="4168"/>
                    <a:pt x="117" y="5063"/>
                    <a:pt x="272" y="5997"/>
                  </a:cubicBezTo>
                  <a:cubicBezTo>
                    <a:pt x="389" y="6581"/>
                    <a:pt x="584" y="7320"/>
                    <a:pt x="1167" y="7592"/>
                  </a:cubicBezTo>
                  <a:cubicBezTo>
                    <a:pt x="1213" y="7611"/>
                    <a:pt x="1274" y="7621"/>
                    <a:pt x="1339" y="7621"/>
                  </a:cubicBezTo>
                  <a:cubicBezTo>
                    <a:pt x="1546" y="7621"/>
                    <a:pt x="1783" y="7519"/>
                    <a:pt x="1634" y="7281"/>
                  </a:cubicBezTo>
                  <a:cubicBezTo>
                    <a:pt x="549" y="5521"/>
                    <a:pt x="904" y="3113"/>
                    <a:pt x="932" y="1096"/>
                  </a:cubicBezTo>
                  <a:lnTo>
                    <a:pt x="932" y="1096"/>
                  </a:lnTo>
                  <a:cubicBezTo>
                    <a:pt x="1222" y="931"/>
                    <a:pt x="1522" y="801"/>
                    <a:pt x="1826" y="801"/>
                  </a:cubicBezTo>
                  <a:cubicBezTo>
                    <a:pt x="1995" y="801"/>
                    <a:pt x="2165" y="841"/>
                    <a:pt x="2335" y="938"/>
                  </a:cubicBezTo>
                  <a:cubicBezTo>
                    <a:pt x="2724" y="1327"/>
                    <a:pt x="2996" y="1794"/>
                    <a:pt x="3113" y="2300"/>
                  </a:cubicBezTo>
                  <a:cubicBezTo>
                    <a:pt x="3502" y="3429"/>
                    <a:pt x="3502" y="4752"/>
                    <a:pt x="4008" y="5841"/>
                  </a:cubicBezTo>
                  <a:cubicBezTo>
                    <a:pt x="4088" y="5985"/>
                    <a:pt x="4278" y="6056"/>
                    <a:pt x="4467" y="6056"/>
                  </a:cubicBezTo>
                  <a:cubicBezTo>
                    <a:pt x="4740" y="6056"/>
                    <a:pt x="5011" y="5907"/>
                    <a:pt x="4942" y="5608"/>
                  </a:cubicBezTo>
                  <a:cubicBezTo>
                    <a:pt x="4631" y="4440"/>
                    <a:pt x="4397" y="3273"/>
                    <a:pt x="4047" y="2106"/>
                  </a:cubicBezTo>
                  <a:cubicBezTo>
                    <a:pt x="3708" y="1126"/>
                    <a:pt x="3077" y="1"/>
                    <a:pt x="19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64;p18">
              <a:extLst>
                <a:ext uri="{FF2B5EF4-FFF2-40B4-BE49-F238E27FC236}">
                  <a16:creationId xmlns:a16="http://schemas.microsoft.com/office/drawing/2014/main" id="{F388AB93-C965-A8B3-A6E7-C1C0DF558F8C}"/>
                </a:ext>
              </a:extLst>
            </p:cNvPr>
            <p:cNvSpPr/>
            <p:nvPr/>
          </p:nvSpPr>
          <p:spPr>
            <a:xfrm>
              <a:off x="6373325" y="1389800"/>
              <a:ext cx="1072200" cy="343050"/>
            </a:xfrm>
            <a:custGeom>
              <a:avLst/>
              <a:gdLst/>
              <a:ahLst/>
              <a:cxnLst/>
              <a:rect l="l" t="t" r="r" b="b"/>
              <a:pathLst>
                <a:path w="42888" h="13722" extrusionOk="0">
                  <a:moveTo>
                    <a:pt x="6241" y="985"/>
                  </a:moveTo>
                  <a:cubicBezTo>
                    <a:pt x="8691" y="985"/>
                    <a:pt x="12512" y="2274"/>
                    <a:pt x="13430" y="2536"/>
                  </a:cubicBezTo>
                  <a:cubicBezTo>
                    <a:pt x="14209" y="2770"/>
                    <a:pt x="14987" y="3003"/>
                    <a:pt x="15804" y="3276"/>
                  </a:cubicBezTo>
                  <a:cubicBezTo>
                    <a:pt x="16582" y="3548"/>
                    <a:pt x="17322" y="3937"/>
                    <a:pt x="18100" y="4249"/>
                  </a:cubicBezTo>
                  <a:cubicBezTo>
                    <a:pt x="18878" y="4560"/>
                    <a:pt x="19618" y="4871"/>
                    <a:pt x="20396" y="5144"/>
                  </a:cubicBezTo>
                  <a:cubicBezTo>
                    <a:pt x="20707" y="5260"/>
                    <a:pt x="21019" y="5377"/>
                    <a:pt x="21291" y="5455"/>
                  </a:cubicBezTo>
                  <a:lnTo>
                    <a:pt x="20396" y="5650"/>
                  </a:lnTo>
                  <a:cubicBezTo>
                    <a:pt x="18645" y="6039"/>
                    <a:pt x="16933" y="6506"/>
                    <a:pt x="15220" y="7050"/>
                  </a:cubicBezTo>
                  <a:cubicBezTo>
                    <a:pt x="14598" y="7284"/>
                    <a:pt x="14014" y="7517"/>
                    <a:pt x="13430" y="7751"/>
                  </a:cubicBezTo>
                  <a:cubicBezTo>
                    <a:pt x="11913" y="6778"/>
                    <a:pt x="10356" y="5922"/>
                    <a:pt x="8839" y="4988"/>
                  </a:cubicBezTo>
                  <a:cubicBezTo>
                    <a:pt x="8021" y="4521"/>
                    <a:pt x="7204" y="4015"/>
                    <a:pt x="6348" y="3548"/>
                  </a:cubicBezTo>
                  <a:cubicBezTo>
                    <a:pt x="5492" y="3081"/>
                    <a:pt x="4869" y="2575"/>
                    <a:pt x="4130" y="2147"/>
                  </a:cubicBezTo>
                  <a:cubicBezTo>
                    <a:pt x="4193" y="1286"/>
                    <a:pt x="5057" y="985"/>
                    <a:pt x="6241" y="985"/>
                  </a:cubicBezTo>
                  <a:close/>
                  <a:moveTo>
                    <a:pt x="6282" y="0"/>
                  </a:moveTo>
                  <a:cubicBezTo>
                    <a:pt x="5460" y="0"/>
                    <a:pt x="4563" y="158"/>
                    <a:pt x="3974" y="746"/>
                  </a:cubicBezTo>
                  <a:cubicBezTo>
                    <a:pt x="3507" y="1174"/>
                    <a:pt x="3002" y="2264"/>
                    <a:pt x="3663" y="2692"/>
                  </a:cubicBezTo>
                  <a:cubicBezTo>
                    <a:pt x="4091" y="2926"/>
                    <a:pt x="4558" y="3120"/>
                    <a:pt x="5064" y="3315"/>
                  </a:cubicBezTo>
                  <a:cubicBezTo>
                    <a:pt x="5609" y="3587"/>
                    <a:pt x="6193" y="3898"/>
                    <a:pt x="6737" y="4249"/>
                  </a:cubicBezTo>
                  <a:cubicBezTo>
                    <a:pt x="7866" y="4949"/>
                    <a:pt x="8994" y="5611"/>
                    <a:pt x="10084" y="6350"/>
                  </a:cubicBezTo>
                  <a:cubicBezTo>
                    <a:pt x="10940" y="6934"/>
                    <a:pt x="11718" y="7517"/>
                    <a:pt x="12535" y="8062"/>
                  </a:cubicBezTo>
                  <a:cubicBezTo>
                    <a:pt x="11757" y="8412"/>
                    <a:pt x="10940" y="8763"/>
                    <a:pt x="10162" y="9113"/>
                  </a:cubicBezTo>
                  <a:cubicBezTo>
                    <a:pt x="6932" y="10553"/>
                    <a:pt x="3741" y="12109"/>
                    <a:pt x="317" y="13199"/>
                  </a:cubicBezTo>
                  <a:cubicBezTo>
                    <a:pt x="0" y="13269"/>
                    <a:pt x="97" y="13721"/>
                    <a:pt x="377" y="13721"/>
                  </a:cubicBezTo>
                  <a:cubicBezTo>
                    <a:pt x="407" y="13721"/>
                    <a:pt x="439" y="13716"/>
                    <a:pt x="472" y="13705"/>
                  </a:cubicBezTo>
                  <a:cubicBezTo>
                    <a:pt x="4480" y="12849"/>
                    <a:pt x="8255" y="11020"/>
                    <a:pt x="11991" y="9424"/>
                  </a:cubicBezTo>
                  <a:cubicBezTo>
                    <a:pt x="13858" y="8568"/>
                    <a:pt x="15804" y="7868"/>
                    <a:pt x="17828" y="7362"/>
                  </a:cubicBezTo>
                  <a:cubicBezTo>
                    <a:pt x="19968" y="6856"/>
                    <a:pt x="22108" y="6311"/>
                    <a:pt x="24248" y="5883"/>
                  </a:cubicBezTo>
                  <a:cubicBezTo>
                    <a:pt x="26233" y="5416"/>
                    <a:pt x="28256" y="5105"/>
                    <a:pt x="30319" y="4910"/>
                  </a:cubicBezTo>
                  <a:cubicBezTo>
                    <a:pt x="30502" y="4902"/>
                    <a:pt x="30684" y="4897"/>
                    <a:pt x="30867" y="4897"/>
                  </a:cubicBezTo>
                  <a:cubicBezTo>
                    <a:pt x="32317" y="4897"/>
                    <a:pt x="33757" y="5170"/>
                    <a:pt x="35105" y="5688"/>
                  </a:cubicBezTo>
                  <a:cubicBezTo>
                    <a:pt x="36740" y="6233"/>
                    <a:pt x="38257" y="7012"/>
                    <a:pt x="39853" y="7673"/>
                  </a:cubicBezTo>
                  <a:cubicBezTo>
                    <a:pt x="40359" y="7829"/>
                    <a:pt x="40864" y="8062"/>
                    <a:pt x="41292" y="8412"/>
                  </a:cubicBezTo>
                  <a:cubicBezTo>
                    <a:pt x="41565" y="8646"/>
                    <a:pt x="40942" y="8879"/>
                    <a:pt x="40787" y="8996"/>
                  </a:cubicBezTo>
                  <a:cubicBezTo>
                    <a:pt x="39853" y="9424"/>
                    <a:pt x="38880" y="9774"/>
                    <a:pt x="37907" y="10086"/>
                  </a:cubicBezTo>
                  <a:cubicBezTo>
                    <a:pt x="36856" y="10475"/>
                    <a:pt x="35806" y="10864"/>
                    <a:pt x="34755" y="11214"/>
                  </a:cubicBezTo>
                  <a:cubicBezTo>
                    <a:pt x="32537" y="12031"/>
                    <a:pt x="30241" y="12537"/>
                    <a:pt x="27945" y="12771"/>
                  </a:cubicBezTo>
                  <a:cubicBezTo>
                    <a:pt x="27415" y="12809"/>
                    <a:pt x="27438" y="13473"/>
                    <a:pt x="27977" y="13473"/>
                  </a:cubicBezTo>
                  <a:cubicBezTo>
                    <a:pt x="27992" y="13473"/>
                    <a:pt x="28007" y="13472"/>
                    <a:pt x="28023" y="13471"/>
                  </a:cubicBezTo>
                  <a:cubicBezTo>
                    <a:pt x="31681" y="13238"/>
                    <a:pt x="35222" y="11915"/>
                    <a:pt x="38646" y="10708"/>
                  </a:cubicBezTo>
                  <a:cubicBezTo>
                    <a:pt x="39775" y="10319"/>
                    <a:pt x="41604" y="10047"/>
                    <a:pt x="42343" y="8996"/>
                  </a:cubicBezTo>
                  <a:cubicBezTo>
                    <a:pt x="42888" y="8179"/>
                    <a:pt x="41915" y="7440"/>
                    <a:pt x="41292" y="7050"/>
                  </a:cubicBezTo>
                  <a:cubicBezTo>
                    <a:pt x="39853" y="6233"/>
                    <a:pt x="38335" y="5572"/>
                    <a:pt x="36778" y="4988"/>
                  </a:cubicBezTo>
                  <a:cubicBezTo>
                    <a:pt x="35339" y="4365"/>
                    <a:pt x="33782" y="3976"/>
                    <a:pt x="32187" y="3782"/>
                  </a:cubicBezTo>
                  <a:cubicBezTo>
                    <a:pt x="31871" y="3755"/>
                    <a:pt x="31554" y="3744"/>
                    <a:pt x="31238" y="3744"/>
                  </a:cubicBezTo>
                  <a:cubicBezTo>
                    <a:pt x="29688" y="3744"/>
                    <a:pt x="28141" y="4029"/>
                    <a:pt x="26622" y="4288"/>
                  </a:cubicBezTo>
                  <a:cubicBezTo>
                    <a:pt x="25533" y="4482"/>
                    <a:pt x="24482" y="4716"/>
                    <a:pt x="23392" y="4949"/>
                  </a:cubicBezTo>
                  <a:cubicBezTo>
                    <a:pt x="23392" y="4910"/>
                    <a:pt x="23353" y="4871"/>
                    <a:pt x="23314" y="4832"/>
                  </a:cubicBezTo>
                  <a:cubicBezTo>
                    <a:pt x="22419" y="4093"/>
                    <a:pt x="21291" y="3743"/>
                    <a:pt x="20201" y="3354"/>
                  </a:cubicBezTo>
                  <a:cubicBezTo>
                    <a:pt x="19657" y="3159"/>
                    <a:pt x="19112" y="3042"/>
                    <a:pt x="18567" y="2887"/>
                  </a:cubicBezTo>
                  <a:cubicBezTo>
                    <a:pt x="18022" y="2770"/>
                    <a:pt x="17400" y="2692"/>
                    <a:pt x="16816" y="2536"/>
                  </a:cubicBezTo>
                  <a:cubicBezTo>
                    <a:pt x="14520" y="1914"/>
                    <a:pt x="12263" y="1174"/>
                    <a:pt x="10006" y="591"/>
                  </a:cubicBezTo>
                  <a:cubicBezTo>
                    <a:pt x="8878" y="279"/>
                    <a:pt x="7749" y="85"/>
                    <a:pt x="6582" y="7"/>
                  </a:cubicBezTo>
                  <a:cubicBezTo>
                    <a:pt x="6483" y="3"/>
                    <a:pt x="6383" y="0"/>
                    <a:pt x="62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65;p18">
              <a:extLst>
                <a:ext uri="{FF2B5EF4-FFF2-40B4-BE49-F238E27FC236}">
                  <a16:creationId xmlns:a16="http://schemas.microsoft.com/office/drawing/2014/main" id="{CFD6DCE0-7CA0-F102-4D92-6BD5A0F26C3D}"/>
                </a:ext>
              </a:extLst>
            </p:cNvPr>
            <p:cNvSpPr/>
            <p:nvPr/>
          </p:nvSpPr>
          <p:spPr>
            <a:xfrm>
              <a:off x="6772600" y="1655575"/>
              <a:ext cx="308125" cy="108925"/>
            </a:xfrm>
            <a:custGeom>
              <a:avLst/>
              <a:gdLst/>
              <a:ahLst/>
              <a:cxnLst/>
              <a:rect l="l" t="t" r="r" b="b"/>
              <a:pathLst>
                <a:path w="12325" h="4357" extrusionOk="0">
                  <a:moveTo>
                    <a:pt x="8621" y="1"/>
                  </a:moveTo>
                  <a:cubicBezTo>
                    <a:pt x="7780" y="1"/>
                    <a:pt x="6939" y="113"/>
                    <a:pt x="6098" y="350"/>
                  </a:cubicBezTo>
                  <a:cubicBezTo>
                    <a:pt x="4814" y="622"/>
                    <a:pt x="3569" y="1128"/>
                    <a:pt x="2440" y="1790"/>
                  </a:cubicBezTo>
                  <a:cubicBezTo>
                    <a:pt x="1584" y="2295"/>
                    <a:pt x="495" y="3074"/>
                    <a:pt x="106" y="4008"/>
                  </a:cubicBezTo>
                  <a:cubicBezTo>
                    <a:pt x="0" y="4244"/>
                    <a:pt x="179" y="4356"/>
                    <a:pt x="366" y="4356"/>
                  </a:cubicBezTo>
                  <a:cubicBezTo>
                    <a:pt x="456" y="4356"/>
                    <a:pt x="548" y="4331"/>
                    <a:pt x="611" y="4280"/>
                  </a:cubicBezTo>
                  <a:lnTo>
                    <a:pt x="572" y="4241"/>
                  </a:lnTo>
                  <a:cubicBezTo>
                    <a:pt x="2168" y="2918"/>
                    <a:pt x="4036" y="1945"/>
                    <a:pt x="6020" y="1400"/>
                  </a:cubicBezTo>
                  <a:cubicBezTo>
                    <a:pt x="6876" y="1137"/>
                    <a:pt x="7786" y="1041"/>
                    <a:pt x="8682" y="1041"/>
                  </a:cubicBezTo>
                  <a:cubicBezTo>
                    <a:pt x="8846" y="1041"/>
                    <a:pt x="9010" y="1044"/>
                    <a:pt x="9172" y="1050"/>
                  </a:cubicBezTo>
                  <a:cubicBezTo>
                    <a:pt x="9600" y="1089"/>
                    <a:pt x="10067" y="1206"/>
                    <a:pt x="10495" y="1361"/>
                  </a:cubicBezTo>
                  <a:cubicBezTo>
                    <a:pt x="10903" y="1547"/>
                    <a:pt x="11170" y="1909"/>
                    <a:pt x="11666" y="1909"/>
                  </a:cubicBezTo>
                  <a:cubicBezTo>
                    <a:pt x="11690" y="1909"/>
                    <a:pt x="11715" y="1908"/>
                    <a:pt x="11741" y="1906"/>
                  </a:cubicBezTo>
                  <a:cubicBezTo>
                    <a:pt x="11974" y="1906"/>
                    <a:pt x="12169" y="1751"/>
                    <a:pt x="12208" y="1556"/>
                  </a:cubicBezTo>
                  <a:cubicBezTo>
                    <a:pt x="12324" y="583"/>
                    <a:pt x="10534" y="194"/>
                    <a:pt x="9834" y="77"/>
                  </a:cubicBezTo>
                  <a:cubicBezTo>
                    <a:pt x="9430" y="27"/>
                    <a:pt x="9026" y="1"/>
                    <a:pt x="86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66;p18">
              <a:extLst>
                <a:ext uri="{FF2B5EF4-FFF2-40B4-BE49-F238E27FC236}">
                  <a16:creationId xmlns:a16="http://schemas.microsoft.com/office/drawing/2014/main" id="{1C8AA8FF-3895-7950-0708-EDDCE6A44A64}"/>
                </a:ext>
              </a:extLst>
            </p:cNvPr>
            <p:cNvSpPr/>
            <p:nvPr/>
          </p:nvSpPr>
          <p:spPr>
            <a:xfrm>
              <a:off x="6633200" y="1738475"/>
              <a:ext cx="442000" cy="484950"/>
            </a:xfrm>
            <a:custGeom>
              <a:avLst/>
              <a:gdLst/>
              <a:ahLst/>
              <a:cxnLst/>
              <a:rect l="l" t="t" r="r" b="b"/>
              <a:pathLst>
                <a:path w="17680" h="19398" extrusionOk="0">
                  <a:moveTo>
                    <a:pt x="17048" y="0"/>
                  </a:moveTo>
                  <a:cubicBezTo>
                    <a:pt x="16786" y="0"/>
                    <a:pt x="16508" y="121"/>
                    <a:pt x="16422" y="380"/>
                  </a:cubicBezTo>
                  <a:cubicBezTo>
                    <a:pt x="14904" y="4778"/>
                    <a:pt x="11674" y="8163"/>
                    <a:pt x="8678" y="11587"/>
                  </a:cubicBezTo>
                  <a:cubicBezTo>
                    <a:pt x="7472" y="12988"/>
                    <a:pt x="6538" y="14584"/>
                    <a:pt x="5331" y="16024"/>
                  </a:cubicBezTo>
                  <a:cubicBezTo>
                    <a:pt x="4229" y="17339"/>
                    <a:pt x="2932" y="18427"/>
                    <a:pt x="1203" y="18427"/>
                  </a:cubicBezTo>
                  <a:cubicBezTo>
                    <a:pt x="1192" y="18427"/>
                    <a:pt x="1181" y="18427"/>
                    <a:pt x="1170" y="18427"/>
                  </a:cubicBezTo>
                  <a:lnTo>
                    <a:pt x="1170" y="18427"/>
                  </a:lnTo>
                  <a:cubicBezTo>
                    <a:pt x="1424" y="15689"/>
                    <a:pt x="2232" y="13020"/>
                    <a:pt x="3074" y="10420"/>
                  </a:cubicBezTo>
                  <a:cubicBezTo>
                    <a:pt x="4047" y="7502"/>
                    <a:pt x="5253" y="4583"/>
                    <a:pt x="5759" y="1548"/>
                  </a:cubicBezTo>
                  <a:cubicBezTo>
                    <a:pt x="5799" y="1367"/>
                    <a:pt x="5664" y="1280"/>
                    <a:pt x="5513" y="1280"/>
                  </a:cubicBezTo>
                  <a:cubicBezTo>
                    <a:pt x="5370" y="1280"/>
                    <a:pt x="5213" y="1358"/>
                    <a:pt x="5176" y="1509"/>
                  </a:cubicBezTo>
                  <a:lnTo>
                    <a:pt x="5176" y="1470"/>
                  </a:lnTo>
                  <a:cubicBezTo>
                    <a:pt x="4281" y="4388"/>
                    <a:pt x="3230" y="7190"/>
                    <a:pt x="2218" y="10070"/>
                  </a:cubicBezTo>
                  <a:cubicBezTo>
                    <a:pt x="1168" y="12911"/>
                    <a:pt x="195" y="15790"/>
                    <a:pt x="39" y="18825"/>
                  </a:cubicBezTo>
                  <a:cubicBezTo>
                    <a:pt x="0" y="19098"/>
                    <a:pt x="195" y="19331"/>
                    <a:pt x="467" y="19370"/>
                  </a:cubicBezTo>
                  <a:cubicBezTo>
                    <a:pt x="651" y="19389"/>
                    <a:pt x="831" y="19398"/>
                    <a:pt x="1007" y="19398"/>
                  </a:cubicBezTo>
                  <a:cubicBezTo>
                    <a:pt x="4898" y="19398"/>
                    <a:pt x="6989" y="15014"/>
                    <a:pt x="9223" y="12482"/>
                  </a:cubicBezTo>
                  <a:cubicBezTo>
                    <a:pt x="12491" y="8825"/>
                    <a:pt x="15916" y="5245"/>
                    <a:pt x="17550" y="536"/>
                  </a:cubicBezTo>
                  <a:cubicBezTo>
                    <a:pt x="17680" y="190"/>
                    <a:pt x="17377" y="0"/>
                    <a:pt x="17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67;p18">
              <a:extLst>
                <a:ext uri="{FF2B5EF4-FFF2-40B4-BE49-F238E27FC236}">
                  <a16:creationId xmlns:a16="http://schemas.microsoft.com/office/drawing/2014/main" id="{8BC97DC3-1560-88A5-A753-EF6E7AB718BD}"/>
                </a:ext>
              </a:extLst>
            </p:cNvPr>
            <p:cNvSpPr/>
            <p:nvPr/>
          </p:nvSpPr>
          <p:spPr>
            <a:xfrm>
              <a:off x="6963950" y="1825875"/>
              <a:ext cx="107050" cy="99425"/>
            </a:xfrm>
            <a:custGeom>
              <a:avLst/>
              <a:gdLst/>
              <a:ahLst/>
              <a:cxnLst/>
              <a:rect l="l" t="t" r="r" b="b"/>
              <a:pathLst>
                <a:path w="4282" h="3977" extrusionOk="0">
                  <a:moveTo>
                    <a:pt x="3273" y="1"/>
                  </a:moveTo>
                  <a:cubicBezTo>
                    <a:pt x="2986" y="1"/>
                    <a:pt x="2700" y="118"/>
                    <a:pt x="2491" y="348"/>
                  </a:cubicBezTo>
                  <a:cubicBezTo>
                    <a:pt x="2346" y="530"/>
                    <a:pt x="2506" y="779"/>
                    <a:pt x="2719" y="779"/>
                  </a:cubicBezTo>
                  <a:cubicBezTo>
                    <a:pt x="2733" y="779"/>
                    <a:pt x="2748" y="778"/>
                    <a:pt x="2764" y="776"/>
                  </a:cubicBezTo>
                  <a:lnTo>
                    <a:pt x="2803" y="776"/>
                  </a:lnTo>
                  <a:cubicBezTo>
                    <a:pt x="2925" y="751"/>
                    <a:pt x="3079" y="680"/>
                    <a:pt x="3196" y="680"/>
                  </a:cubicBezTo>
                  <a:cubicBezTo>
                    <a:pt x="3264" y="680"/>
                    <a:pt x="3319" y="704"/>
                    <a:pt x="3347" y="776"/>
                  </a:cubicBezTo>
                  <a:cubicBezTo>
                    <a:pt x="3425" y="1087"/>
                    <a:pt x="3347" y="1437"/>
                    <a:pt x="3192" y="1710"/>
                  </a:cubicBezTo>
                  <a:cubicBezTo>
                    <a:pt x="2997" y="2138"/>
                    <a:pt x="2686" y="2488"/>
                    <a:pt x="2297" y="2721"/>
                  </a:cubicBezTo>
                  <a:cubicBezTo>
                    <a:pt x="1853" y="2994"/>
                    <a:pt x="1350" y="3118"/>
                    <a:pt x="839" y="3118"/>
                  </a:cubicBezTo>
                  <a:cubicBezTo>
                    <a:pt x="767" y="3118"/>
                    <a:pt x="695" y="3115"/>
                    <a:pt x="623" y="3110"/>
                  </a:cubicBezTo>
                  <a:cubicBezTo>
                    <a:pt x="195" y="3149"/>
                    <a:pt x="1" y="3733"/>
                    <a:pt x="468" y="3889"/>
                  </a:cubicBezTo>
                  <a:cubicBezTo>
                    <a:pt x="684" y="3948"/>
                    <a:pt x="901" y="3976"/>
                    <a:pt x="1115" y="3976"/>
                  </a:cubicBezTo>
                  <a:cubicBezTo>
                    <a:pt x="2437" y="3976"/>
                    <a:pt x="3651" y="2910"/>
                    <a:pt x="4087" y="1671"/>
                  </a:cubicBezTo>
                  <a:cubicBezTo>
                    <a:pt x="4281" y="1204"/>
                    <a:pt x="4242" y="698"/>
                    <a:pt x="3970" y="270"/>
                  </a:cubicBezTo>
                  <a:cubicBezTo>
                    <a:pt x="3771" y="89"/>
                    <a:pt x="3522" y="1"/>
                    <a:pt x="32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68;p18">
              <a:extLst>
                <a:ext uri="{FF2B5EF4-FFF2-40B4-BE49-F238E27FC236}">
                  <a16:creationId xmlns:a16="http://schemas.microsoft.com/office/drawing/2014/main" id="{9BE439AD-61A1-1082-0421-B1C0DA4C6DEB}"/>
                </a:ext>
              </a:extLst>
            </p:cNvPr>
            <p:cNvSpPr/>
            <p:nvPr/>
          </p:nvSpPr>
          <p:spPr>
            <a:xfrm>
              <a:off x="6821925" y="1999200"/>
              <a:ext cx="136225" cy="85700"/>
            </a:xfrm>
            <a:custGeom>
              <a:avLst/>
              <a:gdLst/>
              <a:ahLst/>
              <a:cxnLst/>
              <a:rect l="l" t="t" r="r" b="b"/>
              <a:pathLst>
                <a:path w="5449" h="3428" extrusionOk="0">
                  <a:moveTo>
                    <a:pt x="3635" y="1"/>
                  </a:moveTo>
                  <a:cubicBezTo>
                    <a:pt x="3346" y="1"/>
                    <a:pt x="3056" y="53"/>
                    <a:pt x="2802" y="147"/>
                  </a:cubicBezTo>
                  <a:cubicBezTo>
                    <a:pt x="2467" y="296"/>
                    <a:pt x="2595" y="694"/>
                    <a:pt x="2914" y="694"/>
                  </a:cubicBezTo>
                  <a:cubicBezTo>
                    <a:pt x="2928" y="694"/>
                    <a:pt x="2943" y="693"/>
                    <a:pt x="2958" y="691"/>
                  </a:cubicBezTo>
                  <a:cubicBezTo>
                    <a:pt x="3037" y="688"/>
                    <a:pt x="3116" y="685"/>
                    <a:pt x="3194" y="685"/>
                  </a:cubicBezTo>
                  <a:cubicBezTo>
                    <a:pt x="3885" y="685"/>
                    <a:pt x="4502" y="868"/>
                    <a:pt x="4398" y="1742"/>
                  </a:cubicBezTo>
                  <a:cubicBezTo>
                    <a:pt x="4281" y="2287"/>
                    <a:pt x="3775" y="2482"/>
                    <a:pt x="3269" y="2559"/>
                  </a:cubicBezTo>
                  <a:cubicBezTo>
                    <a:pt x="3129" y="2577"/>
                    <a:pt x="2986" y="2584"/>
                    <a:pt x="2843" y="2584"/>
                  </a:cubicBezTo>
                  <a:cubicBezTo>
                    <a:pt x="2283" y="2584"/>
                    <a:pt x="1706" y="2477"/>
                    <a:pt x="1151" y="2477"/>
                  </a:cubicBezTo>
                  <a:cubicBezTo>
                    <a:pt x="905" y="2477"/>
                    <a:pt x="663" y="2498"/>
                    <a:pt x="428" y="2559"/>
                  </a:cubicBezTo>
                  <a:cubicBezTo>
                    <a:pt x="0" y="2676"/>
                    <a:pt x="78" y="3299"/>
                    <a:pt x="506" y="3299"/>
                  </a:cubicBezTo>
                  <a:cubicBezTo>
                    <a:pt x="1040" y="3349"/>
                    <a:pt x="1709" y="3427"/>
                    <a:pt x="2377" y="3427"/>
                  </a:cubicBezTo>
                  <a:cubicBezTo>
                    <a:pt x="3267" y="3427"/>
                    <a:pt x="4153" y="3288"/>
                    <a:pt x="4709" y="2754"/>
                  </a:cubicBezTo>
                  <a:cubicBezTo>
                    <a:pt x="5293" y="2209"/>
                    <a:pt x="5448" y="1353"/>
                    <a:pt x="5020" y="653"/>
                  </a:cubicBezTo>
                  <a:cubicBezTo>
                    <a:pt x="4739" y="192"/>
                    <a:pt x="4189" y="1"/>
                    <a:pt x="36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69;p18">
              <a:extLst>
                <a:ext uri="{FF2B5EF4-FFF2-40B4-BE49-F238E27FC236}">
                  <a16:creationId xmlns:a16="http://schemas.microsoft.com/office/drawing/2014/main" id="{E82F3535-34EB-81A7-D518-52E14CE12E07}"/>
                </a:ext>
              </a:extLst>
            </p:cNvPr>
            <p:cNvSpPr/>
            <p:nvPr/>
          </p:nvSpPr>
          <p:spPr>
            <a:xfrm>
              <a:off x="6369550" y="1792100"/>
              <a:ext cx="94300" cy="31875"/>
            </a:xfrm>
            <a:custGeom>
              <a:avLst/>
              <a:gdLst/>
              <a:ahLst/>
              <a:cxnLst/>
              <a:rect l="l" t="t" r="r" b="b"/>
              <a:pathLst>
                <a:path w="3772" h="1275" extrusionOk="0">
                  <a:moveTo>
                    <a:pt x="1614" y="1"/>
                  </a:moveTo>
                  <a:cubicBezTo>
                    <a:pt x="1183" y="1"/>
                    <a:pt x="752" y="97"/>
                    <a:pt x="351" y="298"/>
                  </a:cubicBezTo>
                  <a:cubicBezTo>
                    <a:pt x="1" y="453"/>
                    <a:pt x="312" y="804"/>
                    <a:pt x="584" y="804"/>
                  </a:cubicBezTo>
                  <a:cubicBezTo>
                    <a:pt x="973" y="726"/>
                    <a:pt x="1402" y="726"/>
                    <a:pt x="1830" y="726"/>
                  </a:cubicBezTo>
                  <a:cubicBezTo>
                    <a:pt x="2219" y="804"/>
                    <a:pt x="2608" y="959"/>
                    <a:pt x="2919" y="1193"/>
                  </a:cubicBezTo>
                  <a:cubicBezTo>
                    <a:pt x="3001" y="1250"/>
                    <a:pt x="3089" y="1274"/>
                    <a:pt x="3174" y="1274"/>
                  </a:cubicBezTo>
                  <a:cubicBezTo>
                    <a:pt x="3496" y="1274"/>
                    <a:pt x="3771" y="925"/>
                    <a:pt x="3464" y="648"/>
                  </a:cubicBezTo>
                  <a:cubicBezTo>
                    <a:pt x="2924" y="225"/>
                    <a:pt x="2270" y="1"/>
                    <a:pt x="16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70;p18">
              <a:extLst>
                <a:ext uri="{FF2B5EF4-FFF2-40B4-BE49-F238E27FC236}">
                  <a16:creationId xmlns:a16="http://schemas.microsoft.com/office/drawing/2014/main" id="{A049E571-2397-29D3-9EDA-AFD6F350116B}"/>
                </a:ext>
              </a:extLst>
            </p:cNvPr>
            <p:cNvSpPr/>
            <p:nvPr/>
          </p:nvSpPr>
          <p:spPr>
            <a:xfrm>
              <a:off x="6346325" y="1807250"/>
              <a:ext cx="116850" cy="112000"/>
            </a:xfrm>
            <a:custGeom>
              <a:avLst/>
              <a:gdLst/>
              <a:ahLst/>
              <a:cxnLst/>
              <a:rect l="l" t="t" r="r" b="b"/>
              <a:pathLst>
                <a:path w="4674" h="4480" extrusionOk="0">
                  <a:moveTo>
                    <a:pt x="1691" y="1"/>
                  </a:moveTo>
                  <a:cubicBezTo>
                    <a:pt x="1587" y="1"/>
                    <a:pt x="1483" y="41"/>
                    <a:pt x="1435" y="120"/>
                  </a:cubicBezTo>
                  <a:cubicBezTo>
                    <a:pt x="852" y="1015"/>
                    <a:pt x="424" y="1949"/>
                    <a:pt x="190" y="2960"/>
                  </a:cubicBezTo>
                  <a:cubicBezTo>
                    <a:pt x="0" y="3720"/>
                    <a:pt x="589" y="4480"/>
                    <a:pt x="1377" y="4480"/>
                  </a:cubicBezTo>
                  <a:cubicBezTo>
                    <a:pt x="1396" y="4480"/>
                    <a:pt x="1416" y="4479"/>
                    <a:pt x="1435" y="4478"/>
                  </a:cubicBezTo>
                  <a:cubicBezTo>
                    <a:pt x="2331" y="4400"/>
                    <a:pt x="2953" y="3544"/>
                    <a:pt x="3420" y="2883"/>
                  </a:cubicBezTo>
                  <a:cubicBezTo>
                    <a:pt x="3926" y="2182"/>
                    <a:pt x="4354" y="1365"/>
                    <a:pt x="4587" y="548"/>
                  </a:cubicBezTo>
                  <a:cubicBezTo>
                    <a:pt x="4673" y="270"/>
                    <a:pt x="4441" y="121"/>
                    <a:pt x="4189" y="121"/>
                  </a:cubicBezTo>
                  <a:cubicBezTo>
                    <a:pt x="3983" y="121"/>
                    <a:pt x="3763" y="221"/>
                    <a:pt x="3692" y="431"/>
                  </a:cubicBezTo>
                  <a:cubicBezTo>
                    <a:pt x="3381" y="1521"/>
                    <a:pt x="2564" y="3077"/>
                    <a:pt x="1552" y="3661"/>
                  </a:cubicBezTo>
                  <a:cubicBezTo>
                    <a:pt x="1502" y="3686"/>
                    <a:pt x="1456" y="3697"/>
                    <a:pt x="1413" y="3697"/>
                  </a:cubicBezTo>
                  <a:cubicBezTo>
                    <a:pt x="1254" y="3697"/>
                    <a:pt x="1138" y="3550"/>
                    <a:pt x="1046" y="3427"/>
                  </a:cubicBezTo>
                  <a:cubicBezTo>
                    <a:pt x="891" y="3233"/>
                    <a:pt x="1163" y="2688"/>
                    <a:pt x="1202" y="2532"/>
                  </a:cubicBezTo>
                  <a:cubicBezTo>
                    <a:pt x="1513" y="1793"/>
                    <a:pt x="1786" y="1015"/>
                    <a:pt x="1980" y="275"/>
                  </a:cubicBezTo>
                  <a:cubicBezTo>
                    <a:pt x="2004" y="90"/>
                    <a:pt x="1847" y="1"/>
                    <a:pt x="16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71;p18">
              <a:extLst>
                <a:ext uri="{FF2B5EF4-FFF2-40B4-BE49-F238E27FC236}">
                  <a16:creationId xmlns:a16="http://schemas.microsoft.com/office/drawing/2014/main" id="{C38B0280-7773-F982-76A0-DD0482E1E76C}"/>
                </a:ext>
              </a:extLst>
            </p:cNvPr>
            <p:cNvSpPr/>
            <p:nvPr/>
          </p:nvSpPr>
          <p:spPr>
            <a:xfrm>
              <a:off x="6431300" y="1793175"/>
              <a:ext cx="348300" cy="68725"/>
            </a:xfrm>
            <a:custGeom>
              <a:avLst/>
              <a:gdLst/>
              <a:ahLst/>
              <a:cxnLst/>
              <a:rect l="l" t="t" r="r" b="b"/>
              <a:pathLst>
                <a:path w="13932" h="2749" extrusionOk="0">
                  <a:moveTo>
                    <a:pt x="13133" y="1"/>
                  </a:moveTo>
                  <a:cubicBezTo>
                    <a:pt x="13083" y="1"/>
                    <a:pt x="13032" y="7"/>
                    <a:pt x="12979" y="21"/>
                  </a:cubicBezTo>
                  <a:cubicBezTo>
                    <a:pt x="10800" y="605"/>
                    <a:pt x="8582" y="722"/>
                    <a:pt x="6364" y="916"/>
                  </a:cubicBezTo>
                  <a:cubicBezTo>
                    <a:pt x="4340" y="1111"/>
                    <a:pt x="2200" y="1344"/>
                    <a:pt x="332" y="2239"/>
                  </a:cubicBezTo>
                  <a:cubicBezTo>
                    <a:pt x="0" y="2424"/>
                    <a:pt x="298" y="2748"/>
                    <a:pt x="595" y="2748"/>
                  </a:cubicBezTo>
                  <a:cubicBezTo>
                    <a:pt x="611" y="2748"/>
                    <a:pt x="628" y="2747"/>
                    <a:pt x="644" y="2745"/>
                  </a:cubicBezTo>
                  <a:lnTo>
                    <a:pt x="644" y="2706"/>
                  </a:lnTo>
                  <a:cubicBezTo>
                    <a:pt x="2706" y="2200"/>
                    <a:pt x="4807" y="1889"/>
                    <a:pt x="6948" y="1733"/>
                  </a:cubicBezTo>
                  <a:cubicBezTo>
                    <a:pt x="9088" y="1617"/>
                    <a:pt x="11228" y="1305"/>
                    <a:pt x="13329" y="800"/>
                  </a:cubicBezTo>
                  <a:cubicBezTo>
                    <a:pt x="13931" y="658"/>
                    <a:pt x="13631" y="1"/>
                    <a:pt x="131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72;p18">
              <a:extLst>
                <a:ext uri="{FF2B5EF4-FFF2-40B4-BE49-F238E27FC236}">
                  <a16:creationId xmlns:a16="http://schemas.microsoft.com/office/drawing/2014/main" id="{7178E805-FC66-7421-55AF-40308D89CB80}"/>
                </a:ext>
              </a:extLst>
            </p:cNvPr>
            <p:cNvSpPr/>
            <p:nvPr/>
          </p:nvSpPr>
          <p:spPr>
            <a:xfrm>
              <a:off x="6216825" y="1724575"/>
              <a:ext cx="66250" cy="46775"/>
            </a:xfrm>
            <a:custGeom>
              <a:avLst/>
              <a:gdLst/>
              <a:ahLst/>
              <a:cxnLst/>
              <a:rect l="l" t="t" r="r" b="b"/>
              <a:pathLst>
                <a:path w="2650" h="1871" extrusionOk="0">
                  <a:moveTo>
                    <a:pt x="1757" y="0"/>
                  </a:moveTo>
                  <a:cubicBezTo>
                    <a:pt x="1685" y="0"/>
                    <a:pt x="1617" y="2"/>
                    <a:pt x="1557" y="2"/>
                  </a:cubicBezTo>
                  <a:cubicBezTo>
                    <a:pt x="1129" y="41"/>
                    <a:pt x="701" y="119"/>
                    <a:pt x="350" y="275"/>
                  </a:cubicBezTo>
                  <a:cubicBezTo>
                    <a:pt x="195" y="314"/>
                    <a:pt x="78" y="469"/>
                    <a:pt x="78" y="625"/>
                  </a:cubicBezTo>
                  <a:cubicBezTo>
                    <a:pt x="0" y="1092"/>
                    <a:pt x="234" y="1520"/>
                    <a:pt x="662" y="1753"/>
                  </a:cubicBezTo>
                  <a:cubicBezTo>
                    <a:pt x="915" y="1831"/>
                    <a:pt x="1187" y="1870"/>
                    <a:pt x="1459" y="1870"/>
                  </a:cubicBezTo>
                  <a:cubicBezTo>
                    <a:pt x="1732" y="1870"/>
                    <a:pt x="2004" y="1831"/>
                    <a:pt x="2257" y="1753"/>
                  </a:cubicBezTo>
                  <a:cubicBezTo>
                    <a:pt x="2607" y="1637"/>
                    <a:pt x="2568" y="1131"/>
                    <a:pt x="2179" y="1131"/>
                  </a:cubicBezTo>
                  <a:cubicBezTo>
                    <a:pt x="2105" y="1123"/>
                    <a:pt x="2031" y="1120"/>
                    <a:pt x="1957" y="1120"/>
                  </a:cubicBezTo>
                  <a:cubicBezTo>
                    <a:pt x="1755" y="1120"/>
                    <a:pt x="1553" y="1142"/>
                    <a:pt x="1351" y="1142"/>
                  </a:cubicBezTo>
                  <a:cubicBezTo>
                    <a:pt x="1277" y="1142"/>
                    <a:pt x="1203" y="1139"/>
                    <a:pt x="1129" y="1131"/>
                  </a:cubicBezTo>
                  <a:cubicBezTo>
                    <a:pt x="889" y="1104"/>
                    <a:pt x="850" y="951"/>
                    <a:pt x="849" y="769"/>
                  </a:cubicBezTo>
                  <a:lnTo>
                    <a:pt x="849" y="769"/>
                  </a:lnTo>
                  <a:cubicBezTo>
                    <a:pt x="1149" y="666"/>
                    <a:pt x="1476" y="615"/>
                    <a:pt x="1810" y="615"/>
                  </a:cubicBezTo>
                  <a:cubicBezTo>
                    <a:pt x="1894" y="615"/>
                    <a:pt x="1978" y="619"/>
                    <a:pt x="2063" y="625"/>
                  </a:cubicBezTo>
                  <a:cubicBezTo>
                    <a:pt x="2098" y="637"/>
                    <a:pt x="2137" y="642"/>
                    <a:pt x="2176" y="642"/>
                  </a:cubicBezTo>
                  <a:cubicBezTo>
                    <a:pt x="2399" y="642"/>
                    <a:pt x="2650" y="467"/>
                    <a:pt x="2452" y="236"/>
                  </a:cubicBezTo>
                  <a:cubicBezTo>
                    <a:pt x="2300" y="24"/>
                    <a:pt x="2008" y="0"/>
                    <a:pt x="17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73;p18">
              <a:extLst>
                <a:ext uri="{FF2B5EF4-FFF2-40B4-BE49-F238E27FC236}">
                  <a16:creationId xmlns:a16="http://schemas.microsoft.com/office/drawing/2014/main" id="{B6656C5B-3DA7-2423-5C8E-470543C28096}"/>
                </a:ext>
              </a:extLst>
            </p:cNvPr>
            <p:cNvSpPr/>
            <p:nvPr/>
          </p:nvSpPr>
          <p:spPr>
            <a:xfrm>
              <a:off x="7198150" y="1514050"/>
              <a:ext cx="112150" cy="52775"/>
            </a:xfrm>
            <a:custGeom>
              <a:avLst/>
              <a:gdLst/>
              <a:ahLst/>
              <a:cxnLst/>
              <a:rect l="l" t="t" r="r" b="b"/>
              <a:pathLst>
                <a:path w="4486" h="2111" extrusionOk="0">
                  <a:moveTo>
                    <a:pt x="712" y="1"/>
                  </a:moveTo>
                  <a:cubicBezTo>
                    <a:pt x="583" y="1"/>
                    <a:pt x="443" y="83"/>
                    <a:pt x="400" y="213"/>
                  </a:cubicBezTo>
                  <a:cubicBezTo>
                    <a:pt x="0" y="1544"/>
                    <a:pt x="1406" y="2110"/>
                    <a:pt x="2682" y="2110"/>
                  </a:cubicBezTo>
                  <a:cubicBezTo>
                    <a:pt x="3270" y="2110"/>
                    <a:pt x="3831" y="1990"/>
                    <a:pt x="4175" y="1769"/>
                  </a:cubicBezTo>
                  <a:cubicBezTo>
                    <a:pt x="4486" y="1575"/>
                    <a:pt x="4369" y="1108"/>
                    <a:pt x="4019" y="1108"/>
                  </a:cubicBezTo>
                  <a:cubicBezTo>
                    <a:pt x="3945" y="1098"/>
                    <a:pt x="3871" y="1094"/>
                    <a:pt x="3796" y="1094"/>
                  </a:cubicBezTo>
                  <a:cubicBezTo>
                    <a:pt x="3319" y="1094"/>
                    <a:pt x="2822" y="1267"/>
                    <a:pt x="2347" y="1267"/>
                  </a:cubicBezTo>
                  <a:cubicBezTo>
                    <a:pt x="2308" y="1267"/>
                    <a:pt x="2268" y="1266"/>
                    <a:pt x="2229" y="1263"/>
                  </a:cubicBezTo>
                  <a:cubicBezTo>
                    <a:pt x="1451" y="1263"/>
                    <a:pt x="1256" y="796"/>
                    <a:pt x="945" y="174"/>
                  </a:cubicBezTo>
                  <a:cubicBezTo>
                    <a:pt x="910" y="53"/>
                    <a:pt x="815" y="1"/>
                    <a:pt x="7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74;p18">
              <a:extLst>
                <a:ext uri="{FF2B5EF4-FFF2-40B4-BE49-F238E27FC236}">
                  <a16:creationId xmlns:a16="http://schemas.microsoft.com/office/drawing/2014/main" id="{0A6B56E1-47C0-D622-4D20-A7A1091EE145}"/>
                </a:ext>
              </a:extLst>
            </p:cNvPr>
            <p:cNvSpPr/>
            <p:nvPr/>
          </p:nvSpPr>
          <p:spPr>
            <a:xfrm>
              <a:off x="6539300" y="1711075"/>
              <a:ext cx="49225" cy="28175"/>
            </a:xfrm>
            <a:custGeom>
              <a:avLst/>
              <a:gdLst/>
              <a:ahLst/>
              <a:cxnLst/>
              <a:rect l="l" t="t" r="r" b="b"/>
              <a:pathLst>
                <a:path w="1969" h="1127" extrusionOk="0">
                  <a:moveTo>
                    <a:pt x="1570" y="1"/>
                  </a:moveTo>
                  <a:cubicBezTo>
                    <a:pt x="1392" y="1"/>
                    <a:pt x="1203" y="89"/>
                    <a:pt x="1149" y="270"/>
                  </a:cubicBezTo>
                  <a:cubicBezTo>
                    <a:pt x="1149" y="348"/>
                    <a:pt x="1110" y="387"/>
                    <a:pt x="1071" y="465"/>
                  </a:cubicBezTo>
                  <a:cubicBezTo>
                    <a:pt x="1071" y="493"/>
                    <a:pt x="1050" y="501"/>
                    <a:pt x="1054" y="503"/>
                  </a:cubicBezTo>
                  <a:lnTo>
                    <a:pt x="1054" y="503"/>
                  </a:lnTo>
                  <a:cubicBezTo>
                    <a:pt x="863" y="486"/>
                    <a:pt x="639" y="189"/>
                    <a:pt x="487" y="75"/>
                  </a:cubicBezTo>
                  <a:cubicBezTo>
                    <a:pt x="450" y="57"/>
                    <a:pt x="400" y="47"/>
                    <a:pt x="349" y="47"/>
                  </a:cubicBezTo>
                  <a:cubicBezTo>
                    <a:pt x="187" y="47"/>
                    <a:pt x="0" y="142"/>
                    <a:pt x="59" y="348"/>
                  </a:cubicBezTo>
                  <a:cubicBezTo>
                    <a:pt x="215" y="815"/>
                    <a:pt x="643" y="1126"/>
                    <a:pt x="1149" y="1126"/>
                  </a:cubicBezTo>
                  <a:cubicBezTo>
                    <a:pt x="1538" y="1048"/>
                    <a:pt x="1849" y="737"/>
                    <a:pt x="1927" y="348"/>
                  </a:cubicBezTo>
                  <a:cubicBezTo>
                    <a:pt x="1969" y="119"/>
                    <a:pt x="1776" y="1"/>
                    <a:pt x="15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75;p18">
              <a:extLst>
                <a:ext uri="{FF2B5EF4-FFF2-40B4-BE49-F238E27FC236}">
                  <a16:creationId xmlns:a16="http://schemas.microsoft.com/office/drawing/2014/main" id="{4D2F602E-367A-8090-C4EB-0286A6CECFBE}"/>
                </a:ext>
              </a:extLst>
            </p:cNvPr>
            <p:cNvSpPr/>
            <p:nvPr/>
          </p:nvSpPr>
          <p:spPr>
            <a:xfrm>
              <a:off x="6635125" y="1678125"/>
              <a:ext cx="55900" cy="39075"/>
            </a:xfrm>
            <a:custGeom>
              <a:avLst/>
              <a:gdLst/>
              <a:ahLst/>
              <a:cxnLst/>
              <a:rect l="l" t="t" r="r" b="b"/>
              <a:pathLst>
                <a:path w="2236" h="1563" extrusionOk="0">
                  <a:moveTo>
                    <a:pt x="507" y="498"/>
                  </a:moveTo>
                  <a:cubicBezTo>
                    <a:pt x="551" y="498"/>
                    <a:pt x="589" y="504"/>
                    <a:pt x="622" y="515"/>
                  </a:cubicBezTo>
                  <a:lnTo>
                    <a:pt x="622" y="515"/>
                  </a:lnTo>
                  <a:cubicBezTo>
                    <a:pt x="587" y="504"/>
                    <a:pt x="548" y="498"/>
                    <a:pt x="507" y="498"/>
                  </a:cubicBezTo>
                  <a:close/>
                  <a:moveTo>
                    <a:pt x="1727" y="1"/>
                  </a:moveTo>
                  <a:cubicBezTo>
                    <a:pt x="1608" y="1"/>
                    <a:pt x="1488" y="36"/>
                    <a:pt x="1402" y="109"/>
                  </a:cubicBezTo>
                  <a:cubicBezTo>
                    <a:pt x="1246" y="304"/>
                    <a:pt x="1129" y="498"/>
                    <a:pt x="1013" y="732"/>
                  </a:cubicBezTo>
                  <a:cubicBezTo>
                    <a:pt x="955" y="829"/>
                    <a:pt x="906" y="868"/>
                    <a:pt x="843" y="878"/>
                  </a:cubicBezTo>
                  <a:lnTo>
                    <a:pt x="843" y="878"/>
                  </a:lnTo>
                  <a:cubicBezTo>
                    <a:pt x="839" y="829"/>
                    <a:pt x="830" y="780"/>
                    <a:pt x="818" y="732"/>
                  </a:cubicBezTo>
                  <a:cubicBezTo>
                    <a:pt x="799" y="656"/>
                    <a:pt x="762" y="599"/>
                    <a:pt x="711" y="560"/>
                  </a:cubicBezTo>
                  <a:lnTo>
                    <a:pt x="711" y="560"/>
                  </a:lnTo>
                  <a:cubicBezTo>
                    <a:pt x="644" y="442"/>
                    <a:pt x="553" y="337"/>
                    <a:pt x="438" y="337"/>
                  </a:cubicBezTo>
                  <a:cubicBezTo>
                    <a:pt x="423" y="337"/>
                    <a:pt x="407" y="339"/>
                    <a:pt x="390" y="343"/>
                  </a:cubicBezTo>
                  <a:cubicBezTo>
                    <a:pt x="196" y="343"/>
                    <a:pt x="79" y="498"/>
                    <a:pt x="79" y="693"/>
                  </a:cubicBezTo>
                  <a:cubicBezTo>
                    <a:pt x="79" y="696"/>
                    <a:pt x="80" y="699"/>
                    <a:pt x="80" y="702"/>
                  </a:cubicBezTo>
                  <a:lnTo>
                    <a:pt x="80" y="702"/>
                  </a:lnTo>
                  <a:cubicBezTo>
                    <a:pt x="79" y="712"/>
                    <a:pt x="79" y="722"/>
                    <a:pt x="79" y="732"/>
                  </a:cubicBezTo>
                  <a:cubicBezTo>
                    <a:pt x="79" y="849"/>
                    <a:pt x="79" y="965"/>
                    <a:pt x="40" y="1121"/>
                  </a:cubicBezTo>
                  <a:cubicBezTo>
                    <a:pt x="1" y="1277"/>
                    <a:pt x="118" y="1432"/>
                    <a:pt x="273" y="1471"/>
                  </a:cubicBezTo>
                  <a:cubicBezTo>
                    <a:pt x="423" y="1531"/>
                    <a:pt x="585" y="1562"/>
                    <a:pt x="747" y="1562"/>
                  </a:cubicBezTo>
                  <a:cubicBezTo>
                    <a:pt x="1005" y="1562"/>
                    <a:pt x="1264" y="1483"/>
                    <a:pt x="1480" y="1316"/>
                  </a:cubicBezTo>
                  <a:cubicBezTo>
                    <a:pt x="1713" y="1082"/>
                    <a:pt x="1947" y="771"/>
                    <a:pt x="2102" y="459"/>
                  </a:cubicBezTo>
                  <a:cubicBezTo>
                    <a:pt x="2236" y="166"/>
                    <a:pt x="1985" y="1"/>
                    <a:pt x="17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76;p18">
              <a:extLst>
                <a:ext uri="{FF2B5EF4-FFF2-40B4-BE49-F238E27FC236}">
                  <a16:creationId xmlns:a16="http://schemas.microsoft.com/office/drawing/2014/main" id="{30B7DFBA-64CE-381D-F7A5-1597C0A47B2F}"/>
                </a:ext>
              </a:extLst>
            </p:cNvPr>
            <p:cNvSpPr/>
            <p:nvPr/>
          </p:nvSpPr>
          <p:spPr>
            <a:xfrm>
              <a:off x="6734375" y="1651050"/>
              <a:ext cx="46700" cy="31775"/>
            </a:xfrm>
            <a:custGeom>
              <a:avLst/>
              <a:gdLst/>
              <a:ahLst/>
              <a:cxnLst/>
              <a:rect l="l" t="t" r="r" b="b"/>
              <a:pathLst>
                <a:path w="1868" h="1271" extrusionOk="0">
                  <a:moveTo>
                    <a:pt x="576" y="0"/>
                  </a:moveTo>
                  <a:cubicBezTo>
                    <a:pt x="449" y="0"/>
                    <a:pt x="330" y="69"/>
                    <a:pt x="311" y="219"/>
                  </a:cubicBezTo>
                  <a:cubicBezTo>
                    <a:pt x="311" y="453"/>
                    <a:pt x="0" y="609"/>
                    <a:pt x="78" y="881"/>
                  </a:cubicBezTo>
                  <a:cubicBezTo>
                    <a:pt x="117" y="1114"/>
                    <a:pt x="311" y="1270"/>
                    <a:pt x="545" y="1270"/>
                  </a:cubicBezTo>
                  <a:cubicBezTo>
                    <a:pt x="740" y="1270"/>
                    <a:pt x="934" y="1231"/>
                    <a:pt x="1129" y="1192"/>
                  </a:cubicBezTo>
                  <a:cubicBezTo>
                    <a:pt x="1362" y="1114"/>
                    <a:pt x="1596" y="959"/>
                    <a:pt x="1751" y="764"/>
                  </a:cubicBezTo>
                  <a:cubicBezTo>
                    <a:pt x="1868" y="570"/>
                    <a:pt x="1868" y="336"/>
                    <a:pt x="1751" y="142"/>
                  </a:cubicBezTo>
                  <a:cubicBezTo>
                    <a:pt x="1667" y="58"/>
                    <a:pt x="1561" y="17"/>
                    <a:pt x="1459" y="17"/>
                  </a:cubicBezTo>
                  <a:cubicBezTo>
                    <a:pt x="1324" y="17"/>
                    <a:pt x="1195" y="87"/>
                    <a:pt x="1129" y="219"/>
                  </a:cubicBezTo>
                  <a:cubicBezTo>
                    <a:pt x="1090" y="258"/>
                    <a:pt x="1051" y="336"/>
                    <a:pt x="1051" y="414"/>
                  </a:cubicBezTo>
                  <a:lnTo>
                    <a:pt x="1051" y="453"/>
                  </a:lnTo>
                  <a:cubicBezTo>
                    <a:pt x="1051" y="483"/>
                    <a:pt x="1028" y="512"/>
                    <a:pt x="1017" y="542"/>
                  </a:cubicBezTo>
                  <a:lnTo>
                    <a:pt x="1017" y="542"/>
                  </a:lnTo>
                  <a:cubicBezTo>
                    <a:pt x="1017" y="542"/>
                    <a:pt x="1017" y="542"/>
                    <a:pt x="1017" y="542"/>
                  </a:cubicBezTo>
                  <a:lnTo>
                    <a:pt x="1017" y="542"/>
                  </a:lnTo>
                  <a:cubicBezTo>
                    <a:pt x="1008" y="542"/>
                    <a:pt x="983" y="567"/>
                    <a:pt x="985" y="575"/>
                  </a:cubicBezTo>
                  <a:lnTo>
                    <a:pt x="985" y="575"/>
                  </a:lnTo>
                  <a:cubicBezTo>
                    <a:pt x="955" y="586"/>
                    <a:pt x="925" y="609"/>
                    <a:pt x="895" y="609"/>
                  </a:cubicBezTo>
                  <a:cubicBezTo>
                    <a:pt x="874" y="616"/>
                    <a:pt x="852" y="622"/>
                    <a:pt x="830" y="626"/>
                  </a:cubicBezTo>
                  <a:lnTo>
                    <a:pt x="830" y="626"/>
                  </a:lnTo>
                  <a:cubicBezTo>
                    <a:pt x="895" y="512"/>
                    <a:pt x="895" y="366"/>
                    <a:pt x="895" y="219"/>
                  </a:cubicBezTo>
                  <a:cubicBezTo>
                    <a:pt x="855" y="79"/>
                    <a:pt x="711" y="0"/>
                    <a:pt x="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77;p18">
              <a:extLst>
                <a:ext uri="{FF2B5EF4-FFF2-40B4-BE49-F238E27FC236}">
                  <a16:creationId xmlns:a16="http://schemas.microsoft.com/office/drawing/2014/main" id="{A2DE1048-9C10-745A-950C-4084B0288A4C}"/>
                </a:ext>
              </a:extLst>
            </p:cNvPr>
            <p:cNvSpPr/>
            <p:nvPr/>
          </p:nvSpPr>
          <p:spPr>
            <a:xfrm>
              <a:off x="6840400" y="1616475"/>
              <a:ext cx="58950" cy="38800"/>
            </a:xfrm>
            <a:custGeom>
              <a:avLst/>
              <a:gdLst/>
              <a:ahLst/>
              <a:cxnLst/>
              <a:rect l="l" t="t" r="r" b="b"/>
              <a:pathLst>
                <a:path w="2358" h="1552" extrusionOk="0">
                  <a:moveTo>
                    <a:pt x="1946" y="0"/>
                  </a:moveTo>
                  <a:cubicBezTo>
                    <a:pt x="1787" y="0"/>
                    <a:pt x="1617" y="69"/>
                    <a:pt x="1518" y="202"/>
                  </a:cubicBezTo>
                  <a:cubicBezTo>
                    <a:pt x="1402" y="396"/>
                    <a:pt x="1402" y="668"/>
                    <a:pt x="1246" y="863"/>
                  </a:cubicBezTo>
                  <a:cubicBezTo>
                    <a:pt x="1244" y="865"/>
                    <a:pt x="1242" y="867"/>
                    <a:pt x="1241" y="869"/>
                  </a:cubicBezTo>
                  <a:lnTo>
                    <a:pt x="1241" y="869"/>
                  </a:lnTo>
                  <a:cubicBezTo>
                    <a:pt x="1237" y="866"/>
                    <a:pt x="1227" y="863"/>
                    <a:pt x="1207" y="863"/>
                  </a:cubicBezTo>
                  <a:cubicBezTo>
                    <a:pt x="1088" y="816"/>
                    <a:pt x="970" y="768"/>
                    <a:pt x="860" y="712"/>
                  </a:cubicBezTo>
                  <a:lnTo>
                    <a:pt x="860" y="712"/>
                  </a:lnTo>
                  <a:cubicBezTo>
                    <a:pt x="900" y="654"/>
                    <a:pt x="951" y="611"/>
                    <a:pt x="1012" y="591"/>
                  </a:cubicBezTo>
                  <a:cubicBezTo>
                    <a:pt x="1045" y="558"/>
                    <a:pt x="1185" y="472"/>
                    <a:pt x="1164" y="466"/>
                  </a:cubicBezTo>
                  <a:lnTo>
                    <a:pt x="1164" y="466"/>
                  </a:lnTo>
                  <a:cubicBezTo>
                    <a:pt x="1398" y="397"/>
                    <a:pt x="1350" y="7"/>
                    <a:pt x="1090" y="7"/>
                  </a:cubicBezTo>
                  <a:cubicBezTo>
                    <a:pt x="1062" y="5"/>
                    <a:pt x="1034" y="4"/>
                    <a:pt x="1005" y="4"/>
                  </a:cubicBezTo>
                  <a:cubicBezTo>
                    <a:pt x="533" y="4"/>
                    <a:pt x="113" y="308"/>
                    <a:pt x="40" y="785"/>
                  </a:cubicBezTo>
                  <a:cubicBezTo>
                    <a:pt x="1" y="902"/>
                    <a:pt x="40" y="1058"/>
                    <a:pt x="156" y="1097"/>
                  </a:cubicBezTo>
                  <a:cubicBezTo>
                    <a:pt x="497" y="1324"/>
                    <a:pt x="859" y="1551"/>
                    <a:pt x="1242" y="1551"/>
                  </a:cubicBezTo>
                  <a:cubicBezTo>
                    <a:pt x="1383" y="1551"/>
                    <a:pt x="1527" y="1520"/>
                    <a:pt x="1674" y="1447"/>
                  </a:cubicBezTo>
                  <a:cubicBezTo>
                    <a:pt x="2024" y="1213"/>
                    <a:pt x="2258" y="824"/>
                    <a:pt x="2336" y="396"/>
                  </a:cubicBezTo>
                  <a:cubicBezTo>
                    <a:pt x="2358" y="127"/>
                    <a:pt x="2161" y="0"/>
                    <a:pt x="19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78;p18">
              <a:extLst>
                <a:ext uri="{FF2B5EF4-FFF2-40B4-BE49-F238E27FC236}">
                  <a16:creationId xmlns:a16="http://schemas.microsoft.com/office/drawing/2014/main" id="{FA12EE1A-3901-08C1-965A-76F39A28A7CC}"/>
                </a:ext>
              </a:extLst>
            </p:cNvPr>
            <p:cNvSpPr/>
            <p:nvPr/>
          </p:nvSpPr>
          <p:spPr>
            <a:xfrm>
              <a:off x="6987300" y="1589025"/>
              <a:ext cx="47700" cy="36775"/>
            </a:xfrm>
            <a:custGeom>
              <a:avLst/>
              <a:gdLst/>
              <a:ahLst/>
              <a:cxnLst/>
              <a:rect l="l" t="t" r="r" b="b"/>
              <a:pathLst>
                <a:path w="1908" h="1471" extrusionOk="0">
                  <a:moveTo>
                    <a:pt x="974" y="860"/>
                  </a:moveTo>
                  <a:cubicBezTo>
                    <a:pt x="974" y="864"/>
                    <a:pt x="974" y="868"/>
                    <a:pt x="974" y="871"/>
                  </a:cubicBezTo>
                  <a:cubicBezTo>
                    <a:pt x="957" y="888"/>
                    <a:pt x="941" y="897"/>
                    <a:pt x="936" y="897"/>
                  </a:cubicBezTo>
                  <a:cubicBezTo>
                    <a:pt x="931" y="897"/>
                    <a:pt x="938" y="886"/>
                    <a:pt x="974" y="860"/>
                  </a:cubicBezTo>
                  <a:close/>
                  <a:moveTo>
                    <a:pt x="1290" y="1"/>
                  </a:moveTo>
                  <a:cubicBezTo>
                    <a:pt x="1248" y="1"/>
                    <a:pt x="1207" y="6"/>
                    <a:pt x="1168" y="15"/>
                  </a:cubicBezTo>
                  <a:cubicBezTo>
                    <a:pt x="1012" y="54"/>
                    <a:pt x="935" y="210"/>
                    <a:pt x="935" y="366"/>
                  </a:cubicBezTo>
                  <a:cubicBezTo>
                    <a:pt x="935" y="521"/>
                    <a:pt x="974" y="638"/>
                    <a:pt x="974" y="794"/>
                  </a:cubicBezTo>
                  <a:cubicBezTo>
                    <a:pt x="974" y="794"/>
                    <a:pt x="974" y="810"/>
                    <a:pt x="974" y="833"/>
                  </a:cubicBezTo>
                  <a:cubicBezTo>
                    <a:pt x="920" y="806"/>
                    <a:pt x="866" y="760"/>
                    <a:pt x="876" y="760"/>
                  </a:cubicBezTo>
                  <a:lnTo>
                    <a:pt x="876" y="760"/>
                  </a:lnTo>
                  <a:cubicBezTo>
                    <a:pt x="881" y="760"/>
                    <a:pt x="898" y="770"/>
                    <a:pt x="935" y="794"/>
                  </a:cubicBezTo>
                  <a:lnTo>
                    <a:pt x="857" y="716"/>
                  </a:lnTo>
                  <a:lnTo>
                    <a:pt x="818" y="677"/>
                  </a:lnTo>
                  <a:lnTo>
                    <a:pt x="818" y="622"/>
                  </a:lnTo>
                  <a:cubicBezTo>
                    <a:pt x="818" y="622"/>
                    <a:pt x="818" y="606"/>
                    <a:pt x="818" y="560"/>
                  </a:cubicBezTo>
                  <a:cubicBezTo>
                    <a:pt x="818" y="549"/>
                    <a:pt x="821" y="531"/>
                    <a:pt x="825" y="514"/>
                  </a:cubicBezTo>
                  <a:lnTo>
                    <a:pt x="825" y="514"/>
                  </a:lnTo>
                  <a:cubicBezTo>
                    <a:pt x="857" y="477"/>
                    <a:pt x="857" y="441"/>
                    <a:pt x="857" y="405"/>
                  </a:cubicBezTo>
                  <a:cubicBezTo>
                    <a:pt x="887" y="374"/>
                    <a:pt x="894" y="344"/>
                    <a:pt x="877" y="314"/>
                  </a:cubicBezTo>
                  <a:lnTo>
                    <a:pt x="877" y="314"/>
                  </a:lnTo>
                  <a:cubicBezTo>
                    <a:pt x="924" y="142"/>
                    <a:pt x="748" y="47"/>
                    <a:pt x="583" y="47"/>
                  </a:cubicBezTo>
                  <a:cubicBezTo>
                    <a:pt x="557" y="47"/>
                    <a:pt x="531" y="49"/>
                    <a:pt x="507" y="54"/>
                  </a:cubicBezTo>
                  <a:lnTo>
                    <a:pt x="507" y="15"/>
                  </a:lnTo>
                  <a:lnTo>
                    <a:pt x="429" y="15"/>
                  </a:lnTo>
                  <a:cubicBezTo>
                    <a:pt x="351" y="54"/>
                    <a:pt x="312" y="54"/>
                    <a:pt x="273" y="93"/>
                  </a:cubicBezTo>
                  <a:cubicBezTo>
                    <a:pt x="195" y="171"/>
                    <a:pt x="117" y="249"/>
                    <a:pt x="78" y="327"/>
                  </a:cubicBezTo>
                  <a:cubicBezTo>
                    <a:pt x="1" y="482"/>
                    <a:pt x="1" y="677"/>
                    <a:pt x="78" y="833"/>
                  </a:cubicBezTo>
                  <a:cubicBezTo>
                    <a:pt x="195" y="1066"/>
                    <a:pt x="390" y="1300"/>
                    <a:pt x="701" y="1377"/>
                  </a:cubicBezTo>
                  <a:cubicBezTo>
                    <a:pt x="826" y="1440"/>
                    <a:pt x="956" y="1471"/>
                    <a:pt x="1086" y="1471"/>
                  </a:cubicBezTo>
                  <a:cubicBezTo>
                    <a:pt x="1280" y="1471"/>
                    <a:pt x="1472" y="1401"/>
                    <a:pt x="1635" y="1261"/>
                  </a:cubicBezTo>
                  <a:cubicBezTo>
                    <a:pt x="1907" y="910"/>
                    <a:pt x="1907" y="443"/>
                    <a:pt x="1635" y="132"/>
                  </a:cubicBezTo>
                  <a:cubicBezTo>
                    <a:pt x="1547" y="45"/>
                    <a:pt x="1416" y="1"/>
                    <a:pt x="12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79;p18">
              <a:extLst>
                <a:ext uri="{FF2B5EF4-FFF2-40B4-BE49-F238E27FC236}">
                  <a16:creationId xmlns:a16="http://schemas.microsoft.com/office/drawing/2014/main" id="{C476D6B4-8FE6-E637-2B5C-54B0EAFE28FB}"/>
                </a:ext>
              </a:extLst>
            </p:cNvPr>
            <p:cNvSpPr/>
            <p:nvPr/>
          </p:nvSpPr>
          <p:spPr>
            <a:xfrm>
              <a:off x="7063175" y="1567850"/>
              <a:ext cx="49650" cy="32950"/>
            </a:xfrm>
            <a:custGeom>
              <a:avLst/>
              <a:gdLst/>
              <a:ahLst/>
              <a:cxnLst/>
              <a:rect l="l" t="t" r="r" b="b"/>
              <a:pathLst>
                <a:path w="1986" h="1318" extrusionOk="0">
                  <a:moveTo>
                    <a:pt x="507" y="551"/>
                  </a:moveTo>
                  <a:lnTo>
                    <a:pt x="507" y="590"/>
                  </a:lnTo>
                  <a:cubicBezTo>
                    <a:pt x="529" y="613"/>
                    <a:pt x="555" y="631"/>
                    <a:pt x="584" y="646"/>
                  </a:cubicBezTo>
                  <a:lnTo>
                    <a:pt x="584" y="646"/>
                  </a:lnTo>
                  <a:cubicBezTo>
                    <a:pt x="569" y="641"/>
                    <a:pt x="555" y="635"/>
                    <a:pt x="541" y="628"/>
                  </a:cubicBezTo>
                  <a:lnTo>
                    <a:pt x="541" y="628"/>
                  </a:lnTo>
                  <a:cubicBezTo>
                    <a:pt x="567" y="650"/>
                    <a:pt x="585" y="668"/>
                    <a:pt x="585" y="668"/>
                  </a:cubicBezTo>
                  <a:cubicBezTo>
                    <a:pt x="585" y="668"/>
                    <a:pt x="507" y="707"/>
                    <a:pt x="585" y="707"/>
                  </a:cubicBezTo>
                  <a:cubicBezTo>
                    <a:pt x="662" y="707"/>
                    <a:pt x="740" y="823"/>
                    <a:pt x="779" y="823"/>
                  </a:cubicBezTo>
                  <a:cubicBezTo>
                    <a:pt x="795" y="823"/>
                    <a:pt x="809" y="819"/>
                    <a:pt x="823" y="811"/>
                  </a:cubicBezTo>
                  <a:lnTo>
                    <a:pt x="823" y="811"/>
                  </a:lnTo>
                  <a:cubicBezTo>
                    <a:pt x="833" y="826"/>
                    <a:pt x="843" y="842"/>
                    <a:pt x="854" y="858"/>
                  </a:cubicBezTo>
                  <a:lnTo>
                    <a:pt x="854" y="858"/>
                  </a:lnTo>
                  <a:cubicBezTo>
                    <a:pt x="848" y="866"/>
                    <a:pt x="838" y="907"/>
                    <a:pt x="840" y="907"/>
                  </a:cubicBezTo>
                  <a:cubicBezTo>
                    <a:pt x="841" y="907"/>
                    <a:pt x="846" y="895"/>
                    <a:pt x="857" y="862"/>
                  </a:cubicBezTo>
                  <a:cubicBezTo>
                    <a:pt x="857" y="823"/>
                    <a:pt x="896" y="785"/>
                    <a:pt x="896" y="746"/>
                  </a:cubicBezTo>
                  <a:cubicBezTo>
                    <a:pt x="899" y="739"/>
                    <a:pt x="902" y="733"/>
                    <a:pt x="905" y="727"/>
                  </a:cubicBezTo>
                  <a:lnTo>
                    <a:pt x="905" y="727"/>
                  </a:lnTo>
                  <a:cubicBezTo>
                    <a:pt x="877" y="758"/>
                    <a:pt x="852" y="793"/>
                    <a:pt x="823" y="811"/>
                  </a:cubicBezTo>
                  <a:lnTo>
                    <a:pt x="823" y="811"/>
                  </a:lnTo>
                  <a:cubicBezTo>
                    <a:pt x="794" y="767"/>
                    <a:pt x="765" y="724"/>
                    <a:pt x="736" y="681"/>
                  </a:cubicBezTo>
                  <a:lnTo>
                    <a:pt x="736" y="681"/>
                  </a:lnTo>
                  <a:cubicBezTo>
                    <a:pt x="735" y="681"/>
                    <a:pt x="734" y="681"/>
                    <a:pt x="734" y="681"/>
                  </a:cubicBezTo>
                  <a:cubicBezTo>
                    <a:pt x="682" y="681"/>
                    <a:pt x="630" y="669"/>
                    <a:pt x="584" y="646"/>
                  </a:cubicBezTo>
                  <a:lnTo>
                    <a:pt x="584" y="646"/>
                  </a:lnTo>
                  <a:cubicBezTo>
                    <a:pt x="626" y="660"/>
                    <a:pt x="667" y="668"/>
                    <a:pt x="701" y="668"/>
                  </a:cubicBezTo>
                  <a:lnTo>
                    <a:pt x="507" y="551"/>
                  </a:lnTo>
                  <a:close/>
                  <a:moveTo>
                    <a:pt x="745" y="425"/>
                  </a:moveTo>
                  <a:cubicBezTo>
                    <a:pt x="840" y="425"/>
                    <a:pt x="937" y="462"/>
                    <a:pt x="1005" y="538"/>
                  </a:cubicBezTo>
                  <a:lnTo>
                    <a:pt x="1005" y="538"/>
                  </a:lnTo>
                  <a:cubicBezTo>
                    <a:pt x="1015" y="522"/>
                    <a:pt x="1024" y="506"/>
                    <a:pt x="1032" y="488"/>
                  </a:cubicBezTo>
                  <a:lnTo>
                    <a:pt x="1032" y="488"/>
                  </a:lnTo>
                  <a:cubicBezTo>
                    <a:pt x="1032" y="489"/>
                    <a:pt x="1032" y="491"/>
                    <a:pt x="1032" y="493"/>
                  </a:cubicBezTo>
                  <a:lnTo>
                    <a:pt x="1032" y="493"/>
                  </a:lnTo>
                  <a:lnTo>
                    <a:pt x="1005" y="538"/>
                  </a:lnTo>
                  <a:lnTo>
                    <a:pt x="1005" y="538"/>
                  </a:lnTo>
                  <a:cubicBezTo>
                    <a:pt x="1005" y="538"/>
                    <a:pt x="1005" y="538"/>
                    <a:pt x="1005" y="538"/>
                  </a:cubicBezTo>
                  <a:lnTo>
                    <a:pt x="1005" y="538"/>
                  </a:lnTo>
                  <a:cubicBezTo>
                    <a:pt x="998" y="548"/>
                    <a:pt x="990" y="558"/>
                    <a:pt x="983" y="567"/>
                  </a:cubicBezTo>
                  <a:lnTo>
                    <a:pt x="983" y="567"/>
                  </a:lnTo>
                  <a:cubicBezTo>
                    <a:pt x="981" y="565"/>
                    <a:pt x="980" y="564"/>
                    <a:pt x="979" y="564"/>
                  </a:cubicBezTo>
                  <a:lnTo>
                    <a:pt x="979" y="564"/>
                  </a:lnTo>
                  <a:cubicBezTo>
                    <a:pt x="977" y="564"/>
                    <a:pt x="975" y="568"/>
                    <a:pt x="974" y="577"/>
                  </a:cubicBezTo>
                  <a:lnTo>
                    <a:pt x="974" y="577"/>
                  </a:lnTo>
                  <a:cubicBezTo>
                    <a:pt x="968" y="583"/>
                    <a:pt x="962" y="589"/>
                    <a:pt x="956" y="595"/>
                  </a:cubicBezTo>
                  <a:lnTo>
                    <a:pt x="956" y="595"/>
                  </a:lnTo>
                  <a:cubicBezTo>
                    <a:pt x="845" y="569"/>
                    <a:pt x="734" y="534"/>
                    <a:pt x="624" y="512"/>
                  </a:cubicBezTo>
                  <a:lnTo>
                    <a:pt x="624" y="512"/>
                  </a:lnTo>
                  <a:cubicBezTo>
                    <a:pt x="661" y="568"/>
                    <a:pt x="699" y="625"/>
                    <a:pt x="736" y="681"/>
                  </a:cubicBezTo>
                  <a:lnTo>
                    <a:pt x="736" y="681"/>
                  </a:lnTo>
                  <a:cubicBezTo>
                    <a:pt x="815" y="680"/>
                    <a:pt x="894" y="652"/>
                    <a:pt x="956" y="595"/>
                  </a:cubicBezTo>
                  <a:lnTo>
                    <a:pt x="956" y="595"/>
                  </a:lnTo>
                  <a:cubicBezTo>
                    <a:pt x="960" y="596"/>
                    <a:pt x="963" y="597"/>
                    <a:pt x="967" y="597"/>
                  </a:cubicBezTo>
                  <a:lnTo>
                    <a:pt x="967" y="597"/>
                  </a:lnTo>
                  <a:cubicBezTo>
                    <a:pt x="938" y="631"/>
                    <a:pt x="933" y="666"/>
                    <a:pt x="905" y="727"/>
                  </a:cubicBezTo>
                  <a:lnTo>
                    <a:pt x="905" y="727"/>
                  </a:lnTo>
                  <a:cubicBezTo>
                    <a:pt x="926" y="703"/>
                    <a:pt x="947" y="681"/>
                    <a:pt x="974" y="668"/>
                  </a:cubicBezTo>
                  <a:cubicBezTo>
                    <a:pt x="989" y="653"/>
                    <a:pt x="992" y="625"/>
                    <a:pt x="991" y="603"/>
                  </a:cubicBezTo>
                  <a:lnTo>
                    <a:pt x="991" y="603"/>
                  </a:lnTo>
                  <a:cubicBezTo>
                    <a:pt x="1011" y="607"/>
                    <a:pt x="1032" y="611"/>
                    <a:pt x="1052" y="615"/>
                  </a:cubicBezTo>
                  <a:lnTo>
                    <a:pt x="1052" y="615"/>
                  </a:lnTo>
                  <a:cubicBezTo>
                    <a:pt x="1051" y="609"/>
                    <a:pt x="1049" y="604"/>
                    <a:pt x="1047" y="599"/>
                  </a:cubicBezTo>
                  <a:lnTo>
                    <a:pt x="1047" y="599"/>
                  </a:lnTo>
                  <a:cubicBezTo>
                    <a:pt x="1039" y="584"/>
                    <a:pt x="1030" y="569"/>
                    <a:pt x="1020" y="556"/>
                  </a:cubicBezTo>
                  <a:lnTo>
                    <a:pt x="1020" y="556"/>
                  </a:lnTo>
                  <a:cubicBezTo>
                    <a:pt x="1010" y="565"/>
                    <a:pt x="999" y="574"/>
                    <a:pt x="988" y="581"/>
                  </a:cubicBezTo>
                  <a:lnTo>
                    <a:pt x="988" y="581"/>
                  </a:lnTo>
                  <a:cubicBezTo>
                    <a:pt x="987" y="578"/>
                    <a:pt x="986" y="574"/>
                    <a:pt x="985" y="572"/>
                  </a:cubicBezTo>
                  <a:lnTo>
                    <a:pt x="985" y="572"/>
                  </a:lnTo>
                  <a:lnTo>
                    <a:pt x="1005" y="538"/>
                  </a:lnTo>
                  <a:lnTo>
                    <a:pt x="1005" y="538"/>
                  </a:lnTo>
                  <a:cubicBezTo>
                    <a:pt x="1010" y="544"/>
                    <a:pt x="1015" y="550"/>
                    <a:pt x="1020" y="556"/>
                  </a:cubicBezTo>
                  <a:lnTo>
                    <a:pt x="1020" y="556"/>
                  </a:lnTo>
                  <a:cubicBezTo>
                    <a:pt x="1025" y="552"/>
                    <a:pt x="1031" y="547"/>
                    <a:pt x="1035" y="542"/>
                  </a:cubicBezTo>
                  <a:lnTo>
                    <a:pt x="1035" y="542"/>
                  </a:lnTo>
                  <a:cubicBezTo>
                    <a:pt x="1038" y="560"/>
                    <a:pt x="1042" y="579"/>
                    <a:pt x="1047" y="599"/>
                  </a:cubicBezTo>
                  <a:lnTo>
                    <a:pt x="1047" y="599"/>
                  </a:lnTo>
                  <a:cubicBezTo>
                    <a:pt x="1050" y="604"/>
                    <a:pt x="1053" y="610"/>
                    <a:pt x="1056" y="615"/>
                  </a:cubicBezTo>
                  <a:lnTo>
                    <a:pt x="1056" y="615"/>
                  </a:lnTo>
                  <a:cubicBezTo>
                    <a:pt x="1055" y="615"/>
                    <a:pt x="1053" y="615"/>
                    <a:pt x="1052" y="615"/>
                  </a:cubicBezTo>
                  <a:lnTo>
                    <a:pt x="1052" y="615"/>
                  </a:lnTo>
                  <a:cubicBezTo>
                    <a:pt x="1060" y="638"/>
                    <a:pt x="1069" y="662"/>
                    <a:pt x="1081" y="687"/>
                  </a:cubicBezTo>
                  <a:lnTo>
                    <a:pt x="1081" y="687"/>
                  </a:lnTo>
                  <a:cubicBezTo>
                    <a:pt x="1081" y="688"/>
                    <a:pt x="1082" y="689"/>
                    <a:pt x="1082" y="690"/>
                  </a:cubicBezTo>
                  <a:lnTo>
                    <a:pt x="1082" y="690"/>
                  </a:lnTo>
                  <a:cubicBezTo>
                    <a:pt x="1078" y="683"/>
                    <a:pt x="1076" y="681"/>
                    <a:pt x="1074" y="681"/>
                  </a:cubicBezTo>
                  <a:lnTo>
                    <a:pt x="1074" y="681"/>
                  </a:lnTo>
                  <a:cubicBezTo>
                    <a:pt x="1070" y="681"/>
                    <a:pt x="1081" y="720"/>
                    <a:pt x="1087" y="753"/>
                  </a:cubicBezTo>
                  <a:lnTo>
                    <a:pt x="1087" y="753"/>
                  </a:lnTo>
                  <a:cubicBezTo>
                    <a:pt x="1088" y="751"/>
                    <a:pt x="1089" y="748"/>
                    <a:pt x="1090" y="746"/>
                  </a:cubicBezTo>
                  <a:lnTo>
                    <a:pt x="1090" y="746"/>
                  </a:lnTo>
                  <a:cubicBezTo>
                    <a:pt x="1090" y="751"/>
                    <a:pt x="1090" y="757"/>
                    <a:pt x="1088" y="763"/>
                  </a:cubicBezTo>
                  <a:lnTo>
                    <a:pt x="1088" y="763"/>
                  </a:lnTo>
                  <a:cubicBezTo>
                    <a:pt x="1088" y="760"/>
                    <a:pt x="1087" y="757"/>
                    <a:pt x="1087" y="753"/>
                  </a:cubicBezTo>
                  <a:lnTo>
                    <a:pt x="1087" y="753"/>
                  </a:lnTo>
                  <a:cubicBezTo>
                    <a:pt x="1074" y="780"/>
                    <a:pt x="1072" y="791"/>
                    <a:pt x="1074" y="791"/>
                  </a:cubicBezTo>
                  <a:cubicBezTo>
                    <a:pt x="1077" y="791"/>
                    <a:pt x="1084" y="778"/>
                    <a:pt x="1088" y="763"/>
                  </a:cubicBezTo>
                  <a:lnTo>
                    <a:pt x="1088" y="763"/>
                  </a:lnTo>
                  <a:cubicBezTo>
                    <a:pt x="1090" y="771"/>
                    <a:pt x="1090" y="779"/>
                    <a:pt x="1090" y="785"/>
                  </a:cubicBezTo>
                  <a:cubicBezTo>
                    <a:pt x="1072" y="989"/>
                    <a:pt x="920" y="1087"/>
                    <a:pt x="767" y="1087"/>
                  </a:cubicBezTo>
                  <a:cubicBezTo>
                    <a:pt x="599" y="1087"/>
                    <a:pt x="429" y="969"/>
                    <a:pt x="429" y="746"/>
                  </a:cubicBezTo>
                  <a:cubicBezTo>
                    <a:pt x="429" y="682"/>
                    <a:pt x="443" y="628"/>
                    <a:pt x="466" y="583"/>
                  </a:cubicBezTo>
                  <a:lnTo>
                    <a:pt x="466" y="583"/>
                  </a:lnTo>
                  <a:cubicBezTo>
                    <a:pt x="490" y="601"/>
                    <a:pt x="515" y="616"/>
                    <a:pt x="541" y="628"/>
                  </a:cubicBezTo>
                  <a:lnTo>
                    <a:pt x="541" y="628"/>
                  </a:lnTo>
                  <a:cubicBezTo>
                    <a:pt x="521" y="612"/>
                    <a:pt x="497" y="592"/>
                    <a:pt x="471" y="575"/>
                  </a:cubicBezTo>
                  <a:lnTo>
                    <a:pt x="471" y="575"/>
                  </a:lnTo>
                  <a:cubicBezTo>
                    <a:pt x="528" y="475"/>
                    <a:pt x="635" y="425"/>
                    <a:pt x="745" y="425"/>
                  </a:cubicBezTo>
                  <a:close/>
                  <a:moveTo>
                    <a:pt x="689" y="1"/>
                  </a:moveTo>
                  <a:cubicBezTo>
                    <a:pt x="579" y="1"/>
                    <a:pt x="473" y="40"/>
                    <a:pt x="390" y="123"/>
                  </a:cubicBezTo>
                  <a:cubicBezTo>
                    <a:pt x="273" y="279"/>
                    <a:pt x="157" y="473"/>
                    <a:pt x="118" y="668"/>
                  </a:cubicBezTo>
                  <a:cubicBezTo>
                    <a:pt x="1" y="823"/>
                    <a:pt x="118" y="1057"/>
                    <a:pt x="312" y="1096"/>
                  </a:cubicBezTo>
                  <a:cubicBezTo>
                    <a:pt x="576" y="1192"/>
                    <a:pt x="914" y="1317"/>
                    <a:pt x="1226" y="1317"/>
                  </a:cubicBezTo>
                  <a:cubicBezTo>
                    <a:pt x="1419" y="1317"/>
                    <a:pt x="1603" y="1269"/>
                    <a:pt x="1752" y="1135"/>
                  </a:cubicBezTo>
                  <a:cubicBezTo>
                    <a:pt x="1947" y="862"/>
                    <a:pt x="1986" y="512"/>
                    <a:pt x="1830" y="201"/>
                  </a:cubicBezTo>
                  <a:cubicBezTo>
                    <a:pt x="1745" y="64"/>
                    <a:pt x="1607" y="3"/>
                    <a:pt x="1473" y="3"/>
                  </a:cubicBezTo>
                  <a:cubicBezTo>
                    <a:pt x="1314" y="3"/>
                    <a:pt x="1160" y="89"/>
                    <a:pt x="1103" y="239"/>
                  </a:cubicBezTo>
                  <a:lnTo>
                    <a:pt x="1103" y="239"/>
                  </a:lnTo>
                  <a:cubicBezTo>
                    <a:pt x="1081" y="178"/>
                    <a:pt x="1038" y="123"/>
                    <a:pt x="974" y="84"/>
                  </a:cubicBezTo>
                  <a:cubicBezTo>
                    <a:pt x="883" y="30"/>
                    <a:pt x="785" y="1"/>
                    <a:pt x="6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928;p23">
            <a:extLst>
              <a:ext uri="{FF2B5EF4-FFF2-40B4-BE49-F238E27FC236}">
                <a16:creationId xmlns:a16="http://schemas.microsoft.com/office/drawing/2014/main" id="{D7015134-E0DD-804C-6D9E-2A4BD74F0CCF}"/>
              </a:ext>
            </a:extLst>
          </p:cNvPr>
          <p:cNvGrpSpPr/>
          <p:nvPr/>
        </p:nvGrpSpPr>
        <p:grpSpPr>
          <a:xfrm>
            <a:off x="12420600" y="5526031"/>
            <a:ext cx="3644624" cy="2922480"/>
            <a:chOff x="3438075" y="3521675"/>
            <a:chExt cx="817425" cy="658775"/>
          </a:xfrm>
        </p:grpSpPr>
        <p:sp>
          <p:nvSpPr>
            <p:cNvPr id="26" name="Google Shape;929;p23">
              <a:extLst>
                <a:ext uri="{FF2B5EF4-FFF2-40B4-BE49-F238E27FC236}">
                  <a16:creationId xmlns:a16="http://schemas.microsoft.com/office/drawing/2014/main" id="{3B84784B-7BBC-2E5F-A721-687500051205}"/>
                </a:ext>
              </a:extLst>
            </p:cNvPr>
            <p:cNvSpPr/>
            <p:nvPr/>
          </p:nvSpPr>
          <p:spPr>
            <a:xfrm>
              <a:off x="3546650" y="3562625"/>
              <a:ext cx="257025" cy="320325"/>
            </a:xfrm>
            <a:custGeom>
              <a:avLst/>
              <a:gdLst/>
              <a:ahLst/>
              <a:cxnLst/>
              <a:rect l="l" t="t" r="r" b="b"/>
              <a:pathLst>
                <a:path w="10281" h="12813" extrusionOk="0">
                  <a:moveTo>
                    <a:pt x="7839" y="0"/>
                  </a:moveTo>
                  <a:lnTo>
                    <a:pt x="5539" y="1949"/>
                  </a:lnTo>
                  <a:cubicBezTo>
                    <a:pt x="5455" y="1935"/>
                    <a:pt x="5371" y="1929"/>
                    <a:pt x="5288" y="1929"/>
                  </a:cubicBezTo>
                  <a:cubicBezTo>
                    <a:pt x="4936" y="1929"/>
                    <a:pt x="4608" y="2049"/>
                    <a:pt x="4342" y="2277"/>
                  </a:cubicBezTo>
                  <a:cubicBezTo>
                    <a:pt x="2136" y="3685"/>
                    <a:pt x="1009" y="6291"/>
                    <a:pt x="282" y="8826"/>
                  </a:cubicBezTo>
                  <a:cubicBezTo>
                    <a:pt x="117" y="9342"/>
                    <a:pt x="0" y="10023"/>
                    <a:pt x="422" y="10375"/>
                  </a:cubicBezTo>
                  <a:cubicBezTo>
                    <a:pt x="704" y="10562"/>
                    <a:pt x="1009" y="10656"/>
                    <a:pt x="1338" y="10680"/>
                  </a:cubicBezTo>
                  <a:cubicBezTo>
                    <a:pt x="1948" y="10774"/>
                    <a:pt x="2535" y="10985"/>
                    <a:pt x="3051" y="11313"/>
                  </a:cubicBezTo>
                  <a:cubicBezTo>
                    <a:pt x="3708" y="11666"/>
                    <a:pt x="4225" y="12158"/>
                    <a:pt x="4882" y="12487"/>
                  </a:cubicBezTo>
                  <a:cubicBezTo>
                    <a:pt x="5244" y="12688"/>
                    <a:pt x="5659" y="12812"/>
                    <a:pt x="6062" y="12812"/>
                  </a:cubicBezTo>
                  <a:cubicBezTo>
                    <a:pt x="6366" y="12812"/>
                    <a:pt x="6662" y="12742"/>
                    <a:pt x="6924" y="12581"/>
                  </a:cubicBezTo>
                  <a:cubicBezTo>
                    <a:pt x="8004" y="11900"/>
                    <a:pt x="7699" y="10234"/>
                    <a:pt x="8215" y="9060"/>
                  </a:cubicBezTo>
                  <a:cubicBezTo>
                    <a:pt x="8684" y="8074"/>
                    <a:pt x="9787" y="7417"/>
                    <a:pt x="10022" y="6361"/>
                  </a:cubicBezTo>
                  <a:cubicBezTo>
                    <a:pt x="10280" y="5211"/>
                    <a:pt x="9412" y="4155"/>
                    <a:pt x="8684" y="3216"/>
                  </a:cubicBezTo>
                  <a:cubicBezTo>
                    <a:pt x="7957" y="2301"/>
                    <a:pt x="7253" y="1033"/>
                    <a:pt x="78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30;p23">
              <a:extLst>
                <a:ext uri="{FF2B5EF4-FFF2-40B4-BE49-F238E27FC236}">
                  <a16:creationId xmlns:a16="http://schemas.microsoft.com/office/drawing/2014/main" id="{1D6FF3DA-DC70-8924-CFB2-FEC76BC7CDD6}"/>
                </a:ext>
              </a:extLst>
            </p:cNvPr>
            <p:cNvSpPr/>
            <p:nvPr/>
          </p:nvSpPr>
          <p:spPr>
            <a:xfrm>
              <a:off x="3892350" y="3556225"/>
              <a:ext cx="286850" cy="395475"/>
            </a:xfrm>
            <a:custGeom>
              <a:avLst/>
              <a:gdLst/>
              <a:ahLst/>
              <a:cxnLst/>
              <a:rect l="l" t="t" r="r" b="b"/>
              <a:pathLst>
                <a:path w="11474" h="15819" extrusionOk="0">
                  <a:moveTo>
                    <a:pt x="1797" y="1"/>
                  </a:moveTo>
                  <a:cubicBezTo>
                    <a:pt x="873" y="1"/>
                    <a:pt x="1" y="980"/>
                    <a:pt x="231" y="1923"/>
                  </a:cubicBezTo>
                  <a:cubicBezTo>
                    <a:pt x="442" y="2885"/>
                    <a:pt x="1475" y="3378"/>
                    <a:pt x="2109" y="4129"/>
                  </a:cubicBezTo>
                  <a:cubicBezTo>
                    <a:pt x="3001" y="5138"/>
                    <a:pt x="3142" y="6594"/>
                    <a:pt x="3001" y="7908"/>
                  </a:cubicBezTo>
                  <a:cubicBezTo>
                    <a:pt x="2836" y="9246"/>
                    <a:pt x="2414" y="10513"/>
                    <a:pt x="2250" y="11851"/>
                  </a:cubicBezTo>
                  <a:cubicBezTo>
                    <a:pt x="2109" y="12860"/>
                    <a:pt x="1663" y="14316"/>
                    <a:pt x="2437" y="14973"/>
                  </a:cubicBezTo>
                  <a:cubicBezTo>
                    <a:pt x="2835" y="15298"/>
                    <a:pt x="3360" y="15396"/>
                    <a:pt x="3941" y="15396"/>
                  </a:cubicBezTo>
                  <a:cubicBezTo>
                    <a:pt x="4825" y="15396"/>
                    <a:pt x="5840" y="15169"/>
                    <a:pt x="6736" y="15169"/>
                  </a:cubicBezTo>
                  <a:cubicBezTo>
                    <a:pt x="7162" y="15169"/>
                    <a:pt x="7561" y="15220"/>
                    <a:pt x="7906" y="15372"/>
                  </a:cubicBezTo>
                  <a:cubicBezTo>
                    <a:pt x="8282" y="15536"/>
                    <a:pt x="8657" y="15818"/>
                    <a:pt x="9080" y="15818"/>
                  </a:cubicBezTo>
                  <a:cubicBezTo>
                    <a:pt x="9090" y="15818"/>
                    <a:pt x="9099" y="15818"/>
                    <a:pt x="9109" y="15818"/>
                  </a:cubicBezTo>
                  <a:cubicBezTo>
                    <a:pt x="9912" y="15818"/>
                    <a:pt x="10373" y="14869"/>
                    <a:pt x="10535" y="14057"/>
                  </a:cubicBezTo>
                  <a:cubicBezTo>
                    <a:pt x="11474" y="9175"/>
                    <a:pt x="9502" y="4200"/>
                    <a:pt x="5489" y="1266"/>
                  </a:cubicBezTo>
                  <a:lnTo>
                    <a:pt x="2132" y="45"/>
                  </a:lnTo>
                  <a:cubicBezTo>
                    <a:pt x="2021" y="15"/>
                    <a:pt x="1909" y="1"/>
                    <a:pt x="17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31;p23">
              <a:extLst>
                <a:ext uri="{FF2B5EF4-FFF2-40B4-BE49-F238E27FC236}">
                  <a16:creationId xmlns:a16="http://schemas.microsoft.com/office/drawing/2014/main" id="{F315563E-5C14-28DD-6DA6-F8E5DF586E82}"/>
                </a:ext>
              </a:extLst>
            </p:cNvPr>
            <p:cNvSpPr/>
            <p:nvPr/>
          </p:nvSpPr>
          <p:spPr>
            <a:xfrm>
              <a:off x="3563175" y="3851325"/>
              <a:ext cx="618975" cy="329125"/>
            </a:xfrm>
            <a:custGeom>
              <a:avLst/>
              <a:gdLst/>
              <a:ahLst/>
              <a:cxnLst/>
              <a:rect l="l" t="t" r="r" b="b"/>
              <a:pathLst>
                <a:path w="24759" h="13165" extrusionOk="0">
                  <a:moveTo>
                    <a:pt x="11896" y="6654"/>
                  </a:moveTo>
                  <a:cubicBezTo>
                    <a:pt x="12767" y="6654"/>
                    <a:pt x="13667" y="7097"/>
                    <a:pt x="14267" y="7628"/>
                  </a:cubicBezTo>
                  <a:cubicBezTo>
                    <a:pt x="15088" y="8356"/>
                    <a:pt x="15651" y="9318"/>
                    <a:pt x="16168" y="10374"/>
                  </a:cubicBezTo>
                  <a:cubicBezTo>
                    <a:pt x="14687" y="11035"/>
                    <a:pt x="13119" y="11356"/>
                    <a:pt x="11564" y="11356"/>
                  </a:cubicBezTo>
                  <a:cubicBezTo>
                    <a:pt x="8757" y="11356"/>
                    <a:pt x="5990" y="10311"/>
                    <a:pt x="3845" y="8332"/>
                  </a:cubicBezTo>
                  <a:lnTo>
                    <a:pt x="3869" y="8309"/>
                  </a:lnTo>
                  <a:cubicBezTo>
                    <a:pt x="4319" y="7715"/>
                    <a:pt x="5154" y="7398"/>
                    <a:pt x="5974" y="7398"/>
                  </a:cubicBezTo>
                  <a:cubicBezTo>
                    <a:pt x="6224" y="7398"/>
                    <a:pt x="6473" y="7427"/>
                    <a:pt x="6709" y="7487"/>
                  </a:cubicBezTo>
                  <a:cubicBezTo>
                    <a:pt x="6850" y="7511"/>
                    <a:pt x="7014" y="7558"/>
                    <a:pt x="7131" y="7581"/>
                  </a:cubicBezTo>
                  <a:cubicBezTo>
                    <a:pt x="7571" y="7740"/>
                    <a:pt x="8038" y="7819"/>
                    <a:pt x="8501" y="7819"/>
                  </a:cubicBezTo>
                  <a:cubicBezTo>
                    <a:pt x="8656" y="7819"/>
                    <a:pt x="8810" y="7810"/>
                    <a:pt x="8962" y="7793"/>
                  </a:cubicBezTo>
                  <a:cubicBezTo>
                    <a:pt x="9502" y="7675"/>
                    <a:pt x="9995" y="7464"/>
                    <a:pt x="10441" y="7159"/>
                  </a:cubicBezTo>
                  <a:cubicBezTo>
                    <a:pt x="10605" y="7042"/>
                    <a:pt x="10769" y="6948"/>
                    <a:pt x="10957" y="6854"/>
                  </a:cubicBezTo>
                  <a:cubicBezTo>
                    <a:pt x="11255" y="6714"/>
                    <a:pt x="11574" y="6654"/>
                    <a:pt x="11896" y="6654"/>
                  </a:cubicBezTo>
                  <a:close/>
                  <a:moveTo>
                    <a:pt x="23819" y="0"/>
                  </a:moveTo>
                  <a:cubicBezTo>
                    <a:pt x="23326" y="0"/>
                    <a:pt x="22927" y="376"/>
                    <a:pt x="22904" y="845"/>
                  </a:cubicBezTo>
                  <a:cubicBezTo>
                    <a:pt x="22857" y="1667"/>
                    <a:pt x="22693" y="2441"/>
                    <a:pt x="22458" y="3216"/>
                  </a:cubicBezTo>
                  <a:lnTo>
                    <a:pt x="21989" y="2958"/>
                  </a:lnTo>
                  <a:cubicBezTo>
                    <a:pt x="21566" y="2676"/>
                    <a:pt x="21073" y="2488"/>
                    <a:pt x="20580" y="2347"/>
                  </a:cubicBezTo>
                  <a:cubicBezTo>
                    <a:pt x="20357" y="2306"/>
                    <a:pt x="20142" y="2289"/>
                    <a:pt x="19933" y="2289"/>
                  </a:cubicBezTo>
                  <a:cubicBezTo>
                    <a:pt x="19306" y="2289"/>
                    <a:pt x="18738" y="2447"/>
                    <a:pt x="18210" y="2605"/>
                  </a:cubicBezTo>
                  <a:cubicBezTo>
                    <a:pt x="17787" y="2746"/>
                    <a:pt x="17365" y="2840"/>
                    <a:pt x="16942" y="2864"/>
                  </a:cubicBezTo>
                  <a:cubicBezTo>
                    <a:pt x="16708" y="2840"/>
                    <a:pt x="16496" y="2793"/>
                    <a:pt x="16285" y="2699"/>
                  </a:cubicBezTo>
                  <a:cubicBezTo>
                    <a:pt x="16160" y="2637"/>
                    <a:pt x="16025" y="2605"/>
                    <a:pt x="15889" y="2605"/>
                  </a:cubicBezTo>
                  <a:cubicBezTo>
                    <a:pt x="15670" y="2605"/>
                    <a:pt x="15450" y="2689"/>
                    <a:pt x="15276" y="2864"/>
                  </a:cubicBezTo>
                  <a:lnTo>
                    <a:pt x="15229" y="2934"/>
                  </a:lnTo>
                  <a:cubicBezTo>
                    <a:pt x="14806" y="3333"/>
                    <a:pt x="14900" y="4014"/>
                    <a:pt x="15417" y="4295"/>
                  </a:cubicBezTo>
                  <a:cubicBezTo>
                    <a:pt x="15863" y="4530"/>
                    <a:pt x="16379" y="4671"/>
                    <a:pt x="16895" y="4671"/>
                  </a:cubicBezTo>
                  <a:cubicBezTo>
                    <a:pt x="17529" y="4647"/>
                    <a:pt x="18139" y="4554"/>
                    <a:pt x="18703" y="4366"/>
                  </a:cubicBezTo>
                  <a:cubicBezTo>
                    <a:pt x="19183" y="4231"/>
                    <a:pt x="19601" y="4113"/>
                    <a:pt x="19968" y="4113"/>
                  </a:cubicBezTo>
                  <a:cubicBezTo>
                    <a:pt x="20049" y="4113"/>
                    <a:pt x="20128" y="4118"/>
                    <a:pt x="20205" y="4131"/>
                  </a:cubicBezTo>
                  <a:cubicBezTo>
                    <a:pt x="20510" y="4225"/>
                    <a:pt x="20815" y="4366"/>
                    <a:pt x="21097" y="4554"/>
                  </a:cubicBezTo>
                  <a:lnTo>
                    <a:pt x="21824" y="4953"/>
                  </a:lnTo>
                  <a:cubicBezTo>
                    <a:pt x="20909" y="6807"/>
                    <a:pt x="19501" y="8379"/>
                    <a:pt x="17764" y="9506"/>
                  </a:cubicBezTo>
                  <a:cubicBezTo>
                    <a:pt x="17177" y="8285"/>
                    <a:pt x="16496" y="7159"/>
                    <a:pt x="15487" y="6267"/>
                  </a:cubicBezTo>
                  <a:cubicBezTo>
                    <a:pt x="14582" y="5460"/>
                    <a:pt x="13261" y="4839"/>
                    <a:pt x="11905" y="4839"/>
                  </a:cubicBezTo>
                  <a:cubicBezTo>
                    <a:pt x="11327" y="4839"/>
                    <a:pt x="10743" y="4951"/>
                    <a:pt x="10183" y="5211"/>
                  </a:cubicBezTo>
                  <a:cubicBezTo>
                    <a:pt x="9948" y="5328"/>
                    <a:pt x="9713" y="5469"/>
                    <a:pt x="9502" y="5610"/>
                  </a:cubicBezTo>
                  <a:cubicBezTo>
                    <a:pt x="9244" y="5774"/>
                    <a:pt x="8962" y="5915"/>
                    <a:pt x="8657" y="5985"/>
                  </a:cubicBezTo>
                  <a:cubicBezTo>
                    <a:pt x="8600" y="5989"/>
                    <a:pt x="8543" y="5991"/>
                    <a:pt x="8486" y="5991"/>
                  </a:cubicBezTo>
                  <a:cubicBezTo>
                    <a:pt x="8191" y="5991"/>
                    <a:pt x="7900" y="5939"/>
                    <a:pt x="7624" y="5821"/>
                  </a:cubicBezTo>
                  <a:cubicBezTo>
                    <a:pt x="7460" y="5774"/>
                    <a:pt x="7296" y="5727"/>
                    <a:pt x="7131" y="5704"/>
                  </a:cubicBezTo>
                  <a:cubicBezTo>
                    <a:pt x="6766" y="5615"/>
                    <a:pt x="6383" y="5571"/>
                    <a:pt x="5997" y="5571"/>
                  </a:cubicBezTo>
                  <a:cubicBezTo>
                    <a:pt x="4749" y="5571"/>
                    <a:pt x="3468" y="6033"/>
                    <a:pt x="2625" y="6948"/>
                  </a:cubicBezTo>
                  <a:cubicBezTo>
                    <a:pt x="2414" y="6666"/>
                    <a:pt x="2179" y="6361"/>
                    <a:pt x="1991" y="6056"/>
                  </a:cubicBezTo>
                  <a:cubicBezTo>
                    <a:pt x="1792" y="5743"/>
                    <a:pt x="1513" y="5613"/>
                    <a:pt x="1238" y="5613"/>
                  </a:cubicBezTo>
                  <a:cubicBezTo>
                    <a:pt x="608" y="5613"/>
                    <a:pt x="1" y="6298"/>
                    <a:pt x="442" y="7018"/>
                  </a:cubicBezTo>
                  <a:cubicBezTo>
                    <a:pt x="2886" y="10902"/>
                    <a:pt x="7119" y="13165"/>
                    <a:pt x="11561" y="13165"/>
                  </a:cubicBezTo>
                  <a:cubicBezTo>
                    <a:pt x="12623" y="13165"/>
                    <a:pt x="13696" y="13035"/>
                    <a:pt x="14759" y="12768"/>
                  </a:cubicBezTo>
                  <a:cubicBezTo>
                    <a:pt x="20275" y="11407"/>
                    <a:pt x="24289" y="6643"/>
                    <a:pt x="24735" y="986"/>
                  </a:cubicBezTo>
                  <a:cubicBezTo>
                    <a:pt x="24758" y="446"/>
                    <a:pt x="24359" y="0"/>
                    <a:pt x="238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932;p23">
              <a:extLst>
                <a:ext uri="{FF2B5EF4-FFF2-40B4-BE49-F238E27FC236}">
                  <a16:creationId xmlns:a16="http://schemas.microsoft.com/office/drawing/2014/main" id="{EE2513CB-53F1-0356-9F35-F679A0C8E5F7}"/>
                </a:ext>
              </a:extLst>
            </p:cNvPr>
            <p:cNvSpPr/>
            <p:nvPr/>
          </p:nvSpPr>
          <p:spPr>
            <a:xfrm>
              <a:off x="4037775" y="3663125"/>
              <a:ext cx="217725" cy="171575"/>
            </a:xfrm>
            <a:custGeom>
              <a:avLst/>
              <a:gdLst/>
              <a:ahLst/>
              <a:cxnLst/>
              <a:rect l="l" t="t" r="r" b="b"/>
              <a:pathLst>
                <a:path w="8709" h="6863" extrusionOk="0">
                  <a:moveTo>
                    <a:pt x="7661" y="1"/>
                  </a:moveTo>
                  <a:cubicBezTo>
                    <a:pt x="7461" y="1"/>
                    <a:pt x="7260" y="61"/>
                    <a:pt x="7089" y="182"/>
                  </a:cubicBezTo>
                  <a:lnTo>
                    <a:pt x="7018" y="252"/>
                  </a:lnTo>
                  <a:cubicBezTo>
                    <a:pt x="6673" y="489"/>
                    <a:pt x="6256" y="612"/>
                    <a:pt x="5835" y="612"/>
                  </a:cubicBezTo>
                  <a:cubicBezTo>
                    <a:pt x="5713" y="612"/>
                    <a:pt x="5591" y="602"/>
                    <a:pt x="5469" y="581"/>
                  </a:cubicBezTo>
                  <a:lnTo>
                    <a:pt x="2840" y="41"/>
                  </a:lnTo>
                  <a:cubicBezTo>
                    <a:pt x="2769" y="21"/>
                    <a:pt x="2699" y="11"/>
                    <a:pt x="2631" y="11"/>
                  </a:cubicBezTo>
                  <a:cubicBezTo>
                    <a:pt x="2228" y="11"/>
                    <a:pt x="1905" y="347"/>
                    <a:pt x="1925" y="769"/>
                  </a:cubicBezTo>
                  <a:cubicBezTo>
                    <a:pt x="1925" y="1308"/>
                    <a:pt x="2300" y="1778"/>
                    <a:pt x="2840" y="1895"/>
                  </a:cubicBezTo>
                  <a:lnTo>
                    <a:pt x="3873" y="2106"/>
                  </a:lnTo>
                  <a:cubicBezTo>
                    <a:pt x="4061" y="2130"/>
                    <a:pt x="4108" y="2365"/>
                    <a:pt x="3967" y="2458"/>
                  </a:cubicBezTo>
                  <a:lnTo>
                    <a:pt x="2183" y="3702"/>
                  </a:lnTo>
                  <a:cubicBezTo>
                    <a:pt x="1972" y="3861"/>
                    <a:pt x="1721" y="3940"/>
                    <a:pt x="1470" y="3940"/>
                  </a:cubicBezTo>
                  <a:cubicBezTo>
                    <a:pt x="1387" y="3940"/>
                    <a:pt x="1303" y="3931"/>
                    <a:pt x="1221" y="3914"/>
                  </a:cubicBezTo>
                  <a:cubicBezTo>
                    <a:pt x="1159" y="3901"/>
                    <a:pt x="1098" y="3894"/>
                    <a:pt x="1037" y="3894"/>
                  </a:cubicBezTo>
                  <a:cubicBezTo>
                    <a:pt x="657" y="3894"/>
                    <a:pt x="306" y="4139"/>
                    <a:pt x="165" y="4524"/>
                  </a:cubicBezTo>
                  <a:cubicBezTo>
                    <a:pt x="0" y="5040"/>
                    <a:pt x="1197" y="6754"/>
                    <a:pt x="1690" y="6848"/>
                  </a:cubicBezTo>
                  <a:cubicBezTo>
                    <a:pt x="1746" y="6858"/>
                    <a:pt x="1802" y="6863"/>
                    <a:pt x="1857" y="6863"/>
                  </a:cubicBezTo>
                  <a:cubicBezTo>
                    <a:pt x="2308" y="6863"/>
                    <a:pt x="2705" y="6531"/>
                    <a:pt x="2746" y="6050"/>
                  </a:cubicBezTo>
                  <a:cubicBezTo>
                    <a:pt x="2793" y="5721"/>
                    <a:pt x="2981" y="5416"/>
                    <a:pt x="3263" y="5205"/>
                  </a:cubicBezTo>
                  <a:lnTo>
                    <a:pt x="5000" y="3961"/>
                  </a:lnTo>
                  <a:cubicBezTo>
                    <a:pt x="5034" y="3938"/>
                    <a:pt x="5070" y="3927"/>
                    <a:pt x="5105" y="3927"/>
                  </a:cubicBezTo>
                  <a:cubicBezTo>
                    <a:pt x="5210" y="3927"/>
                    <a:pt x="5299" y="4024"/>
                    <a:pt x="5281" y="4148"/>
                  </a:cubicBezTo>
                  <a:lnTo>
                    <a:pt x="5140" y="5510"/>
                  </a:lnTo>
                  <a:cubicBezTo>
                    <a:pt x="5072" y="5967"/>
                    <a:pt x="5427" y="6402"/>
                    <a:pt x="5901" y="6402"/>
                  </a:cubicBezTo>
                  <a:cubicBezTo>
                    <a:pt x="5914" y="6402"/>
                    <a:pt x="5926" y="6402"/>
                    <a:pt x="5938" y="6402"/>
                  </a:cubicBezTo>
                  <a:cubicBezTo>
                    <a:pt x="6455" y="6402"/>
                    <a:pt x="6901" y="6003"/>
                    <a:pt x="6971" y="5510"/>
                  </a:cubicBezTo>
                  <a:lnTo>
                    <a:pt x="7276" y="3092"/>
                  </a:lnTo>
                  <a:cubicBezTo>
                    <a:pt x="7323" y="2552"/>
                    <a:pt x="7628" y="2059"/>
                    <a:pt x="8074" y="1731"/>
                  </a:cubicBezTo>
                  <a:lnTo>
                    <a:pt x="8192" y="1637"/>
                  </a:lnTo>
                  <a:cubicBezTo>
                    <a:pt x="8614" y="1332"/>
                    <a:pt x="8708" y="745"/>
                    <a:pt x="8379" y="323"/>
                  </a:cubicBezTo>
                  <a:cubicBezTo>
                    <a:pt x="8192" y="108"/>
                    <a:pt x="7927" y="1"/>
                    <a:pt x="76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933;p23">
              <a:extLst>
                <a:ext uri="{FF2B5EF4-FFF2-40B4-BE49-F238E27FC236}">
                  <a16:creationId xmlns:a16="http://schemas.microsoft.com/office/drawing/2014/main" id="{A6DCEBAE-1CDF-5807-5AB6-8360FADF2578}"/>
                </a:ext>
              </a:extLst>
            </p:cNvPr>
            <p:cNvSpPr/>
            <p:nvPr/>
          </p:nvSpPr>
          <p:spPr>
            <a:xfrm>
              <a:off x="3438075" y="3521675"/>
              <a:ext cx="648425" cy="441750"/>
            </a:xfrm>
            <a:custGeom>
              <a:avLst/>
              <a:gdLst/>
              <a:ahLst/>
              <a:cxnLst/>
              <a:rect l="l" t="t" r="r" b="b"/>
              <a:pathLst>
                <a:path w="25937" h="17670" extrusionOk="0">
                  <a:moveTo>
                    <a:pt x="16583" y="1"/>
                  </a:moveTo>
                  <a:cubicBezTo>
                    <a:pt x="11392" y="1"/>
                    <a:pt x="6546" y="3076"/>
                    <a:pt x="4460" y="8069"/>
                  </a:cubicBezTo>
                  <a:cubicBezTo>
                    <a:pt x="1057" y="11895"/>
                    <a:pt x="1" y="14477"/>
                    <a:pt x="1151" y="16167"/>
                  </a:cubicBezTo>
                  <a:cubicBezTo>
                    <a:pt x="1832" y="17176"/>
                    <a:pt x="3240" y="17669"/>
                    <a:pt x="5399" y="17669"/>
                  </a:cubicBezTo>
                  <a:cubicBezTo>
                    <a:pt x="7418" y="17669"/>
                    <a:pt x="10140" y="17247"/>
                    <a:pt x="13591" y="16355"/>
                  </a:cubicBezTo>
                  <a:cubicBezTo>
                    <a:pt x="17322" y="15416"/>
                    <a:pt x="21289" y="14102"/>
                    <a:pt x="23002" y="13515"/>
                  </a:cubicBezTo>
                  <a:cubicBezTo>
                    <a:pt x="24136" y="13226"/>
                    <a:pt x="23749" y="11706"/>
                    <a:pt x="22827" y="11706"/>
                  </a:cubicBezTo>
                  <a:cubicBezTo>
                    <a:pt x="22699" y="11706"/>
                    <a:pt x="22561" y="11736"/>
                    <a:pt x="22416" y="11801"/>
                  </a:cubicBezTo>
                  <a:cubicBezTo>
                    <a:pt x="14896" y="14502"/>
                    <a:pt x="8609" y="15794"/>
                    <a:pt x="5235" y="15794"/>
                  </a:cubicBezTo>
                  <a:cubicBezTo>
                    <a:pt x="3860" y="15794"/>
                    <a:pt x="2969" y="15579"/>
                    <a:pt x="2677" y="15158"/>
                  </a:cubicBezTo>
                  <a:cubicBezTo>
                    <a:pt x="2536" y="14923"/>
                    <a:pt x="2301" y="14219"/>
                    <a:pt x="3475" y="12341"/>
                  </a:cubicBezTo>
                  <a:lnTo>
                    <a:pt x="3475" y="12341"/>
                  </a:lnTo>
                  <a:cubicBezTo>
                    <a:pt x="3451" y="12646"/>
                    <a:pt x="3428" y="12905"/>
                    <a:pt x="3428" y="13186"/>
                  </a:cubicBezTo>
                  <a:lnTo>
                    <a:pt x="3428" y="13679"/>
                  </a:lnTo>
                  <a:cubicBezTo>
                    <a:pt x="3428" y="14289"/>
                    <a:pt x="3885" y="14594"/>
                    <a:pt x="4343" y="14594"/>
                  </a:cubicBezTo>
                  <a:cubicBezTo>
                    <a:pt x="4801" y="14594"/>
                    <a:pt x="5258" y="14289"/>
                    <a:pt x="5258" y="13679"/>
                  </a:cubicBezTo>
                  <a:lnTo>
                    <a:pt x="5258" y="13186"/>
                  </a:lnTo>
                  <a:lnTo>
                    <a:pt x="5258" y="13092"/>
                  </a:lnTo>
                  <a:cubicBezTo>
                    <a:pt x="5470" y="13139"/>
                    <a:pt x="5657" y="13139"/>
                    <a:pt x="5845" y="13163"/>
                  </a:cubicBezTo>
                  <a:cubicBezTo>
                    <a:pt x="6221" y="13163"/>
                    <a:pt x="6596" y="13233"/>
                    <a:pt x="6948" y="13350"/>
                  </a:cubicBezTo>
                  <a:cubicBezTo>
                    <a:pt x="7160" y="13468"/>
                    <a:pt x="7371" y="13632"/>
                    <a:pt x="7512" y="13843"/>
                  </a:cubicBezTo>
                  <a:cubicBezTo>
                    <a:pt x="7683" y="14058"/>
                    <a:pt x="7942" y="14168"/>
                    <a:pt x="8203" y="14168"/>
                  </a:cubicBezTo>
                  <a:cubicBezTo>
                    <a:pt x="8370" y="14168"/>
                    <a:pt x="8539" y="14123"/>
                    <a:pt x="8685" y="14031"/>
                  </a:cubicBezTo>
                  <a:lnTo>
                    <a:pt x="8732" y="14008"/>
                  </a:lnTo>
                  <a:cubicBezTo>
                    <a:pt x="9178" y="13726"/>
                    <a:pt x="9272" y="13116"/>
                    <a:pt x="8943" y="12717"/>
                  </a:cubicBezTo>
                  <a:cubicBezTo>
                    <a:pt x="8615" y="12294"/>
                    <a:pt x="8216" y="11942"/>
                    <a:pt x="7723" y="11708"/>
                  </a:cubicBezTo>
                  <a:cubicBezTo>
                    <a:pt x="7183" y="11473"/>
                    <a:pt x="6596" y="11355"/>
                    <a:pt x="5986" y="11332"/>
                  </a:cubicBezTo>
                  <a:cubicBezTo>
                    <a:pt x="5775" y="11332"/>
                    <a:pt x="5587" y="11309"/>
                    <a:pt x="5399" y="11285"/>
                  </a:cubicBezTo>
                  <a:cubicBezTo>
                    <a:pt x="5963" y="7952"/>
                    <a:pt x="8004" y="5042"/>
                    <a:pt x="10915" y="3352"/>
                  </a:cubicBezTo>
                  <a:cubicBezTo>
                    <a:pt x="10915" y="3657"/>
                    <a:pt x="10985" y="3962"/>
                    <a:pt x="11103" y="4244"/>
                  </a:cubicBezTo>
                  <a:cubicBezTo>
                    <a:pt x="11384" y="4854"/>
                    <a:pt x="11783" y="5370"/>
                    <a:pt x="12300" y="5816"/>
                  </a:cubicBezTo>
                  <a:cubicBezTo>
                    <a:pt x="12417" y="5910"/>
                    <a:pt x="12511" y="6004"/>
                    <a:pt x="12605" y="6098"/>
                  </a:cubicBezTo>
                  <a:cubicBezTo>
                    <a:pt x="13145" y="6614"/>
                    <a:pt x="13497" y="7271"/>
                    <a:pt x="13661" y="7999"/>
                  </a:cubicBezTo>
                  <a:cubicBezTo>
                    <a:pt x="13755" y="8586"/>
                    <a:pt x="13544" y="9173"/>
                    <a:pt x="13074" y="9572"/>
                  </a:cubicBezTo>
                  <a:cubicBezTo>
                    <a:pt x="12957" y="9666"/>
                    <a:pt x="12816" y="9736"/>
                    <a:pt x="12675" y="9806"/>
                  </a:cubicBezTo>
                  <a:cubicBezTo>
                    <a:pt x="12276" y="9994"/>
                    <a:pt x="11901" y="10276"/>
                    <a:pt x="11596" y="10604"/>
                  </a:cubicBezTo>
                  <a:cubicBezTo>
                    <a:pt x="11150" y="11191"/>
                    <a:pt x="10985" y="11942"/>
                    <a:pt x="11103" y="12670"/>
                  </a:cubicBezTo>
                  <a:cubicBezTo>
                    <a:pt x="11164" y="13119"/>
                    <a:pt x="11562" y="13444"/>
                    <a:pt x="11989" y="13444"/>
                  </a:cubicBezTo>
                  <a:cubicBezTo>
                    <a:pt x="12053" y="13444"/>
                    <a:pt x="12118" y="13436"/>
                    <a:pt x="12182" y="13421"/>
                  </a:cubicBezTo>
                  <a:lnTo>
                    <a:pt x="12253" y="13421"/>
                  </a:lnTo>
                  <a:cubicBezTo>
                    <a:pt x="12699" y="13304"/>
                    <a:pt x="12980" y="12881"/>
                    <a:pt x="12910" y="12435"/>
                  </a:cubicBezTo>
                  <a:cubicBezTo>
                    <a:pt x="12863" y="12200"/>
                    <a:pt x="12910" y="11966"/>
                    <a:pt x="13004" y="11754"/>
                  </a:cubicBezTo>
                  <a:cubicBezTo>
                    <a:pt x="13168" y="11614"/>
                    <a:pt x="13332" y="11496"/>
                    <a:pt x="13520" y="11426"/>
                  </a:cubicBezTo>
                  <a:cubicBezTo>
                    <a:pt x="13731" y="11309"/>
                    <a:pt x="13943" y="11191"/>
                    <a:pt x="14154" y="11074"/>
                  </a:cubicBezTo>
                  <a:cubicBezTo>
                    <a:pt x="15163" y="10276"/>
                    <a:pt x="15656" y="9008"/>
                    <a:pt x="15445" y="7741"/>
                  </a:cubicBezTo>
                  <a:cubicBezTo>
                    <a:pt x="15257" y="6638"/>
                    <a:pt x="14717" y="5605"/>
                    <a:pt x="13919" y="4830"/>
                  </a:cubicBezTo>
                  <a:cubicBezTo>
                    <a:pt x="13802" y="4713"/>
                    <a:pt x="13684" y="4619"/>
                    <a:pt x="13567" y="4502"/>
                  </a:cubicBezTo>
                  <a:cubicBezTo>
                    <a:pt x="13215" y="4173"/>
                    <a:pt x="12816" y="3868"/>
                    <a:pt x="12769" y="3516"/>
                  </a:cubicBezTo>
                  <a:cubicBezTo>
                    <a:pt x="12722" y="3141"/>
                    <a:pt x="12793" y="2765"/>
                    <a:pt x="12933" y="2436"/>
                  </a:cubicBezTo>
                  <a:cubicBezTo>
                    <a:pt x="14100" y="2042"/>
                    <a:pt x="15317" y="1835"/>
                    <a:pt x="16548" y="1835"/>
                  </a:cubicBezTo>
                  <a:cubicBezTo>
                    <a:pt x="17000" y="1835"/>
                    <a:pt x="17455" y="1863"/>
                    <a:pt x="17909" y="1920"/>
                  </a:cubicBezTo>
                  <a:cubicBezTo>
                    <a:pt x="17393" y="2718"/>
                    <a:pt x="17322" y="3727"/>
                    <a:pt x="17722" y="4596"/>
                  </a:cubicBezTo>
                  <a:cubicBezTo>
                    <a:pt x="18097" y="5253"/>
                    <a:pt x="18613" y="5793"/>
                    <a:pt x="19247" y="6215"/>
                  </a:cubicBezTo>
                  <a:cubicBezTo>
                    <a:pt x="19552" y="6427"/>
                    <a:pt x="19834" y="6661"/>
                    <a:pt x="20069" y="6943"/>
                  </a:cubicBezTo>
                  <a:cubicBezTo>
                    <a:pt x="20726" y="7741"/>
                    <a:pt x="20585" y="8961"/>
                    <a:pt x="20162" y="10041"/>
                  </a:cubicBezTo>
                  <a:cubicBezTo>
                    <a:pt x="19998" y="10440"/>
                    <a:pt x="20162" y="10909"/>
                    <a:pt x="20538" y="11144"/>
                  </a:cubicBezTo>
                  <a:lnTo>
                    <a:pt x="20608" y="11191"/>
                  </a:lnTo>
                  <a:cubicBezTo>
                    <a:pt x="20739" y="11256"/>
                    <a:pt x="20876" y="11287"/>
                    <a:pt x="21011" y="11287"/>
                  </a:cubicBezTo>
                  <a:cubicBezTo>
                    <a:pt x="21363" y="11287"/>
                    <a:pt x="21700" y="11078"/>
                    <a:pt x="21852" y="10722"/>
                  </a:cubicBezTo>
                  <a:cubicBezTo>
                    <a:pt x="22463" y="9126"/>
                    <a:pt x="22627" y="7201"/>
                    <a:pt x="21477" y="5793"/>
                  </a:cubicBezTo>
                  <a:cubicBezTo>
                    <a:pt x="21148" y="5394"/>
                    <a:pt x="20749" y="5042"/>
                    <a:pt x="20303" y="4760"/>
                  </a:cubicBezTo>
                  <a:cubicBezTo>
                    <a:pt x="19928" y="4502"/>
                    <a:pt x="19576" y="4173"/>
                    <a:pt x="19341" y="3798"/>
                  </a:cubicBezTo>
                  <a:cubicBezTo>
                    <a:pt x="19200" y="3469"/>
                    <a:pt x="19247" y="3117"/>
                    <a:pt x="19435" y="2835"/>
                  </a:cubicBezTo>
                  <a:cubicBezTo>
                    <a:pt x="19576" y="2624"/>
                    <a:pt x="19763" y="2460"/>
                    <a:pt x="19998" y="2366"/>
                  </a:cubicBezTo>
                  <a:cubicBezTo>
                    <a:pt x="21594" y="2859"/>
                    <a:pt x="23073" y="3704"/>
                    <a:pt x="24293" y="4830"/>
                  </a:cubicBezTo>
                  <a:cubicBezTo>
                    <a:pt x="24469" y="4995"/>
                    <a:pt x="24692" y="5077"/>
                    <a:pt x="24915" y="5077"/>
                  </a:cubicBezTo>
                  <a:cubicBezTo>
                    <a:pt x="25138" y="5077"/>
                    <a:pt x="25361" y="4995"/>
                    <a:pt x="25537" y="4830"/>
                  </a:cubicBezTo>
                  <a:cubicBezTo>
                    <a:pt x="25936" y="4478"/>
                    <a:pt x="25936" y="3868"/>
                    <a:pt x="25537" y="3493"/>
                  </a:cubicBezTo>
                  <a:cubicBezTo>
                    <a:pt x="24012" y="2108"/>
                    <a:pt x="22204" y="1075"/>
                    <a:pt x="20209" y="512"/>
                  </a:cubicBezTo>
                  <a:lnTo>
                    <a:pt x="20209" y="488"/>
                  </a:lnTo>
                  <a:lnTo>
                    <a:pt x="20139" y="488"/>
                  </a:lnTo>
                  <a:cubicBezTo>
                    <a:pt x="18955" y="159"/>
                    <a:pt x="17760" y="1"/>
                    <a:pt x="165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9C7D838-6425-6415-E4EC-967B7B45585E}"/>
              </a:ext>
            </a:extLst>
          </p:cNvPr>
          <p:cNvPicPr>
            <a:picLocks noChangeAspect="1"/>
          </p:cNvPicPr>
          <p:nvPr/>
        </p:nvPicPr>
        <p:blipFill rotWithShape="1">
          <a:blip r:embed="rId2"/>
          <a:srcRect r="17136" b="15854"/>
          <a:stretch/>
        </p:blipFill>
        <p:spPr>
          <a:xfrm>
            <a:off x="228601" y="2152227"/>
            <a:ext cx="8077200" cy="6020646"/>
          </a:xfrm>
          <a:prstGeom prst="rect">
            <a:avLst/>
          </a:prstGeom>
        </p:spPr>
      </p:pic>
      <p:sp>
        <p:nvSpPr>
          <p:cNvPr id="6" name="TextBox 5">
            <a:extLst>
              <a:ext uri="{FF2B5EF4-FFF2-40B4-BE49-F238E27FC236}">
                <a16:creationId xmlns:a16="http://schemas.microsoft.com/office/drawing/2014/main" id="{30DED5A4-9EB3-DAED-76C3-BBBF1CD6A15D}"/>
              </a:ext>
            </a:extLst>
          </p:cNvPr>
          <p:cNvSpPr txBox="1"/>
          <p:nvPr/>
        </p:nvSpPr>
        <p:spPr>
          <a:xfrm>
            <a:off x="624114" y="647700"/>
            <a:ext cx="9144000" cy="1107996"/>
          </a:xfrm>
          <a:prstGeom prst="rect">
            <a:avLst/>
          </a:prstGeom>
          <a:noFill/>
        </p:spPr>
        <p:txBody>
          <a:bodyPr wrap="square">
            <a:spAutoFit/>
          </a:bodyPr>
          <a:lstStyle/>
          <a:p>
            <a:r>
              <a:rPr lang="en-US" sz="6600" b="1" u="sng" dirty="0">
                <a:latin typeface="Verdana" panose="020B0604030504040204" pitchFamily="34" charset="0"/>
                <a:ea typeface="Verdana" panose="020B0604030504040204" pitchFamily="34" charset="0"/>
              </a:rPr>
              <a:t>CODE</a:t>
            </a:r>
            <a:r>
              <a:rPr lang="en-US" sz="6000" b="1" u="sng" dirty="0">
                <a:latin typeface="Verdana" panose="020B0604030504040204" pitchFamily="34" charset="0"/>
                <a:ea typeface="Verdana" panose="020B0604030504040204" pitchFamily="34" charset="0"/>
              </a:rPr>
              <a:t>:</a:t>
            </a:r>
            <a:endParaRPr lang="en-IN" sz="6000" u="sng" dirty="0">
              <a:latin typeface="Verdana" panose="020B0604030504040204" pitchFamily="34" charset="0"/>
              <a:ea typeface="Verdana" panose="020B0604030504040204" pitchFamily="34" charset="0"/>
            </a:endParaRPr>
          </a:p>
        </p:txBody>
      </p:sp>
      <p:pic>
        <p:nvPicPr>
          <p:cNvPr id="8" name="Picture 7">
            <a:extLst>
              <a:ext uri="{FF2B5EF4-FFF2-40B4-BE49-F238E27FC236}">
                <a16:creationId xmlns:a16="http://schemas.microsoft.com/office/drawing/2014/main" id="{F62721F9-3C8F-D883-599A-7712F9BC3AC2}"/>
              </a:ext>
            </a:extLst>
          </p:cNvPr>
          <p:cNvPicPr>
            <a:picLocks noChangeAspect="1"/>
          </p:cNvPicPr>
          <p:nvPr/>
        </p:nvPicPr>
        <p:blipFill>
          <a:blip r:embed="rId3"/>
          <a:stretch>
            <a:fillRect/>
          </a:stretch>
        </p:blipFill>
        <p:spPr>
          <a:xfrm>
            <a:off x="8552122" y="2114127"/>
            <a:ext cx="9507277" cy="605874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DED5A4-9EB3-DAED-76C3-BBBF1CD6A15D}"/>
              </a:ext>
            </a:extLst>
          </p:cNvPr>
          <p:cNvSpPr txBox="1"/>
          <p:nvPr/>
        </p:nvSpPr>
        <p:spPr>
          <a:xfrm>
            <a:off x="624114" y="647700"/>
            <a:ext cx="9144000" cy="769441"/>
          </a:xfrm>
          <a:prstGeom prst="rect">
            <a:avLst/>
          </a:prstGeom>
          <a:noFill/>
        </p:spPr>
        <p:txBody>
          <a:bodyPr wrap="square">
            <a:spAutoFit/>
          </a:bodyPr>
          <a:lstStyle/>
          <a:p>
            <a:r>
              <a:rPr lang="en-US" sz="4400" b="1" u="sng" dirty="0">
                <a:latin typeface="Verdana" panose="020B0604030504040204" pitchFamily="34" charset="0"/>
                <a:ea typeface="Verdana" panose="020B0604030504040204" pitchFamily="34" charset="0"/>
              </a:rPr>
              <a:t>JSP CODES</a:t>
            </a:r>
            <a:r>
              <a:rPr lang="en-US" sz="4000" b="1" u="sng" dirty="0">
                <a:latin typeface="Verdana" panose="020B0604030504040204" pitchFamily="34" charset="0"/>
                <a:ea typeface="Verdana" panose="020B0604030504040204" pitchFamily="34" charset="0"/>
              </a:rPr>
              <a:t>:</a:t>
            </a:r>
            <a:endParaRPr lang="en-IN" sz="4000" u="sng" dirty="0">
              <a:latin typeface="Verdana" panose="020B0604030504040204" pitchFamily="34" charset="0"/>
              <a:ea typeface="Verdana" panose="020B0604030504040204" pitchFamily="34" charset="0"/>
            </a:endParaRPr>
          </a:p>
        </p:txBody>
      </p:sp>
      <p:sp>
        <p:nvSpPr>
          <p:cNvPr id="2" name="TextBox 1">
            <a:extLst>
              <a:ext uri="{FF2B5EF4-FFF2-40B4-BE49-F238E27FC236}">
                <a16:creationId xmlns:a16="http://schemas.microsoft.com/office/drawing/2014/main" id="{CD89D7D2-A449-5FCC-1851-6EE412C95A1E}"/>
              </a:ext>
            </a:extLst>
          </p:cNvPr>
          <p:cNvSpPr txBox="1"/>
          <p:nvPr/>
        </p:nvSpPr>
        <p:spPr>
          <a:xfrm>
            <a:off x="624114" y="1790700"/>
            <a:ext cx="13168086" cy="707886"/>
          </a:xfrm>
          <a:prstGeom prst="rect">
            <a:avLst/>
          </a:prstGeom>
          <a:noFill/>
        </p:spPr>
        <p:txBody>
          <a:bodyPr wrap="square">
            <a:spAutoFit/>
          </a:bodyPr>
          <a:lstStyle/>
          <a:p>
            <a:r>
              <a:rPr lang="en-US" sz="4000" b="1" dirty="0" err="1">
                <a:solidFill>
                  <a:schemeClr val="bg2">
                    <a:lumMod val="50000"/>
                  </a:schemeClr>
                </a:solidFill>
                <a:latin typeface="Verdana" panose="020B0604030504040204" pitchFamily="34" charset="0"/>
                <a:ea typeface="Verdana" panose="020B0604030504040204" pitchFamily="34" charset="0"/>
              </a:rPr>
              <a:t>Login.jsp</a:t>
            </a:r>
            <a:r>
              <a:rPr lang="en-US" sz="4000" b="1" dirty="0">
                <a:solidFill>
                  <a:schemeClr val="bg2">
                    <a:lumMod val="50000"/>
                  </a:schemeClr>
                </a:solidFill>
                <a:latin typeface="Verdana" panose="020B0604030504040204" pitchFamily="34" charset="0"/>
                <a:ea typeface="Verdana" panose="020B0604030504040204" pitchFamily="34" charset="0"/>
              </a:rPr>
              <a:t>                                  </a:t>
            </a:r>
            <a:r>
              <a:rPr lang="en-US" sz="4000" b="1" dirty="0" err="1">
                <a:solidFill>
                  <a:schemeClr val="bg2">
                    <a:lumMod val="50000"/>
                  </a:schemeClr>
                </a:solidFill>
                <a:latin typeface="Verdana" panose="020B0604030504040204" pitchFamily="34" charset="0"/>
                <a:ea typeface="Verdana" panose="020B0604030504040204" pitchFamily="34" charset="0"/>
              </a:rPr>
              <a:t>Register.jsp</a:t>
            </a:r>
            <a:endParaRPr lang="en-IN" sz="4000" dirty="0">
              <a:solidFill>
                <a:schemeClr val="bg2">
                  <a:lumMod val="50000"/>
                </a:schemeClr>
              </a:solidFill>
              <a:latin typeface="Verdana" panose="020B0604030504040204" pitchFamily="34" charset="0"/>
              <a:ea typeface="Verdana" panose="020B0604030504040204" pitchFamily="34" charset="0"/>
            </a:endParaRPr>
          </a:p>
        </p:txBody>
      </p:sp>
      <p:pic>
        <p:nvPicPr>
          <p:cNvPr id="4" name="Picture 3">
            <a:extLst>
              <a:ext uri="{FF2B5EF4-FFF2-40B4-BE49-F238E27FC236}">
                <a16:creationId xmlns:a16="http://schemas.microsoft.com/office/drawing/2014/main" id="{BDF0D031-EEA9-CF52-C485-245D53C924A4}"/>
              </a:ext>
            </a:extLst>
          </p:cNvPr>
          <p:cNvPicPr>
            <a:picLocks noChangeAspect="1"/>
          </p:cNvPicPr>
          <p:nvPr/>
        </p:nvPicPr>
        <p:blipFill rotWithShape="1">
          <a:blip r:embed="rId2"/>
          <a:srcRect r="17555"/>
          <a:stretch/>
        </p:blipFill>
        <p:spPr>
          <a:xfrm>
            <a:off x="76201" y="2781300"/>
            <a:ext cx="8839200" cy="7277100"/>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2D996AE2-E952-EE88-5DC6-47BF0AAF4FA4}"/>
              </a:ext>
            </a:extLst>
          </p:cNvPr>
          <p:cNvPicPr>
            <a:picLocks noChangeAspect="1"/>
          </p:cNvPicPr>
          <p:nvPr/>
        </p:nvPicPr>
        <p:blipFill rotWithShape="1">
          <a:blip r:embed="rId3"/>
          <a:srcRect r="10724"/>
          <a:stretch/>
        </p:blipFill>
        <p:spPr>
          <a:xfrm>
            <a:off x="9130145" y="2781300"/>
            <a:ext cx="8748940" cy="7277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29370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3843528" y="7217436"/>
            <a:ext cx="3046095" cy="787400"/>
          </a:xfrm>
          <a:prstGeom prst="rect">
            <a:avLst/>
          </a:prstGeom>
        </p:spPr>
        <p:txBody>
          <a:bodyPr vert="horz" wrap="square" lIns="0" tIns="12700" rIns="0" bIns="0" rtlCol="0">
            <a:spAutoFit/>
          </a:bodyPr>
          <a:lstStyle/>
          <a:p>
            <a:pPr marL="12700">
              <a:lnSpc>
                <a:spcPct val="100000"/>
              </a:lnSpc>
              <a:spcBef>
                <a:spcPts val="100"/>
              </a:spcBef>
            </a:pPr>
            <a:endParaRPr lang="en-IN" sz="5000" spc="-1664" dirty="0">
              <a:solidFill>
                <a:srgbClr val="004AAC"/>
              </a:solidFill>
              <a:latin typeface="Verdana"/>
              <a:cs typeface="Verdana"/>
            </a:endParaRPr>
          </a:p>
        </p:txBody>
      </p:sp>
      <p:sp>
        <p:nvSpPr>
          <p:cNvPr id="3" name="TextBox 2">
            <a:extLst>
              <a:ext uri="{FF2B5EF4-FFF2-40B4-BE49-F238E27FC236}">
                <a16:creationId xmlns:a16="http://schemas.microsoft.com/office/drawing/2014/main" id="{1059FD45-15AB-3389-A0E5-0D6B775BC3D0}"/>
              </a:ext>
            </a:extLst>
          </p:cNvPr>
          <p:cNvSpPr txBox="1"/>
          <p:nvPr/>
        </p:nvSpPr>
        <p:spPr>
          <a:xfrm>
            <a:off x="685800" y="495300"/>
            <a:ext cx="5181600" cy="1107996"/>
          </a:xfrm>
          <a:prstGeom prst="rect">
            <a:avLst/>
          </a:prstGeom>
          <a:noFill/>
        </p:spPr>
        <p:txBody>
          <a:bodyPr wrap="square">
            <a:spAutoFit/>
          </a:bodyPr>
          <a:lstStyle/>
          <a:p>
            <a:r>
              <a:rPr lang="en-US" sz="6600" b="1" u="sng" dirty="0">
                <a:latin typeface="Verdana" panose="020B0604030504040204" pitchFamily="34" charset="0"/>
                <a:ea typeface="Verdana" panose="020B0604030504040204" pitchFamily="34" charset="0"/>
              </a:rPr>
              <a:t>OUTPUT</a:t>
            </a:r>
            <a:r>
              <a:rPr lang="en-US" sz="6000" b="1" u="sng" dirty="0">
                <a:latin typeface="Verdana" panose="020B0604030504040204" pitchFamily="34" charset="0"/>
                <a:ea typeface="Verdana" panose="020B0604030504040204" pitchFamily="34" charset="0"/>
              </a:rPr>
              <a:t>:</a:t>
            </a:r>
            <a:endParaRPr lang="en-IN" sz="6000" u="sng" dirty="0">
              <a:latin typeface="Verdana" panose="020B0604030504040204" pitchFamily="34" charset="0"/>
              <a:ea typeface="Verdana" panose="020B0604030504040204" pitchFamily="34" charset="0"/>
            </a:endParaRPr>
          </a:p>
        </p:txBody>
      </p:sp>
      <p:pic>
        <p:nvPicPr>
          <p:cNvPr id="6" name="Picture 5">
            <a:extLst>
              <a:ext uri="{FF2B5EF4-FFF2-40B4-BE49-F238E27FC236}">
                <a16:creationId xmlns:a16="http://schemas.microsoft.com/office/drawing/2014/main" id="{F35E0B16-4DB0-60D3-0A01-DE6445924591}"/>
              </a:ext>
            </a:extLst>
          </p:cNvPr>
          <p:cNvPicPr>
            <a:picLocks noChangeAspect="1"/>
          </p:cNvPicPr>
          <p:nvPr/>
        </p:nvPicPr>
        <p:blipFill rotWithShape="1">
          <a:blip r:embed="rId2"/>
          <a:srcRect r="17437"/>
          <a:stretch/>
        </p:blipFill>
        <p:spPr>
          <a:xfrm>
            <a:off x="457200" y="3314700"/>
            <a:ext cx="5941044" cy="555453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91E85F44-9AD0-8C8D-B0A5-0FBF98D0BB25}"/>
              </a:ext>
            </a:extLst>
          </p:cNvPr>
          <p:cNvPicPr>
            <a:picLocks noChangeAspect="1"/>
          </p:cNvPicPr>
          <p:nvPr/>
        </p:nvPicPr>
        <p:blipFill>
          <a:blip r:embed="rId3"/>
          <a:stretch>
            <a:fillRect/>
          </a:stretch>
        </p:blipFill>
        <p:spPr>
          <a:xfrm>
            <a:off x="6553200" y="3304309"/>
            <a:ext cx="10990814" cy="54488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3843528" y="7217436"/>
            <a:ext cx="3046095" cy="787400"/>
          </a:xfrm>
          <a:prstGeom prst="rect">
            <a:avLst/>
          </a:prstGeom>
        </p:spPr>
        <p:txBody>
          <a:bodyPr vert="horz" wrap="square" lIns="0" tIns="12700" rIns="0" bIns="0" rtlCol="0">
            <a:spAutoFit/>
          </a:bodyPr>
          <a:lstStyle/>
          <a:p>
            <a:pPr marL="12700">
              <a:lnSpc>
                <a:spcPct val="100000"/>
              </a:lnSpc>
              <a:spcBef>
                <a:spcPts val="100"/>
              </a:spcBef>
            </a:pPr>
            <a:endParaRPr lang="en-IN" sz="5000" spc="-1664" dirty="0">
              <a:solidFill>
                <a:srgbClr val="004AAC"/>
              </a:solidFill>
              <a:latin typeface="Verdana"/>
              <a:cs typeface="Verdana"/>
            </a:endParaRPr>
          </a:p>
        </p:txBody>
      </p:sp>
      <p:pic>
        <p:nvPicPr>
          <p:cNvPr id="9" name="Picture 8">
            <a:extLst>
              <a:ext uri="{FF2B5EF4-FFF2-40B4-BE49-F238E27FC236}">
                <a16:creationId xmlns:a16="http://schemas.microsoft.com/office/drawing/2014/main" id="{5DA19258-98B1-E8A9-8852-870E17CE6AC6}"/>
              </a:ext>
            </a:extLst>
          </p:cNvPr>
          <p:cNvPicPr>
            <a:picLocks noChangeAspect="1"/>
          </p:cNvPicPr>
          <p:nvPr/>
        </p:nvPicPr>
        <p:blipFill>
          <a:blip r:embed="rId2"/>
          <a:stretch>
            <a:fillRect/>
          </a:stretch>
        </p:blipFill>
        <p:spPr>
          <a:xfrm>
            <a:off x="914400" y="1028700"/>
            <a:ext cx="7593897" cy="85179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2D900C84-80F4-46D5-BF19-48D6073ABA37}"/>
              </a:ext>
            </a:extLst>
          </p:cNvPr>
          <p:cNvPicPr>
            <a:picLocks noChangeAspect="1"/>
          </p:cNvPicPr>
          <p:nvPr/>
        </p:nvPicPr>
        <p:blipFill>
          <a:blip r:embed="rId3"/>
          <a:stretch>
            <a:fillRect/>
          </a:stretch>
        </p:blipFill>
        <p:spPr>
          <a:xfrm>
            <a:off x="8991600" y="1028700"/>
            <a:ext cx="8229600" cy="85179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3149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3843528" y="7217436"/>
            <a:ext cx="3046095" cy="787400"/>
          </a:xfrm>
          <a:prstGeom prst="rect">
            <a:avLst/>
          </a:prstGeom>
        </p:spPr>
        <p:txBody>
          <a:bodyPr vert="horz" wrap="square" lIns="0" tIns="12700" rIns="0" bIns="0" rtlCol="0">
            <a:spAutoFit/>
          </a:bodyPr>
          <a:lstStyle/>
          <a:p>
            <a:pPr marL="12700">
              <a:lnSpc>
                <a:spcPct val="100000"/>
              </a:lnSpc>
              <a:spcBef>
                <a:spcPts val="100"/>
              </a:spcBef>
            </a:pPr>
            <a:endParaRPr lang="en-IN" sz="5000" spc="-1664" dirty="0">
              <a:solidFill>
                <a:srgbClr val="004AAC"/>
              </a:solidFill>
              <a:latin typeface="Verdana"/>
              <a:cs typeface="Verdana"/>
            </a:endParaRPr>
          </a:p>
        </p:txBody>
      </p:sp>
      <p:pic>
        <p:nvPicPr>
          <p:cNvPr id="5" name="Picture 4">
            <a:extLst>
              <a:ext uri="{FF2B5EF4-FFF2-40B4-BE49-F238E27FC236}">
                <a16:creationId xmlns:a16="http://schemas.microsoft.com/office/drawing/2014/main" id="{033AC60F-DDD5-7AC4-D5DA-B258C654B3B4}"/>
              </a:ext>
            </a:extLst>
          </p:cNvPr>
          <p:cNvPicPr>
            <a:picLocks noChangeAspect="1"/>
          </p:cNvPicPr>
          <p:nvPr/>
        </p:nvPicPr>
        <p:blipFill>
          <a:blip r:embed="rId2"/>
          <a:stretch>
            <a:fillRect/>
          </a:stretch>
        </p:blipFill>
        <p:spPr>
          <a:xfrm>
            <a:off x="2895599" y="1562100"/>
            <a:ext cx="12650245" cy="7010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86111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3843528" y="7217436"/>
            <a:ext cx="3046095" cy="787400"/>
          </a:xfrm>
          <a:prstGeom prst="rect">
            <a:avLst/>
          </a:prstGeom>
        </p:spPr>
        <p:txBody>
          <a:bodyPr vert="horz" wrap="square" lIns="0" tIns="12700" rIns="0" bIns="0" rtlCol="0">
            <a:spAutoFit/>
          </a:bodyPr>
          <a:lstStyle/>
          <a:p>
            <a:pPr marL="12700">
              <a:lnSpc>
                <a:spcPct val="100000"/>
              </a:lnSpc>
              <a:spcBef>
                <a:spcPts val="100"/>
              </a:spcBef>
            </a:pPr>
            <a:endParaRPr lang="en-IN" sz="5000" spc="-1664" dirty="0">
              <a:solidFill>
                <a:srgbClr val="004AAC"/>
              </a:solidFill>
              <a:latin typeface="Verdana"/>
              <a:cs typeface="Verdana"/>
            </a:endParaRPr>
          </a:p>
        </p:txBody>
      </p:sp>
      <p:sp>
        <p:nvSpPr>
          <p:cNvPr id="3" name="TextBox 2">
            <a:extLst>
              <a:ext uri="{FF2B5EF4-FFF2-40B4-BE49-F238E27FC236}">
                <a16:creationId xmlns:a16="http://schemas.microsoft.com/office/drawing/2014/main" id="{1059FD45-15AB-3389-A0E5-0D6B775BC3D0}"/>
              </a:ext>
            </a:extLst>
          </p:cNvPr>
          <p:cNvSpPr txBox="1"/>
          <p:nvPr/>
        </p:nvSpPr>
        <p:spPr>
          <a:xfrm>
            <a:off x="533400" y="1728166"/>
            <a:ext cx="9144000" cy="1107996"/>
          </a:xfrm>
          <a:prstGeom prst="rect">
            <a:avLst/>
          </a:prstGeom>
          <a:noFill/>
        </p:spPr>
        <p:txBody>
          <a:bodyPr wrap="square">
            <a:spAutoFit/>
          </a:bodyPr>
          <a:lstStyle/>
          <a:p>
            <a:r>
              <a:rPr lang="en-US" sz="6600" b="1" u="sng" dirty="0">
                <a:latin typeface="Verdana" panose="020B0604030504040204" pitchFamily="34" charset="0"/>
                <a:ea typeface="Verdana" panose="020B0604030504040204" pitchFamily="34" charset="0"/>
              </a:rPr>
              <a:t>CONCLUSION</a:t>
            </a:r>
            <a:r>
              <a:rPr lang="en-US" sz="6000" b="1" u="sng" dirty="0">
                <a:latin typeface="Verdana" panose="020B0604030504040204" pitchFamily="34" charset="0"/>
                <a:ea typeface="Verdana" panose="020B0604030504040204" pitchFamily="34" charset="0"/>
              </a:rPr>
              <a:t>:</a:t>
            </a:r>
            <a:endParaRPr lang="en-IN" sz="6000" u="sng" dirty="0">
              <a:latin typeface="Verdana" panose="020B0604030504040204" pitchFamily="34" charset="0"/>
              <a:ea typeface="Verdana" panose="020B0604030504040204" pitchFamily="34" charset="0"/>
            </a:endParaRPr>
          </a:p>
        </p:txBody>
      </p:sp>
      <p:sp>
        <p:nvSpPr>
          <p:cNvPr id="5" name="Subtitle 4">
            <a:extLst>
              <a:ext uri="{FF2B5EF4-FFF2-40B4-BE49-F238E27FC236}">
                <a16:creationId xmlns:a16="http://schemas.microsoft.com/office/drawing/2014/main" id="{FF1413A1-77D2-E3D5-FCD4-580C8F4B993D}"/>
              </a:ext>
            </a:extLst>
          </p:cNvPr>
          <p:cNvSpPr>
            <a:spLocks noGrp="1"/>
          </p:cNvSpPr>
          <p:nvPr>
            <p:ph type="subTitle" idx="4"/>
          </p:nvPr>
        </p:nvSpPr>
        <p:spPr>
          <a:xfrm>
            <a:off x="1600200" y="3856139"/>
            <a:ext cx="14313824" cy="3385542"/>
          </a:xfrm>
        </p:spPr>
        <p:txBody>
          <a:bodyPr/>
          <a:lstStyle/>
          <a:p>
            <a:pPr algn="just"/>
            <a:r>
              <a:rPr lang="en-US" sz="4400" b="1" dirty="0">
                <a:solidFill>
                  <a:srgbClr val="7C245F"/>
                </a:solidFill>
                <a:latin typeface="Bookman Old Style" panose="02050604050505020204" pitchFamily="18" charset="0"/>
              </a:rPr>
              <a:t>The Website is to facilitate the offline customer online because customers cannot spend their precious time in markets trying to find out the best.</a:t>
            </a:r>
            <a:endParaRPr lang="en-US" sz="4400" b="1" i="0" dirty="0">
              <a:solidFill>
                <a:srgbClr val="7C245F"/>
              </a:solidFill>
              <a:effectLst/>
              <a:latin typeface="Bookman Old Style" panose="02050604050505020204" pitchFamily="18" charset="0"/>
            </a:endParaRPr>
          </a:p>
        </p:txBody>
      </p:sp>
    </p:spTree>
    <p:extLst>
      <p:ext uri="{BB962C8B-B14F-4D97-AF65-F5344CB8AC3E}">
        <p14:creationId xmlns:p14="http://schemas.microsoft.com/office/powerpoint/2010/main" val="344643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object 3"/>
          <p:cNvSpPr txBox="1"/>
          <p:nvPr/>
        </p:nvSpPr>
        <p:spPr>
          <a:xfrm>
            <a:off x="3399407" y="2552700"/>
            <a:ext cx="13212193" cy="4642296"/>
          </a:xfrm>
          <a:prstGeom prst="rect">
            <a:avLst/>
          </a:prstGeom>
        </p:spPr>
        <p:txBody>
          <a:bodyPr vert="horz" wrap="square" lIns="0" tIns="12700" rIns="0" bIns="0" rtlCol="0">
            <a:spAutoFit/>
          </a:bodyPr>
          <a:lstStyle/>
          <a:p>
            <a:pPr marL="12700">
              <a:lnSpc>
                <a:spcPct val="100000"/>
              </a:lnSpc>
              <a:spcBef>
                <a:spcPts val="100"/>
              </a:spcBef>
            </a:pPr>
            <a:r>
              <a:rPr lang="en-US" sz="15000" dirty="0">
                <a:solidFill>
                  <a:schemeClr val="tx1">
                    <a:lumMod val="95000"/>
                    <a:lumOff val="5000"/>
                  </a:schemeClr>
                </a:solidFill>
                <a:latin typeface="Rockwell Extra Bold" panose="02060903040505020403" pitchFamily="18" charset="0"/>
                <a:cs typeface="Verdana"/>
              </a:rPr>
              <a:t>THANK</a:t>
            </a:r>
          </a:p>
          <a:p>
            <a:pPr marL="12700">
              <a:lnSpc>
                <a:spcPct val="100000"/>
              </a:lnSpc>
              <a:spcBef>
                <a:spcPts val="100"/>
              </a:spcBef>
            </a:pPr>
            <a:r>
              <a:rPr lang="en-US" sz="15000" dirty="0">
                <a:solidFill>
                  <a:schemeClr val="tx1">
                    <a:lumMod val="95000"/>
                    <a:lumOff val="5000"/>
                  </a:schemeClr>
                </a:solidFill>
                <a:latin typeface="Rockwell Extra Bold" panose="02060903040505020403" pitchFamily="18" charset="0"/>
                <a:cs typeface="Verdana"/>
              </a:rPr>
              <a:t>                  YOU</a:t>
            </a:r>
            <a:endParaRPr sz="15000" dirty="0">
              <a:solidFill>
                <a:schemeClr val="tx1">
                  <a:lumMod val="95000"/>
                  <a:lumOff val="5000"/>
                </a:schemeClr>
              </a:solidFill>
              <a:latin typeface="Rockwell Extra Bold" panose="02060903040505020403" pitchFamily="18" charset="0"/>
              <a:cs typeface="Verdana"/>
            </a:endParaRPr>
          </a:p>
        </p:txBody>
      </p:sp>
      <p:pic>
        <p:nvPicPr>
          <p:cNvPr id="18" name="object 32">
            <a:extLst>
              <a:ext uri="{FF2B5EF4-FFF2-40B4-BE49-F238E27FC236}">
                <a16:creationId xmlns:a16="http://schemas.microsoft.com/office/drawing/2014/main" id="{55322770-C070-68C6-8243-134927831BBF}"/>
              </a:ext>
            </a:extLst>
          </p:cNvPr>
          <p:cNvPicPr/>
          <p:nvPr/>
        </p:nvPicPr>
        <p:blipFill>
          <a:blip r:embed="rId2" cstate="print"/>
          <a:stretch>
            <a:fillRect/>
          </a:stretch>
        </p:blipFill>
        <p:spPr>
          <a:xfrm>
            <a:off x="12725400" y="495946"/>
            <a:ext cx="1752600" cy="4416002"/>
          </a:xfrm>
          <a:prstGeom prst="rect">
            <a:avLst/>
          </a:prstGeom>
        </p:spPr>
      </p:pic>
      <p:pic>
        <p:nvPicPr>
          <p:cNvPr id="17" name="object 7">
            <a:extLst>
              <a:ext uri="{FF2B5EF4-FFF2-40B4-BE49-F238E27FC236}">
                <a16:creationId xmlns:a16="http://schemas.microsoft.com/office/drawing/2014/main" id="{713C1942-AE34-9766-FD6F-7D43C27BDAAE}"/>
              </a:ext>
            </a:extLst>
          </p:cNvPr>
          <p:cNvPicPr/>
          <p:nvPr/>
        </p:nvPicPr>
        <p:blipFill>
          <a:blip r:embed="rId3" cstate="print"/>
          <a:stretch>
            <a:fillRect/>
          </a:stretch>
        </p:blipFill>
        <p:spPr>
          <a:xfrm>
            <a:off x="7814" y="6591300"/>
            <a:ext cx="3398520" cy="35204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81000" y="405141"/>
            <a:ext cx="17593505" cy="9385278"/>
            <a:chOff x="0" y="0"/>
            <a:chExt cx="18446621" cy="9840374"/>
          </a:xfrm>
        </p:grpSpPr>
        <p:sp>
          <p:nvSpPr>
            <p:cNvPr id="3" name="Freeform 3"/>
            <p:cNvSpPr/>
            <p:nvPr/>
          </p:nvSpPr>
          <p:spPr>
            <a:xfrm>
              <a:off x="0" y="0"/>
              <a:ext cx="18446621" cy="9840374"/>
            </a:xfrm>
            <a:custGeom>
              <a:avLst/>
              <a:gdLst/>
              <a:ahLst/>
              <a:cxnLst/>
              <a:rect l="l" t="t" r="r" b="b"/>
              <a:pathLst>
                <a:path w="18446621" h="9840374">
                  <a:moveTo>
                    <a:pt x="18141821" y="0"/>
                  </a:moveTo>
                  <a:lnTo>
                    <a:pt x="304800" y="0"/>
                  </a:lnTo>
                  <a:cubicBezTo>
                    <a:pt x="135890" y="0"/>
                    <a:pt x="0" y="135890"/>
                    <a:pt x="0" y="304800"/>
                  </a:cubicBezTo>
                  <a:lnTo>
                    <a:pt x="0" y="9535574"/>
                  </a:lnTo>
                  <a:cubicBezTo>
                    <a:pt x="0" y="9704484"/>
                    <a:pt x="135890" y="9840374"/>
                    <a:pt x="304800" y="9840374"/>
                  </a:cubicBezTo>
                  <a:lnTo>
                    <a:pt x="18141821" y="9840374"/>
                  </a:lnTo>
                  <a:cubicBezTo>
                    <a:pt x="18310730" y="9840374"/>
                    <a:pt x="18446621" y="9704484"/>
                    <a:pt x="18446621" y="9535574"/>
                  </a:cubicBezTo>
                  <a:lnTo>
                    <a:pt x="18446621" y="304800"/>
                  </a:lnTo>
                  <a:cubicBezTo>
                    <a:pt x="18446621" y="135890"/>
                    <a:pt x="18310730" y="0"/>
                    <a:pt x="18141821" y="0"/>
                  </a:cubicBezTo>
                  <a:close/>
                </a:path>
              </a:pathLst>
            </a:custGeom>
            <a:solidFill>
              <a:srgbClr val="FFFFFF"/>
            </a:solidFill>
            <a:ln>
              <a:solidFill>
                <a:schemeClr val="accent5">
                  <a:lumMod val="75000"/>
                </a:schemeClr>
              </a:solidFill>
            </a:ln>
          </p:spPr>
        </p:sp>
      </p:grpSp>
      <p:sp>
        <p:nvSpPr>
          <p:cNvPr id="4" name="TextBox 4"/>
          <p:cNvSpPr txBox="1"/>
          <p:nvPr/>
        </p:nvSpPr>
        <p:spPr>
          <a:xfrm>
            <a:off x="381000" y="3534298"/>
            <a:ext cx="4900044" cy="4924425"/>
          </a:xfrm>
          <a:prstGeom prst="rect">
            <a:avLst/>
          </a:prstGeom>
        </p:spPr>
        <p:txBody>
          <a:bodyPr wrap="square" lIns="0" tIns="0" rIns="0" bIns="0" rtlCol="0" anchor="t">
            <a:spAutoFit/>
          </a:bodyPr>
          <a:lstStyle/>
          <a:p>
            <a:pPr algn="ctr">
              <a:lnSpc>
                <a:spcPts val="9600"/>
              </a:lnSpc>
            </a:pPr>
            <a:r>
              <a:rPr lang="en-US" sz="8000" b="1" u="sng" dirty="0">
                <a:solidFill>
                  <a:srgbClr val="000000"/>
                </a:solidFill>
                <a:latin typeface="Marcellus"/>
              </a:rPr>
              <a:t>Guide</a:t>
            </a:r>
            <a:r>
              <a:rPr lang="en-US" sz="8000" b="1" dirty="0">
                <a:solidFill>
                  <a:srgbClr val="000000"/>
                </a:solidFill>
                <a:latin typeface="Marcellus"/>
              </a:rPr>
              <a:t>:</a:t>
            </a:r>
          </a:p>
          <a:p>
            <a:pPr algn="ctr">
              <a:lnSpc>
                <a:spcPts val="9600"/>
              </a:lnSpc>
            </a:pPr>
            <a:r>
              <a:rPr lang="en-IN" sz="4400" b="1" dirty="0"/>
              <a:t>MADHUKAR RAO</a:t>
            </a:r>
            <a:br>
              <a:rPr lang="en-IN" sz="5400" dirty="0"/>
            </a:br>
            <a:r>
              <a:rPr lang="en-IN" sz="4400" b="1" dirty="0"/>
              <a:t>SASIDHAR</a:t>
            </a:r>
            <a:endParaRPr lang="en-US" sz="5400" b="1" dirty="0">
              <a:solidFill>
                <a:srgbClr val="000000"/>
              </a:solidFill>
              <a:latin typeface="Marcellus"/>
            </a:endParaRPr>
          </a:p>
          <a:p>
            <a:pPr algn="ctr">
              <a:lnSpc>
                <a:spcPts val="9600"/>
              </a:lnSpc>
            </a:pPr>
            <a:endParaRPr lang="en-US" sz="8000" dirty="0">
              <a:solidFill>
                <a:srgbClr val="000000"/>
              </a:solidFill>
              <a:latin typeface="Marcellus"/>
            </a:endParaRPr>
          </a:p>
        </p:txBody>
      </p:sp>
      <p:grpSp>
        <p:nvGrpSpPr>
          <p:cNvPr id="5" name="Group 5"/>
          <p:cNvGrpSpPr/>
          <p:nvPr/>
        </p:nvGrpSpPr>
        <p:grpSpPr>
          <a:xfrm>
            <a:off x="5127995" y="1129044"/>
            <a:ext cx="11866019" cy="1700995"/>
            <a:chOff x="0" y="0"/>
            <a:chExt cx="16124156" cy="2311400"/>
          </a:xfrm>
          <a:solidFill>
            <a:schemeClr val="accent5">
              <a:lumMod val="20000"/>
              <a:lumOff val="80000"/>
            </a:schemeClr>
          </a:solidFill>
        </p:grpSpPr>
        <p:sp>
          <p:nvSpPr>
            <p:cNvPr id="6" name="Freeform 6"/>
            <p:cNvSpPr/>
            <p:nvPr/>
          </p:nvSpPr>
          <p:spPr>
            <a:xfrm>
              <a:off x="0" y="0"/>
              <a:ext cx="16124157" cy="2311400"/>
            </a:xfrm>
            <a:custGeom>
              <a:avLst/>
              <a:gdLst/>
              <a:ahLst/>
              <a:cxnLst/>
              <a:rect l="l" t="t" r="r" b="b"/>
              <a:pathLst>
                <a:path w="16124157" h="2311400">
                  <a:moveTo>
                    <a:pt x="15819357" y="0"/>
                  </a:moveTo>
                  <a:lnTo>
                    <a:pt x="304800" y="0"/>
                  </a:lnTo>
                  <a:cubicBezTo>
                    <a:pt x="135890" y="0"/>
                    <a:pt x="0" y="135890"/>
                    <a:pt x="0" y="304800"/>
                  </a:cubicBezTo>
                  <a:lnTo>
                    <a:pt x="0" y="2006600"/>
                  </a:lnTo>
                  <a:cubicBezTo>
                    <a:pt x="0" y="2175510"/>
                    <a:pt x="135890" y="2311400"/>
                    <a:pt x="304800" y="2311400"/>
                  </a:cubicBezTo>
                  <a:lnTo>
                    <a:pt x="15819357" y="2311400"/>
                  </a:lnTo>
                  <a:cubicBezTo>
                    <a:pt x="15988266" y="2311400"/>
                    <a:pt x="16124157" y="2175510"/>
                    <a:pt x="16124157" y="2006600"/>
                  </a:cubicBezTo>
                  <a:lnTo>
                    <a:pt x="16124157" y="304800"/>
                  </a:lnTo>
                  <a:cubicBezTo>
                    <a:pt x="16124157" y="135890"/>
                    <a:pt x="15988266" y="0"/>
                    <a:pt x="15819357" y="0"/>
                  </a:cubicBezTo>
                  <a:close/>
                </a:path>
              </a:pathLst>
            </a:custGeom>
            <a:grpFill/>
            <a:ln w="76200">
              <a:solidFill>
                <a:schemeClr val="accent5">
                  <a:lumMod val="75000"/>
                </a:schemeClr>
              </a:solidFill>
            </a:ln>
          </p:spPr>
        </p:sp>
      </p:grpSp>
      <p:grpSp>
        <p:nvGrpSpPr>
          <p:cNvPr id="7" name="Group 7"/>
          <p:cNvGrpSpPr/>
          <p:nvPr/>
        </p:nvGrpSpPr>
        <p:grpSpPr>
          <a:xfrm>
            <a:off x="5815911" y="5112327"/>
            <a:ext cx="11205812" cy="1595995"/>
            <a:chOff x="0" y="0"/>
            <a:chExt cx="16228818" cy="2311400"/>
          </a:xfrm>
          <a:solidFill>
            <a:schemeClr val="accent5">
              <a:lumMod val="20000"/>
              <a:lumOff val="80000"/>
            </a:schemeClr>
          </a:solidFill>
        </p:grpSpPr>
        <p:sp>
          <p:nvSpPr>
            <p:cNvPr id="8" name="Freeform 8"/>
            <p:cNvSpPr/>
            <p:nvPr/>
          </p:nvSpPr>
          <p:spPr>
            <a:xfrm>
              <a:off x="0" y="0"/>
              <a:ext cx="16228817" cy="2311400"/>
            </a:xfrm>
            <a:custGeom>
              <a:avLst/>
              <a:gdLst/>
              <a:ahLst/>
              <a:cxnLst/>
              <a:rect l="l" t="t" r="r" b="b"/>
              <a:pathLst>
                <a:path w="16228817" h="2311400">
                  <a:moveTo>
                    <a:pt x="15924017" y="0"/>
                  </a:moveTo>
                  <a:lnTo>
                    <a:pt x="304800" y="0"/>
                  </a:lnTo>
                  <a:cubicBezTo>
                    <a:pt x="135890" y="0"/>
                    <a:pt x="0" y="135890"/>
                    <a:pt x="0" y="304800"/>
                  </a:cubicBezTo>
                  <a:lnTo>
                    <a:pt x="0" y="2006600"/>
                  </a:lnTo>
                  <a:cubicBezTo>
                    <a:pt x="0" y="2175510"/>
                    <a:pt x="135890" y="2311400"/>
                    <a:pt x="304800" y="2311400"/>
                  </a:cubicBezTo>
                  <a:lnTo>
                    <a:pt x="15924017" y="2311400"/>
                  </a:lnTo>
                  <a:cubicBezTo>
                    <a:pt x="16092928" y="2311400"/>
                    <a:pt x="16228817" y="2175510"/>
                    <a:pt x="16228817" y="2006600"/>
                  </a:cubicBezTo>
                  <a:lnTo>
                    <a:pt x="16228817" y="304800"/>
                  </a:lnTo>
                  <a:cubicBezTo>
                    <a:pt x="16228817" y="135890"/>
                    <a:pt x="16092928" y="0"/>
                    <a:pt x="15924017" y="0"/>
                  </a:cubicBezTo>
                  <a:close/>
                </a:path>
              </a:pathLst>
            </a:custGeom>
            <a:grpFill/>
            <a:ln w="57150">
              <a:solidFill>
                <a:schemeClr val="accent5">
                  <a:lumMod val="75000"/>
                </a:schemeClr>
              </a:solidFill>
            </a:ln>
          </p:spPr>
        </p:sp>
      </p:grpSp>
      <p:grpSp>
        <p:nvGrpSpPr>
          <p:cNvPr id="9" name="Group 9"/>
          <p:cNvGrpSpPr/>
          <p:nvPr/>
        </p:nvGrpSpPr>
        <p:grpSpPr>
          <a:xfrm>
            <a:off x="5815911" y="7310873"/>
            <a:ext cx="11212738" cy="1595385"/>
            <a:chOff x="0" y="0"/>
            <a:chExt cx="16124156" cy="2311400"/>
          </a:xfrm>
          <a:solidFill>
            <a:schemeClr val="accent5">
              <a:lumMod val="20000"/>
              <a:lumOff val="80000"/>
            </a:schemeClr>
          </a:solidFill>
        </p:grpSpPr>
        <p:sp>
          <p:nvSpPr>
            <p:cNvPr id="10" name="Freeform 10"/>
            <p:cNvSpPr/>
            <p:nvPr/>
          </p:nvSpPr>
          <p:spPr>
            <a:xfrm>
              <a:off x="0" y="0"/>
              <a:ext cx="16124157" cy="2311400"/>
            </a:xfrm>
            <a:custGeom>
              <a:avLst/>
              <a:gdLst/>
              <a:ahLst/>
              <a:cxnLst/>
              <a:rect l="l" t="t" r="r" b="b"/>
              <a:pathLst>
                <a:path w="16124157" h="2311400">
                  <a:moveTo>
                    <a:pt x="15819357" y="0"/>
                  </a:moveTo>
                  <a:lnTo>
                    <a:pt x="304800" y="0"/>
                  </a:lnTo>
                  <a:cubicBezTo>
                    <a:pt x="135890" y="0"/>
                    <a:pt x="0" y="135890"/>
                    <a:pt x="0" y="304800"/>
                  </a:cubicBezTo>
                  <a:lnTo>
                    <a:pt x="0" y="2006600"/>
                  </a:lnTo>
                  <a:cubicBezTo>
                    <a:pt x="0" y="2175510"/>
                    <a:pt x="135890" y="2311400"/>
                    <a:pt x="304800" y="2311400"/>
                  </a:cubicBezTo>
                  <a:lnTo>
                    <a:pt x="15819357" y="2311400"/>
                  </a:lnTo>
                  <a:cubicBezTo>
                    <a:pt x="15988266" y="2311400"/>
                    <a:pt x="16124157" y="2175510"/>
                    <a:pt x="16124157" y="2006600"/>
                  </a:cubicBezTo>
                  <a:lnTo>
                    <a:pt x="16124157" y="304800"/>
                  </a:lnTo>
                  <a:cubicBezTo>
                    <a:pt x="16124157" y="135890"/>
                    <a:pt x="15988266" y="0"/>
                    <a:pt x="15819357" y="0"/>
                  </a:cubicBezTo>
                  <a:close/>
                </a:path>
              </a:pathLst>
            </a:custGeom>
            <a:grpFill/>
            <a:ln w="57150">
              <a:solidFill>
                <a:schemeClr val="accent5">
                  <a:lumMod val="75000"/>
                </a:schemeClr>
              </a:solidFill>
            </a:ln>
          </p:spPr>
        </p:sp>
      </p:grpSp>
      <p:sp>
        <p:nvSpPr>
          <p:cNvPr id="13" name="TextBox 13"/>
          <p:cNvSpPr txBox="1"/>
          <p:nvPr/>
        </p:nvSpPr>
        <p:spPr>
          <a:xfrm>
            <a:off x="9563247" y="1392398"/>
            <a:ext cx="7430767" cy="1047460"/>
          </a:xfrm>
          <a:prstGeom prst="rect">
            <a:avLst/>
          </a:prstGeom>
        </p:spPr>
        <p:txBody>
          <a:bodyPr lIns="0" tIns="0" rIns="0" bIns="0" rtlCol="0" anchor="t">
            <a:spAutoFit/>
          </a:bodyPr>
          <a:lstStyle/>
          <a:p>
            <a:pPr algn="ctr">
              <a:lnSpc>
                <a:spcPts val="8247"/>
              </a:lnSpc>
              <a:spcBef>
                <a:spcPct val="0"/>
              </a:spcBef>
            </a:pPr>
            <a:r>
              <a:rPr lang="en-US" sz="6873" dirty="0">
                <a:solidFill>
                  <a:srgbClr val="000000"/>
                </a:solidFill>
                <a:latin typeface="Marcellus"/>
              </a:rPr>
              <a:t>PRESENTERS:</a:t>
            </a:r>
          </a:p>
        </p:txBody>
      </p:sp>
      <p:sp>
        <p:nvSpPr>
          <p:cNvPr id="14" name="TextBox 14"/>
          <p:cNvSpPr txBox="1"/>
          <p:nvPr/>
        </p:nvSpPr>
        <p:spPr>
          <a:xfrm>
            <a:off x="7320209" y="7529246"/>
            <a:ext cx="8141796" cy="838200"/>
          </a:xfrm>
          <a:prstGeom prst="rect">
            <a:avLst/>
          </a:prstGeom>
        </p:spPr>
        <p:txBody>
          <a:bodyPr lIns="0" tIns="0" rIns="0" bIns="0" rtlCol="0" anchor="t">
            <a:spAutoFit/>
          </a:bodyPr>
          <a:lstStyle/>
          <a:p>
            <a:pPr algn="ctr">
              <a:lnSpc>
                <a:spcPts val="6621"/>
              </a:lnSpc>
              <a:spcBef>
                <a:spcPct val="0"/>
              </a:spcBef>
            </a:pPr>
            <a:r>
              <a:rPr lang="en-US" sz="5517" dirty="0">
                <a:solidFill>
                  <a:srgbClr val="000000"/>
                </a:solidFill>
                <a:latin typeface="Marcellus"/>
              </a:rPr>
              <a:t>2010030438_K.SIRISHA</a:t>
            </a:r>
          </a:p>
        </p:txBody>
      </p:sp>
      <p:sp>
        <p:nvSpPr>
          <p:cNvPr id="15" name="TextBox 15"/>
          <p:cNvSpPr txBox="1"/>
          <p:nvPr/>
        </p:nvSpPr>
        <p:spPr>
          <a:xfrm>
            <a:off x="6781800" y="5695491"/>
            <a:ext cx="8847671" cy="838200"/>
          </a:xfrm>
          <a:prstGeom prst="rect">
            <a:avLst/>
          </a:prstGeom>
        </p:spPr>
        <p:txBody>
          <a:bodyPr lIns="0" tIns="0" rIns="0" bIns="0" rtlCol="0" anchor="t">
            <a:spAutoFit/>
          </a:bodyPr>
          <a:lstStyle/>
          <a:p>
            <a:pPr algn="ctr">
              <a:lnSpc>
                <a:spcPts val="6634"/>
              </a:lnSpc>
              <a:spcBef>
                <a:spcPct val="0"/>
              </a:spcBef>
            </a:pPr>
            <a:r>
              <a:rPr lang="en-US" sz="5529" dirty="0">
                <a:solidFill>
                  <a:srgbClr val="000000"/>
                </a:solidFill>
                <a:latin typeface="Marcellus"/>
              </a:rPr>
              <a:t>2010030436_K.DIMPLE</a:t>
            </a:r>
          </a:p>
        </p:txBody>
      </p:sp>
      <p:grpSp>
        <p:nvGrpSpPr>
          <p:cNvPr id="17" name="Group 17"/>
          <p:cNvGrpSpPr/>
          <p:nvPr/>
        </p:nvGrpSpPr>
        <p:grpSpPr>
          <a:xfrm>
            <a:off x="5788202" y="3131159"/>
            <a:ext cx="11205812" cy="1606355"/>
            <a:chOff x="0" y="0"/>
            <a:chExt cx="16124156" cy="2311400"/>
          </a:xfrm>
          <a:solidFill>
            <a:schemeClr val="accent5">
              <a:lumMod val="20000"/>
              <a:lumOff val="80000"/>
            </a:schemeClr>
          </a:solidFill>
        </p:grpSpPr>
        <p:sp>
          <p:nvSpPr>
            <p:cNvPr id="18" name="Freeform 18"/>
            <p:cNvSpPr/>
            <p:nvPr/>
          </p:nvSpPr>
          <p:spPr>
            <a:xfrm>
              <a:off x="0" y="0"/>
              <a:ext cx="16124157" cy="2311400"/>
            </a:xfrm>
            <a:custGeom>
              <a:avLst/>
              <a:gdLst/>
              <a:ahLst/>
              <a:cxnLst/>
              <a:rect l="l" t="t" r="r" b="b"/>
              <a:pathLst>
                <a:path w="16124157" h="2311400">
                  <a:moveTo>
                    <a:pt x="15819357" y="0"/>
                  </a:moveTo>
                  <a:lnTo>
                    <a:pt x="304800" y="0"/>
                  </a:lnTo>
                  <a:cubicBezTo>
                    <a:pt x="135890" y="0"/>
                    <a:pt x="0" y="135890"/>
                    <a:pt x="0" y="304800"/>
                  </a:cubicBezTo>
                  <a:lnTo>
                    <a:pt x="0" y="2006600"/>
                  </a:lnTo>
                  <a:cubicBezTo>
                    <a:pt x="0" y="2175510"/>
                    <a:pt x="135890" y="2311400"/>
                    <a:pt x="304800" y="2311400"/>
                  </a:cubicBezTo>
                  <a:lnTo>
                    <a:pt x="15819357" y="2311400"/>
                  </a:lnTo>
                  <a:cubicBezTo>
                    <a:pt x="15988266" y="2311400"/>
                    <a:pt x="16124157" y="2175510"/>
                    <a:pt x="16124157" y="2006600"/>
                  </a:cubicBezTo>
                  <a:lnTo>
                    <a:pt x="16124157" y="304800"/>
                  </a:lnTo>
                  <a:cubicBezTo>
                    <a:pt x="16124157" y="135890"/>
                    <a:pt x="15988266" y="0"/>
                    <a:pt x="15819357" y="0"/>
                  </a:cubicBezTo>
                  <a:close/>
                </a:path>
              </a:pathLst>
            </a:custGeom>
            <a:grpFill/>
            <a:ln w="57150">
              <a:solidFill>
                <a:schemeClr val="accent5">
                  <a:lumMod val="75000"/>
                </a:schemeClr>
              </a:solidFill>
            </a:ln>
          </p:spPr>
        </p:sp>
      </p:grpSp>
      <p:sp>
        <p:nvSpPr>
          <p:cNvPr id="19" name="TextBox 19"/>
          <p:cNvSpPr txBox="1"/>
          <p:nvPr/>
        </p:nvSpPr>
        <p:spPr>
          <a:xfrm>
            <a:off x="6233093" y="3629978"/>
            <a:ext cx="10545605" cy="756617"/>
          </a:xfrm>
          <a:prstGeom prst="rect">
            <a:avLst/>
          </a:prstGeom>
        </p:spPr>
        <p:txBody>
          <a:bodyPr lIns="0" tIns="0" rIns="0" bIns="0" rtlCol="0" anchor="t">
            <a:spAutoFit/>
          </a:bodyPr>
          <a:lstStyle/>
          <a:p>
            <a:pPr algn="ctr">
              <a:lnSpc>
                <a:spcPts val="5851"/>
              </a:lnSpc>
              <a:spcBef>
                <a:spcPct val="0"/>
              </a:spcBef>
            </a:pPr>
            <a:r>
              <a:rPr lang="en-US" sz="5400" dirty="0">
                <a:solidFill>
                  <a:srgbClr val="000000"/>
                </a:solidFill>
                <a:latin typeface="Marcellus"/>
              </a:rPr>
              <a:t>2010030362_M.RUSHITHA SRI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2057400" y="1824432"/>
            <a:ext cx="7467600" cy="6966010"/>
          </a:xfrm>
          <a:prstGeom prst="rect">
            <a:avLst/>
          </a:prstGeom>
        </p:spPr>
        <p:txBody>
          <a:bodyPr vert="horz" wrap="square" lIns="0" tIns="17780" rIns="0" bIns="0" rtlCol="0">
            <a:spAutoFit/>
          </a:bodyPr>
          <a:lstStyle/>
          <a:p>
            <a:pPr marL="698500" indent="-685800">
              <a:lnSpc>
                <a:spcPct val="100000"/>
              </a:lnSpc>
              <a:spcBef>
                <a:spcPts val="140"/>
              </a:spcBef>
              <a:buFont typeface="Arial" panose="020B0604020202020204" pitchFamily="34" charset="0"/>
              <a:buChar char="•"/>
            </a:pPr>
            <a:endParaRPr lang="en-US" sz="4400" b="1" dirty="0">
              <a:latin typeface="Algerian" panose="04020705040A02060702" pitchFamily="82" charset="0"/>
              <a:cs typeface="Lucida Sans Unicode"/>
            </a:endParaRPr>
          </a:p>
          <a:p>
            <a:pPr marL="698500" indent="-685800">
              <a:lnSpc>
                <a:spcPct val="100000"/>
              </a:lnSpc>
              <a:spcBef>
                <a:spcPts val="140"/>
              </a:spcBef>
              <a:buFont typeface="Arial" panose="020B0604020202020204" pitchFamily="34" charset="0"/>
              <a:buChar char="•"/>
            </a:pPr>
            <a:r>
              <a:rPr lang="en-US" sz="4400" b="1" dirty="0">
                <a:latin typeface="Algerian" panose="04020705040A02060702" pitchFamily="82" charset="0"/>
                <a:cs typeface="Lucida Sans Unicode"/>
              </a:rPr>
              <a:t>Abstract</a:t>
            </a:r>
          </a:p>
          <a:p>
            <a:pPr marL="698500" indent="-685800">
              <a:lnSpc>
                <a:spcPct val="100000"/>
              </a:lnSpc>
              <a:spcBef>
                <a:spcPts val="140"/>
              </a:spcBef>
              <a:buFont typeface="Arial" panose="020B0604020202020204" pitchFamily="34" charset="0"/>
              <a:buChar char="•"/>
            </a:pPr>
            <a:r>
              <a:rPr lang="en-US" sz="4400" b="1" dirty="0">
                <a:latin typeface="Algerian" panose="04020705040A02060702" pitchFamily="82" charset="0"/>
                <a:cs typeface="Lucida Sans Unicode"/>
              </a:rPr>
              <a:t>Problem statement</a:t>
            </a:r>
          </a:p>
          <a:p>
            <a:pPr marL="698500" indent="-685800">
              <a:lnSpc>
                <a:spcPct val="100000"/>
              </a:lnSpc>
              <a:spcBef>
                <a:spcPts val="140"/>
              </a:spcBef>
              <a:buFont typeface="Arial" panose="020B0604020202020204" pitchFamily="34" charset="0"/>
              <a:buChar char="•"/>
            </a:pPr>
            <a:r>
              <a:rPr lang="en-US" sz="4400" b="1" dirty="0">
                <a:latin typeface="Algerian" panose="04020705040A02060702" pitchFamily="82" charset="0"/>
                <a:cs typeface="Lucida Sans Unicode"/>
              </a:rPr>
              <a:t>LANGUAGES &amp; TOOLS</a:t>
            </a:r>
          </a:p>
          <a:p>
            <a:pPr marL="698500" indent="-685800">
              <a:lnSpc>
                <a:spcPct val="100000"/>
              </a:lnSpc>
              <a:spcBef>
                <a:spcPts val="140"/>
              </a:spcBef>
              <a:buFont typeface="Arial" panose="020B0604020202020204" pitchFamily="34" charset="0"/>
              <a:buChar char="•"/>
            </a:pPr>
            <a:r>
              <a:rPr lang="en-US" sz="4400" b="1" dirty="0">
                <a:latin typeface="Algerian" panose="04020705040A02060702" pitchFamily="82" charset="0"/>
                <a:cs typeface="Lucida Sans Unicode"/>
              </a:rPr>
              <a:t>GITHUB</a:t>
            </a:r>
          </a:p>
          <a:p>
            <a:pPr marL="698500" indent="-685800">
              <a:lnSpc>
                <a:spcPct val="100000"/>
              </a:lnSpc>
              <a:spcBef>
                <a:spcPts val="140"/>
              </a:spcBef>
              <a:buFont typeface="Arial" panose="020B0604020202020204" pitchFamily="34" charset="0"/>
              <a:buChar char="•"/>
            </a:pPr>
            <a:r>
              <a:rPr lang="en-US" sz="4400" b="1" dirty="0">
                <a:latin typeface="Algerian" panose="04020705040A02060702" pitchFamily="82" charset="0"/>
                <a:cs typeface="Lucida Sans Unicode"/>
              </a:rPr>
              <a:t>Implementation</a:t>
            </a:r>
          </a:p>
          <a:p>
            <a:pPr marL="698500" indent="-685800">
              <a:lnSpc>
                <a:spcPct val="100000"/>
              </a:lnSpc>
              <a:spcBef>
                <a:spcPts val="140"/>
              </a:spcBef>
              <a:buFont typeface="Arial" panose="020B0604020202020204" pitchFamily="34" charset="0"/>
              <a:buChar char="•"/>
            </a:pPr>
            <a:r>
              <a:rPr lang="en-US" sz="4400" b="1" dirty="0">
                <a:latin typeface="Algerian" panose="04020705040A02060702" pitchFamily="82" charset="0"/>
                <a:cs typeface="Lucida Sans Unicode"/>
              </a:rPr>
              <a:t>Output screenshots</a:t>
            </a:r>
          </a:p>
          <a:p>
            <a:pPr marL="698500" indent="-685800">
              <a:lnSpc>
                <a:spcPct val="100000"/>
              </a:lnSpc>
              <a:spcBef>
                <a:spcPts val="140"/>
              </a:spcBef>
              <a:buFont typeface="Arial" panose="020B0604020202020204" pitchFamily="34" charset="0"/>
              <a:buChar char="•"/>
            </a:pPr>
            <a:r>
              <a:rPr lang="en-US" sz="4400" b="1" dirty="0">
                <a:latin typeface="Algerian" panose="04020705040A02060702" pitchFamily="82" charset="0"/>
                <a:cs typeface="Lucida Sans Unicode"/>
              </a:rPr>
              <a:t>CONCLUSION</a:t>
            </a:r>
          </a:p>
          <a:p>
            <a:pPr marL="698500" indent="-685800">
              <a:lnSpc>
                <a:spcPct val="100000"/>
              </a:lnSpc>
              <a:spcBef>
                <a:spcPts val="140"/>
              </a:spcBef>
              <a:buFont typeface="Arial" panose="020B0604020202020204" pitchFamily="34" charset="0"/>
              <a:buChar char="•"/>
            </a:pPr>
            <a:r>
              <a:rPr lang="en-US" sz="4400" b="1" dirty="0">
                <a:latin typeface="Algerian" panose="04020705040A02060702" pitchFamily="82" charset="0"/>
                <a:cs typeface="Lucida Sans Unicode"/>
              </a:rPr>
              <a:t>THANKYOU</a:t>
            </a:r>
          </a:p>
          <a:p>
            <a:pPr marL="12700">
              <a:lnSpc>
                <a:spcPct val="100000"/>
              </a:lnSpc>
              <a:spcBef>
                <a:spcPts val="140"/>
              </a:spcBef>
            </a:pPr>
            <a:endParaRPr sz="4800" b="1" dirty="0">
              <a:latin typeface="Algerian" panose="04020705040A02060702" pitchFamily="82" charset="0"/>
              <a:cs typeface="Lucida Sans Unicode"/>
            </a:endParaRPr>
          </a:p>
        </p:txBody>
      </p:sp>
      <p:sp>
        <p:nvSpPr>
          <p:cNvPr id="2" name="object 6">
            <a:extLst>
              <a:ext uri="{FF2B5EF4-FFF2-40B4-BE49-F238E27FC236}">
                <a16:creationId xmlns:a16="http://schemas.microsoft.com/office/drawing/2014/main" id="{67F25D6F-721B-B370-13EE-A4884FDB6823}"/>
              </a:ext>
            </a:extLst>
          </p:cNvPr>
          <p:cNvSpPr txBox="1"/>
          <p:nvPr/>
        </p:nvSpPr>
        <p:spPr>
          <a:xfrm>
            <a:off x="11277600" y="3623643"/>
            <a:ext cx="6062980" cy="3367589"/>
          </a:xfrm>
          <a:prstGeom prst="rect">
            <a:avLst/>
          </a:prstGeom>
        </p:spPr>
        <p:txBody>
          <a:bodyPr vert="horz" wrap="square" lIns="0" tIns="17780" rIns="0" bIns="0" rtlCol="0">
            <a:spAutoFit/>
          </a:bodyPr>
          <a:lstStyle/>
          <a:p>
            <a:pPr marL="12700">
              <a:lnSpc>
                <a:spcPct val="100000"/>
              </a:lnSpc>
              <a:spcBef>
                <a:spcPts val="140"/>
              </a:spcBef>
            </a:pPr>
            <a:r>
              <a:rPr lang="en-US" sz="4800" b="1" dirty="0">
                <a:latin typeface="Algerian" panose="04020705040A02060702" pitchFamily="82" charset="0"/>
                <a:cs typeface="Lucida Sans Unicode"/>
              </a:rPr>
              <a:t>       </a:t>
            </a:r>
            <a:r>
              <a:rPr lang="en-US" sz="7200" b="1" dirty="0">
                <a:latin typeface="Algerian" panose="04020705040A02060702" pitchFamily="82" charset="0"/>
                <a:cs typeface="Lucida Sans Unicode"/>
              </a:rPr>
              <a:t>TABLE</a:t>
            </a:r>
          </a:p>
          <a:p>
            <a:pPr marL="12700">
              <a:lnSpc>
                <a:spcPct val="100000"/>
              </a:lnSpc>
              <a:spcBef>
                <a:spcPts val="140"/>
              </a:spcBef>
            </a:pPr>
            <a:r>
              <a:rPr lang="en-US" sz="4800" b="1" dirty="0">
                <a:latin typeface="Algerian" panose="04020705040A02060702" pitchFamily="82" charset="0"/>
                <a:cs typeface="Lucida Sans Unicode"/>
              </a:rPr>
              <a:t>              </a:t>
            </a:r>
            <a:r>
              <a:rPr lang="en-US" sz="7200" b="1" dirty="0">
                <a:latin typeface="Algerian" panose="04020705040A02060702" pitchFamily="82" charset="0"/>
                <a:cs typeface="Lucida Sans Unicode"/>
              </a:rPr>
              <a:t>OF</a:t>
            </a:r>
          </a:p>
          <a:p>
            <a:pPr marL="12700">
              <a:lnSpc>
                <a:spcPct val="100000"/>
              </a:lnSpc>
              <a:spcBef>
                <a:spcPts val="140"/>
              </a:spcBef>
            </a:pPr>
            <a:r>
              <a:rPr lang="en-US" sz="4800" b="1" dirty="0">
                <a:latin typeface="Algerian" panose="04020705040A02060702" pitchFamily="82" charset="0"/>
                <a:cs typeface="Lucida Sans Unicode"/>
              </a:rPr>
              <a:t>     </a:t>
            </a:r>
            <a:r>
              <a:rPr lang="en-US" sz="7200" b="1" dirty="0" err="1">
                <a:latin typeface="Algerian" panose="04020705040A02060702" pitchFamily="82" charset="0"/>
                <a:cs typeface="Lucida Sans Unicode"/>
              </a:rPr>
              <a:t>CONTEnT</a:t>
            </a:r>
            <a:r>
              <a:rPr lang="en-US" sz="7200" b="1" dirty="0">
                <a:latin typeface="Algerian" panose="04020705040A02060702" pitchFamily="82" charset="0"/>
                <a:cs typeface="Lucida Sans Unicode"/>
              </a:rPr>
              <a:t> </a:t>
            </a:r>
            <a:endParaRPr sz="4800" b="1" dirty="0">
              <a:latin typeface="Algerian" panose="04020705040A02060702" pitchFamily="82" charset="0"/>
              <a:cs typeface="Lucida Sans Unicod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ctrTitle"/>
          </p:nvPr>
        </p:nvSpPr>
        <p:spPr>
          <a:xfrm>
            <a:off x="6172200" y="580883"/>
            <a:ext cx="11576436" cy="1890261"/>
          </a:xfrm>
          <a:prstGeom prst="rect">
            <a:avLst/>
          </a:prstGeom>
        </p:spPr>
        <p:txBody>
          <a:bodyPr vert="horz" wrap="square" lIns="0" tIns="12700" rIns="0" bIns="0" rtlCol="0">
            <a:spAutoFit/>
          </a:bodyPr>
          <a:lstStyle/>
          <a:p>
            <a:pPr marL="12700">
              <a:spcBef>
                <a:spcPts val="100"/>
              </a:spcBef>
            </a:pPr>
            <a:r>
              <a:rPr lang="en-US" sz="3200" dirty="0">
                <a:latin typeface="Verdana"/>
                <a:cs typeface="Verdana"/>
              </a:rPr>
              <a:t> </a:t>
            </a:r>
            <a:br>
              <a:rPr lang="en-US" sz="3200" dirty="0">
                <a:latin typeface="Verdana"/>
                <a:cs typeface="Verdana"/>
              </a:rPr>
            </a:br>
            <a:r>
              <a:rPr lang="en-US" sz="6000" b="1" u="sng" dirty="0">
                <a:latin typeface="Verdana"/>
                <a:cs typeface="Verdana"/>
              </a:rPr>
              <a:t>ABSTRACT</a:t>
            </a:r>
            <a:br>
              <a:rPr lang="en-US" sz="3200" dirty="0">
                <a:latin typeface="Verdana"/>
                <a:cs typeface="Verdana"/>
              </a:rPr>
            </a:br>
            <a:endParaRPr spc="-40" dirty="0"/>
          </a:p>
        </p:txBody>
      </p:sp>
      <p:sp>
        <p:nvSpPr>
          <p:cNvPr id="11" name="Subtitle 10">
            <a:extLst>
              <a:ext uri="{FF2B5EF4-FFF2-40B4-BE49-F238E27FC236}">
                <a16:creationId xmlns:a16="http://schemas.microsoft.com/office/drawing/2014/main" id="{47A394EF-E1E6-E227-1309-2E2D8C1804A9}"/>
              </a:ext>
            </a:extLst>
          </p:cNvPr>
          <p:cNvSpPr>
            <a:spLocks noGrp="1"/>
          </p:cNvSpPr>
          <p:nvPr>
            <p:ph type="subTitle" idx="4"/>
          </p:nvPr>
        </p:nvSpPr>
        <p:spPr>
          <a:xfrm>
            <a:off x="453663" y="2615744"/>
            <a:ext cx="16916400" cy="5816977"/>
          </a:xfrm>
        </p:spPr>
        <p:txBody>
          <a:bodyPr/>
          <a:lstStyle/>
          <a:p>
            <a:pPr algn="just"/>
            <a:r>
              <a:rPr lang="en-US" sz="4000" b="1" dirty="0">
                <a:solidFill>
                  <a:srgbClr val="7C245F"/>
                </a:solidFill>
                <a:effectLst/>
                <a:latin typeface="Segoe UI Emoji" panose="020B0502040204020203" pitchFamily="34" charset="0"/>
                <a:ea typeface="Segoe UI Emoji" panose="020B0502040204020203" pitchFamily="34" charset="0"/>
              </a:rPr>
              <a:t>The main aim of this project is to provide services to the users. The services regarding to city, conventional places, routes. </a:t>
            </a:r>
            <a:r>
              <a:rPr lang="en-US" sz="4000" b="1" dirty="0">
                <a:solidFill>
                  <a:srgbClr val="7C245F"/>
                </a:solidFill>
                <a:latin typeface="Segoe UI Emoji" panose="020B0502040204020203" pitchFamily="34" charset="0"/>
                <a:ea typeface="Segoe UI Emoji" panose="020B0502040204020203" pitchFamily="34" charset="0"/>
              </a:rPr>
              <a:t>Tour Guide</a:t>
            </a:r>
            <a:r>
              <a:rPr lang="en-US" sz="4000" b="1" dirty="0">
                <a:solidFill>
                  <a:srgbClr val="7C245F"/>
                </a:solidFill>
                <a:effectLst/>
                <a:latin typeface="Segoe UI Emoji" panose="020B0502040204020203" pitchFamily="34" charset="0"/>
                <a:ea typeface="Segoe UI Emoji" panose="020B0502040204020203" pitchFamily="34" charset="0"/>
              </a:rPr>
              <a:t> is a web-based product used to store the details of particular city and helps all the users who just visits our website. This site also provides all the services like Hotel booking for tourists, booking, Transport facility providing</a:t>
            </a:r>
            <a:r>
              <a:rPr lang="en-US" sz="4000" b="1" dirty="0">
                <a:solidFill>
                  <a:srgbClr val="7C245F"/>
                </a:solidFill>
                <a:latin typeface="Segoe UI Emoji" panose="020B0502040204020203" pitchFamily="34" charset="0"/>
                <a:ea typeface="Segoe UI Emoji" panose="020B0502040204020203" pitchFamily="34" charset="0"/>
              </a:rPr>
              <a:t> food</a:t>
            </a:r>
            <a:r>
              <a:rPr lang="en-US" sz="4000" b="1" dirty="0">
                <a:solidFill>
                  <a:srgbClr val="7C245F"/>
                </a:solidFill>
                <a:effectLst/>
                <a:latin typeface="Segoe UI Emoji" panose="020B0502040204020203" pitchFamily="34" charset="0"/>
                <a:ea typeface="Segoe UI Emoji" panose="020B0502040204020203" pitchFamily="34" charset="0"/>
              </a:rPr>
              <a:t>. The website contains the complete information about particular  city like places to be visited, packages, environment, information about organization that provide transport. This website can be used by any person who is having general knowledge about internet.</a:t>
            </a:r>
            <a:endParaRPr lang="en-IN" sz="4000" b="1" dirty="0">
              <a:solidFill>
                <a:srgbClr val="7C245F"/>
              </a:solidFill>
              <a:latin typeface="Segoe UI Emoji" panose="020B0502040204020203" pitchFamily="34" charset="0"/>
              <a:ea typeface="Segoe UI Emoji" panose="020B0502040204020203" pitchFamily="34" charset="0"/>
            </a:endParaRPr>
          </a:p>
          <a:p>
            <a:pPr algn="just"/>
            <a:endParaRPr lang="en-IN" dirty="0"/>
          </a:p>
        </p:txBody>
      </p:sp>
      <p:pic>
        <p:nvPicPr>
          <p:cNvPr id="13" name="object 16">
            <a:extLst>
              <a:ext uri="{FF2B5EF4-FFF2-40B4-BE49-F238E27FC236}">
                <a16:creationId xmlns:a16="http://schemas.microsoft.com/office/drawing/2014/main" id="{3E0B39FC-A534-6E68-84C2-BAFBCEFFDFE9}"/>
              </a:ext>
            </a:extLst>
          </p:cNvPr>
          <p:cNvPicPr/>
          <p:nvPr/>
        </p:nvPicPr>
        <p:blipFill>
          <a:blip r:embed="rId3" cstate="print"/>
          <a:stretch>
            <a:fillRect/>
          </a:stretch>
        </p:blipFill>
        <p:spPr>
          <a:xfrm>
            <a:off x="234565" y="127445"/>
            <a:ext cx="1746636" cy="2199100"/>
          </a:xfrm>
          <a:prstGeom prst="rect">
            <a:avLst/>
          </a:prstGeom>
        </p:spPr>
      </p:pic>
      <p:pic>
        <p:nvPicPr>
          <p:cNvPr id="2" name="object 3">
            <a:extLst>
              <a:ext uri="{FF2B5EF4-FFF2-40B4-BE49-F238E27FC236}">
                <a16:creationId xmlns:a16="http://schemas.microsoft.com/office/drawing/2014/main" id="{DEF80559-E516-3EF2-7CD5-DB26F4379A61}"/>
              </a:ext>
            </a:extLst>
          </p:cNvPr>
          <p:cNvPicPr/>
          <p:nvPr/>
        </p:nvPicPr>
        <p:blipFill>
          <a:blip r:embed="rId4" cstate="print"/>
          <a:stretch>
            <a:fillRect/>
          </a:stretch>
        </p:blipFill>
        <p:spPr>
          <a:xfrm>
            <a:off x="13716000" y="7468965"/>
            <a:ext cx="2788920" cy="26517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CDE5F9-1CF0-8074-3A71-F477C45BCAB0}"/>
              </a:ext>
            </a:extLst>
          </p:cNvPr>
          <p:cNvSpPr>
            <a:spLocks noGrp="1"/>
          </p:cNvSpPr>
          <p:nvPr>
            <p:ph type="ctrTitle"/>
          </p:nvPr>
        </p:nvSpPr>
        <p:spPr>
          <a:xfrm>
            <a:off x="381000" y="1465118"/>
            <a:ext cx="16154400" cy="923330"/>
          </a:xfrm>
        </p:spPr>
        <p:txBody>
          <a:bodyPr/>
          <a:lstStyle/>
          <a:p>
            <a:r>
              <a:rPr lang="en-IN" sz="6000" b="1" u="sng" dirty="0"/>
              <a:t>PROBLEM STATEMENT</a:t>
            </a:r>
            <a:r>
              <a:rPr lang="en-IN" sz="6000" b="1" dirty="0"/>
              <a:t>: </a:t>
            </a:r>
          </a:p>
        </p:txBody>
      </p:sp>
      <p:sp>
        <p:nvSpPr>
          <p:cNvPr id="5" name="Subtitle 4">
            <a:extLst>
              <a:ext uri="{FF2B5EF4-FFF2-40B4-BE49-F238E27FC236}">
                <a16:creationId xmlns:a16="http://schemas.microsoft.com/office/drawing/2014/main" id="{50C1D405-68BC-ACDF-FEBF-7ED8BC7EDAD4}"/>
              </a:ext>
            </a:extLst>
          </p:cNvPr>
          <p:cNvSpPr>
            <a:spLocks noGrp="1"/>
          </p:cNvSpPr>
          <p:nvPr>
            <p:ph type="subTitle" idx="4"/>
          </p:nvPr>
        </p:nvSpPr>
        <p:spPr>
          <a:xfrm>
            <a:off x="381000" y="3373040"/>
            <a:ext cx="10668000" cy="4924425"/>
          </a:xfrm>
        </p:spPr>
        <p:txBody>
          <a:bodyPr/>
          <a:lstStyle/>
          <a:p>
            <a:pPr algn="just"/>
            <a:r>
              <a:rPr lang="en-US" sz="4000" b="1" i="0" dirty="0">
                <a:solidFill>
                  <a:srgbClr val="002060"/>
                </a:solidFill>
                <a:effectLst/>
                <a:latin typeface="Bookman Old Style" panose="02050604050505020204" pitchFamily="18" charset="0"/>
              </a:rPr>
              <a:t>For people who want the trip planned entirely, who don’t want to use the filtering method of pen and paper or trace filtering tour guide helps them completely. The tour guide is a website that helps vacation goes plan out where to go and what to see based on their interests.</a:t>
            </a:r>
            <a:endParaRPr lang="en-IN" sz="4000" b="1" dirty="0">
              <a:solidFill>
                <a:srgbClr val="002060"/>
              </a:solidFill>
              <a:latin typeface="Bookman Old Style" panose="02050604050505020204" pitchFamily="18" charset="0"/>
            </a:endParaRPr>
          </a:p>
        </p:txBody>
      </p:sp>
      <p:pic>
        <p:nvPicPr>
          <p:cNvPr id="9" name="object 6">
            <a:extLst>
              <a:ext uri="{FF2B5EF4-FFF2-40B4-BE49-F238E27FC236}">
                <a16:creationId xmlns:a16="http://schemas.microsoft.com/office/drawing/2014/main" id="{DDC6616B-AF88-2266-1FCC-2067F5B227D3}"/>
              </a:ext>
            </a:extLst>
          </p:cNvPr>
          <p:cNvPicPr/>
          <p:nvPr/>
        </p:nvPicPr>
        <p:blipFill>
          <a:blip r:embed="rId2" cstate="print"/>
          <a:stretch>
            <a:fillRect/>
          </a:stretch>
        </p:blipFill>
        <p:spPr>
          <a:xfrm>
            <a:off x="12801600" y="876300"/>
            <a:ext cx="3505200" cy="7962900"/>
          </a:xfrm>
          <a:prstGeom prst="rect">
            <a:avLst/>
          </a:prstGeom>
        </p:spPr>
      </p:pic>
    </p:spTree>
    <p:extLst>
      <p:ext uri="{BB962C8B-B14F-4D97-AF65-F5344CB8AC3E}">
        <p14:creationId xmlns:p14="http://schemas.microsoft.com/office/powerpoint/2010/main" val="2743264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A4E5DE4C-1756-7E7C-C36F-305EFDE3ABA9}"/>
              </a:ext>
            </a:extLst>
          </p:cNvPr>
          <p:cNvSpPr>
            <a:spLocks noGrp="1"/>
          </p:cNvSpPr>
          <p:nvPr>
            <p:ph type="title"/>
          </p:nvPr>
        </p:nvSpPr>
        <p:spPr>
          <a:xfrm>
            <a:off x="381000" y="1257300"/>
            <a:ext cx="12056394" cy="923330"/>
          </a:xfrm>
        </p:spPr>
        <p:txBody>
          <a:bodyPr/>
          <a:lstStyle/>
          <a:p>
            <a:r>
              <a:rPr lang="en-US" sz="6000" b="1" u="sng" dirty="0"/>
              <a:t>LANGUAGES:</a:t>
            </a:r>
          </a:p>
        </p:txBody>
      </p:sp>
      <p:sp>
        <p:nvSpPr>
          <p:cNvPr id="5" name="object 5"/>
          <p:cNvSpPr txBox="1"/>
          <p:nvPr/>
        </p:nvSpPr>
        <p:spPr>
          <a:xfrm>
            <a:off x="1143000" y="863600"/>
            <a:ext cx="3046095" cy="787400"/>
          </a:xfrm>
          <a:prstGeom prst="rect">
            <a:avLst/>
          </a:prstGeom>
        </p:spPr>
        <p:txBody>
          <a:bodyPr vert="horz" wrap="square" lIns="0" tIns="12700" rIns="0" bIns="0" rtlCol="0">
            <a:spAutoFit/>
          </a:bodyPr>
          <a:lstStyle/>
          <a:p>
            <a:pPr marL="12700">
              <a:lnSpc>
                <a:spcPct val="100000"/>
              </a:lnSpc>
              <a:spcBef>
                <a:spcPts val="100"/>
              </a:spcBef>
            </a:pPr>
            <a:endParaRPr lang="en-IN" sz="5000" spc="-1230" dirty="0">
              <a:solidFill>
                <a:srgbClr val="004AAC"/>
              </a:solidFill>
              <a:latin typeface="Tahoma"/>
              <a:cs typeface="Tahoma"/>
            </a:endParaRPr>
          </a:p>
        </p:txBody>
      </p:sp>
      <p:sp>
        <p:nvSpPr>
          <p:cNvPr id="23" name="Content Placeholder 22">
            <a:extLst>
              <a:ext uri="{FF2B5EF4-FFF2-40B4-BE49-F238E27FC236}">
                <a16:creationId xmlns:a16="http://schemas.microsoft.com/office/drawing/2014/main" id="{22B85FCA-435B-0385-BFF5-6BEBBF2AF104}"/>
              </a:ext>
            </a:extLst>
          </p:cNvPr>
          <p:cNvSpPr>
            <a:spLocks noGrp="1"/>
          </p:cNvSpPr>
          <p:nvPr>
            <p:ph sz="half" idx="2"/>
          </p:nvPr>
        </p:nvSpPr>
        <p:spPr>
          <a:xfrm>
            <a:off x="609601" y="2001071"/>
            <a:ext cx="8260080" cy="553998"/>
          </a:xfrm>
        </p:spPr>
        <p:txBody>
          <a:bodyPr/>
          <a:lstStyle/>
          <a:p>
            <a:endParaRPr lang="en-IN" dirty="0"/>
          </a:p>
          <a:p>
            <a:endParaRPr lang="en-IN" dirty="0"/>
          </a:p>
        </p:txBody>
      </p:sp>
      <p:sp>
        <p:nvSpPr>
          <p:cNvPr id="6" name="Content Placeholder 5">
            <a:extLst>
              <a:ext uri="{FF2B5EF4-FFF2-40B4-BE49-F238E27FC236}">
                <a16:creationId xmlns:a16="http://schemas.microsoft.com/office/drawing/2014/main" id="{10646276-C204-A6F2-FD12-B1568EB37774}"/>
              </a:ext>
            </a:extLst>
          </p:cNvPr>
          <p:cNvSpPr>
            <a:spLocks noGrp="1"/>
          </p:cNvSpPr>
          <p:nvPr>
            <p:ph sz="half" idx="3"/>
          </p:nvPr>
        </p:nvSpPr>
        <p:spPr>
          <a:xfrm>
            <a:off x="381000" y="2555069"/>
            <a:ext cx="6477000" cy="4770537"/>
          </a:xfrm>
        </p:spPr>
        <p:txBody>
          <a:bodyPr/>
          <a:lstStyle/>
          <a:p>
            <a:pPr marL="571500" indent="-571500">
              <a:buFont typeface="Arial" panose="020B0604020202020204" pitchFamily="34" charset="0"/>
              <a:buChar char="•"/>
            </a:pPr>
            <a:r>
              <a:rPr lang="en-US" sz="5400" b="1" dirty="0">
                <a:solidFill>
                  <a:srgbClr val="7C245F"/>
                </a:solidFill>
              </a:rPr>
              <a:t>JAVA</a:t>
            </a:r>
          </a:p>
          <a:p>
            <a:pPr marL="571500" indent="-571500">
              <a:buFont typeface="Arial" panose="020B0604020202020204" pitchFamily="34" charset="0"/>
              <a:buChar char="•"/>
            </a:pPr>
            <a:r>
              <a:rPr lang="en-US" sz="5400" b="1" dirty="0">
                <a:solidFill>
                  <a:srgbClr val="7C245F"/>
                </a:solidFill>
              </a:rPr>
              <a:t>SERVLET</a:t>
            </a:r>
          </a:p>
          <a:p>
            <a:pPr marL="571500" indent="-571500">
              <a:buFont typeface="Arial" panose="020B0604020202020204" pitchFamily="34" charset="0"/>
              <a:buChar char="•"/>
            </a:pPr>
            <a:r>
              <a:rPr lang="en-US" sz="5400" b="1" dirty="0">
                <a:solidFill>
                  <a:srgbClr val="7C245F"/>
                </a:solidFill>
              </a:rPr>
              <a:t>JSP</a:t>
            </a:r>
          </a:p>
          <a:p>
            <a:pPr marL="571500" indent="-571500">
              <a:buFont typeface="Arial" panose="020B0604020202020204" pitchFamily="34" charset="0"/>
              <a:buChar char="•"/>
            </a:pPr>
            <a:r>
              <a:rPr lang="en-US" sz="5400" b="1" dirty="0">
                <a:solidFill>
                  <a:srgbClr val="7C245F"/>
                </a:solidFill>
              </a:rPr>
              <a:t>CSS</a:t>
            </a:r>
          </a:p>
          <a:p>
            <a:pPr marL="571500" indent="-571500">
              <a:buFont typeface="Arial" panose="020B0604020202020204" pitchFamily="34" charset="0"/>
              <a:buChar char="•"/>
            </a:pPr>
            <a:r>
              <a:rPr lang="en-US" sz="5400" b="1" dirty="0">
                <a:solidFill>
                  <a:srgbClr val="7C245F"/>
                </a:solidFill>
              </a:rPr>
              <a:t>MYSQL</a:t>
            </a:r>
          </a:p>
          <a:p>
            <a:endParaRPr lang="en-IN" sz="4000" dirty="0"/>
          </a:p>
        </p:txBody>
      </p:sp>
      <p:sp>
        <p:nvSpPr>
          <p:cNvPr id="8" name="Title 1">
            <a:extLst>
              <a:ext uri="{FF2B5EF4-FFF2-40B4-BE49-F238E27FC236}">
                <a16:creationId xmlns:a16="http://schemas.microsoft.com/office/drawing/2014/main" id="{CD96E104-9896-9C40-505B-C6F2069C2B4F}"/>
              </a:ext>
            </a:extLst>
          </p:cNvPr>
          <p:cNvSpPr txBox="1">
            <a:spLocks/>
          </p:cNvSpPr>
          <p:nvPr/>
        </p:nvSpPr>
        <p:spPr>
          <a:xfrm>
            <a:off x="8132618" y="1257300"/>
            <a:ext cx="8280862" cy="923330"/>
          </a:xfrm>
          <a:prstGeom prst="rect">
            <a:avLst/>
          </a:prstGeom>
        </p:spPr>
        <p:txBody>
          <a:bodyPr wrap="square" lIns="0" tIns="0" rIns="0" bIns="0">
            <a:spAutoFit/>
          </a:bodyPr>
          <a:lstStyle>
            <a:lvl1pPr>
              <a:defRPr sz="3000" b="0" i="0">
                <a:solidFill>
                  <a:schemeClr val="tx1"/>
                </a:solidFill>
                <a:latin typeface="Verdana"/>
                <a:ea typeface="+mj-ea"/>
                <a:cs typeface="Verdana"/>
              </a:defRPr>
            </a:lvl1pPr>
          </a:lstStyle>
          <a:p>
            <a:r>
              <a:rPr lang="en-US" sz="6000" b="1" u="sng" kern="0" dirty="0"/>
              <a:t>TOOLS:</a:t>
            </a:r>
          </a:p>
        </p:txBody>
      </p:sp>
      <p:sp>
        <p:nvSpPr>
          <p:cNvPr id="9" name="Content Placeholder 5">
            <a:extLst>
              <a:ext uri="{FF2B5EF4-FFF2-40B4-BE49-F238E27FC236}">
                <a16:creationId xmlns:a16="http://schemas.microsoft.com/office/drawing/2014/main" id="{0D82335A-4164-DD9C-0758-6EB05448C26D}"/>
              </a:ext>
            </a:extLst>
          </p:cNvPr>
          <p:cNvSpPr txBox="1">
            <a:spLocks/>
          </p:cNvSpPr>
          <p:nvPr/>
        </p:nvSpPr>
        <p:spPr>
          <a:xfrm>
            <a:off x="8132618" y="2574330"/>
            <a:ext cx="6477000" cy="2277547"/>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571500" indent="-571500">
              <a:buFont typeface="Arial" panose="020B0604020202020204" pitchFamily="34" charset="0"/>
              <a:buChar char="•"/>
            </a:pPr>
            <a:r>
              <a:rPr lang="en-US" sz="5400" b="1" kern="0" dirty="0">
                <a:solidFill>
                  <a:srgbClr val="7C245F"/>
                </a:solidFill>
              </a:rPr>
              <a:t>ECLIPSE IDE</a:t>
            </a:r>
          </a:p>
          <a:p>
            <a:pPr marL="571500" indent="-571500">
              <a:buFont typeface="Arial" panose="020B0604020202020204" pitchFamily="34" charset="0"/>
              <a:buChar char="•"/>
            </a:pPr>
            <a:r>
              <a:rPr lang="en-US" sz="5400" b="1" kern="0" dirty="0">
                <a:solidFill>
                  <a:srgbClr val="7C245F"/>
                </a:solidFill>
              </a:rPr>
              <a:t>TOMCAT SERVER</a:t>
            </a:r>
          </a:p>
          <a:p>
            <a:endParaRPr lang="en-IN" sz="4000" kern="0" dirty="0">
              <a:solidFill>
                <a:sysClr val="windowText" lastClr="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B3764-D9DE-566C-6B75-1F95C1555CAE}"/>
              </a:ext>
            </a:extLst>
          </p:cNvPr>
          <p:cNvSpPr>
            <a:spLocks noGrp="1"/>
          </p:cNvSpPr>
          <p:nvPr>
            <p:ph type="title"/>
          </p:nvPr>
        </p:nvSpPr>
        <p:spPr>
          <a:xfrm>
            <a:off x="914400" y="1485900"/>
            <a:ext cx="12056394" cy="2769989"/>
          </a:xfrm>
        </p:spPr>
        <p:txBody>
          <a:bodyPr/>
          <a:lstStyle/>
          <a:p>
            <a:r>
              <a:rPr lang="en-US" sz="6000" b="1" u="sng" dirty="0"/>
              <a:t>GITHUB:</a:t>
            </a:r>
            <a:br>
              <a:rPr lang="en-US" sz="6000" b="1" dirty="0"/>
            </a:br>
            <a:br>
              <a:rPr lang="en-US" sz="6000" b="1" dirty="0"/>
            </a:br>
            <a:endParaRPr lang="en-IN" sz="6000" b="1" dirty="0"/>
          </a:p>
        </p:txBody>
      </p:sp>
      <p:sp>
        <p:nvSpPr>
          <p:cNvPr id="6" name="TextBox 5">
            <a:extLst>
              <a:ext uri="{FF2B5EF4-FFF2-40B4-BE49-F238E27FC236}">
                <a16:creationId xmlns:a16="http://schemas.microsoft.com/office/drawing/2014/main" id="{9E64CA60-3143-0A7B-ADF5-93A193A6E7D4}"/>
              </a:ext>
            </a:extLst>
          </p:cNvPr>
          <p:cNvSpPr txBox="1"/>
          <p:nvPr/>
        </p:nvSpPr>
        <p:spPr>
          <a:xfrm>
            <a:off x="1447800" y="2929315"/>
            <a:ext cx="14630400" cy="923330"/>
          </a:xfrm>
          <a:prstGeom prst="rect">
            <a:avLst/>
          </a:prstGeom>
          <a:noFill/>
        </p:spPr>
        <p:txBody>
          <a:bodyPr wrap="square">
            <a:spAutoFit/>
          </a:bodyPr>
          <a:lstStyle/>
          <a:p>
            <a:r>
              <a:rPr lang="en-IN" sz="5400" b="1" i="0" u="sng" dirty="0">
                <a:solidFill>
                  <a:srgbClr val="0070C0"/>
                </a:solidFill>
                <a:effectLst/>
                <a:latin typeface="Arial" panose="020B0604020202020204" pitchFamily="34" charset="0"/>
                <a:hlinkClick r:id="rId2" invalidUrl="https:///">
                  <a:extLst>
                    <a:ext uri="{A12FA001-AC4F-418D-AE19-62706E023703}">
                      <ahyp:hlinkClr xmlns:ahyp="http://schemas.microsoft.com/office/drawing/2018/hyperlinkcolor" val="tx"/>
                    </a:ext>
                  </a:extLst>
                </a:hlinkClick>
              </a:rPr>
              <a:t>https://</a:t>
            </a:r>
            <a:r>
              <a:rPr lang="en-IN" sz="5400" b="1" dirty="0">
                <a:solidFill>
                  <a:srgbClr val="0070C0"/>
                </a:solidFill>
                <a:hlinkClick r:id="rId3">
                  <a:extLst>
                    <a:ext uri="{A12FA001-AC4F-418D-AE19-62706E023703}">
                      <ahyp:hlinkClr xmlns:ahyp="http://schemas.microsoft.com/office/drawing/2018/hyperlinkcolor" val="tx"/>
                    </a:ext>
                  </a:extLst>
                </a:hlinkClick>
              </a:rPr>
              <a:t>GitHub - KLH-JFSD/Tour-Guide-Website</a:t>
            </a:r>
            <a:endParaRPr lang="en-IN" sz="5400" b="1" i="0" u="sng" dirty="0">
              <a:solidFill>
                <a:srgbClr val="0070C0"/>
              </a:solidFill>
              <a:effectLst/>
              <a:latin typeface="Arial" panose="020B0604020202020204" pitchFamily="34" charset="0"/>
            </a:endParaRPr>
          </a:p>
        </p:txBody>
      </p:sp>
      <p:pic>
        <p:nvPicPr>
          <p:cNvPr id="8" name="Picture 7">
            <a:extLst>
              <a:ext uri="{FF2B5EF4-FFF2-40B4-BE49-F238E27FC236}">
                <a16:creationId xmlns:a16="http://schemas.microsoft.com/office/drawing/2014/main" id="{3DED1370-8B49-9CC4-DBA0-8D5DC549E7F0}"/>
              </a:ext>
            </a:extLst>
          </p:cNvPr>
          <p:cNvPicPr>
            <a:picLocks noChangeAspect="1"/>
          </p:cNvPicPr>
          <p:nvPr/>
        </p:nvPicPr>
        <p:blipFill>
          <a:blip r:embed="rId4"/>
          <a:stretch>
            <a:fillRect/>
          </a:stretch>
        </p:blipFill>
        <p:spPr>
          <a:xfrm>
            <a:off x="2895600" y="4255889"/>
            <a:ext cx="12725400" cy="52823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8559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3843528" y="7217434"/>
            <a:ext cx="3046095" cy="787400"/>
          </a:xfrm>
          <a:prstGeom prst="rect">
            <a:avLst/>
          </a:prstGeom>
        </p:spPr>
        <p:txBody>
          <a:bodyPr vert="horz" wrap="square" lIns="0" tIns="12700" rIns="0" bIns="0" rtlCol="0">
            <a:spAutoFit/>
          </a:bodyPr>
          <a:lstStyle/>
          <a:p>
            <a:pPr marL="12700">
              <a:lnSpc>
                <a:spcPct val="100000"/>
              </a:lnSpc>
              <a:spcBef>
                <a:spcPts val="100"/>
              </a:spcBef>
            </a:pPr>
            <a:endParaRPr lang="en-IN" sz="5000" spc="-1664" dirty="0">
              <a:solidFill>
                <a:srgbClr val="004AAC"/>
              </a:solidFill>
              <a:latin typeface="Verdana"/>
              <a:cs typeface="Verdana"/>
            </a:endParaRPr>
          </a:p>
        </p:txBody>
      </p:sp>
      <p:sp>
        <p:nvSpPr>
          <p:cNvPr id="2" name="Title 3">
            <a:extLst>
              <a:ext uri="{FF2B5EF4-FFF2-40B4-BE49-F238E27FC236}">
                <a16:creationId xmlns:a16="http://schemas.microsoft.com/office/drawing/2014/main" id="{3546E900-90C8-6904-A12E-10A9100A52DF}"/>
              </a:ext>
            </a:extLst>
          </p:cNvPr>
          <p:cNvSpPr>
            <a:spLocks noGrp="1"/>
          </p:cNvSpPr>
          <p:nvPr>
            <p:ph type="ctrTitle"/>
          </p:nvPr>
        </p:nvSpPr>
        <p:spPr>
          <a:xfrm>
            <a:off x="228600" y="222410"/>
            <a:ext cx="16154400" cy="923330"/>
          </a:xfrm>
        </p:spPr>
        <p:txBody>
          <a:bodyPr/>
          <a:lstStyle/>
          <a:p>
            <a:r>
              <a:rPr lang="en-IN" sz="6000" b="1" u="sng" dirty="0"/>
              <a:t>IMPLEMENTATION</a:t>
            </a:r>
            <a:r>
              <a:rPr lang="en-IN" sz="6000" b="1" dirty="0"/>
              <a:t>: </a:t>
            </a:r>
          </a:p>
        </p:txBody>
      </p:sp>
      <p:sp>
        <p:nvSpPr>
          <p:cNvPr id="10" name="Title 3">
            <a:extLst>
              <a:ext uri="{FF2B5EF4-FFF2-40B4-BE49-F238E27FC236}">
                <a16:creationId xmlns:a16="http://schemas.microsoft.com/office/drawing/2014/main" id="{BB7B7011-430E-922B-46BD-5B9BACD4839D}"/>
              </a:ext>
            </a:extLst>
          </p:cNvPr>
          <p:cNvSpPr txBox="1">
            <a:spLocks/>
          </p:cNvSpPr>
          <p:nvPr/>
        </p:nvSpPr>
        <p:spPr>
          <a:xfrm>
            <a:off x="553962" y="1390009"/>
            <a:ext cx="16154400" cy="677108"/>
          </a:xfrm>
          <a:prstGeom prst="rect">
            <a:avLst/>
          </a:prstGeom>
        </p:spPr>
        <p:txBody>
          <a:bodyPr wrap="square" lIns="0" tIns="0" rIns="0" bIns="0">
            <a:spAutoFit/>
          </a:bodyPr>
          <a:lstStyle>
            <a:lvl1pPr>
              <a:defRPr sz="3000" b="0" i="0">
                <a:solidFill>
                  <a:schemeClr val="tx1"/>
                </a:solidFill>
                <a:latin typeface="Verdana"/>
                <a:ea typeface="+mj-ea"/>
                <a:cs typeface="Verdana"/>
              </a:defRPr>
            </a:lvl1pPr>
          </a:lstStyle>
          <a:p>
            <a:r>
              <a:rPr lang="en-IN" sz="4400" b="1" kern="0" dirty="0">
                <a:solidFill>
                  <a:schemeClr val="accent2">
                    <a:lumMod val="75000"/>
                  </a:schemeClr>
                </a:solidFill>
              </a:rPr>
              <a:t>Database For Our Project: </a:t>
            </a:r>
          </a:p>
        </p:txBody>
      </p:sp>
      <p:pic>
        <p:nvPicPr>
          <p:cNvPr id="12" name="Picture 11">
            <a:extLst>
              <a:ext uri="{FF2B5EF4-FFF2-40B4-BE49-F238E27FC236}">
                <a16:creationId xmlns:a16="http://schemas.microsoft.com/office/drawing/2014/main" id="{8FDF6727-3980-5281-3FEA-FFEEF582E7A0}"/>
              </a:ext>
            </a:extLst>
          </p:cNvPr>
          <p:cNvPicPr>
            <a:picLocks noChangeAspect="1"/>
          </p:cNvPicPr>
          <p:nvPr/>
        </p:nvPicPr>
        <p:blipFill rotWithShape="1">
          <a:blip r:embed="rId2">
            <a:extLst>
              <a:ext uri="{28A0092B-C50C-407E-A947-70E740481C1C}">
                <a14:useLocalDpi xmlns:a14="http://schemas.microsoft.com/office/drawing/2010/main" val="0"/>
              </a:ext>
            </a:extLst>
          </a:blip>
          <a:srcRect r="52566"/>
          <a:stretch/>
        </p:blipFill>
        <p:spPr>
          <a:xfrm>
            <a:off x="6553200" y="2199667"/>
            <a:ext cx="6629399" cy="7861459"/>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4E1799B-7E9D-0116-1B04-3F4AD44678BE}"/>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56696" b="29365"/>
          <a:stretch/>
        </p:blipFill>
        <p:spPr>
          <a:xfrm>
            <a:off x="457200" y="876300"/>
            <a:ext cx="7391400" cy="6781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F4CC411D-C65B-BBEA-BAD9-6424627B2B76}"/>
              </a:ext>
            </a:extLst>
          </p:cNvPr>
          <p:cNvPicPr>
            <a:picLocks noChangeAspect="1"/>
          </p:cNvPicPr>
          <p:nvPr/>
        </p:nvPicPr>
        <p:blipFill>
          <a:blip r:embed="rId3"/>
          <a:stretch>
            <a:fillRect/>
          </a:stretch>
        </p:blipFill>
        <p:spPr>
          <a:xfrm>
            <a:off x="8072081" y="876300"/>
            <a:ext cx="9987319" cy="67714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Title 3">
            <a:extLst>
              <a:ext uri="{FF2B5EF4-FFF2-40B4-BE49-F238E27FC236}">
                <a16:creationId xmlns:a16="http://schemas.microsoft.com/office/drawing/2014/main" id="{BCC41920-352D-403A-3229-4A142C7F0B48}"/>
              </a:ext>
            </a:extLst>
          </p:cNvPr>
          <p:cNvSpPr txBox="1">
            <a:spLocks/>
          </p:cNvSpPr>
          <p:nvPr/>
        </p:nvSpPr>
        <p:spPr>
          <a:xfrm>
            <a:off x="838200" y="8191500"/>
            <a:ext cx="16154400" cy="1354217"/>
          </a:xfrm>
          <a:prstGeom prst="rect">
            <a:avLst/>
          </a:prstGeom>
        </p:spPr>
        <p:txBody>
          <a:bodyPr wrap="square" lIns="0" tIns="0" rIns="0" bIns="0">
            <a:spAutoFit/>
          </a:bodyPr>
          <a:lstStyle>
            <a:lvl1pPr>
              <a:defRPr sz="3000" b="0" i="0">
                <a:solidFill>
                  <a:schemeClr val="tx1"/>
                </a:solidFill>
                <a:latin typeface="Verdana"/>
                <a:ea typeface="+mj-ea"/>
                <a:cs typeface="Verdana"/>
              </a:defRPr>
            </a:lvl1pPr>
          </a:lstStyle>
          <a:p>
            <a:r>
              <a:rPr lang="en-IN" sz="4400" b="1" kern="0" dirty="0">
                <a:solidFill>
                  <a:srgbClr val="7C245F"/>
                </a:solidFill>
              </a:rPr>
              <a:t>Created database for our Project and added values into the tables.</a:t>
            </a:r>
          </a:p>
        </p:txBody>
      </p:sp>
    </p:spTree>
    <p:extLst>
      <p:ext uri="{BB962C8B-B14F-4D97-AF65-F5344CB8AC3E}">
        <p14:creationId xmlns:p14="http://schemas.microsoft.com/office/powerpoint/2010/main" val="3719074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682</TotalTime>
  <Words>305</Words>
  <Application>Microsoft Office PowerPoint</Application>
  <PresentationFormat>Custom</PresentationFormat>
  <Paragraphs>47</Paragraphs>
  <Slides>16</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Algerian</vt:lpstr>
      <vt:lpstr>Amasis MT Pro Black</vt:lpstr>
      <vt:lpstr>Arial</vt:lpstr>
      <vt:lpstr>Bookman Old Style</vt:lpstr>
      <vt:lpstr>Calibri</vt:lpstr>
      <vt:lpstr>Marcellus</vt:lpstr>
      <vt:lpstr>Rockwell Extra Bold</vt:lpstr>
      <vt:lpstr>Segoe UI Emoji</vt:lpstr>
      <vt:lpstr>Tahoma</vt:lpstr>
      <vt:lpstr>Verdana</vt:lpstr>
      <vt:lpstr>Office Theme</vt:lpstr>
      <vt:lpstr>TOUR GUIDE</vt:lpstr>
      <vt:lpstr>PowerPoint Presentation</vt:lpstr>
      <vt:lpstr>PowerPoint Presentation</vt:lpstr>
      <vt:lpstr>  ABSTRACT </vt:lpstr>
      <vt:lpstr>PROBLEM STATEMENT: </vt:lpstr>
      <vt:lpstr>LANGUAGES:</vt:lpstr>
      <vt:lpstr>GITHUB:  </vt:lpstr>
      <vt:lpstr>IMPLEMENTATION: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and blue Line Art Business  Presentation</dc:title>
  <dc:creator>Sirisha Srinivas</dc:creator>
  <cp:keywords>DAFL6KEoOhw,BAFJ2KjlZ7I</cp:keywords>
  <cp:lastModifiedBy>sirishareddy55@outlook.com</cp:lastModifiedBy>
  <cp:revision>31</cp:revision>
  <dcterms:created xsi:type="dcterms:W3CDTF">2022-09-11T09:01:38Z</dcterms:created>
  <dcterms:modified xsi:type="dcterms:W3CDTF">2022-10-28T18:03:38Z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2022-09-11T00:00:00Z</vt:filetime>
  </property>
  <property fmtid="{D5CDD505-2E9C-101B-9397-08002B2CF9AE}" pid="3" name="Creator">
    <vt:lpwstr>Canva</vt:lpwstr>
  </property>
  <property fmtid="{D5CDD505-2E9C-101B-9397-08002B2CF9AE}" pid="4" name="LastSaved">
    <vt:filetime>2022-09-11T00:00:00Z</vt:filetime>
  </property>
</Properties>
</file>