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notesMasterIdLst>
    <p:notesMasterId r:id="rId21"/>
  </p:notesMasterIdLst>
  <p:sldIdLst>
    <p:sldId id="259" r:id="rId2"/>
    <p:sldId id="275" r:id="rId3"/>
    <p:sldId id="272" r:id="rId4"/>
    <p:sldId id="260" r:id="rId5"/>
    <p:sldId id="273" r:id="rId6"/>
    <p:sldId id="261" r:id="rId7"/>
    <p:sldId id="263" r:id="rId8"/>
    <p:sldId id="267" r:id="rId9"/>
    <p:sldId id="268" r:id="rId10"/>
    <p:sldId id="274" r:id="rId11"/>
    <p:sldId id="269" r:id="rId12"/>
    <p:sldId id="270" r:id="rId13"/>
    <p:sldId id="271" r:id="rId14"/>
    <p:sldId id="279" r:id="rId15"/>
    <p:sldId id="280" r:id="rId16"/>
    <p:sldId id="266" r:id="rId17"/>
    <p:sldId id="278" r:id="rId18"/>
    <p:sldId id="277"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C91461-D4FD-49B9-BD92-7B6D659EAE2A}"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86E5A641-763B-4118-BE3C-84C5D1F8395B}">
      <dgm:prSet/>
      <dgm:spPr/>
      <dgm:t>
        <a:bodyPr/>
        <a:lstStyle/>
        <a:p>
          <a:r>
            <a:rPr lang="en-IN"/>
            <a:t>Introduction</a:t>
          </a:r>
          <a:endParaRPr lang="en-US"/>
        </a:p>
      </dgm:t>
    </dgm:pt>
    <dgm:pt modelId="{657D9EE1-B090-4874-AD9C-A7620C56BA06}" type="parTrans" cxnId="{31A28792-2CD2-4D2C-93C0-2D7EDD08DF0F}">
      <dgm:prSet/>
      <dgm:spPr/>
      <dgm:t>
        <a:bodyPr/>
        <a:lstStyle/>
        <a:p>
          <a:endParaRPr lang="en-US"/>
        </a:p>
      </dgm:t>
    </dgm:pt>
    <dgm:pt modelId="{81940566-AA7A-44E9-917E-14C66B27949E}" type="sibTrans" cxnId="{31A28792-2CD2-4D2C-93C0-2D7EDD08DF0F}">
      <dgm:prSet/>
      <dgm:spPr/>
      <dgm:t>
        <a:bodyPr/>
        <a:lstStyle/>
        <a:p>
          <a:endParaRPr lang="en-US"/>
        </a:p>
      </dgm:t>
    </dgm:pt>
    <dgm:pt modelId="{24B3E31E-CB36-4BF1-B7E2-DFE4D0C71F05}">
      <dgm:prSet/>
      <dgm:spPr/>
      <dgm:t>
        <a:bodyPr/>
        <a:lstStyle/>
        <a:p>
          <a:r>
            <a:rPr lang="en-IN"/>
            <a:t>Motivation</a:t>
          </a:r>
          <a:endParaRPr lang="en-US"/>
        </a:p>
      </dgm:t>
    </dgm:pt>
    <dgm:pt modelId="{24533D3E-8E0D-4879-B399-57EE120F80D6}" type="parTrans" cxnId="{51678F82-826D-4283-A67A-AE7412384CE1}">
      <dgm:prSet/>
      <dgm:spPr/>
      <dgm:t>
        <a:bodyPr/>
        <a:lstStyle/>
        <a:p>
          <a:endParaRPr lang="en-US"/>
        </a:p>
      </dgm:t>
    </dgm:pt>
    <dgm:pt modelId="{ADC5FFD0-5EEE-4502-AE7F-3D23F1FE6CDD}" type="sibTrans" cxnId="{51678F82-826D-4283-A67A-AE7412384CE1}">
      <dgm:prSet/>
      <dgm:spPr/>
      <dgm:t>
        <a:bodyPr/>
        <a:lstStyle/>
        <a:p>
          <a:endParaRPr lang="en-US"/>
        </a:p>
      </dgm:t>
    </dgm:pt>
    <dgm:pt modelId="{3DDF10FD-DDE9-4F4A-AFF7-EB369E9CE22A}">
      <dgm:prSet/>
      <dgm:spPr/>
      <dgm:t>
        <a:bodyPr/>
        <a:lstStyle/>
        <a:p>
          <a:r>
            <a:rPr lang="en-IN"/>
            <a:t>Problem Statement</a:t>
          </a:r>
          <a:endParaRPr lang="en-US"/>
        </a:p>
      </dgm:t>
    </dgm:pt>
    <dgm:pt modelId="{C26E79C6-B919-40BE-B3D7-78F2ADCC7BAD}" type="parTrans" cxnId="{5A5E1584-CEBA-4249-9398-B8569CBF1B91}">
      <dgm:prSet/>
      <dgm:spPr/>
      <dgm:t>
        <a:bodyPr/>
        <a:lstStyle/>
        <a:p>
          <a:endParaRPr lang="en-US"/>
        </a:p>
      </dgm:t>
    </dgm:pt>
    <dgm:pt modelId="{513AB009-688D-493E-822A-5CA82B8E178F}" type="sibTrans" cxnId="{5A5E1584-CEBA-4249-9398-B8569CBF1B91}">
      <dgm:prSet/>
      <dgm:spPr/>
      <dgm:t>
        <a:bodyPr/>
        <a:lstStyle/>
        <a:p>
          <a:endParaRPr lang="en-US"/>
        </a:p>
      </dgm:t>
    </dgm:pt>
    <dgm:pt modelId="{913E17E6-8989-44D5-9E94-6751A224C129}">
      <dgm:prSet/>
      <dgm:spPr/>
      <dgm:t>
        <a:bodyPr/>
        <a:lstStyle/>
        <a:p>
          <a:r>
            <a:rPr lang="en-IN"/>
            <a:t>Objectives</a:t>
          </a:r>
          <a:endParaRPr lang="en-US"/>
        </a:p>
      </dgm:t>
    </dgm:pt>
    <dgm:pt modelId="{D1E83FC3-44FA-4AB2-BA36-7334417639E1}" type="parTrans" cxnId="{1859AF7B-1CB1-442E-8F5B-2A006F0A1C4C}">
      <dgm:prSet/>
      <dgm:spPr/>
      <dgm:t>
        <a:bodyPr/>
        <a:lstStyle/>
        <a:p>
          <a:endParaRPr lang="en-US"/>
        </a:p>
      </dgm:t>
    </dgm:pt>
    <dgm:pt modelId="{64FA1A80-7CF4-4B87-8378-B37B4BD023B7}" type="sibTrans" cxnId="{1859AF7B-1CB1-442E-8F5B-2A006F0A1C4C}">
      <dgm:prSet/>
      <dgm:spPr/>
      <dgm:t>
        <a:bodyPr/>
        <a:lstStyle/>
        <a:p>
          <a:endParaRPr lang="en-US"/>
        </a:p>
      </dgm:t>
    </dgm:pt>
    <dgm:pt modelId="{128F7AD1-7245-4F15-9719-619E6A692E40}">
      <dgm:prSet/>
      <dgm:spPr/>
      <dgm:t>
        <a:bodyPr/>
        <a:lstStyle/>
        <a:p>
          <a:r>
            <a:rPr lang="en-IN"/>
            <a:t>Literature Review </a:t>
          </a:r>
          <a:endParaRPr lang="en-US"/>
        </a:p>
      </dgm:t>
    </dgm:pt>
    <dgm:pt modelId="{C7A7D065-0D20-4077-9A67-E55E7EFFBBE5}" type="parTrans" cxnId="{16558704-7878-4946-A1C0-650425600260}">
      <dgm:prSet/>
      <dgm:spPr/>
      <dgm:t>
        <a:bodyPr/>
        <a:lstStyle/>
        <a:p>
          <a:endParaRPr lang="en-US"/>
        </a:p>
      </dgm:t>
    </dgm:pt>
    <dgm:pt modelId="{3F0DDC0A-899A-41E2-86D1-D33125B9ADE9}" type="sibTrans" cxnId="{16558704-7878-4946-A1C0-650425600260}">
      <dgm:prSet/>
      <dgm:spPr/>
      <dgm:t>
        <a:bodyPr/>
        <a:lstStyle/>
        <a:p>
          <a:endParaRPr lang="en-US"/>
        </a:p>
      </dgm:t>
    </dgm:pt>
    <dgm:pt modelId="{60AC16B3-0066-4695-B859-D2064EBAE994}">
      <dgm:prSet/>
      <dgm:spPr/>
      <dgm:t>
        <a:bodyPr/>
        <a:lstStyle/>
        <a:p>
          <a:r>
            <a:rPr lang="en-IN"/>
            <a:t>Dataset </a:t>
          </a:r>
          <a:endParaRPr lang="en-US"/>
        </a:p>
      </dgm:t>
    </dgm:pt>
    <dgm:pt modelId="{ED936750-37D8-408A-A671-466A7E83D185}" type="parTrans" cxnId="{90F4F18D-6B84-4DE5-919E-D51AA8B4F6B3}">
      <dgm:prSet/>
      <dgm:spPr/>
      <dgm:t>
        <a:bodyPr/>
        <a:lstStyle/>
        <a:p>
          <a:endParaRPr lang="en-US"/>
        </a:p>
      </dgm:t>
    </dgm:pt>
    <dgm:pt modelId="{B974B1D9-B5B7-45DD-AD37-13F04BEEB1B0}" type="sibTrans" cxnId="{90F4F18D-6B84-4DE5-919E-D51AA8B4F6B3}">
      <dgm:prSet/>
      <dgm:spPr/>
      <dgm:t>
        <a:bodyPr/>
        <a:lstStyle/>
        <a:p>
          <a:endParaRPr lang="en-US"/>
        </a:p>
      </dgm:t>
    </dgm:pt>
    <dgm:pt modelId="{801A0766-A5DB-4B1B-AAF5-4825EF6170DC}">
      <dgm:prSet/>
      <dgm:spPr/>
      <dgm:t>
        <a:bodyPr/>
        <a:lstStyle/>
        <a:p>
          <a:r>
            <a:rPr lang="en-IN"/>
            <a:t>Models </a:t>
          </a:r>
          <a:endParaRPr lang="en-US"/>
        </a:p>
      </dgm:t>
    </dgm:pt>
    <dgm:pt modelId="{4599EECB-F258-4007-BBFC-281230990F0B}" type="parTrans" cxnId="{789A0DC9-62C3-4C76-89FC-0CB5D64E2E72}">
      <dgm:prSet/>
      <dgm:spPr/>
      <dgm:t>
        <a:bodyPr/>
        <a:lstStyle/>
        <a:p>
          <a:endParaRPr lang="en-US"/>
        </a:p>
      </dgm:t>
    </dgm:pt>
    <dgm:pt modelId="{7E463E95-3706-4F10-8830-293B02C1B200}" type="sibTrans" cxnId="{789A0DC9-62C3-4C76-89FC-0CB5D64E2E72}">
      <dgm:prSet/>
      <dgm:spPr/>
      <dgm:t>
        <a:bodyPr/>
        <a:lstStyle/>
        <a:p>
          <a:endParaRPr lang="en-US"/>
        </a:p>
      </dgm:t>
    </dgm:pt>
    <dgm:pt modelId="{E9B273E6-8659-4F38-9C7D-7E8AD443B7B2}">
      <dgm:prSet/>
      <dgm:spPr/>
      <dgm:t>
        <a:bodyPr/>
        <a:lstStyle/>
        <a:p>
          <a:r>
            <a:rPr lang="en-IN"/>
            <a:t>Techniques</a:t>
          </a:r>
          <a:endParaRPr lang="en-US"/>
        </a:p>
      </dgm:t>
    </dgm:pt>
    <dgm:pt modelId="{570C8E35-0286-4412-97BD-51E363D1A5CB}" type="parTrans" cxnId="{761D418B-27BA-4611-889C-2252DBBDFC67}">
      <dgm:prSet/>
      <dgm:spPr/>
      <dgm:t>
        <a:bodyPr/>
        <a:lstStyle/>
        <a:p>
          <a:endParaRPr lang="en-US"/>
        </a:p>
      </dgm:t>
    </dgm:pt>
    <dgm:pt modelId="{1870109E-BE87-4907-B1F0-FA17DA7D337E}" type="sibTrans" cxnId="{761D418B-27BA-4611-889C-2252DBBDFC67}">
      <dgm:prSet/>
      <dgm:spPr/>
      <dgm:t>
        <a:bodyPr/>
        <a:lstStyle/>
        <a:p>
          <a:endParaRPr lang="en-US"/>
        </a:p>
      </dgm:t>
    </dgm:pt>
    <dgm:pt modelId="{36CFD433-22A8-4BD9-B9DF-39636487293A}">
      <dgm:prSet/>
      <dgm:spPr/>
      <dgm:t>
        <a:bodyPr/>
        <a:lstStyle/>
        <a:p>
          <a:r>
            <a:rPr lang="en-IN"/>
            <a:t>Conclusion</a:t>
          </a:r>
          <a:endParaRPr lang="en-US"/>
        </a:p>
      </dgm:t>
    </dgm:pt>
    <dgm:pt modelId="{BA18D79D-7519-4E78-A5D5-7BF2FE720BD1}" type="parTrans" cxnId="{627E5618-8055-43D0-AA43-7F6DAD252D39}">
      <dgm:prSet/>
      <dgm:spPr/>
      <dgm:t>
        <a:bodyPr/>
        <a:lstStyle/>
        <a:p>
          <a:endParaRPr lang="en-US"/>
        </a:p>
      </dgm:t>
    </dgm:pt>
    <dgm:pt modelId="{2D2C792A-075A-453D-B740-B9601486E387}" type="sibTrans" cxnId="{627E5618-8055-43D0-AA43-7F6DAD252D39}">
      <dgm:prSet/>
      <dgm:spPr/>
      <dgm:t>
        <a:bodyPr/>
        <a:lstStyle/>
        <a:p>
          <a:endParaRPr lang="en-US"/>
        </a:p>
      </dgm:t>
    </dgm:pt>
    <dgm:pt modelId="{96687F7C-C674-4DBF-9201-F11F5DF54FE2}" type="pres">
      <dgm:prSet presAssocID="{BEC91461-D4FD-49B9-BD92-7B6D659EAE2A}" presName="vert0" presStyleCnt="0">
        <dgm:presLayoutVars>
          <dgm:dir/>
          <dgm:animOne val="branch"/>
          <dgm:animLvl val="lvl"/>
        </dgm:presLayoutVars>
      </dgm:prSet>
      <dgm:spPr/>
    </dgm:pt>
    <dgm:pt modelId="{F9CB4B65-50FB-4018-94A2-8DA1D8D77128}" type="pres">
      <dgm:prSet presAssocID="{86E5A641-763B-4118-BE3C-84C5D1F8395B}" presName="thickLine" presStyleLbl="alignNode1" presStyleIdx="0" presStyleCnt="9"/>
      <dgm:spPr/>
    </dgm:pt>
    <dgm:pt modelId="{883D7631-E336-419E-B752-70EF93A1D8F4}" type="pres">
      <dgm:prSet presAssocID="{86E5A641-763B-4118-BE3C-84C5D1F8395B}" presName="horz1" presStyleCnt="0"/>
      <dgm:spPr/>
    </dgm:pt>
    <dgm:pt modelId="{80270B67-B116-4D52-8D0D-CDFDA46E2247}" type="pres">
      <dgm:prSet presAssocID="{86E5A641-763B-4118-BE3C-84C5D1F8395B}" presName="tx1" presStyleLbl="revTx" presStyleIdx="0" presStyleCnt="9"/>
      <dgm:spPr/>
    </dgm:pt>
    <dgm:pt modelId="{D1417EDF-DAAB-468B-AA82-ACA4EB31986B}" type="pres">
      <dgm:prSet presAssocID="{86E5A641-763B-4118-BE3C-84C5D1F8395B}" presName="vert1" presStyleCnt="0"/>
      <dgm:spPr/>
    </dgm:pt>
    <dgm:pt modelId="{58CB3372-B019-4BC1-8C18-733D9B90D0AD}" type="pres">
      <dgm:prSet presAssocID="{24B3E31E-CB36-4BF1-B7E2-DFE4D0C71F05}" presName="thickLine" presStyleLbl="alignNode1" presStyleIdx="1" presStyleCnt="9"/>
      <dgm:spPr/>
    </dgm:pt>
    <dgm:pt modelId="{1F6E2A8A-757D-4921-8228-7DF2109CCC33}" type="pres">
      <dgm:prSet presAssocID="{24B3E31E-CB36-4BF1-B7E2-DFE4D0C71F05}" presName="horz1" presStyleCnt="0"/>
      <dgm:spPr/>
    </dgm:pt>
    <dgm:pt modelId="{08A06F42-6DCD-4E08-B5E9-4F910574BF4E}" type="pres">
      <dgm:prSet presAssocID="{24B3E31E-CB36-4BF1-B7E2-DFE4D0C71F05}" presName="tx1" presStyleLbl="revTx" presStyleIdx="1" presStyleCnt="9"/>
      <dgm:spPr/>
    </dgm:pt>
    <dgm:pt modelId="{0D1E64E0-B544-47FE-9C89-29AB8FC03767}" type="pres">
      <dgm:prSet presAssocID="{24B3E31E-CB36-4BF1-B7E2-DFE4D0C71F05}" presName="vert1" presStyleCnt="0"/>
      <dgm:spPr/>
    </dgm:pt>
    <dgm:pt modelId="{9EE8F689-CFD1-46E2-A49E-C841E20D86BB}" type="pres">
      <dgm:prSet presAssocID="{3DDF10FD-DDE9-4F4A-AFF7-EB369E9CE22A}" presName="thickLine" presStyleLbl="alignNode1" presStyleIdx="2" presStyleCnt="9"/>
      <dgm:spPr/>
    </dgm:pt>
    <dgm:pt modelId="{37B3DE32-E066-409E-AB3B-53779AF44D79}" type="pres">
      <dgm:prSet presAssocID="{3DDF10FD-DDE9-4F4A-AFF7-EB369E9CE22A}" presName="horz1" presStyleCnt="0"/>
      <dgm:spPr/>
    </dgm:pt>
    <dgm:pt modelId="{AF0A4ACE-27ED-4601-ACBB-D7D9B291D5EA}" type="pres">
      <dgm:prSet presAssocID="{3DDF10FD-DDE9-4F4A-AFF7-EB369E9CE22A}" presName="tx1" presStyleLbl="revTx" presStyleIdx="2" presStyleCnt="9"/>
      <dgm:spPr/>
    </dgm:pt>
    <dgm:pt modelId="{3A81D07C-C30F-4F57-B23A-7CBE696550D5}" type="pres">
      <dgm:prSet presAssocID="{3DDF10FD-DDE9-4F4A-AFF7-EB369E9CE22A}" presName="vert1" presStyleCnt="0"/>
      <dgm:spPr/>
    </dgm:pt>
    <dgm:pt modelId="{604D64C3-D84A-40B0-B21F-30A0B03D87B5}" type="pres">
      <dgm:prSet presAssocID="{913E17E6-8989-44D5-9E94-6751A224C129}" presName="thickLine" presStyleLbl="alignNode1" presStyleIdx="3" presStyleCnt="9"/>
      <dgm:spPr/>
    </dgm:pt>
    <dgm:pt modelId="{008F4161-2B89-4AE3-A04F-CE2EDA2C95EB}" type="pres">
      <dgm:prSet presAssocID="{913E17E6-8989-44D5-9E94-6751A224C129}" presName="horz1" presStyleCnt="0"/>
      <dgm:spPr/>
    </dgm:pt>
    <dgm:pt modelId="{8A3FFAB4-7F18-493D-BCCC-4E0A7B9C6757}" type="pres">
      <dgm:prSet presAssocID="{913E17E6-8989-44D5-9E94-6751A224C129}" presName="tx1" presStyleLbl="revTx" presStyleIdx="3" presStyleCnt="9"/>
      <dgm:spPr/>
    </dgm:pt>
    <dgm:pt modelId="{B8DA4066-FDA2-4DD3-B547-DF19AFE6E3A1}" type="pres">
      <dgm:prSet presAssocID="{913E17E6-8989-44D5-9E94-6751A224C129}" presName="vert1" presStyleCnt="0"/>
      <dgm:spPr/>
    </dgm:pt>
    <dgm:pt modelId="{D88239F2-3712-4F03-8679-CC84360A5EFE}" type="pres">
      <dgm:prSet presAssocID="{128F7AD1-7245-4F15-9719-619E6A692E40}" presName="thickLine" presStyleLbl="alignNode1" presStyleIdx="4" presStyleCnt="9"/>
      <dgm:spPr/>
    </dgm:pt>
    <dgm:pt modelId="{477B54CB-E890-49BA-A4B3-DB8EABD44121}" type="pres">
      <dgm:prSet presAssocID="{128F7AD1-7245-4F15-9719-619E6A692E40}" presName="horz1" presStyleCnt="0"/>
      <dgm:spPr/>
    </dgm:pt>
    <dgm:pt modelId="{CD375783-57FB-4072-B4B9-5D38B0BFBA0E}" type="pres">
      <dgm:prSet presAssocID="{128F7AD1-7245-4F15-9719-619E6A692E40}" presName="tx1" presStyleLbl="revTx" presStyleIdx="4" presStyleCnt="9"/>
      <dgm:spPr/>
    </dgm:pt>
    <dgm:pt modelId="{0124AFD1-B65C-46B9-BA45-198952D67208}" type="pres">
      <dgm:prSet presAssocID="{128F7AD1-7245-4F15-9719-619E6A692E40}" presName="vert1" presStyleCnt="0"/>
      <dgm:spPr/>
    </dgm:pt>
    <dgm:pt modelId="{174A1EDB-DCD8-41C3-8328-D05177491060}" type="pres">
      <dgm:prSet presAssocID="{60AC16B3-0066-4695-B859-D2064EBAE994}" presName="thickLine" presStyleLbl="alignNode1" presStyleIdx="5" presStyleCnt="9"/>
      <dgm:spPr/>
    </dgm:pt>
    <dgm:pt modelId="{E539EEA7-D6C2-476A-848B-B681BD36616F}" type="pres">
      <dgm:prSet presAssocID="{60AC16B3-0066-4695-B859-D2064EBAE994}" presName="horz1" presStyleCnt="0"/>
      <dgm:spPr/>
    </dgm:pt>
    <dgm:pt modelId="{C4B2ADD5-C186-4584-A57A-0E47533D60F4}" type="pres">
      <dgm:prSet presAssocID="{60AC16B3-0066-4695-B859-D2064EBAE994}" presName="tx1" presStyleLbl="revTx" presStyleIdx="5" presStyleCnt="9"/>
      <dgm:spPr/>
    </dgm:pt>
    <dgm:pt modelId="{53640262-C381-4FB8-86FB-4D0A9C046086}" type="pres">
      <dgm:prSet presAssocID="{60AC16B3-0066-4695-B859-D2064EBAE994}" presName="vert1" presStyleCnt="0"/>
      <dgm:spPr/>
    </dgm:pt>
    <dgm:pt modelId="{E6815473-1F2C-4C63-BF43-F6620D1E1913}" type="pres">
      <dgm:prSet presAssocID="{801A0766-A5DB-4B1B-AAF5-4825EF6170DC}" presName="thickLine" presStyleLbl="alignNode1" presStyleIdx="6" presStyleCnt="9"/>
      <dgm:spPr/>
    </dgm:pt>
    <dgm:pt modelId="{AC1D98CC-4C37-4C48-B1C3-748415A97479}" type="pres">
      <dgm:prSet presAssocID="{801A0766-A5DB-4B1B-AAF5-4825EF6170DC}" presName="horz1" presStyleCnt="0"/>
      <dgm:spPr/>
    </dgm:pt>
    <dgm:pt modelId="{CE9DB638-3BFC-428C-871A-8E467A37068A}" type="pres">
      <dgm:prSet presAssocID="{801A0766-A5DB-4B1B-AAF5-4825EF6170DC}" presName="tx1" presStyleLbl="revTx" presStyleIdx="6" presStyleCnt="9"/>
      <dgm:spPr/>
    </dgm:pt>
    <dgm:pt modelId="{20E4495F-F210-4E5B-80A9-07210C51A61E}" type="pres">
      <dgm:prSet presAssocID="{801A0766-A5DB-4B1B-AAF5-4825EF6170DC}" presName="vert1" presStyleCnt="0"/>
      <dgm:spPr/>
    </dgm:pt>
    <dgm:pt modelId="{0A6214B1-66F3-41C8-92FE-9DAA202471BD}" type="pres">
      <dgm:prSet presAssocID="{E9B273E6-8659-4F38-9C7D-7E8AD443B7B2}" presName="thickLine" presStyleLbl="alignNode1" presStyleIdx="7" presStyleCnt="9"/>
      <dgm:spPr/>
    </dgm:pt>
    <dgm:pt modelId="{9A130D54-A126-40B7-B27B-501DC56DFE19}" type="pres">
      <dgm:prSet presAssocID="{E9B273E6-8659-4F38-9C7D-7E8AD443B7B2}" presName="horz1" presStyleCnt="0"/>
      <dgm:spPr/>
    </dgm:pt>
    <dgm:pt modelId="{D5B20169-6FB5-4986-AB21-1C996E116CEB}" type="pres">
      <dgm:prSet presAssocID="{E9B273E6-8659-4F38-9C7D-7E8AD443B7B2}" presName="tx1" presStyleLbl="revTx" presStyleIdx="7" presStyleCnt="9"/>
      <dgm:spPr/>
    </dgm:pt>
    <dgm:pt modelId="{298F8285-6ED6-48CD-8605-8A2C5997955B}" type="pres">
      <dgm:prSet presAssocID="{E9B273E6-8659-4F38-9C7D-7E8AD443B7B2}" presName="vert1" presStyleCnt="0"/>
      <dgm:spPr/>
    </dgm:pt>
    <dgm:pt modelId="{233F51C6-5D6B-41B4-A7CE-369F1EFFE520}" type="pres">
      <dgm:prSet presAssocID="{36CFD433-22A8-4BD9-B9DF-39636487293A}" presName="thickLine" presStyleLbl="alignNode1" presStyleIdx="8" presStyleCnt="9"/>
      <dgm:spPr/>
    </dgm:pt>
    <dgm:pt modelId="{D2BE768B-28E2-4475-AAE5-EC55E8FD4294}" type="pres">
      <dgm:prSet presAssocID="{36CFD433-22A8-4BD9-B9DF-39636487293A}" presName="horz1" presStyleCnt="0"/>
      <dgm:spPr/>
    </dgm:pt>
    <dgm:pt modelId="{DBCE9DF5-75AA-4A49-91C8-A7AE3E008773}" type="pres">
      <dgm:prSet presAssocID="{36CFD433-22A8-4BD9-B9DF-39636487293A}" presName="tx1" presStyleLbl="revTx" presStyleIdx="8" presStyleCnt="9"/>
      <dgm:spPr/>
    </dgm:pt>
    <dgm:pt modelId="{78B2F466-CA64-4DF8-852B-3D8AE56422C8}" type="pres">
      <dgm:prSet presAssocID="{36CFD433-22A8-4BD9-B9DF-39636487293A}" presName="vert1" presStyleCnt="0"/>
      <dgm:spPr/>
    </dgm:pt>
  </dgm:ptLst>
  <dgm:cxnLst>
    <dgm:cxn modelId="{16558704-7878-4946-A1C0-650425600260}" srcId="{BEC91461-D4FD-49B9-BD92-7B6D659EAE2A}" destId="{128F7AD1-7245-4F15-9719-619E6A692E40}" srcOrd="4" destOrd="0" parTransId="{C7A7D065-0D20-4077-9A67-E55E7EFFBBE5}" sibTransId="{3F0DDC0A-899A-41E2-86D1-D33125B9ADE9}"/>
    <dgm:cxn modelId="{70B9CE0E-49A0-4B5E-A33D-40F5A98C2589}" type="presOf" srcId="{E9B273E6-8659-4F38-9C7D-7E8AD443B7B2}" destId="{D5B20169-6FB5-4986-AB21-1C996E116CEB}" srcOrd="0" destOrd="0" presId="urn:microsoft.com/office/officeart/2008/layout/LinedList"/>
    <dgm:cxn modelId="{627E5618-8055-43D0-AA43-7F6DAD252D39}" srcId="{BEC91461-D4FD-49B9-BD92-7B6D659EAE2A}" destId="{36CFD433-22A8-4BD9-B9DF-39636487293A}" srcOrd="8" destOrd="0" parTransId="{BA18D79D-7519-4E78-A5D5-7BF2FE720BD1}" sibTransId="{2D2C792A-075A-453D-B740-B9601486E387}"/>
    <dgm:cxn modelId="{E7419D2D-0C6D-4B26-B0E0-27B476D5DC8B}" type="presOf" srcId="{BEC91461-D4FD-49B9-BD92-7B6D659EAE2A}" destId="{96687F7C-C674-4DBF-9201-F11F5DF54FE2}" srcOrd="0" destOrd="0" presId="urn:microsoft.com/office/officeart/2008/layout/LinedList"/>
    <dgm:cxn modelId="{9A2D8A38-03E1-41A9-97CF-9326E0CA6509}" type="presOf" srcId="{128F7AD1-7245-4F15-9719-619E6A692E40}" destId="{CD375783-57FB-4072-B4B9-5D38B0BFBA0E}" srcOrd="0" destOrd="0" presId="urn:microsoft.com/office/officeart/2008/layout/LinedList"/>
    <dgm:cxn modelId="{0C5A8845-44D8-4D8C-8325-47920A113646}" type="presOf" srcId="{86E5A641-763B-4118-BE3C-84C5D1F8395B}" destId="{80270B67-B116-4D52-8D0D-CDFDA46E2247}" srcOrd="0" destOrd="0" presId="urn:microsoft.com/office/officeart/2008/layout/LinedList"/>
    <dgm:cxn modelId="{944EFF53-BC85-4370-996F-69E0BE14B781}" type="presOf" srcId="{60AC16B3-0066-4695-B859-D2064EBAE994}" destId="{C4B2ADD5-C186-4584-A57A-0E47533D60F4}" srcOrd="0" destOrd="0" presId="urn:microsoft.com/office/officeart/2008/layout/LinedList"/>
    <dgm:cxn modelId="{1859AF7B-1CB1-442E-8F5B-2A006F0A1C4C}" srcId="{BEC91461-D4FD-49B9-BD92-7B6D659EAE2A}" destId="{913E17E6-8989-44D5-9E94-6751A224C129}" srcOrd="3" destOrd="0" parTransId="{D1E83FC3-44FA-4AB2-BA36-7334417639E1}" sibTransId="{64FA1A80-7CF4-4B87-8378-B37B4BD023B7}"/>
    <dgm:cxn modelId="{51678F82-826D-4283-A67A-AE7412384CE1}" srcId="{BEC91461-D4FD-49B9-BD92-7B6D659EAE2A}" destId="{24B3E31E-CB36-4BF1-B7E2-DFE4D0C71F05}" srcOrd="1" destOrd="0" parTransId="{24533D3E-8E0D-4879-B399-57EE120F80D6}" sibTransId="{ADC5FFD0-5EEE-4502-AE7F-3D23F1FE6CDD}"/>
    <dgm:cxn modelId="{5A5E1584-CEBA-4249-9398-B8569CBF1B91}" srcId="{BEC91461-D4FD-49B9-BD92-7B6D659EAE2A}" destId="{3DDF10FD-DDE9-4F4A-AFF7-EB369E9CE22A}" srcOrd="2" destOrd="0" parTransId="{C26E79C6-B919-40BE-B3D7-78F2ADCC7BAD}" sibTransId="{513AB009-688D-493E-822A-5CA82B8E178F}"/>
    <dgm:cxn modelId="{1F095289-78ED-4678-9BCD-9DBB2335C08B}" type="presOf" srcId="{24B3E31E-CB36-4BF1-B7E2-DFE4D0C71F05}" destId="{08A06F42-6DCD-4E08-B5E9-4F910574BF4E}" srcOrd="0" destOrd="0" presId="urn:microsoft.com/office/officeart/2008/layout/LinedList"/>
    <dgm:cxn modelId="{761D418B-27BA-4611-889C-2252DBBDFC67}" srcId="{BEC91461-D4FD-49B9-BD92-7B6D659EAE2A}" destId="{E9B273E6-8659-4F38-9C7D-7E8AD443B7B2}" srcOrd="7" destOrd="0" parTransId="{570C8E35-0286-4412-97BD-51E363D1A5CB}" sibTransId="{1870109E-BE87-4907-B1F0-FA17DA7D337E}"/>
    <dgm:cxn modelId="{90F4F18D-6B84-4DE5-919E-D51AA8B4F6B3}" srcId="{BEC91461-D4FD-49B9-BD92-7B6D659EAE2A}" destId="{60AC16B3-0066-4695-B859-D2064EBAE994}" srcOrd="5" destOrd="0" parTransId="{ED936750-37D8-408A-A671-466A7E83D185}" sibTransId="{B974B1D9-B5B7-45DD-AD37-13F04BEEB1B0}"/>
    <dgm:cxn modelId="{3C8D6292-7B1E-44C4-846D-B8CF7D4091DA}" type="presOf" srcId="{3DDF10FD-DDE9-4F4A-AFF7-EB369E9CE22A}" destId="{AF0A4ACE-27ED-4601-ACBB-D7D9B291D5EA}" srcOrd="0" destOrd="0" presId="urn:microsoft.com/office/officeart/2008/layout/LinedList"/>
    <dgm:cxn modelId="{31A28792-2CD2-4D2C-93C0-2D7EDD08DF0F}" srcId="{BEC91461-D4FD-49B9-BD92-7B6D659EAE2A}" destId="{86E5A641-763B-4118-BE3C-84C5D1F8395B}" srcOrd="0" destOrd="0" parTransId="{657D9EE1-B090-4874-AD9C-A7620C56BA06}" sibTransId="{81940566-AA7A-44E9-917E-14C66B27949E}"/>
    <dgm:cxn modelId="{CA978796-A7D3-4C8D-9D53-8898C1D6775C}" type="presOf" srcId="{36CFD433-22A8-4BD9-B9DF-39636487293A}" destId="{DBCE9DF5-75AA-4A49-91C8-A7AE3E008773}" srcOrd="0" destOrd="0" presId="urn:microsoft.com/office/officeart/2008/layout/LinedList"/>
    <dgm:cxn modelId="{BE816E9A-ED14-406A-9DC6-B0295671990E}" type="presOf" srcId="{801A0766-A5DB-4B1B-AAF5-4825EF6170DC}" destId="{CE9DB638-3BFC-428C-871A-8E467A37068A}" srcOrd="0" destOrd="0" presId="urn:microsoft.com/office/officeart/2008/layout/LinedList"/>
    <dgm:cxn modelId="{D7307F9B-2F17-4F53-8D83-392E787D6E8E}" type="presOf" srcId="{913E17E6-8989-44D5-9E94-6751A224C129}" destId="{8A3FFAB4-7F18-493D-BCCC-4E0A7B9C6757}" srcOrd="0" destOrd="0" presId="urn:microsoft.com/office/officeart/2008/layout/LinedList"/>
    <dgm:cxn modelId="{789A0DC9-62C3-4C76-89FC-0CB5D64E2E72}" srcId="{BEC91461-D4FD-49B9-BD92-7B6D659EAE2A}" destId="{801A0766-A5DB-4B1B-AAF5-4825EF6170DC}" srcOrd="6" destOrd="0" parTransId="{4599EECB-F258-4007-BBFC-281230990F0B}" sibTransId="{7E463E95-3706-4F10-8830-293B02C1B200}"/>
    <dgm:cxn modelId="{BA0ABA65-8681-4FA4-B124-A637559CEEF6}" type="presParOf" srcId="{96687F7C-C674-4DBF-9201-F11F5DF54FE2}" destId="{F9CB4B65-50FB-4018-94A2-8DA1D8D77128}" srcOrd="0" destOrd="0" presId="urn:microsoft.com/office/officeart/2008/layout/LinedList"/>
    <dgm:cxn modelId="{569CEE6F-4E31-4ABF-8462-58BEF46EEF36}" type="presParOf" srcId="{96687F7C-C674-4DBF-9201-F11F5DF54FE2}" destId="{883D7631-E336-419E-B752-70EF93A1D8F4}" srcOrd="1" destOrd="0" presId="urn:microsoft.com/office/officeart/2008/layout/LinedList"/>
    <dgm:cxn modelId="{3B0E712A-BA08-4534-8864-4C9DD70E305E}" type="presParOf" srcId="{883D7631-E336-419E-B752-70EF93A1D8F4}" destId="{80270B67-B116-4D52-8D0D-CDFDA46E2247}" srcOrd="0" destOrd="0" presId="urn:microsoft.com/office/officeart/2008/layout/LinedList"/>
    <dgm:cxn modelId="{95D96B1C-2120-42A8-8B13-6F9EE7ACBCA3}" type="presParOf" srcId="{883D7631-E336-419E-B752-70EF93A1D8F4}" destId="{D1417EDF-DAAB-468B-AA82-ACA4EB31986B}" srcOrd="1" destOrd="0" presId="urn:microsoft.com/office/officeart/2008/layout/LinedList"/>
    <dgm:cxn modelId="{800826F7-A69D-48CC-95BF-795F520EB6C8}" type="presParOf" srcId="{96687F7C-C674-4DBF-9201-F11F5DF54FE2}" destId="{58CB3372-B019-4BC1-8C18-733D9B90D0AD}" srcOrd="2" destOrd="0" presId="urn:microsoft.com/office/officeart/2008/layout/LinedList"/>
    <dgm:cxn modelId="{18E7572F-1FAD-4BC1-83E0-00A2356AB0C0}" type="presParOf" srcId="{96687F7C-C674-4DBF-9201-F11F5DF54FE2}" destId="{1F6E2A8A-757D-4921-8228-7DF2109CCC33}" srcOrd="3" destOrd="0" presId="urn:microsoft.com/office/officeart/2008/layout/LinedList"/>
    <dgm:cxn modelId="{A201A206-8993-4E91-B18A-E5E632A13F1D}" type="presParOf" srcId="{1F6E2A8A-757D-4921-8228-7DF2109CCC33}" destId="{08A06F42-6DCD-4E08-B5E9-4F910574BF4E}" srcOrd="0" destOrd="0" presId="urn:microsoft.com/office/officeart/2008/layout/LinedList"/>
    <dgm:cxn modelId="{AE33B93B-37DF-43AE-86DC-083C92959328}" type="presParOf" srcId="{1F6E2A8A-757D-4921-8228-7DF2109CCC33}" destId="{0D1E64E0-B544-47FE-9C89-29AB8FC03767}" srcOrd="1" destOrd="0" presId="urn:microsoft.com/office/officeart/2008/layout/LinedList"/>
    <dgm:cxn modelId="{41292EC0-C786-406D-8521-876017B2AE8F}" type="presParOf" srcId="{96687F7C-C674-4DBF-9201-F11F5DF54FE2}" destId="{9EE8F689-CFD1-46E2-A49E-C841E20D86BB}" srcOrd="4" destOrd="0" presId="urn:microsoft.com/office/officeart/2008/layout/LinedList"/>
    <dgm:cxn modelId="{D6137F6C-0AEC-4C92-A011-758D1BF9FAC0}" type="presParOf" srcId="{96687F7C-C674-4DBF-9201-F11F5DF54FE2}" destId="{37B3DE32-E066-409E-AB3B-53779AF44D79}" srcOrd="5" destOrd="0" presId="urn:microsoft.com/office/officeart/2008/layout/LinedList"/>
    <dgm:cxn modelId="{1E922510-85E0-4751-9DBA-0EA63F237F57}" type="presParOf" srcId="{37B3DE32-E066-409E-AB3B-53779AF44D79}" destId="{AF0A4ACE-27ED-4601-ACBB-D7D9B291D5EA}" srcOrd="0" destOrd="0" presId="urn:microsoft.com/office/officeart/2008/layout/LinedList"/>
    <dgm:cxn modelId="{56FC383A-D55D-4811-A5E4-0413CD588CD8}" type="presParOf" srcId="{37B3DE32-E066-409E-AB3B-53779AF44D79}" destId="{3A81D07C-C30F-4F57-B23A-7CBE696550D5}" srcOrd="1" destOrd="0" presId="urn:microsoft.com/office/officeart/2008/layout/LinedList"/>
    <dgm:cxn modelId="{DFD436C2-47AD-4634-B8D2-CBC219BC1D1D}" type="presParOf" srcId="{96687F7C-C674-4DBF-9201-F11F5DF54FE2}" destId="{604D64C3-D84A-40B0-B21F-30A0B03D87B5}" srcOrd="6" destOrd="0" presId="urn:microsoft.com/office/officeart/2008/layout/LinedList"/>
    <dgm:cxn modelId="{FD9D254F-6251-4907-80AD-744B71DE27BF}" type="presParOf" srcId="{96687F7C-C674-4DBF-9201-F11F5DF54FE2}" destId="{008F4161-2B89-4AE3-A04F-CE2EDA2C95EB}" srcOrd="7" destOrd="0" presId="urn:microsoft.com/office/officeart/2008/layout/LinedList"/>
    <dgm:cxn modelId="{6C9DD39D-4B6A-4566-B1A3-F4B4EFF4C75C}" type="presParOf" srcId="{008F4161-2B89-4AE3-A04F-CE2EDA2C95EB}" destId="{8A3FFAB4-7F18-493D-BCCC-4E0A7B9C6757}" srcOrd="0" destOrd="0" presId="urn:microsoft.com/office/officeart/2008/layout/LinedList"/>
    <dgm:cxn modelId="{B5B7AB13-FC28-4554-AA86-02FBCE1A4966}" type="presParOf" srcId="{008F4161-2B89-4AE3-A04F-CE2EDA2C95EB}" destId="{B8DA4066-FDA2-4DD3-B547-DF19AFE6E3A1}" srcOrd="1" destOrd="0" presId="urn:microsoft.com/office/officeart/2008/layout/LinedList"/>
    <dgm:cxn modelId="{AB955DCA-575B-47A8-A3A9-701C1CD39E53}" type="presParOf" srcId="{96687F7C-C674-4DBF-9201-F11F5DF54FE2}" destId="{D88239F2-3712-4F03-8679-CC84360A5EFE}" srcOrd="8" destOrd="0" presId="urn:microsoft.com/office/officeart/2008/layout/LinedList"/>
    <dgm:cxn modelId="{A3249ECB-9F08-497B-836B-C5AEEAFDE172}" type="presParOf" srcId="{96687F7C-C674-4DBF-9201-F11F5DF54FE2}" destId="{477B54CB-E890-49BA-A4B3-DB8EABD44121}" srcOrd="9" destOrd="0" presId="urn:microsoft.com/office/officeart/2008/layout/LinedList"/>
    <dgm:cxn modelId="{200B8B41-ECB7-41B7-A1DD-7E04E9A3CD33}" type="presParOf" srcId="{477B54CB-E890-49BA-A4B3-DB8EABD44121}" destId="{CD375783-57FB-4072-B4B9-5D38B0BFBA0E}" srcOrd="0" destOrd="0" presId="urn:microsoft.com/office/officeart/2008/layout/LinedList"/>
    <dgm:cxn modelId="{C3FF4CC1-AC1B-4B1C-AF7D-83E73D5BE74E}" type="presParOf" srcId="{477B54CB-E890-49BA-A4B3-DB8EABD44121}" destId="{0124AFD1-B65C-46B9-BA45-198952D67208}" srcOrd="1" destOrd="0" presId="urn:microsoft.com/office/officeart/2008/layout/LinedList"/>
    <dgm:cxn modelId="{829275BB-AB96-46ED-812C-33120FBF011F}" type="presParOf" srcId="{96687F7C-C674-4DBF-9201-F11F5DF54FE2}" destId="{174A1EDB-DCD8-41C3-8328-D05177491060}" srcOrd="10" destOrd="0" presId="urn:microsoft.com/office/officeart/2008/layout/LinedList"/>
    <dgm:cxn modelId="{15EA4AE8-62DE-403A-83FB-8AB53FC3C921}" type="presParOf" srcId="{96687F7C-C674-4DBF-9201-F11F5DF54FE2}" destId="{E539EEA7-D6C2-476A-848B-B681BD36616F}" srcOrd="11" destOrd="0" presId="urn:microsoft.com/office/officeart/2008/layout/LinedList"/>
    <dgm:cxn modelId="{7BFDC2E0-B4B3-46FD-B459-51B8126DF742}" type="presParOf" srcId="{E539EEA7-D6C2-476A-848B-B681BD36616F}" destId="{C4B2ADD5-C186-4584-A57A-0E47533D60F4}" srcOrd="0" destOrd="0" presId="urn:microsoft.com/office/officeart/2008/layout/LinedList"/>
    <dgm:cxn modelId="{C9E9C8A6-A96B-4877-87E1-3A31F83D99DE}" type="presParOf" srcId="{E539EEA7-D6C2-476A-848B-B681BD36616F}" destId="{53640262-C381-4FB8-86FB-4D0A9C046086}" srcOrd="1" destOrd="0" presId="urn:microsoft.com/office/officeart/2008/layout/LinedList"/>
    <dgm:cxn modelId="{43637470-6CAD-4CEE-AE2F-13D8B46011F3}" type="presParOf" srcId="{96687F7C-C674-4DBF-9201-F11F5DF54FE2}" destId="{E6815473-1F2C-4C63-BF43-F6620D1E1913}" srcOrd="12" destOrd="0" presId="urn:microsoft.com/office/officeart/2008/layout/LinedList"/>
    <dgm:cxn modelId="{E27261F2-1072-40FD-A8E8-F614C68CC9C1}" type="presParOf" srcId="{96687F7C-C674-4DBF-9201-F11F5DF54FE2}" destId="{AC1D98CC-4C37-4C48-B1C3-748415A97479}" srcOrd="13" destOrd="0" presId="urn:microsoft.com/office/officeart/2008/layout/LinedList"/>
    <dgm:cxn modelId="{CCBFF9E0-2ACB-49D2-9D32-8A6BBE9CE37F}" type="presParOf" srcId="{AC1D98CC-4C37-4C48-B1C3-748415A97479}" destId="{CE9DB638-3BFC-428C-871A-8E467A37068A}" srcOrd="0" destOrd="0" presId="urn:microsoft.com/office/officeart/2008/layout/LinedList"/>
    <dgm:cxn modelId="{F783C30B-4ACB-42F1-BA63-8BD29525A6B1}" type="presParOf" srcId="{AC1D98CC-4C37-4C48-B1C3-748415A97479}" destId="{20E4495F-F210-4E5B-80A9-07210C51A61E}" srcOrd="1" destOrd="0" presId="urn:microsoft.com/office/officeart/2008/layout/LinedList"/>
    <dgm:cxn modelId="{D0869B25-6BA8-43A9-955C-AC2DC366D3C6}" type="presParOf" srcId="{96687F7C-C674-4DBF-9201-F11F5DF54FE2}" destId="{0A6214B1-66F3-41C8-92FE-9DAA202471BD}" srcOrd="14" destOrd="0" presId="urn:microsoft.com/office/officeart/2008/layout/LinedList"/>
    <dgm:cxn modelId="{E85F888B-3639-454C-B558-B687A7703B1E}" type="presParOf" srcId="{96687F7C-C674-4DBF-9201-F11F5DF54FE2}" destId="{9A130D54-A126-40B7-B27B-501DC56DFE19}" srcOrd="15" destOrd="0" presId="urn:microsoft.com/office/officeart/2008/layout/LinedList"/>
    <dgm:cxn modelId="{56CD3AD3-7AC4-4885-8D4E-FDC889D8047E}" type="presParOf" srcId="{9A130D54-A126-40B7-B27B-501DC56DFE19}" destId="{D5B20169-6FB5-4986-AB21-1C996E116CEB}" srcOrd="0" destOrd="0" presId="urn:microsoft.com/office/officeart/2008/layout/LinedList"/>
    <dgm:cxn modelId="{152218E2-6B7A-4CD6-AB28-147FD8076516}" type="presParOf" srcId="{9A130D54-A126-40B7-B27B-501DC56DFE19}" destId="{298F8285-6ED6-48CD-8605-8A2C5997955B}" srcOrd="1" destOrd="0" presId="urn:microsoft.com/office/officeart/2008/layout/LinedList"/>
    <dgm:cxn modelId="{CA83B093-418F-4CCC-8B7C-ABBA10A4324E}" type="presParOf" srcId="{96687F7C-C674-4DBF-9201-F11F5DF54FE2}" destId="{233F51C6-5D6B-41B4-A7CE-369F1EFFE520}" srcOrd="16" destOrd="0" presId="urn:microsoft.com/office/officeart/2008/layout/LinedList"/>
    <dgm:cxn modelId="{8BDCBCD0-711F-4613-8B74-B26B5AB7634A}" type="presParOf" srcId="{96687F7C-C674-4DBF-9201-F11F5DF54FE2}" destId="{D2BE768B-28E2-4475-AAE5-EC55E8FD4294}" srcOrd="17" destOrd="0" presId="urn:microsoft.com/office/officeart/2008/layout/LinedList"/>
    <dgm:cxn modelId="{8717514B-42F2-4207-96F8-C38A9646902D}" type="presParOf" srcId="{D2BE768B-28E2-4475-AAE5-EC55E8FD4294}" destId="{DBCE9DF5-75AA-4A49-91C8-A7AE3E008773}" srcOrd="0" destOrd="0" presId="urn:microsoft.com/office/officeart/2008/layout/LinedList"/>
    <dgm:cxn modelId="{B03EDC65-675D-4DF1-B335-88AF3F293225}" type="presParOf" srcId="{D2BE768B-28E2-4475-AAE5-EC55E8FD4294}" destId="{78B2F466-CA64-4DF8-852B-3D8AE56422C8}"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07168-D3B5-48FF-A2DA-A0C59B452066}"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20E8DB23-DE14-4004-97F1-F3CB584BFFBE}">
      <dgm:prSet custT="1"/>
      <dgm:spPr/>
      <dgm:t>
        <a:bodyPr/>
        <a:lstStyle/>
        <a:p>
          <a:r>
            <a:rPr lang="en-IN" sz="2000" b="1" i="0" dirty="0">
              <a:latin typeface="Ubuntu Mono" panose="020B0509030602030204" pitchFamily="49" charset="0"/>
            </a:rPr>
            <a:t>Image segmentation (masking to get raw skin and edges in the image)</a:t>
          </a:r>
          <a:endParaRPr lang="en-US" sz="2000" dirty="0">
            <a:latin typeface="Ubuntu Mono" panose="020B0509030602030204" pitchFamily="49" charset="0"/>
          </a:endParaRPr>
        </a:p>
      </dgm:t>
    </dgm:pt>
    <dgm:pt modelId="{FD77AC2C-14ED-4967-B998-F5A7715F319D}" type="parTrans" cxnId="{288F0B44-2896-479F-BDB5-351781DEBB65}">
      <dgm:prSet/>
      <dgm:spPr/>
      <dgm:t>
        <a:bodyPr/>
        <a:lstStyle/>
        <a:p>
          <a:endParaRPr lang="en-US"/>
        </a:p>
      </dgm:t>
    </dgm:pt>
    <dgm:pt modelId="{9C07EFD6-BA32-4D50-916E-4D5B579666C5}" type="sibTrans" cxnId="{288F0B44-2896-479F-BDB5-351781DEBB65}">
      <dgm:prSet/>
      <dgm:spPr/>
      <dgm:t>
        <a:bodyPr/>
        <a:lstStyle/>
        <a:p>
          <a:endParaRPr lang="en-US"/>
        </a:p>
      </dgm:t>
    </dgm:pt>
    <dgm:pt modelId="{BBBCEB95-CCA3-4C0D-9E79-31B0ADE5D599}">
      <dgm:prSet/>
      <dgm:spPr/>
      <dgm:t>
        <a:bodyPr/>
        <a:lstStyle/>
        <a:p>
          <a:r>
            <a:rPr lang="en-IN" b="1" i="0" dirty="0">
              <a:latin typeface="Ubuntu Mono" panose="020B0509030602030204" pitchFamily="49" charset="0"/>
            </a:rPr>
            <a:t>SURF Feature detection (finding feature descriptors for all data)</a:t>
          </a:r>
          <a:endParaRPr lang="en-US" dirty="0">
            <a:latin typeface="Ubuntu Mono" panose="020B0509030602030204" pitchFamily="49" charset="0"/>
          </a:endParaRPr>
        </a:p>
      </dgm:t>
    </dgm:pt>
    <dgm:pt modelId="{7F596936-FECF-4711-A490-1F0B900CFBF6}" type="parTrans" cxnId="{6083A372-2EF2-49BD-A419-5AC1EF33CC81}">
      <dgm:prSet/>
      <dgm:spPr/>
      <dgm:t>
        <a:bodyPr/>
        <a:lstStyle/>
        <a:p>
          <a:endParaRPr lang="en-US"/>
        </a:p>
      </dgm:t>
    </dgm:pt>
    <dgm:pt modelId="{36120FBD-7B6A-4B22-AA5C-38D1E9A3347F}" type="sibTrans" cxnId="{6083A372-2EF2-49BD-A419-5AC1EF33CC81}">
      <dgm:prSet/>
      <dgm:spPr/>
      <dgm:t>
        <a:bodyPr/>
        <a:lstStyle/>
        <a:p>
          <a:endParaRPr lang="en-US"/>
        </a:p>
      </dgm:t>
    </dgm:pt>
    <dgm:pt modelId="{62791B35-59E6-48B0-AC72-E9FCAF7D5BB4}">
      <dgm:prSet/>
      <dgm:spPr/>
      <dgm:t>
        <a:bodyPr/>
        <a:lstStyle/>
        <a:p>
          <a:r>
            <a:rPr lang="en-IN" b="1" i="0" dirty="0">
              <a:latin typeface="Ubuntu Mono" panose="020B0509030602030204" pitchFamily="49" charset="0"/>
            </a:rPr>
            <a:t>K-means clustering (Codebook generation: to cluster all features and to get visual words (bow))</a:t>
          </a:r>
          <a:endParaRPr lang="en-US" dirty="0">
            <a:latin typeface="Ubuntu Mono" panose="020B0509030602030204" pitchFamily="49" charset="0"/>
          </a:endParaRPr>
        </a:p>
      </dgm:t>
    </dgm:pt>
    <dgm:pt modelId="{950F3EA3-EAA6-4FE2-97AD-AEFDF24F5FC9}" type="parTrans" cxnId="{F6080B25-7ADD-43DE-BED4-ABC323657F2D}">
      <dgm:prSet/>
      <dgm:spPr/>
      <dgm:t>
        <a:bodyPr/>
        <a:lstStyle/>
        <a:p>
          <a:endParaRPr lang="en-US"/>
        </a:p>
      </dgm:t>
    </dgm:pt>
    <dgm:pt modelId="{18A26B3D-B505-49E6-80F9-2E400653056F}" type="sibTrans" cxnId="{F6080B25-7ADD-43DE-BED4-ABC323657F2D}">
      <dgm:prSet/>
      <dgm:spPr/>
      <dgm:t>
        <a:bodyPr/>
        <a:lstStyle/>
        <a:p>
          <a:endParaRPr lang="en-US"/>
        </a:p>
      </dgm:t>
    </dgm:pt>
    <dgm:pt modelId="{B60286ED-AD4A-4E5C-9B7A-20234C5648ED}">
      <dgm:prSet/>
      <dgm:spPr/>
      <dgm:t>
        <a:bodyPr/>
        <a:lstStyle/>
        <a:p>
          <a:r>
            <a:rPr lang="en-IN" b="1" i="0" dirty="0">
              <a:latin typeface="Ubuntu Mono" panose="020B0509030602030204" pitchFamily="49" charset="0"/>
            </a:rPr>
            <a:t>Histograms computation (Using visual words (bow) compute histograms for each image</a:t>
          </a:r>
          <a:endParaRPr lang="en-US" dirty="0">
            <a:latin typeface="Ubuntu Mono" panose="020B0509030602030204" pitchFamily="49" charset="0"/>
          </a:endParaRPr>
        </a:p>
      </dgm:t>
    </dgm:pt>
    <dgm:pt modelId="{5B2F3816-9878-47E6-BE10-97344078D30E}" type="parTrans" cxnId="{09060ED8-A6D5-4403-882C-A2E94E46BC39}">
      <dgm:prSet/>
      <dgm:spPr/>
      <dgm:t>
        <a:bodyPr/>
        <a:lstStyle/>
        <a:p>
          <a:endParaRPr lang="en-US"/>
        </a:p>
      </dgm:t>
    </dgm:pt>
    <dgm:pt modelId="{A8935D66-678B-4667-BE50-FB95B93B3E53}" type="sibTrans" cxnId="{09060ED8-A6D5-4403-882C-A2E94E46BC39}">
      <dgm:prSet/>
      <dgm:spPr/>
      <dgm:t>
        <a:bodyPr/>
        <a:lstStyle/>
        <a:p>
          <a:endParaRPr lang="en-US"/>
        </a:p>
      </dgm:t>
    </dgm:pt>
    <dgm:pt modelId="{F938D1F7-251A-44B9-818F-2B6EF7029293}">
      <dgm:prSet/>
      <dgm:spPr/>
      <dgm:t>
        <a:bodyPr/>
        <a:lstStyle/>
        <a:p>
          <a:r>
            <a:rPr lang="en-IN" b="1" i="0" dirty="0">
              <a:latin typeface="Ubuntu Mono" panose="020B0509030602030204" pitchFamily="49" charset="0"/>
            </a:rPr>
            <a:t>SVM model for classification (input: histograms, output: prediction for test data)</a:t>
          </a:r>
          <a:endParaRPr lang="en-US" dirty="0">
            <a:latin typeface="Ubuntu Mono" panose="020B0509030602030204" pitchFamily="49" charset="0"/>
          </a:endParaRPr>
        </a:p>
      </dgm:t>
    </dgm:pt>
    <dgm:pt modelId="{5244B51D-2CA6-44B4-B9F3-B9F6E8C18F47}" type="parTrans" cxnId="{CE4378DA-EE57-4429-8842-88C84C424B1B}">
      <dgm:prSet/>
      <dgm:spPr/>
      <dgm:t>
        <a:bodyPr/>
        <a:lstStyle/>
        <a:p>
          <a:endParaRPr lang="en-US"/>
        </a:p>
      </dgm:t>
    </dgm:pt>
    <dgm:pt modelId="{3F72B8E7-7CD6-48BE-B7B9-6866A4E16D84}" type="sibTrans" cxnId="{CE4378DA-EE57-4429-8842-88C84C424B1B}">
      <dgm:prSet/>
      <dgm:spPr/>
      <dgm:t>
        <a:bodyPr/>
        <a:lstStyle/>
        <a:p>
          <a:endParaRPr lang="en-US"/>
        </a:p>
      </dgm:t>
    </dgm:pt>
    <dgm:pt modelId="{EE57D1A9-D7D5-4C3C-BFBE-F3064BEDCE02}">
      <dgm:prSet custT="1"/>
      <dgm:spPr/>
      <dgm:t>
        <a:bodyPr/>
        <a:lstStyle/>
        <a:p>
          <a:r>
            <a:rPr lang="en-IN" sz="2800" b="1" i="0" dirty="0">
              <a:latin typeface="Ubuntu Mono" panose="020B0509030602030204" pitchFamily="49" charset="0"/>
            </a:rPr>
            <a:t>CNN</a:t>
          </a:r>
          <a:endParaRPr lang="en-US" sz="2800" dirty="0">
            <a:latin typeface="Ubuntu Mono" panose="020B0509030602030204" pitchFamily="49" charset="0"/>
          </a:endParaRPr>
        </a:p>
      </dgm:t>
    </dgm:pt>
    <dgm:pt modelId="{EA6124F9-2EF3-4497-ABAC-7BACAAC8CB0B}" type="parTrans" cxnId="{331F061C-C331-4B7C-AE6B-6816EFF85426}">
      <dgm:prSet/>
      <dgm:spPr/>
      <dgm:t>
        <a:bodyPr/>
        <a:lstStyle/>
        <a:p>
          <a:endParaRPr lang="en-US"/>
        </a:p>
      </dgm:t>
    </dgm:pt>
    <dgm:pt modelId="{FFAC9FFA-1E6D-4D64-B5F2-BD9D2B66F3AF}" type="sibTrans" cxnId="{331F061C-C331-4B7C-AE6B-6816EFF85426}">
      <dgm:prSet/>
      <dgm:spPr/>
      <dgm:t>
        <a:bodyPr/>
        <a:lstStyle/>
        <a:p>
          <a:endParaRPr lang="en-US"/>
        </a:p>
      </dgm:t>
    </dgm:pt>
    <dgm:pt modelId="{F27BAAFB-55F7-4061-A40A-BFBBC83102A9}" type="pres">
      <dgm:prSet presAssocID="{5FD07168-D3B5-48FF-A2DA-A0C59B452066}" presName="diagram" presStyleCnt="0">
        <dgm:presLayoutVars>
          <dgm:dir/>
          <dgm:resizeHandles val="exact"/>
        </dgm:presLayoutVars>
      </dgm:prSet>
      <dgm:spPr/>
    </dgm:pt>
    <dgm:pt modelId="{52A15ED7-067E-4143-ADF3-487E017D105A}" type="pres">
      <dgm:prSet presAssocID="{20E8DB23-DE14-4004-97F1-F3CB584BFFBE}" presName="node" presStyleLbl="node1" presStyleIdx="0" presStyleCnt="6">
        <dgm:presLayoutVars>
          <dgm:bulletEnabled val="1"/>
        </dgm:presLayoutVars>
      </dgm:prSet>
      <dgm:spPr/>
    </dgm:pt>
    <dgm:pt modelId="{F651CFE8-EF46-45E3-99BF-69FAFF8A3450}" type="pres">
      <dgm:prSet presAssocID="{9C07EFD6-BA32-4D50-916E-4D5B579666C5}" presName="sibTrans" presStyleCnt="0"/>
      <dgm:spPr/>
    </dgm:pt>
    <dgm:pt modelId="{7FFCC63B-634A-4588-83D4-4CCE57DC20F2}" type="pres">
      <dgm:prSet presAssocID="{BBBCEB95-CCA3-4C0D-9E79-31B0ADE5D599}" presName="node" presStyleLbl="node1" presStyleIdx="1" presStyleCnt="6">
        <dgm:presLayoutVars>
          <dgm:bulletEnabled val="1"/>
        </dgm:presLayoutVars>
      </dgm:prSet>
      <dgm:spPr/>
    </dgm:pt>
    <dgm:pt modelId="{603C1E36-6B92-4A53-90A9-A314EC701190}" type="pres">
      <dgm:prSet presAssocID="{36120FBD-7B6A-4B22-AA5C-38D1E9A3347F}" presName="sibTrans" presStyleCnt="0"/>
      <dgm:spPr/>
    </dgm:pt>
    <dgm:pt modelId="{76BC5396-94FA-4C85-806D-A12A37F0B15F}" type="pres">
      <dgm:prSet presAssocID="{62791B35-59E6-48B0-AC72-E9FCAF7D5BB4}" presName="node" presStyleLbl="node1" presStyleIdx="2" presStyleCnt="6">
        <dgm:presLayoutVars>
          <dgm:bulletEnabled val="1"/>
        </dgm:presLayoutVars>
      </dgm:prSet>
      <dgm:spPr/>
    </dgm:pt>
    <dgm:pt modelId="{984C4A8F-A67C-4664-80D6-947F4AE76B61}" type="pres">
      <dgm:prSet presAssocID="{18A26B3D-B505-49E6-80F9-2E400653056F}" presName="sibTrans" presStyleCnt="0"/>
      <dgm:spPr/>
    </dgm:pt>
    <dgm:pt modelId="{498AE44C-6210-4E87-8972-47651491E778}" type="pres">
      <dgm:prSet presAssocID="{B60286ED-AD4A-4E5C-9B7A-20234C5648ED}" presName="node" presStyleLbl="node1" presStyleIdx="3" presStyleCnt="6">
        <dgm:presLayoutVars>
          <dgm:bulletEnabled val="1"/>
        </dgm:presLayoutVars>
      </dgm:prSet>
      <dgm:spPr/>
    </dgm:pt>
    <dgm:pt modelId="{A01BC5B1-89AD-47A2-9C21-4896B1273884}" type="pres">
      <dgm:prSet presAssocID="{A8935D66-678B-4667-BE50-FB95B93B3E53}" presName="sibTrans" presStyleCnt="0"/>
      <dgm:spPr/>
    </dgm:pt>
    <dgm:pt modelId="{98BBC192-818E-4704-949C-34BCBE60CAA7}" type="pres">
      <dgm:prSet presAssocID="{F938D1F7-251A-44B9-818F-2B6EF7029293}" presName="node" presStyleLbl="node1" presStyleIdx="4" presStyleCnt="6">
        <dgm:presLayoutVars>
          <dgm:bulletEnabled val="1"/>
        </dgm:presLayoutVars>
      </dgm:prSet>
      <dgm:spPr/>
    </dgm:pt>
    <dgm:pt modelId="{2E880265-7FC1-4C7F-923F-BE995BA5C98A}" type="pres">
      <dgm:prSet presAssocID="{3F72B8E7-7CD6-48BE-B7B9-6866A4E16D84}" presName="sibTrans" presStyleCnt="0"/>
      <dgm:spPr/>
    </dgm:pt>
    <dgm:pt modelId="{DB2B7E65-F8F7-44A5-84EC-FA92B8839FB7}" type="pres">
      <dgm:prSet presAssocID="{EE57D1A9-D7D5-4C3C-BFBE-F3064BEDCE02}" presName="node" presStyleLbl="node1" presStyleIdx="5" presStyleCnt="6">
        <dgm:presLayoutVars>
          <dgm:bulletEnabled val="1"/>
        </dgm:presLayoutVars>
      </dgm:prSet>
      <dgm:spPr/>
    </dgm:pt>
  </dgm:ptLst>
  <dgm:cxnLst>
    <dgm:cxn modelId="{331F061C-C331-4B7C-AE6B-6816EFF85426}" srcId="{5FD07168-D3B5-48FF-A2DA-A0C59B452066}" destId="{EE57D1A9-D7D5-4C3C-BFBE-F3064BEDCE02}" srcOrd="5" destOrd="0" parTransId="{EA6124F9-2EF3-4497-ABAC-7BACAAC8CB0B}" sibTransId="{FFAC9FFA-1E6D-4D64-B5F2-BD9D2B66F3AF}"/>
    <dgm:cxn modelId="{F6080B25-7ADD-43DE-BED4-ABC323657F2D}" srcId="{5FD07168-D3B5-48FF-A2DA-A0C59B452066}" destId="{62791B35-59E6-48B0-AC72-E9FCAF7D5BB4}" srcOrd="2" destOrd="0" parTransId="{950F3EA3-EAA6-4FE2-97AD-AEFDF24F5FC9}" sibTransId="{18A26B3D-B505-49E6-80F9-2E400653056F}"/>
    <dgm:cxn modelId="{AE2D842B-D087-43B2-B850-48CDD7F28C5C}" type="presOf" srcId="{BBBCEB95-CCA3-4C0D-9E79-31B0ADE5D599}" destId="{7FFCC63B-634A-4588-83D4-4CCE57DC20F2}" srcOrd="0" destOrd="0" presId="urn:microsoft.com/office/officeart/2005/8/layout/default"/>
    <dgm:cxn modelId="{288F0B44-2896-479F-BDB5-351781DEBB65}" srcId="{5FD07168-D3B5-48FF-A2DA-A0C59B452066}" destId="{20E8DB23-DE14-4004-97F1-F3CB584BFFBE}" srcOrd="0" destOrd="0" parTransId="{FD77AC2C-14ED-4967-B998-F5A7715F319D}" sibTransId="{9C07EFD6-BA32-4D50-916E-4D5B579666C5}"/>
    <dgm:cxn modelId="{6083A372-2EF2-49BD-A419-5AC1EF33CC81}" srcId="{5FD07168-D3B5-48FF-A2DA-A0C59B452066}" destId="{BBBCEB95-CCA3-4C0D-9E79-31B0ADE5D599}" srcOrd="1" destOrd="0" parTransId="{7F596936-FECF-4711-A490-1F0B900CFBF6}" sibTransId="{36120FBD-7B6A-4B22-AA5C-38D1E9A3347F}"/>
    <dgm:cxn modelId="{A57F827E-EC1A-4AED-B8B4-7B232CF67F32}" type="presOf" srcId="{B60286ED-AD4A-4E5C-9B7A-20234C5648ED}" destId="{498AE44C-6210-4E87-8972-47651491E778}" srcOrd="0" destOrd="0" presId="urn:microsoft.com/office/officeart/2005/8/layout/default"/>
    <dgm:cxn modelId="{61105B9E-E901-4FD7-8180-7DEA89391A5E}" type="presOf" srcId="{62791B35-59E6-48B0-AC72-E9FCAF7D5BB4}" destId="{76BC5396-94FA-4C85-806D-A12A37F0B15F}" srcOrd="0" destOrd="0" presId="urn:microsoft.com/office/officeart/2005/8/layout/default"/>
    <dgm:cxn modelId="{87E5B69E-A774-4EDF-BB85-AD2EFAEF2A7C}" type="presOf" srcId="{5FD07168-D3B5-48FF-A2DA-A0C59B452066}" destId="{F27BAAFB-55F7-4061-A40A-BFBBC83102A9}" srcOrd="0" destOrd="0" presId="urn:microsoft.com/office/officeart/2005/8/layout/default"/>
    <dgm:cxn modelId="{53D946A2-A3A2-4CFA-9D8E-0608251A4F1A}" type="presOf" srcId="{F938D1F7-251A-44B9-818F-2B6EF7029293}" destId="{98BBC192-818E-4704-949C-34BCBE60CAA7}" srcOrd="0" destOrd="0" presId="urn:microsoft.com/office/officeart/2005/8/layout/default"/>
    <dgm:cxn modelId="{09060ED8-A6D5-4403-882C-A2E94E46BC39}" srcId="{5FD07168-D3B5-48FF-A2DA-A0C59B452066}" destId="{B60286ED-AD4A-4E5C-9B7A-20234C5648ED}" srcOrd="3" destOrd="0" parTransId="{5B2F3816-9878-47E6-BE10-97344078D30E}" sibTransId="{A8935D66-678B-4667-BE50-FB95B93B3E53}"/>
    <dgm:cxn modelId="{CE4378DA-EE57-4429-8842-88C84C424B1B}" srcId="{5FD07168-D3B5-48FF-A2DA-A0C59B452066}" destId="{F938D1F7-251A-44B9-818F-2B6EF7029293}" srcOrd="4" destOrd="0" parTransId="{5244B51D-2CA6-44B4-B9F3-B9F6E8C18F47}" sibTransId="{3F72B8E7-7CD6-48BE-B7B9-6866A4E16D84}"/>
    <dgm:cxn modelId="{F77A10F4-97E3-42C2-ACC5-28E1B3A93985}" type="presOf" srcId="{EE57D1A9-D7D5-4C3C-BFBE-F3064BEDCE02}" destId="{DB2B7E65-F8F7-44A5-84EC-FA92B8839FB7}" srcOrd="0" destOrd="0" presId="urn:microsoft.com/office/officeart/2005/8/layout/default"/>
    <dgm:cxn modelId="{5B9804F5-9CD4-4899-AB00-8E9792CC9698}" type="presOf" srcId="{20E8DB23-DE14-4004-97F1-F3CB584BFFBE}" destId="{52A15ED7-067E-4143-ADF3-487E017D105A}" srcOrd="0" destOrd="0" presId="urn:microsoft.com/office/officeart/2005/8/layout/default"/>
    <dgm:cxn modelId="{8C281715-47A8-44D9-B847-2805DFFCAE31}" type="presParOf" srcId="{F27BAAFB-55F7-4061-A40A-BFBBC83102A9}" destId="{52A15ED7-067E-4143-ADF3-487E017D105A}" srcOrd="0" destOrd="0" presId="urn:microsoft.com/office/officeart/2005/8/layout/default"/>
    <dgm:cxn modelId="{1E2DFD68-0316-4B96-BA70-1A30E72327C8}" type="presParOf" srcId="{F27BAAFB-55F7-4061-A40A-BFBBC83102A9}" destId="{F651CFE8-EF46-45E3-99BF-69FAFF8A3450}" srcOrd="1" destOrd="0" presId="urn:microsoft.com/office/officeart/2005/8/layout/default"/>
    <dgm:cxn modelId="{261A7E63-8C42-4FE1-8407-5FBF545BB35D}" type="presParOf" srcId="{F27BAAFB-55F7-4061-A40A-BFBBC83102A9}" destId="{7FFCC63B-634A-4588-83D4-4CCE57DC20F2}" srcOrd="2" destOrd="0" presId="urn:microsoft.com/office/officeart/2005/8/layout/default"/>
    <dgm:cxn modelId="{C1306DA8-477B-40BB-A772-F7066E8EFE78}" type="presParOf" srcId="{F27BAAFB-55F7-4061-A40A-BFBBC83102A9}" destId="{603C1E36-6B92-4A53-90A9-A314EC701190}" srcOrd="3" destOrd="0" presId="urn:microsoft.com/office/officeart/2005/8/layout/default"/>
    <dgm:cxn modelId="{2B4BB816-8A1D-497E-ACC9-9128FF40DF03}" type="presParOf" srcId="{F27BAAFB-55F7-4061-A40A-BFBBC83102A9}" destId="{76BC5396-94FA-4C85-806D-A12A37F0B15F}" srcOrd="4" destOrd="0" presId="urn:microsoft.com/office/officeart/2005/8/layout/default"/>
    <dgm:cxn modelId="{9B274835-C427-428D-9E60-009D822DAD0E}" type="presParOf" srcId="{F27BAAFB-55F7-4061-A40A-BFBBC83102A9}" destId="{984C4A8F-A67C-4664-80D6-947F4AE76B61}" srcOrd="5" destOrd="0" presId="urn:microsoft.com/office/officeart/2005/8/layout/default"/>
    <dgm:cxn modelId="{224D6A04-E6B8-48B1-9425-D8B20F5CD060}" type="presParOf" srcId="{F27BAAFB-55F7-4061-A40A-BFBBC83102A9}" destId="{498AE44C-6210-4E87-8972-47651491E778}" srcOrd="6" destOrd="0" presId="urn:microsoft.com/office/officeart/2005/8/layout/default"/>
    <dgm:cxn modelId="{0BDB4EC4-2AC1-4CC3-8F54-2B5FCA264453}" type="presParOf" srcId="{F27BAAFB-55F7-4061-A40A-BFBBC83102A9}" destId="{A01BC5B1-89AD-47A2-9C21-4896B1273884}" srcOrd="7" destOrd="0" presId="urn:microsoft.com/office/officeart/2005/8/layout/default"/>
    <dgm:cxn modelId="{3C9C6154-5F71-4797-A41B-C8BCB927AB6D}" type="presParOf" srcId="{F27BAAFB-55F7-4061-A40A-BFBBC83102A9}" destId="{98BBC192-818E-4704-949C-34BCBE60CAA7}" srcOrd="8" destOrd="0" presId="urn:microsoft.com/office/officeart/2005/8/layout/default"/>
    <dgm:cxn modelId="{359ED854-AE15-4A2C-A224-755AE96DE2BA}" type="presParOf" srcId="{F27BAAFB-55F7-4061-A40A-BFBBC83102A9}" destId="{2E880265-7FC1-4C7F-923F-BE995BA5C98A}" srcOrd="9" destOrd="0" presId="urn:microsoft.com/office/officeart/2005/8/layout/default"/>
    <dgm:cxn modelId="{A16329D8-F7A1-4FDB-942B-7F113E2CBC5E}" type="presParOf" srcId="{F27BAAFB-55F7-4061-A40A-BFBBC83102A9}" destId="{DB2B7E65-F8F7-44A5-84EC-FA92B8839FB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2CCF06-FE53-41AE-934B-2568837D076B}" type="doc">
      <dgm:prSet loTypeId="urn:microsoft.com/office/officeart/2018/2/layout/IconVerticalSolidList" loCatId="icon" qsTypeId="urn:microsoft.com/office/officeart/2005/8/quickstyle/simple4" qsCatId="simple" csTypeId="urn:microsoft.com/office/officeart/2005/8/colors/colorful1" csCatId="colorful" phldr="1"/>
      <dgm:spPr/>
      <dgm:t>
        <a:bodyPr/>
        <a:lstStyle/>
        <a:p>
          <a:endParaRPr lang="en-US"/>
        </a:p>
      </dgm:t>
    </dgm:pt>
    <dgm:pt modelId="{F914DCFE-CE2E-45AA-9488-1FD4B68351BF}">
      <dgm:prSet custT="1"/>
      <dgm:spPr/>
      <dgm:t>
        <a:bodyPr/>
        <a:lstStyle/>
        <a:p>
          <a:pPr>
            <a:lnSpc>
              <a:spcPct val="100000"/>
            </a:lnSpc>
          </a:pPr>
          <a:r>
            <a:rPr lang="en-US" sz="2000" b="1" i="0" baseline="0">
              <a:solidFill>
                <a:schemeClr val="bg1"/>
              </a:solidFill>
              <a:latin typeface="Ubuntu Mono" panose="020B0509030602030204" pitchFamily="49" charset="0"/>
            </a:rPr>
            <a:t>We convert our input images (RGB) into grayscale and apply gaussian blur to remove unnecessary noise. We apply adaptive threshold to extract our hand from the background and resize our images to 640x640. </a:t>
          </a:r>
          <a:endParaRPr lang="en-US" sz="2000" b="1">
            <a:solidFill>
              <a:schemeClr val="bg1"/>
            </a:solidFill>
            <a:latin typeface="Ubuntu Mono" panose="020B0509030602030204" pitchFamily="49" charset="0"/>
          </a:endParaRPr>
        </a:p>
      </dgm:t>
    </dgm:pt>
    <dgm:pt modelId="{53A025E6-2125-43B5-9691-E6BD1868FCFE}" type="parTrans" cxnId="{4599BFAD-7D49-4200-A595-1A5165228615}">
      <dgm:prSet/>
      <dgm:spPr/>
      <dgm:t>
        <a:bodyPr/>
        <a:lstStyle/>
        <a:p>
          <a:endParaRPr lang="en-US"/>
        </a:p>
      </dgm:t>
    </dgm:pt>
    <dgm:pt modelId="{454CF5D8-DBE3-4D09-8CC6-6926563F60AA}" type="sibTrans" cxnId="{4599BFAD-7D49-4200-A595-1A5165228615}">
      <dgm:prSet/>
      <dgm:spPr/>
      <dgm:t>
        <a:bodyPr/>
        <a:lstStyle/>
        <a:p>
          <a:endParaRPr lang="en-US"/>
        </a:p>
      </dgm:t>
    </dgm:pt>
    <dgm:pt modelId="{D95F7B0F-6B29-4F4F-A8BA-ED5D9521346C}">
      <dgm:prSet/>
      <dgm:spPr/>
      <dgm:t>
        <a:bodyPr/>
        <a:lstStyle/>
        <a:p>
          <a:pPr>
            <a:lnSpc>
              <a:spcPct val="100000"/>
            </a:lnSpc>
          </a:pPr>
          <a:r>
            <a:rPr lang="en-US" b="1" i="0" baseline="0">
              <a:solidFill>
                <a:schemeClr val="bg1"/>
              </a:solidFill>
              <a:latin typeface="Ubuntu Mono" panose="020B0509030602030204" pitchFamily="49" charset="0"/>
            </a:rPr>
            <a:t>We feed the input images after pre-processing to our model for testing after applying all the operations mentioned above. </a:t>
          </a:r>
          <a:endParaRPr lang="en-US" b="1">
            <a:solidFill>
              <a:schemeClr val="bg1"/>
            </a:solidFill>
            <a:latin typeface="Ubuntu Mono" panose="020B0509030602030204" pitchFamily="49" charset="0"/>
          </a:endParaRPr>
        </a:p>
      </dgm:t>
    </dgm:pt>
    <dgm:pt modelId="{F76E5C43-DA34-4BA0-976E-AFD0282386AC}" type="parTrans" cxnId="{97C6A364-5EF7-4A11-995A-687D375F9E06}">
      <dgm:prSet/>
      <dgm:spPr/>
      <dgm:t>
        <a:bodyPr/>
        <a:lstStyle/>
        <a:p>
          <a:endParaRPr lang="en-US"/>
        </a:p>
      </dgm:t>
    </dgm:pt>
    <dgm:pt modelId="{F9456B64-B031-4745-BBEF-8041014C85C2}" type="sibTrans" cxnId="{97C6A364-5EF7-4A11-995A-687D375F9E06}">
      <dgm:prSet/>
      <dgm:spPr/>
      <dgm:t>
        <a:bodyPr/>
        <a:lstStyle/>
        <a:p>
          <a:endParaRPr lang="en-US"/>
        </a:p>
      </dgm:t>
    </dgm:pt>
    <dgm:pt modelId="{344A2EC1-FACA-4A15-B45E-AFC3B8E14377}">
      <dgm:prSet/>
      <dgm:spPr/>
      <dgm:t>
        <a:bodyPr/>
        <a:lstStyle/>
        <a:p>
          <a:pPr>
            <a:lnSpc>
              <a:spcPct val="100000"/>
            </a:lnSpc>
          </a:pPr>
          <a:r>
            <a:rPr lang="en-US" b="1" i="0" baseline="0">
              <a:solidFill>
                <a:schemeClr val="bg1"/>
              </a:solidFill>
              <a:latin typeface="Ubuntu Mono" panose="020B0509030602030204" pitchFamily="49" charset="0"/>
            </a:rPr>
            <a:t>Estimating how likely the image will fall under one of the classes. </a:t>
          </a:r>
          <a:endParaRPr lang="en-US" b="1">
            <a:solidFill>
              <a:schemeClr val="bg1"/>
            </a:solidFill>
            <a:latin typeface="Ubuntu Mono" panose="020B0509030602030204" pitchFamily="49" charset="0"/>
          </a:endParaRPr>
        </a:p>
      </dgm:t>
    </dgm:pt>
    <dgm:pt modelId="{7D3C3E63-F34B-4C67-8381-2955D6A3EFBF}" type="parTrans" cxnId="{5E03D42A-4FBE-4A2D-9763-BE778A727EFE}">
      <dgm:prSet/>
      <dgm:spPr/>
      <dgm:t>
        <a:bodyPr/>
        <a:lstStyle/>
        <a:p>
          <a:endParaRPr lang="en-US"/>
        </a:p>
      </dgm:t>
    </dgm:pt>
    <dgm:pt modelId="{1187E298-C0B5-4592-BB95-6556E74E09E7}" type="sibTrans" cxnId="{5E03D42A-4FBE-4A2D-9763-BE778A727EFE}">
      <dgm:prSet/>
      <dgm:spPr/>
      <dgm:t>
        <a:bodyPr/>
        <a:lstStyle/>
        <a:p>
          <a:endParaRPr lang="en-US"/>
        </a:p>
      </dgm:t>
    </dgm:pt>
    <dgm:pt modelId="{F8FE92FB-F410-45EB-AEB4-D57BFD4304CE}" type="pres">
      <dgm:prSet presAssocID="{3F2CCF06-FE53-41AE-934B-2568837D076B}" presName="root" presStyleCnt="0">
        <dgm:presLayoutVars>
          <dgm:dir/>
          <dgm:resizeHandles val="exact"/>
        </dgm:presLayoutVars>
      </dgm:prSet>
      <dgm:spPr/>
    </dgm:pt>
    <dgm:pt modelId="{886D9745-0289-4F7A-91E1-0A947E3C11A7}" type="pres">
      <dgm:prSet presAssocID="{F914DCFE-CE2E-45AA-9488-1FD4B68351BF}" presName="compNode" presStyleCnt="0"/>
      <dgm:spPr/>
    </dgm:pt>
    <dgm:pt modelId="{8E92D2B7-4026-4646-9CF0-A3B532DB8484}" type="pres">
      <dgm:prSet presAssocID="{F914DCFE-CE2E-45AA-9488-1FD4B68351BF}" presName="bgRect" presStyleLbl="bgShp" presStyleIdx="0" presStyleCnt="3"/>
      <dgm:spPr/>
    </dgm:pt>
    <dgm:pt modelId="{174DA4A4-6BAF-45C5-964A-526E63ECD5A9}" type="pres">
      <dgm:prSet presAssocID="{F914DCFE-CE2E-45AA-9488-1FD4B68351B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C9BA7CA1-C896-4EE7-A218-97E3679BC874}" type="pres">
      <dgm:prSet presAssocID="{F914DCFE-CE2E-45AA-9488-1FD4B68351BF}" presName="spaceRect" presStyleCnt="0"/>
      <dgm:spPr/>
    </dgm:pt>
    <dgm:pt modelId="{702050D2-F457-46D4-8B67-9973D47B0837}" type="pres">
      <dgm:prSet presAssocID="{F914DCFE-CE2E-45AA-9488-1FD4B68351BF}" presName="parTx" presStyleLbl="revTx" presStyleIdx="0" presStyleCnt="3">
        <dgm:presLayoutVars>
          <dgm:chMax val="0"/>
          <dgm:chPref val="0"/>
        </dgm:presLayoutVars>
      </dgm:prSet>
      <dgm:spPr/>
    </dgm:pt>
    <dgm:pt modelId="{2C948A54-AB15-4499-BF3A-203E997F8E6A}" type="pres">
      <dgm:prSet presAssocID="{454CF5D8-DBE3-4D09-8CC6-6926563F60AA}" presName="sibTrans" presStyleCnt="0"/>
      <dgm:spPr/>
    </dgm:pt>
    <dgm:pt modelId="{A87C9DCA-A3F1-41A7-95D6-7DCE1FD42F97}" type="pres">
      <dgm:prSet presAssocID="{D95F7B0F-6B29-4F4F-A8BA-ED5D9521346C}" presName="compNode" presStyleCnt="0"/>
      <dgm:spPr/>
    </dgm:pt>
    <dgm:pt modelId="{A0752D84-6D8C-4964-A4B9-DCB02ED12E37}" type="pres">
      <dgm:prSet presAssocID="{D95F7B0F-6B29-4F4F-A8BA-ED5D9521346C}" presName="bgRect" presStyleLbl="bgShp" presStyleIdx="1" presStyleCnt="3"/>
      <dgm:spPr/>
    </dgm:pt>
    <dgm:pt modelId="{B5239595-4F84-468E-9F9C-5084A0CE2EE6}" type="pres">
      <dgm:prSet presAssocID="{D95F7B0F-6B29-4F4F-A8BA-ED5D952134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00542928-8AAB-4197-B19E-F562C8E774A2}" type="pres">
      <dgm:prSet presAssocID="{D95F7B0F-6B29-4F4F-A8BA-ED5D9521346C}" presName="spaceRect" presStyleCnt="0"/>
      <dgm:spPr/>
    </dgm:pt>
    <dgm:pt modelId="{934CE400-E878-45FA-8EC3-C0B44812EB13}" type="pres">
      <dgm:prSet presAssocID="{D95F7B0F-6B29-4F4F-A8BA-ED5D9521346C}" presName="parTx" presStyleLbl="revTx" presStyleIdx="1" presStyleCnt="3">
        <dgm:presLayoutVars>
          <dgm:chMax val="0"/>
          <dgm:chPref val="0"/>
        </dgm:presLayoutVars>
      </dgm:prSet>
      <dgm:spPr/>
    </dgm:pt>
    <dgm:pt modelId="{62CFE330-FFEE-42F0-9D37-869ACF484417}" type="pres">
      <dgm:prSet presAssocID="{F9456B64-B031-4745-BBEF-8041014C85C2}" presName="sibTrans" presStyleCnt="0"/>
      <dgm:spPr/>
    </dgm:pt>
    <dgm:pt modelId="{728042B0-4CAE-42B9-8772-E759437E1A8D}" type="pres">
      <dgm:prSet presAssocID="{344A2EC1-FACA-4A15-B45E-AFC3B8E14377}" presName="compNode" presStyleCnt="0"/>
      <dgm:spPr/>
    </dgm:pt>
    <dgm:pt modelId="{CB5E1FF7-5EC9-40F0-88E5-02A886EA58FF}" type="pres">
      <dgm:prSet presAssocID="{344A2EC1-FACA-4A15-B45E-AFC3B8E14377}" presName="bgRect" presStyleLbl="bgShp" presStyleIdx="2" presStyleCnt="3"/>
      <dgm:spPr/>
    </dgm:pt>
    <dgm:pt modelId="{67152FB2-7AC3-47A8-931D-A2090C28331D}" type="pres">
      <dgm:prSet presAssocID="{344A2EC1-FACA-4A15-B45E-AFC3B8E1437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lculator"/>
        </a:ext>
      </dgm:extLst>
    </dgm:pt>
    <dgm:pt modelId="{9FFC547D-F503-4829-985B-B58DB0E88426}" type="pres">
      <dgm:prSet presAssocID="{344A2EC1-FACA-4A15-B45E-AFC3B8E14377}" presName="spaceRect" presStyleCnt="0"/>
      <dgm:spPr/>
    </dgm:pt>
    <dgm:pt modelId="{B24EA31A-E838-48D5-B839-428C452E76C5}" type="pres">
      <dgm:prSet presAssocID="{344A2EC1-FACA-4A15-B45E-AFC3B8E14377}" presName="parTx" presStyleLbl="revTx" presStyleIdx="2" presStyleCnt="3">
        <dgm:presLayoutVars>
          <dgm:chMax val="0"/>
          <dgm:chPref val="0"/>
        </dgm:presLayoutVars>
      </dgm:prSet>
      <dgm:spPr/>
    </dgm:pt>
  </dgm:ptLst>
  <dgm:cxnLst>
    <dgm:cxn modelId="{8B5C0015-DFCE-4E85-A024-9E4067FF5B22}" type="presOf" srcId="{F914DCFE-CE2E-45AA-9488-1FD4B68351BF}" destId="{702050D2-F457-46D4-8B67-9973D47B0837}" srcOrd="0" destOrd="0" presId="urn:microsoft.com/office/officeart/2018/2/layout/IconVerticalSolidList"/>
    <dgm:cxn modelId="{5E03D42A-4FBE-4A2D-9763-BE778A727EFE}" srcId="{3F2CCF06-FE53-41AE-934B-2568837D076B}" destId="{344A2EC1-FACA-4A15-B45E-AFC3B8E14377}" srcOrd="2" destOrd="0" parTransId="{7D3C3E63-F34B-4C67-8381-2955D6A3EFBF}" sibTransId="{1187E298-C0B5-4592-BB95-6556E74E09E7}"/>
    <dgm:cxn modelId="{97C6A364-5EF7-4A11-995A-687D375F9E06}" srcId="{3F2CCF06-FE53-41AE-934B-2568837D076B}" destId="{D95F7B0F-6B29-4F4F-A8BA-ED5D9521346C}" srcOrd="1" destOrd="0" parTransId="{F76E5C43-DA34-4BA0-976E-AFD0282386AC}" sibTransId="{F9456B64-B031-4745-BBEF-8041014C85C2}"/>
    <dgm:cxn modelId="{07DFBB78-A5EC-417C-AB1C-DFE00C90F350}" type="presOf" srcId="{344A2EC1-FACA-4A15-B45E-AFC3B8E14377}" destId="{B24EA31A-E838-48D5-B839-428C452E76C5}" srcOrd="0" destOrd="0" presId="urn:microsoft.com/office/officeart/2018/2/layout/IconVerticalSolidList"/>
    <dgm:cxn modelId="{4599BFAD-7D49-4200-A595-1A5165228615}" srcId="{3F2CCF06-FE53-41AE-934B-2568837D076B}" destId="{F914DCFE-CE2E-45AA-9488-1FD4B68351BF}" srcOrd="0" destOrd="0" parTransId="{53A025E6-2125-43B5-9691-E6BD1868FCFE}" sibTransId="{454CF5D8-DBE3-4D09-8CC6-6926563F60AA}"/>
    <dgm:cxn modelId="{3FF4B9CA-36DE-407D-8223-D9350A3BE021}" type="presOf" srcId="{D95F7B0F-6B29-4F4F-A8BA-ED5D9521346C}" destId="{934CE400-E878-45FA-8EC3-C0B44812EB13}" srcOrd="0" destOrd="0" presId="urn:microsoft.com/office/officeart/2018/2/layout/IconVerticalSolidList"/>
    <dgm:cxn modelId="{22EB4FD9-C6C9-40A6-8863-2FDF8BFCB10A}" type="presOf" srcId="{3F2CCF06-FE53-41AE-934B-2568837D076B}" destId="{F8FE92FB-F410-45EB-AEB4-D57BFD4304CE}" srcOrd="0" destOrd="0" presId="urn:microsoft.com/office/officeart/2018/2/layout/IconVerticalSolidList"/>
    <dgm:cxn modelId="{83281BDA-B5DD-45D9-B47D-E2CCE6EBFDDB}" type="presParOf" srcId="{F8FE92FB-F410-45EB-AEB4-D57BFD4304CE}" destId="{886D9745-0289-4F7A-91E1-0A947E3C11A7}" srcOrd="0" destOrd="0" presId="urn:microsoft.com/office/officeart/2018/2/layout/IconVerticalSolidList"/>
    <dgm:cxn modelId="{831959BE-978C-4C2A-8255-6C94F9E4193C}" type="presParOf" srcId="{886D9745-0289-4F7A-91E1-0A947E3C11A7}" destId="{8E92D2B7-4026-4646-9CF0-A3B532DB8484}" srcOrd="0" destOrd="0" presId="urn:microsoft.com/office/officeart/2018/2/layout/IconVerticalSolidList"/>
    <dgm:cxn modelId="{00002CFF-5B30-4708-BB82-6870D543640B}" type="presParOf" srcId="{886D9745-0289-4F7A-91E1-0A947E3C11A7}" destId="{174DA4A4-6BAF-45C5-964A-526E63ECD5A9}" srcOrd="1" destOrd="0" presId="urn:microsoft.com/office/officeart/2018/2/layout/IconVerticalSolidList"/>
    <dgm:cxn modelId="{F1BEC7FE-3E74-446B-AC3E-F2570D0FBCCD}" type="presParOf" srcId="{886D9745-0289-4F7A-91E1-0A947E3C11A7}" destId="{C9BA7CA1-C896-4EE7-A218-97E3679BC874}" srcOrd="2" destOrd="0" presId="urn:microsoft.com/office/officeart/2018/2/layout/IconVerticalSolidList"/>
    <dgm:cxn modelId="{A3A53C98-DFB6-48B0-8829-2118F801C6BA}" type="presParOf" srcId="{886D9745-0289-4F7A-91E1-0A947E3C11A7}" destId="{702050D2-F457-46D4-8B67-9973D47B0837}" srcOrd="3" destOrd="0" presId="urn:microsoft.com/office/officeart/2018/2/layout/IconVerticalSolidList"/>
    <dgm:cxn modelId="{C47A6973-169E-4C88-A3A6-0D9E130E09FD}" type="presParOf" srcId="{F8FE92FB-F410-45EB-AEB4-D57BFD4304CE}" destId="{2C948A54-AB15-4499-BF3A-203E997F8E6A}" srcOrd="1" destOrd="0" presId="urn:microsoft.com/office/officeart/2018/2/layout/IconVerticalSolidList"/>
    <dgm:cxn modelId="{59D48E26-B273-47B8-A693-7306604C3050}" type="presParOf" srcId="{F8FE92FB-F410-45EB-AEB4-D57BFD4304CE}" destId="{A87C9DCA-A3F1-41A7-95D6-7DCE1FD42F97}" srcOrd="2" destOrd="0" presId="urn:microsoft.com/office/officeart/2018/2/layout/IconVerticalSolidList"/>
    <dgm:cxn modelId="{AB072DEC-204C-4261-BE98-548DD4E13956}" type="presParOf" srcId="{A87C9DCA-A3F1-41A7-95D6-7DCE1FD42F97}" destId="{A0752D84-6D8C-4964-A4B9-DCB02ED12E37}" srcOrd="0" destOrd="0" presId="urn:microsoft.com/office/officeart/2018/2/layout/IconVerticalSolidList"/>
    <dgm:cxn modelId="{FC27AE1A-C4F7-4B31-9E69-F9D2D7BAC998}" type="presParOf" srcId="{A87C9DCA-A3F1-41A7-95D6-7DCE1FD42F97}" destId="{B5239595-4F84-468E-9F9C-5084A0CE2EE6}" srcOrd="1" destOrd="0" presId="urn:microsoft.com/office/officeart/2018/2/layout/IconVerticalSolidList"/>
    <dgm:cxn modelId="{261AD85E-F2F9-45C6-9106-F92F372C5D94}" type="presParOf" srcId="{A87C9DCA-A3F1-41A7-95D6-7DCE1FD42F97}" destId="{00542928-8AAB-4197-B19E-F562C8E774A2}" srcOrd="2" destOrd="0" presId="urn:microsoft.com/office/officeart/2018/2/layout/IconVerticalSolidList"/>
    <dgm:cxn modelId="{FA6F5C97-A786-46C1-9F92-0AB41EDF5FCF}" type="presParOf" srcId="{A87C9DCA-A3F1-41A7-95D6-7DCE1FD42F97}" destId="{934CE400-E878-45FA-8EC3-C0B44812EB13}" srcOrd="3" destOrd="0" presId="urn:microsoft.com/office/officeart/2018/2/layout/IconVerticalSolidList"/>
    <dgm:cxn modelId="{F6CC1E0E-9C60-4EC9-A828-5AA85DF471D4}" type="presParOf" srcId="{F8FE92FB-F410-45EB-AEB4-D57BFD4304CE}" destId="{62CFE330-FFEE-42F0-9D37-869ACF484417}" srcOrd="3" destOrd="0" presId="urn:microsoft.com/office/officeart/2018/2/layout/IconVerticalSolidList"/>
    <dgm:cxn modelId="{B892E48C-0DC2-41B5-81FF-E791798F13AF}" type="presParOf" srcId="{F8FE92FB-F410-45EB-AEB4-D57BFD4304CE}" destId="{728042B0-4CAE-42B9-8772-E759437E1A8D}" srcOrd="4" destOrd="0" presId="urn:microsoft.com/office/officeart/2018/2/layout/IconVerticalSolidList"/>
    <dgm:cxn modelId="{6B268D19-B4B0-4BA4-8E50-D5A7021FCC63}" type="presParOf" srcId="{728042B0-4CAE-42B9-8772-E759437E1A8D}" destId="{CB5E1FF7-5EC9-40F0-88E5-02A886EA58FF}" srcOrd="0" destOrd="0" presId="urn:microsoft.com/office/officeart/2018/2/layout/IconVerticalSolidList"/>
    <dgm:cxn modelId="{9B32578F-62C1-42A6-B6FC-74CEDACB0848}" type="presParOf" srcId="{728042B0-4CAE-42B9-8772-E759437E1A8D}" destId="{67152FB2-7AC3-47A8-931D-A2090C28331D}" srcOrd="1" destOrd="0" presId="urn:microsoft.com/office/officeart/2018/2/layout/IconVerticalSolidList"/>
    <dgm:cxn modelId="{76725E88-DE1E-46B3-8CCF-B80794D7CD01}" type="presParOf" srcId="{728042B0-4CAE-42B9-8772-E759437E1A8D}" destId="{9FFC547D-F503-4829-985B-B58DB0E88426}" srcOrd="2" destOrd="0" presId="urn:microsoft.com/office/officeart/2018/2/layout/IconVerticalSolidList"/>
    <dgm:cxn modelId="{A8380248-F161-4F9F-BEE0-775096116D30}" type="presParOf" srcId="{728042B0-4CAE-42B9-8772-E759437E1A8D}" destId="{B24EA31A-E838-48D5-B839-428C452E76C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CB4B65-50FB-4018-94A2-8DA1D8D77128}">
      <dsp:nvSpPr>
        <dsp:cNvPr id="0" name=""/>
        <dsp:cNvSpPr/>
      </dsp:nvSpPr>
      <dsp:spPr>
        <a:xfrm>
          <a:off x="0" y="598"/>
          <a:ext cx="6266011"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0270B67-B116-4D52-8D0D-CDFDA46E2247}">
      <dsp:nvSpPr>
        <dsp:cNvPr id="0" name=""/>
        <dsp:cNvSpPr/>
      </dsp:nvSpPr>
      <dsp:spPr>
        <a:xfrm>
          <a:off x="0" y="598"/>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Introduction</a:t>
          </a:r>
          <a:endParaRPr lang="en-US" sz="2600" kern="1200"/>
        </a:p>
      </dsp:txBody>
      <dsp:txXfrm>
        <a:off x="0" y="598"/>
        <a:ext cx="6266011" cy="544261"/>
      </dsp:txXfrm>
    </dsp:sp>
    <dsp:sp modelId="{58CB3372-B019-4BC1-8C18-733D9B90D0AD}">
      <dsp:nvSpPr>
        <dsp:cNvPr id="0" name=""/>
        <dsp:cNvSpPr/>
      </dsp:nvSpPr>
      <dsp:spPr>
        <a:xfrm>
          <a:off x="0" y="544859"/>
          <a:ext cx="6266011" cy="0"/>
        </a:xfrm>
        <a:prstGeom prst="line">
          <a:avLst/>
        </a:prstGeom>
        <a:gradFill rotWithShape="0">
          <a:gsLst>
            <a:gs pos="0">
              <a:schemeClr val="accent2">
                <a:hueOff val="-163195"/>
                <a:satOff val="-1683"/>
                <a:lumOff val="-2255"/>
                <a:alphaOff val="0"/>
                <a:tint val="96000"/>
                <a:lumMod val="104000"/>
              </a:schemeClr>
            </a:gs>
            <a:gs pos="100000">
              <a:schemeClr val="accent2">
                <a:hueOff val="-163195"/>
                <a:satOff val="-1683"/>
                <a:lumOff val="-2255"/>
                <a:alphaOff val="0"/>
                <a:shade val="90000"/>
                <a:lumMod val="90000"/>
              </a:schemeClr>
            </a:gs>
          </a:gsLst>
          <a:lin ang="5400000" scaled="0"/>
        </a:gradFill>
        <a:ln w="9525" cap="rnd" cmpd="sng" algn="ctr">
          <a:solidFill>
            <a:schemeClr val="accent2">
              <a:hueOff val="-163195"/>
              <a:satOff val="-1683"/>
              <a:lumOff val="-2255"/>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8A06F42-6DCD-4E08-B5E9-4F910574BF4E}">
      <dsp:nvSpPr>
        <dsp:cNvPr id="0" name=""/>
        <dsp:cNvSpPr/>
      </dsp:nvSpPr>
      <dsp:spPr>
        <a:xfrm>
          <a:off x="0" y="544859"/>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Motivation</a:t>
          </a:r>
          <a:endParaRPr lang="en-US" sz="2600" kern="1200"/>
        </a:p>
      </dsp:txBody>
      <dsp:txXfrm>
        <a:off x="0" y="544859"/>
        <a:ext cx="6266011" cy="544261"/>
      </dsp:txXfrm>
    </dsp:sp>
    <dsp:sp modelId="{9EE8F689-CFD1-46E2-A49E-C841E20D86BB}">
      <dsp:nvSpPr>
        <dsp:cNvPr id="0" name=""/>
        <dsp:cNvSpPr/>
      </dsp:nvSpPr>
      <dsp:spPr>
        <a:xfrm>
          <a:off x="0" y="1089120"/>
          <a:ext cx="6266011" cy="0"/>
        </a:xfrm>
        <a:prstGeom prst="line">
          <a:avLst/>
        </a:prstGeom>
        <a:gradFill rotWithShape="0">
          <a:gsLst>
            <a:gs pos="0">
              <a:schemeClr val="accent2">
                <a:hueOff val="-326390"/>
                <a:satOff val="-3366"/>
                <a:lumOff val="-4510"/>
                <a:alphaOff val="0"/>
                <a:tint val="96000"/>
                <a:lumMod val="104000"/>
              </a:schemeClr>
            </a:gs>
            <a:gs pos="100000">
              <a:schemeClr val="accent2">
                <a:hueOff val="-326390"/>
                <a:satOff val="-3366"/>
                <a:lumOff val="-4510"/>
                <a:alphaOff val="0"/>
                <a:shade val="90000"/>
                <a:lumMod val="90000"/>
              </a:schemeClr>
            </a:gs>
          </a:gsLst>
          <a:lin ang="5400000" scaled="0"/>
        </a:gradFill>
        <a:ln w="9525" cap="rnd" cmpd="sng" algn="ctr">
          <a:solidFill>
            <a:schemeClr val="accent2">
              <a:hueOff val="-326390"/>
              <a:satOff val="-3366"/>
              <a:lumOff val="-451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AF0A4ACE-27ED-4601-ACBB-D7D9B291D5EA}">
      <dsp:nvSpPr>
        <dsp:cNvPr id="0" name=""/>
        <dsp:cNvSpPr/>
      </dsp:nvSpPr>
      <dsp:spPr>
        <a:xfrm>
          <a:off x="0" y="1089120"/>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Problem Statement</a:t>
          </a:r>
          <a:endParaRPr lang="en-US" sz="2600" kern="1200"/>
        </a:p>
      </dsp:txBody>
      <dsp:txXfrm>
        <a:off x="0" y="1089120"/>
        <a:ext cx="6266011" cy="544261"/>
      </dsp:txXfrm>
    </dsp:sp>
    <dsp:sp modelId="{604D64C3-D84A-40B0-B21F-30A0B03D87B5}">
      <dsp:nvSpPr>
        <dsp:cNvPr id="0" name=""/>
        <dsp:cNvSpPr/>
      </dsp:nvSpPr>
      <dsp:spPr>
        <a:xfrm>
          <a:off x="0" y="1633381"/>
          <a:ext cx="6266011" cy="0"/>
        </a:xfrm>
        <a:prstGeom prst="line">
          <a:avLst/>
        </a:prstGeom>
        <a:gradFill rotWithShape="0">
          <a:gsLst>
            <a:gs pos="0">
              <a:schemeClr val="accent2">
                <a:hueOff val="-489585"/>
                <a:satOff val="-5049"/>
                <a:lumOff val="-6765"/>
                <a:alphaOff val="0"/>
                <a:tint val="96000"/>
                <a:lumMod val="104000"/>
              </a:schemeClr>
            </a:gs>
            <a:gs pos="100000">
              <a:schemeClr val="accent2">
                <a:hueOff val="-489585"/>
                <a:satOff val="-5049"/>
                <a:lumOff val="-6765"/>
                <a:alphaOff val="0"/>
                <a:shade val="90000"/>
                <a:lumMod val="90000"/>
              </a:schemeClr>
            </a:gs>
          </a:gsLst>
          <a:lin ang="5400000" scaled="0"/>
        </a:gradFill>
        <a:ln w="9525" cap="rnd" cmpd="sng" algn="ctr">
          <a:solidFill>
            <a:schemeClr val="accent2">
              <a:hueOff val="-489585"/>
              <a:satOff val="-5049"/>
              <a:lumOff val="-6765"/>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A3FFAB4-7F18-493D-BCCC-4E0A7B9C6757}">
      <dsp:nvSpPr>
        <dsp:cNvPr id="0" name=""/>
        <dsp:cNvSpPr/>
      </dsp:nvSpPr>
      <dsp:spPr>
        <a:xfrm>
          <a:off x="0" y="1633381"/>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Objectives</a:t>
          </a:r>
          <a:endParaRPr lang="en-US" sz="2600" kern="1200"/>
        </a:p>
      </dsp:txBody>
      <dsp:txXfrm>
        <a:off x="0" y="1633381"/>
        <a:ext cx="6266011" cy="544261"/>
      </dsp:txXfrm>
    </dsp:sp>
    <dsp:sp modelId="{D88239F2-3712-4F03-8679-CC84360A5EFE}">
      <dsp:nvSpPr>
        <dsp:cNvPr id="0" name=""/>
        <dsp:cNvSpPr/>
      </dsp:nvSpPr>
      <dsp:spPr>
        <a:xfrm>
          <a:off x="0" y="2177642"/>
          <a:ext cx="6266011" cy="0"/>
        </a:xfrm>
        <a:prstGeom prst="line">
          <a:avLst/>
        </a:prstGeom>
        <a:gradFill rotWithShape="0">
          <a:gsLst>
            <a:gs pos="0">
              <a:schemeClr val="accent2">
                <a:hueOff val="-652781"/>
                <a:satOff val="-6732"/>
                <a:lumOff val="-9020"/>
                <a:alphaOff val="0"/>
                <a:tint val="96000"/>
                <a:lumMod val="104000"/>
              </a:schemeClr>
            </a:gs>
            <a:gs pos="100000">
              <a:schemeClr val="accent2">
                <a:hueOff val="-652781"/>
                <a:satOff val="-6732"/>
                <a:lumOff val="-9020"/>
                <a:alphaOff val="0"/>
                <a:shade val="90000"/>
                <a:lumMod val="90000"/>
              </a:schemeClr>
            </a:gs>
          </a:gsLst>
          <a:lin ang="5400000" scaled="0"/>
        </a:gradFill>
        <a:ln w="9525" cap="rnd" cmpd="sng" algn="ctr">
          <a:solidFill>
            <a:schemeClr val="accent2">
              <a:hueOff val="-652781"/>
              <a:satOff val="-6732"/>
              <a:lumOff val="-902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D375783-57FB-4072-B4B9-5D38B0BFBA0E}">
      <dsp:nvSpPr>
        <dsp:cNvPr id="0" name=""/>
        <dsp:cNvSpPr/>
      </dsp:nvSpPr>
      <dsp:spPr>
        <a:xfrm>
          <a:off x="0" y="2177642"/>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Literature Review </a:t>
          </a:r>
          <a:endParaRPr lang="en-US" sz="2600" kern="1200"/>
        </a:p>
      </dsp:txBody>
      <dsp:txXfrm>
        <a:off x="0" y="2177642"/>
        <a:ext cx="6266011" cy="544261"/>
      </dsp:txXfrm>
    </dsp:sp>
    <dsp:sp modelId="{174A1EDB-DCD8-41C3-8328-D05177491060}">
      <dsp:nvSpPr>
        <dsp:cNvPr id="0" name=""/>
        <dsp:cNvSpPr/>
      </dsp:nvSpPr>
      <dsp:spPr>
        <a:xfrm>
          <a:off x="0" y="2721904"/>
          <a:ext cx="6266011" cy="0"/>
        </a:xfrm>
        <a:prstGeom prst="line">
          <a:avLst/>
        </a:prstGeom>
        <a:gradFill rotWithShape="0">
          <a:gsLst>
            <a:gs pos="0">
              <a:schemeClr val="accent2">
                <a:hueOff val="-815976"/>
                <a:satOff val="-8416"/>
                <a:lumOff val="-11274"/>
                <a:alphaOff val="0"/>
                <a:tint val="96000"/>
                <a:lumMod val="104000"/>
              </a:schemeClr>
            </a:gs>
            <a:gs pos="100000">
              <a:schemeClr val="accent2">
                <a:hueOff val="-815976"/>
                <a:satOff val="-8416"/>
                <a:lumOff val="-11274"/>
                <a:alphaOff val="0"/>
                <a:shade val="90000"/>
                <a:lumMod val="90000"/>
              </a:schemeClr>
            </a:gs>
          </a:gsLst>
          <a:lin ang="5400000" scaled="0"/>
        </a:gradFill>
        <a:ln w="9525" cap="rnd" cmpd="sng" algn="ctr">
          <a:solidFill>
            <a:schemeClr val="accent2">
              <a:hueOff val="-815976"/>
              <a:satOff val="-8416"/>
              <a:lumOff val="-11274"/>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4B2ADD5-C186-4584-A57A-0E47533D60F4}">
      <dsp:nvSpPr>
        <dsp:cNvPr id="0" name=""/>
        <dsp:cNvSpPr/>
      </dsp:nvSpPr>
      <dsp:spPr>
        <a:xfrm>
          <a:off x="0" y="2721904"/>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Dataset </a:t>
          </a:r>
          <a:endParaRPr lang="en-US" sz="2600" kern="1200"/>
        </a:p>
      </dsp:txBody>
      <dsp:txXfrm>
        <a:off x="0" y="2721904"/>
        <a:ext cx="6266011" cy="544261"/>
      </dsp:txXfrm>
    </dsp:sp>
    <dsp:sp modelId="{E6815473-1F2C-4C63-BF43-F6620D1E1913}">
      <dsp:nvSpPr>
        <dsp:cNvPr id="0" name=""/>
        <dsp:cNvSpPr/>
      </dsp:nvSpPr>
      <dsp:spPr>
        <a:xfrm>
          <a:off x="0" y="3266165"/>
          <a:ext cx="6266011" cy="0"/>
        </a:xfrm>
        <a:prstGeom prst="line">
          <a:avLst/>
        </a:prstGeom>
        <a:gradFill rotWithShape="0">
          <a:gsLst>
            <a:gs pos="0">
              <a:schemeClr val="accent2">
                <a:hueOff val="-979171"/>
                <a:satOff val="-10099"/>
                <a:lumOff val="-13529"/>
                <a:alphaOff val="0"/>
                <a:tint val="96000"/>
                <a:lumMod val="104000"/>
              </a:schemeClr>
            </a:gs>
            <a:gs pos="100000">
              <a:schemeClr val="accent2">
                <a:hueOff val="-979171"/>
                <a:satOff val="-10099"/>
                <a:lumOff val="-13529"/>
                <a:alphaOff val="0"/>
                <a:shade val="90000"/>
                <a:lumMod val="90000"/>
              </a:schemeClr>
            </a:gs>
          </a:gsLst>
          <a:lin ang="5400000" scaled="0"/>
        </a:gradFill>
        <a:ln w="9525" cap="rnd" cmpd="sng" algn="ctr">
          <a:solidFill>
            <a:schemeClr val="accent2">
              <a:hueOff val="-979171"/>
              <a:satOff val="-10099"/>
              <a:lumOff val="-1352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E9DB638-3BFC-428C-871A-8E467A37068A}">
      <dsp:nvSpPr>
        <dsp:cNvPr id="0" name=""/>
        <dsp:cNvSpPr/>
      </dsp:nvSpPr>
      <dsp:spPr>
        <a:xfrm>
          <a:off x="0" y="3266165"/>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Models </a:t>
          </a:r>
          <a:endParaRPr lang="en-US" sz="2600" kern="1200"/>
        </a:p>
      </dsp:txBody>
      <dsp:txXfrm>
        <a:off x="0" y="3266165"/>
        <a:ext cx="6266011" cy="544261"/>
      </dsp:txXfrm>
    </dsp:sp>
    <dsp:sp modelId="{0A6214B1-66F3-41C8-92FE-9DAA202471BD}">
      <dsp:nvSpPr>
        <dsp:cNvPr id="0" name=""/>
        <dsp:cNvSpPr/>
      </dsp:nvSpPr>
      <dsp:spPr>
        <a:xfrm>
          <a:off x="0" y="3810426"/>
          <a:ext cx="6266011" cy="0"/>
        </a:xfrm>
        <a:prstGeom prst="line">
          <a:avLst/>
        </a:prstGeom>
        <a:gradFill rotWithShape="0">
          <a:gsLst>
            <a:gs pos="0">
              <a:schemeClr val="accent2">
                <a:hueOff val="-1142366"/>
                <a:satOff val="-11782"/>
                <a:lumOff val="-15784"/>
                <a:alphaOff val="0"/>
                <a:tint val="96000"/>
                <a:lumMod val="104000"/>
              </a:schemeClr>
            </a:gs>
            <a:gs pos="100000">
              <a:schemeClr val="accent2">
                <a:hueOff val="-1142366"/>
                <a:satOff val="-11782"/>
                <a:lumOff val="-15784"/>
                <a:alphaOff val="0"/>
                <a:shade val="90000"/>
                <a:lumMod val="90000"/>
              </a:schemeClr>
            </a:gs>
          </a:gsLst>
          <a:lin ang="5400000" scaled="0"/>
        </a:gradFill>
        <a:ln w="9525" cap="rnd" cmpd="sng" algn="ctr">
          <a:solidFill>
            <a:schemeClr val="accent2">
              <a:hueOff val="-1142366"/>
              <a:satOff val="-11782"/>
              <a:lumOff val="-15784"/>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D5B20169-6FB5-4986-AB21-1C996E116CEB}">
      <dsp:nvSpPr>
        <dsp:cNvPr id="0" name=""/>
        <dsp:cNvSpPr/>
      </dsp:nvSpPr>
      <dsp:spPr>
        <a:xfrm>
          <a:off x="0" y="3810426"/>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Techniques</a:t>
          </a:r>
          <a:endParaRPr lang="en-US" sz="2600" kern="1200"/>
        </a:p>
      </dsp:txBody>
      <dsp:txXfrm>
        <a:off x="0" y="3810426"/>
        <a:ext cx="6266011" cy="544261"/>
      </dsp:txXfrm>
    </dsp:sp>
    <dsp:sp modelId="{233F51C6-5D6B-41B4-A7CE-369F1EFFE520}">
      <dsp:nvSpPr>
        <dsp:cNvPr id="0" name=""/>
        <dsp:cNvSpPr/>
      </dsp:nvSpPr>
      <dsp:spPr>
        <a:xfrm>
          <a:off x="0" y="4354687"/>
          <a:ext cx="6266011" cy="0"/>
        </a:xfrm>
        <a:prstGeom prst="line">
          <a:avLst/>
        </a:prstGeom>
        <a:gradFill rotWithShape="0">
          <a:gsLst>
            <a:gs pos="0">
              <a:schemeClr val="accent2">
                <a:hueOff val="-1305561"/>
                <a:satOff val="-13465"/>
                <a:lumOff val="-18039"/>
                <a:alphaOff val="0"/>
                <a:tint val="96000"/>
                <a:lumMod val="104000"/>
              </a:schemeClr>
            </a:gs>
            <a:gs pos="100000">
              <a:schemeClr val="accent2">
                <a:hueOff val="-1305561"/>
                <a:satOff val="-13465"/>
                <a:lumOff val="-18039"/>
                <a:alphaOff val="0"/>
                <a:shade val="90000"/>
                <a:lumMod val="90000"/>
              </a:schemeClr>
            </a:gs>
          </a:gsLst>
          <a:lin ang="5400000" scaled="0"/>
        </a:gradFill>
        <a:ln w="9525" cap="rnd" cmpd="sng" algn="ctr">
          <a:solidFill>
            <a:schemeClr val="accent2">
              <a:hueOff val="-1305561"/>
              <a:satOff val="-13465"/>
              <a:lumOff val="-1803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DBCE9DF5-75AA-4A49-91C8-A7AE3E008773}">
      <dsp:nvSpPr>
        <dsp:cNvPr id="0" name=""/>
        <dsp:cNvSpPr/>
      </dsp:nvSpPr>
      <dsp:spPr>
        <a:xfrm>
          <a:off x="0" y="4354687"/>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Conclusion</a:t>
          </a:r>
          <a:endParaRPr lang="en-US" sz="2600" kern="1200"/>
        </a:p>
      </dsp:txBody>
      <dsp:txXfrm>
        <a:off x="0" y="4354687"/>
        <a:ext cx="6266011" cy="5442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15ED7-067E-4143-ADF3-487E017D105A}">
      <dsp:nvSpPr>
        <dsp:cNvPr id="0" name=""/>
        <dsp:cNvSpPr/>
      </dsp:nvSpPr>
      <dsp:spPr>
        <a:xfrm>
          <a:off x="1073191" y="309"/>
          <a:ext cx="2998285" cy="1798971"/>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dirty="0">
              <a:latin typeface="Ubuntu Mono" panose="020B0509030602030204" pitchFamily="49" charset="0"/>
            </a:rPr>
            <a:t>Image segmentation (masking to get raw skin and edges in the image)</a:t>
          </a:r>
          <a:endParaRPr lang="en-US" sz="2000" kern="1200" dirty="0">
            <a:latin typeface="Ubuntu Mono" panose="020B0509030602030204" pitchFamily="49" charset="0"/>
          </a:endParaRPr>
        </a:p>
      </dsp:txBody>
      <dsp:txXfrm>
        <a:off x="1073191" y="309"/>
        <a:ext cx="2998285" cy="1798971"/>
      </dsp:txXfrm>
    </dsp:sp>
    <dsp:sp modelId="{7FFCC63B-634A-4588-83D4-4CCE57DC20F2}">
      <dsp:nvSpPr>
        <dsp:cNvPr id="0" name=""/>
        <dsp:cNvSpPr/>
      </dsp:nvSpPr>
      <dsp:spPr>
        <a:xfrm>
          <a:off x="4371305" y="309"/>
          <a:ext cx="2998285" cy="1798971"/>
        </a:xfrm>
        <a:prstGeom prst="rect">
          <a:avLst/>
        </a:prstGeom>
        <a:gradFill rotWithShape="0">
          <a:gsLst>
            <a:gs pos="0">
              <a:schemeClr val="accent5">
                <a:hueOff val="458961"/>
                <a:satOff val="-3863"/>
                <a:lumOff val="2471"/>
                <a:alphaOff val="0"/>
                <a:tint val="96000"/>
                <a:lumMod val="104000"/>
              </a:schemeClr>
            </a:gs>
            <a:gs pos="100000">
              <a:schemeClr val="accent5">
                <a:hueOff val="458961"/>
                <a:satOff val="-3863"/>
                <a:lumOff val="247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i="0" kern="1200" dirty="0">
              <a:latin typeface="Ubuntu Mono" panose="020B0509030602030204" pitchFamily="49" charset="0"/>
            </a:rPr>
            <a:t>SURF Feature detection (finding feature descriptors for all data)</a:t>
          </a:r>
          <a:endParaRPr lang="en-US" sz="2300" kern="1200" dirty="0">
            <a:latin typeface="Ubuntu Mono" panose="020B0509030602030204" pitchFamily="49" charset="0"/>
          </a:endParaRPr>
        </a:p>
      </dsp:txBody>
      <dsp:txXfrm>
        <a:off x="4371305" y="309"/>
        <a:ext cx="2998285" cy="1798971"/>
      </dsp:txXfrm>
    </dsp:sp>
    <dsp:sp modelId="{76BC5396-94FA-4C85-806D-A12A37F0B15F}">
      <dsp:nvSpPr>
        <dsp:cNvPr id="0" name=""/>
        <dsp:cNvSpPr/>
      </dsp:nvSpPr>
      <dsp:spPr>
        <a:xfrm>
          <a:off x="7669419" y="309"/>
          <a:ext cx="2998285" cy="1798971"/>
        </a:xfrm>
        <a:prstGeom prst="rect">
          <a:avLst/>
        </a:prstGeom>
        <a:gradFill rotWithShape="0">
          <a:gsLst>
            <a:gs pos="0">
              <a:schemeClr val="accent5">
                <a:hueOff val="917921"/>
                <a:satOff val="-7726"/>
                <a:lumOff val="4941"/>
                <a:alphaOff val="0"/>
                <a:tint val="96000"/>
                <a:lumMod val="104000"/>
              </a:schemeClr>
            </a:gs>
            <a:gs pos="100000">
              <a:schemeClr val="accent5">
                <a:hueOff val="917921"/>
                <a:satOff val="-7726"/>
                <a:lumOff val="494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i="0" kern="1200" dirty="0">
              <a:latin typeface="Ubuntu Mono" panose="020B0509030602030204" pitchFamily="49" charset="0"/>
            </a:rPr>
            <a:t>K-means clustering (Codebook generation: to cluster all features and to get visual words (bow))</a:t>
          </a:r>
          <a:endParaRPr lang="en-US" sz="2300" kern="1200" dirty="0">
            <a:latin typeface="Ubuntu Mono" panose="020B0509030602030204" pitchFamily="49" charset="0"/>
          </a:endParaRPr>
        </a:p>
      </dsp:txBody>
      <dsp:txXfrm>
        <a:off x="7669419" y="309"/>
        <a:ext cx="2998285" cy="1798971"/>
      </dsp:txXfrm>
    </dsp:sp>
    <dsp:sp modelId="{498AE44C-6210-4E87-8972-47651491E778}">
      <dsp:nvSpPr>
        <dsp:cNvPr id="0" name=""/>
        <dsp:cNvSpPr/>
      </dsp:nvSpPr>
      <dsp:spPr>
        <a:xfrm>
          <a:off x="1073191" y="2099109"/>
          <a:ext cx="2998285" cy="1798971"/>
        </a:xfrm>
        <a:prstGeom prst="rect">
          <a:avLst/>
        </a:prstGeom>
        <a:gradFill rotWithShape="0">
          <a:gsLst>
            <a:gs pos="0">
              <a:schemeClr val="accent5">
                <a:hueOff val="1376882"/>
                <a:satOff val="-11588"/>
                <a:lumOff val="7412"/>
                <a:alphaOff val="0"/>
                <a:tint val="96000"/>
                <a:lumMod val="104000"/>
              </a:schemeClr>
            </a:gs>
            <a:gs pos="100000">
              <a:schemeClr val="accent5">
                <a:hueOff val="1376882"/>
                <a:satOff val="-11588"/>
                <a:lumOff val="7412"/>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i="0" kern="1200" dirty="0">
              <a:latin typeface="Ubuntu Mono" panose="020B0509030602030204" pitchFamily="49" charset="0"/>
            </a:rPr>
            <a:t>Histograms computation (Using visual words (bow) compute histograms for each image</a:t>
          </a:r>
          <a:endParaRPr lang="en-US" sz="2300" kern="1200" dirty="0">
            <a:latin typeface="Ubuntu Mono" panose="020B0509030602030204" pitchFamily="49" charset="0"/>
          </a:endParaRPr>
        </a:p>
      </dsp:txBody>
      <dsp:txXfrm>
        <a:off x="1073191" y="2099109"/>
        <a:ext cx="2998285" cy="1798971"/>
      </dsp:txXfrm>
    </dsp:sp>
    <dsp:sp modelId="{98BBC192-818E-4704-949C-34BCBE60CAA7}">
      <dsp:nvSpPr>
        <dsp:cNvPr id="0" name=""/>
        <dsp:cNvSpPr/>
      </dsp:nvSpPr>
      <dsp:spPr>
        <a:xfrm>
          <a:off x="4371305" y="2099109"/>
          <a:ext cx="2998285" cy="1798971"/>
        </a:xfrm>
        <a:prstGeom prst="rect">
          <a:avLst/>
        </a:prstGeom>
        <a:gradFill rotWithShape="0">
          <a:gsLst>
            <a:gs pos="0">
              <a:schemeClr val="accent5">
                <a:hueOff val="1835842"/>
                <a:satOff val="-15451"/>
                <a:lumOff val="9882"/>
                <a:alphaOff val="0"/>
                <a:tint val="96000"/>
                <a:lumMod val="104000"/>
              </a:schemeClr>
            </a:gs>
            <a:gs pos="100000">
              <a:schemeClr val="accent5">
                <a:hueOff val="1835842"/>
                <a:satOff val="-15451"/>
                <a:lumOff val="9882"/>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i="0" kern="1200" dirty="0">
              <a:latin typeface="Ubuntu Mono" panose="020B0509030602030204" pitchFamily="49" charset="0"/>
            </a:rPr>
            <a:t>SVM model for classification (input: histograms, output: prediction for test data)</a:t>
          </a:r>
          <a:endParaRPr lang="en-US" sz="2300" kern="1200" dirty="0">
            <a:latin typeface="Ubuntu Mono" panose="020B0509030602030204" pitchFamily="49" charset="0"/>
          </a:endParaRPr>
        </a:p>
      </dsp:txBody>
      <dsp:txXfrm>
        <a:off x="4371305" y="2099109"/>
        <a:ext cx="2998285" cy="1798971"/>
      </dsp:txXfrm>
    </dsp:sp>
    <dsp:sp modelId="{DB2B7E65-F8F7-44A5-84EC-FA92B8839FB7}">
      <dsp:nvSpPr>
        <dsp:cNvPr id="0" name=""/>
        <dsp:cNvSpPr/>
      </dsp:nvSpPr>
      <dsp:spPr>
        <a:xfrm>
          <a:off x="7669419" y="2099109"/>
          <a:ext cx="2998285" cy="1798971"/>
        </a:xfrm>
        <a:prstGeom prst="rect">
          <a:avLst/>
        </a:prstGeom>
        <a:gradFill rotWithShape="0">
          <a:gsLst>
            <a:gs pos="0">
              <a:schemeClr val="accent5">
                <a:hueOff val="2294803"/>
                <a:satOff val="-19314"/>
                <a:lumOff val="12353"/>
                <a:alphaOff val="0"/>
                <a:tint val="96000"/>
                <a:lumMod val="104000"/>
              </a:schemeClr>
            </a:gs>
            <a:gs pos="100000">
              <a:schemeClr val="accent5">
                <a:hueOff val="2294803"/>
                <a:satOff val="-19314"/>
                <a:lumOff val="12353"/>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1" i="0" kern="1200" dirty="0">
              <a:latin typeface="Ubuntu Mono" panose="020B0509030602030204" pitchFamily="49" charset="0"/>
            </a:rPr>
            <a:t>CNN</a:t>
          </a:r>
          <a:endParaRPr lang="en-US" sz="2800" kern="1200" dirty="0">
            <a:latin typeface="Ubuntu Mono" panose="020B0509030602030204" pitchFamily="49" charset="0"/>
          </a:endParaRPr>
        </a:p>
      </dsp:txBody>
      <dsp:txXfrm>
        <a:off x="7669419" y="2099109"/>
        <a:ext cx="2998285" cy="17989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2D2B7-4026-4646-9CF0-A3B532DB8484}">
      <dsp:nvSpPr>
        <dsp:cNvPr id="0" name=""/>
        <dsp:cNvSpPr/>
      </dsp:nvSpPr>
      <dsp:spPr>
        <a:xfrm>
          <a:off x="0" y="533"/>
          <a:ext cx="12042842" cy="1248541"/>
        </a:xfrm>
        <a:prstGeom prst="roundRect">
          <a:avLst>
            <a:gd name="adj" fmla="val 10000"/>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174DA4A4-6BAF-45C5-964A-526E63ECD5A9}">
      <dsp:nvSpPr>
        <dsp:cNvPr id="0" name=""/>
        <dsp:cNvSpPr/>
      </dsp:nvSpPr>
      <dsp:spPr>
        <a:xfrm>
          <a:off x="377683" y="281455"/>
          <a:ext cx="686697" cy="6866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02050D2-F457-46D4-8B67-9973D47B0837}">
      <dsp:nvSpPr>
        <dsp:cNvPr id="0" name=""/>
        <dsp:cNvSpPr/>
      </dsp:nvSpPr>
      <dsp:spPr>
        <a:xfrm>
          <a:off x="1442065" y="533"/>
          <a:ext cx="10600776" cy="124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37" tIns="132137" rIns="132137" bIns="132137" numCol="1" spcCol="1270" anchor="ctr" anchorCtr="0">
          <a:noAutofit/>
        </a:bodyPr>
        <a:lstStyle/>
        <a:p>
          <a:pPr marL="0" lvl="0" indent="0" algn="l" defTabSz="889000">
            <a:lnSpc>
              <a:spcPct val="100000"/>
            </a:lnSpc>
            <a:spcBef>
              <a:spcPct val="0"/>
            </a:spcBef>
            <a:spcAft>
              <a:spcPct val="35000"/>
            </a:spcAft>
            <a:buNone/>
          </a:pPr>
          <a:r>
            <a:rPr lang="en-US" sz="2000" b="1" i="0" kern="1200" baseline="0">
              <a:solidFill>
                <a:schemeClr val="bg1"/>
              </a:solidFill>
              <a:latin typeface="Ubuntu Mono" panose="020B0509030602030204" pitchFamily="49" charset="0"/>
            </a:rPr>
            <a:t>We convert our input images (RGB) into grayscale and apply gaussian blur to remove unnecessary noise. We apply adaptive threshold to extract our hand from the background and resize our images to 640x640. </a:t>
          </a:r>
          <a:endParaRPr lang="en-US" sz="2000" b="1" kern="1200">
            <a:solidFill>
              <a:schemeClr val="bg1"/>
            </a:solidFill>
            <a:latin typeface="Ubuntu Mono" panose="020B0509030602030204" pitchFamily="49" charset="0"/>
          </a:endParaRPr>
        </a:p>
      </dsp:txBody>
      <dsp:txXfrm>
        <a:off x="1442065" y="533"/>
        <a:ext cx="10600776" cy="1248541"/>
      </dsp:txXfrm>
    </dsp:sp>
    <dsp:sp modelId="{A0752D84-6D8C-4964-A4B9-DCB02ED12E37}">
      <dsp:nvSpPr>
        <dsp:cNvPr id="0" name=""/>
        <dsp:cNvSpPr/>
      </dsp:nvSpPr>
      <dsp:spPr>
        <a:xfrm>
          <a:off x="0" y="1561210"/>
          <a:ext cx="12042842" cy="1248541"/>
        </a:xfrm>
        <a:prstGeom prst="roundRect">
          <a:avLst>
            <a:gd name="adj" fmla="val 10000"/>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B5239595-4F84-468E-9F9C-5084A0CE2EE6}">
      <dsp:nvSpPr>
        <dsp:cNvPr id="0" name=""/>
        <dsp:cNvSpPr/>
      </dsp:nvSpPr>
      <dsp:spPr>
        <a:xfrm>
          <a:off x="377683" y="1842132"/>
          <a:ext cx="686697" cy="6866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934CE400-E878-45FA-8EC3-C0B44812EB13}">
      <dsp:nvSpPr>
        <dsp:cNvPr id="0" name=""/>
        <dsp:cNvSpPr/>
      </dsp:nvSpPr>
      <dsp:spPr>
        <a:xfrm>
          <a:off x="1442065" y="1561210"/>
          <a:ext cx="10600776" cy="124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37" tIns="132137" rIns="132137" bIns="132137" numCol="1" spcCol="1270" anchor="ctr" anchorCtr="0">
          <a:noAutofit/>
        </a:bodyPr>
        <a:lstStyle/>
        <a:p>
          <a:pPr marL="0" lvl="0" indent="0" algn="l" defTabSz="1111250">
            <a:lnSpc>
              <a:spcPct val="100000"/>
            </a:lnSpc>
            <a:spcBef>
              <a:spcPct val="0"/>
            </a:spcBef>
            <a:spcAft>
              <a:spcPct val="35000"/>
            </a:spcAft>
            <a:buNone/>
          </a:pPr>
          <a:r>
            <a:rPr lang="en-US" sz="2500" b="1" i="0" kern="1200" baseline="0">
              <a:solidFill>
                <a:schemeClr val="bg1"/>
              </a:solidFill>
              <a:latin typeface="Ubuntu Mono" panose="020B0509030602030204" pitchFamily="49" charset="0"/>
            </a:rPr>
            <a:t>We feed the input images after pre-processing to our model for testing after applying all the operations mentioned above. </a:t>
          </a:r>
          <a:endParaRPr lang="en-US" sz="2500" b="1" kern="1200">
            <a:solidFill>
              <a:schemeClr val="bg1"/>
            </a:solidFill>
            <a:latin typeface="Ubuntu Mono" panose="020B0509030602030204" pitchFamily="49" charset="0"/>
          </a:endParaRPr>
        </a:p>
      </dsp:txBody>
      <dsp:txXfrm>
        <a:off x="1442065" y="1561210"/>
        <a:ext cx="10600776" cy="1248541"/>
      </dsp:txXfrm>
    </dsp:sp>
    <dsp:sp modelId="{CB5E1FF7-5EC9-40F0-88E5-02A886EA58FF}">
      <dsp:nvSpPr>
        <dsp:cNvPr id="0" name=""/>
        <dsp:cNvSpPr/>
      </dsp:nvSpPr>
      <dsp:spPr>
        <a:xfrm>
          <a:off x="0" y="3121887"/>
          <a:ext cx="12042842" cy="1248541"/>
        </a:xfrm>
        <a:prstGeom prst="roundRect">
          <a:avLst>
            <a:gd name="adj" fmla="val 10000"/>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67152FB2-7AC3-47A8-931D-A2090C28331D}">
      <dsp:nvSpPr>
        <dsp:cNvPr id="0" name=""/>
        <dsp:cNvSpPr/>
      </dsp:nvSpPr>
      <dsp:spPr>
        <a:xfrm>
          <a:off x="377683" y="3402808"/>
          <a:ext cx="686697" cy="6866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24EA31A-E838-48D5-B839-428C452E76C5}">
      <dsp:nvSpPr>
        <dsp:cNvPr id="0" name=""/>
        <dsp:cNvSpPr/>
      </dsp:nvSpPr>
      <dsp:spPr>
        <a:xfrm>
          <a:off x="1442065" y="3121887"/>
          <a:ext cx="10600776" cy="124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37" tIns="132137" rIns="132137" bIns="132137" numCol="1" spcCol="1270" anchor="ctr" anchorCtr="0">
          <a:noAutofit/>
        </a:bodyPr>
        <a:lstStyle/>
        <a:p>
          <a:pPr marL="0" lvl="0" indent="0" algn="l" defTabSz="1111250">
            <a:lnSpc>
              <a:spcPct val="100000"/>
            </a:lnSpc>
            <a:spcBef>
              <a:spcPct val="0"/>
            </a:spcBef>
            <a:spcAft>
              <a:spcPct val="35000"/>
            </a:spcAft>
            <a:buNone/>
          </a:pPr>
          <a:r>
            <a:rPr lang="en-US" sz="2500" b="1" i="0" kern="1200" baseline="0">
              <a:solidFill>
                <a:schemeClr val="bg1"/>
              </a:solidFill>
              <a:latin typeface="Ubuntu Mono" panose="020B0509030602030204" pitchFamily="49" charset="0"/>
            </a:rPr>
            <a:t>Estimating how likely the image will fall under one of the classes. </a:t>
          </a:r>
          <a:endParaRPr lang="en-US" sz="2500" b="1" kern="1200">
            <a:solidFill>
              <a:schemeClr val="bg1"/>
            </a:solidFill>
            <a:latin typeface="Ubuntu Mono" panose="020B0509030602030204" pitchFamily="49" charset="0"/>
          </a:endParaRPr>
        </a:p>
      </dsp:txBody>
      <dsp:txXfrm>
        <a:off x="1442065" y="3121887"/>
        <a:ext cx="10600776" cy="124854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F6C1CC-C977-405F-A09C-890FAF3B8EDD}" type="datetimeFigureOut">
              <a:rPr lang="en-IN" smtClean="0"/>
              <a:t>01-03-2022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3E55C-C72A-4EF3-A801-CF2450D1FBAD}" type="slidenum">
              <a:rPr lang="en-IN" smtClean="0"/>
              <a:t>‹#›</a:t>
            </a:fld>
            <a:endParaRPr lang="en-IN"/>
          </a:p>
        </p:txBody>
      </p:sp>
    </p:spTree>
    <p:extLst>
      <p:ext uri="{BB962C8B-B14F-4D97-AF65-F5344CB8AC3E}">
        <p14:creationId xmlns:p14="http://schemas.microsoft.com/office/powerpoint/2010/main" val="1125769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13E55C-C72A-4EF3-A801-CF2450D1FBAD}" type="slidenum">
              <a:rPr lang="en-IN" smtClean="0"/>
              <a:t>4</a:t>
            </a:fld>
            <a:endParaRPr lang="en-IN"/>
          </a:p>
        </p:txBody>
      </p:sp>
    </p:spTree>
    <p:extLst>
      <p:ext uri="{BB962C8B-B14F-4D97-AF65-F5344CB8AC3E}">
        <p14:creationId xmlns:p14="http://schemas.microsoft.com/office/powerpoint/2010/main" val="245508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13E55C-C72A-4EF3-A801-CF2450D1FBAD}" type="slidenum">
              <a:rPr lang="en-IN" smtClean="0"/>
              <a:t>6</a:t>
            </a:fld>
            <a:endParaRPr lang="en-IN"/>
          </a:p>
        </p:txBody>
      </p:sp>
    </p:spTree>
    <p:extLst>
      <p:ext uri="{BB962C8B-B14F-4D97-AF65-F5344CB8AC3E}">
        <p14:creationId xmlns:p14="http://schemas.microsoft.com/office/powerpoint/2010/main" val="2196621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1C3534-7A5D-4903-8E16-C7DFE2FDF6E5}"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657893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1C3534-7A5D-4903-8E16-C7DFE2FDF6E5}"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188251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1C3534-7A5D-4903-8E16-C7DFE2FDF6E5}"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248119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1C3534-7A5D-4903-8E16-C7DFE2FDF6E5}"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31648-7FD5-4E6F-95F2-CBAB79C12594}"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7542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1C3534-7A5D-4903-8E16-C7DFE2FDF6E5}"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671076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1C3534-7A5D-4903-8E16-C7DFE2FDF6E5}" type="datetimeFigureOut">
              <a:rPr lang="en-IN" smtClean="0"/>
              <a:t>01-03-2022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1324891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1C3534-7A5D-4903-8E16-C7DFE2FDF6E5}" type="datetimeFigureOut">
              <a:rPr lang="en-IN" smtClean="0"/>
              <a:t>01-03-2022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304560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C3534-7A5D-4903-8E16-C7DFE2FDF6E5}"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649416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C3534-7A5D-4903-8E16-C7DFE2FDF6E5}"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3469890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C3534-7A5D-4903-8E16-C7DFE2FDF6E5}"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4101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C3534-7A5D-4903-8E16-C7DFE2FDF6E5}"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45820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1C3534-7A5D-4903-8E16-C7DFE2FDF6E5}"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3552367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1C3534-7A5D-4903-8E16-C7DFE2FDF6E5}" type="datetimeFigureOut">
              <a:rPr lang="en-IN" smtClean="0"/>
              <a:t>01-03-2022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3885526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1C3534-7A5D-4903-8E16-C7DFE2FDF6E5}" type="datetimeFigureOut">
              <a:rPr lang="en-IN" smtClean="0"/>
              <a:t>01-03-2022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4161884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C3534-7A5D-4903-8E16-C7DFE2FDF6E5}" type="datetimeFigureOut">
              <a:rPr lang="en-IN" smtClean="0"/>
              <a:t>01-03-2022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145647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1C3534-7A5D-4903-8E16-C7DFE2FDF6E5}"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340068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1C3534-7A5D-4903-8E16-C7DFE2FDF6E5}"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3404368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1C3534-7A5D-4903-8E16-C7DFE2FDF6E5}" type="datetimeFigureOut">
              <a:rPr lang="en-IN" smtClean="0"/>
              <a:t>01-03-2022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D731648-7FD5-4E6F-95F2-CBAB79C12594}" type="slidenum">
              <a:rPr lang="en-IN" smtClean="0"/>
              <a:t>‹#›</a:t>
            </a:fld>
            <a:endParaRPr lang="en-IN"/>
          </a:p>
        </p:txBody>
      </p:sp>
    </p:spTree>
    <p:extLst>
      <p:ext uri="{BB962C8B-B14F-4D97-AF65-F5344CB8AC3E}">
        <p14:creationId xmlns:p14="http://schemas.microsoft.com/office/powerpoint/2010/main" val="309420090"/>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osrjournals.org/iosr-jce/papers/Vol22-issue3/Series-1/B2203011419.pdf" TargetMode="External"/><Relationship Id="rId2" Type="http://schemas.openxmlformats.org/officeDocument/2006/relationships/hyperlink" Target="https://github.com/Karthikeyu"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rtificial hands reaching out">
            <a:extLst>
              <a:ext uri="{FF2B5EF4-FFF2-40B4-BE49-F238E27FC236}">
                <a16:creationId xmlns:a16="http://schemas.microsoft.com/office/drawing/2014/main" id="{078615CE-8B76-4648-9C9C-C7EF7C6B3173}"/>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l="16021" r="15978"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0" y="165369"/>
            <a:ext cx="9440034" cy="1828801"/>
          </a:xfrm>
        </p:spPr>
        <p:txBody>
          <a:bodyPr>
            <a:normAutofit/>
          </a:bodyPr>
          <a:lstStyle/>
          <a:p>
            <a:r>
              <a:rPr lang="en-US" sz="5000">
                <a:latin typeface="Ubuntu Mono" panose="020B0509030602030204" pitchFamily="49" charset="0"/>
              </a:rPr>
              <a:t>Analysis of hand Gestures and Sign language Recognition. </a:t>
            </a:r>
            <a:endParaRPr lang="en-US" sz="5000" dirty="0">
              <a:latin typeface="Ubuntu Mono" panose="020B0509030602030204" pitchFamily="49" charset="0"/>
            </a:endParaRP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166412" y="3997163"/>
            <a:ext cx="9440034" cy="2860827"/>
          </a:xfrm>
        </p:spPr>
        <p:txBody>
          <a:bodyPr>
            <a:normAutofit/>
          </a:bodyPr>
          <a:lstStyle/>
          <a:p>
            <a:pPr>
              <a:lnSpc>
                <a:spcPct val="90000"/>
              </a:lnSpc>
            </a:pPr>
            <a:r>
              <a:rPr lang="en-US" b="1">
                <a:latin typeface="Ubuntu Mono" panose="020B0509030602030204" pitchFamily="49" charset="0"/>
              </a:rPr>
              <a:t>Guide: Dr. Arpita Gupta           </a:t>
            </a:r>
            <a:endParaRPr lang="en-US">
              <a:latin typeface="Ubuntu Mono" panose="020B0509030602030204" pitchFamily="49" charset="0"/>
            </a:endParaRPr>
          </a:p>
          <a:p>
            <a:pPr>
              <a:lnSpc>
                <a:spcPct val="90000"/>
              </a:lnSpc>
            </a:pPr>
            <a:r>
              <a:rPr lang="en-US">
                <a:latin typeface="Ubuntu Mono" panose="020B0509030602030204" pitchFamily="49" charset="0"/>
              </a:rPr>
              <a:t>Presenters: </a:t>
            </a:r>
          </a:p>
          <a:p>
            <a:pPr>
              <a:lnSpc>
                <a:spcPct val="90000"/>
              </a:lnSpc>
            </a:pPr>
            <a:r>
              <a:rPr lang="en-US">
                <a:latin typeface="Ubuntu Mono" panose="020B0509030602030204" pitchFamily="49" charset="0"/>
              </a:rPr>
              <a:t>	Abhiram Sharma          [2010030523]</a:t>
            </a:r>
          </a:p>
          <a:p>
            <a:pPr>
              <a:lnSpc>
                <a:spcPct val="90000"/>
              </a:lnSpc>
            </a:pPr>
            <a:r>
              <a:rPr lang="en-US">
                <a:latin typeface="Ubuntu Mono" panose="020B0509030602030204" pitchFamily="49" charset="0"/>
              </a:rPr>
              <a:t>	N.Hemanth Srivathsav    [2010030113]</a:t>
            </a:r>
          </a:p>
          <a:p>
            <a:pPr>
              <a:lnSpc>
                <a:spcPct val="90000"/>
              </a:lnSpc>
            </a:pPr>
            <a:r>
              <a:rPr lang="en-US">
                <a:latin typeface="Ubuntu Mono" panose="020B0509030602030204" pitchFamily="49" charset="0"/>
              </a:rPr>
              <a:t>	Peri Vishwanadha Sastry [2010030470]</a:t>
            </a:r>
          </a:p>
          <a:p>
            <a:pPr>
              <a:lnSpc>
                <a:spcPct val="90000"/>
              </a:lnSpc>
            </a:pPr>
            <a:r>
              <a:rPr lang="en-US">
                <a:latin typeface="Ubuntu Mono" panose="020B0509030602030204" pitchFamily="49" charset="0"/>
              </a:rPr>
              <a:t>	Vinay Kumar             [2010030469]  </a:t>
            </a:r>
            <a:endParaRPr lang="en-US" dirty="0">
              <a:latin typeface="Ubuntu Mono" panose="020B0509030602030204" pitchFamily="49" charset="0"/>
            </a:endParaRPr>
          </a:p>
        </p:txBody>
      </p:sp>
      <p:pic>
        <p:nvPicPr>
          <p:cNvPr id="1026" name="Picture 2">
            <a:extLst>
              <a:ext uri="{FF2B5EF4-FFF2-40B4-BE49-F238E27FC236}">
                <a16:creationId xmlns:a16="http://schemas.microsoft.com/office/drawing/2014/main" id="{D15AB0B4-3C48-45C9-A0AF-B82F85AE1B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DFFD-2DF5-4A7C-A808-A5246918F23D}"/>
              </a:ext>
            </a:extLst>
          </p:cNvPr>
          <p:cNvSpPr>
            <a:spLocks noGrp="1"/>
          </p:cNvSpPr>
          <p:nvPr>
            <p:ph type="title"/>
          </p:nvPr>
        </p:nvSpPr>
        <p:spPr>
          <a:xfrm>
            <a:off x="575467" y="1222248"/>
            <a:ext cx="10353762" cy="970450"/>
          </a:xfrm>
        </p:spPr>
        <p:txBody>
          <a:bodyPr>
            <a:normAutofit fontScale="90000"/>
          </a:bodyPr>
          <a:lstStyle/>
          <a:p>
            <a:r>
              <a:rPr lang="en-IN" sz="6000" b="1" i="1" dirty="0">
                <a:solidFill>
                  <a:srgbClr val="FF0000"/>
                </a:solidFill>
                <a:latin typeface="Ubuntu Mono" panose="020B0509030602030204" pitchFamily="49" charset="0"/>
              </a:rPr>
              <a:t>NOTE:</a:t>
            </a:r>
          </a:p>
        </p:txBody>
      </p:sp>
      <p:sp>
        <p:nvSpPr>
          <p:cNvPr id="3" name="Content Placeholder 2">
            <a:extLst>
              <a:ext uri="{FF2B5EF4-FFF2-40B4-BE49-F238E27FC236}">
                <a16:creationId xmlns:a16="http://schemas.microsoft.com/office/drawing/2014/main" id="{D29CE154-043A-4709-A032-E9C307DA5871}"/>
              </a:ext>
            </a:extLst>
          </p:cNvPr>
          <p:cNvSpPr>
            <a:spLocks noGrp="1"/>
          </p:cNvSpPr>
          <p:nvPr>
            <p:ph idx="1"/>
          </p:nvPr>
        </p:nvSpPr>
        <p:spPr>
          <a:xfrm>
            <a:off x="913795" y="2454825"/>
            <a:ext cx="10353762" cy="4058751"/>
          </a:xfrm>
        </p:spPr>
        <p:txBody>
          <a:bodyPr/>
          <a:lstStyle/>
          <a:p>
            <a:pPr marL="36900" indent="0">
              <a:buNone/>
            </a:pPr>
            <a:r>
              <a:rPr lang="en-US" sz="3600" dirty="0">
                <a:solidFill>
                  <a:schemeClr val="tx1"/>
                </a:solidFill>
                <a:latin typeface="Ubuntu Mono" panose="020B0509030602030204" pitchFamily="49" charset="0"/>
              </a:rPr>
              <a:t>Currently, there is no Standard benchmark dataset dedicated to automated Indian Sign Language gesture recognition using two hands.</a:t>
            </a:r>
          </a:p>
          <a:p>
            <a:endParaRPr lang="en-IN" dirty="0"/>
          </a:p>
        </p:txBody>
      </p:sp>
      <p:pic>
        <p:nvPicPr>
          <p:cNvPr id="4" name="Picture 2">
            <a:extLst>
              <a:ext uri="{FF2B5EF4-FFF2-40B4-BE49-F238E27FC236}">
                <a16:creationId xmlns:a16="http://schemas.microsoft.com/office/drawing/2014/main" id="{ADFFD8D2-A9AF-49C4-80FE-BA4C4C98F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EAC9D0-E1C8-4459-9F9C-F275DBD4CB59}"/>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10</a:t>
            </a:r>
            <a:endParaRPr lang="en-IN" sz="1600" dirty="0"/>
          </a:p>
        </p:txBody>
      </p:sp>
    </p:spTree>
    <p:extLst>
      <p:ext uri="{BB962C8B-B14F-4D97-AF65-F5344CB8AC3E}">
        <p14:creationId xmlns:p14="http://schemas.microsoft.com/office/powerpoint/2010/main" val="364807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B235-19DF-4C1B-9EB7-BE1B1E4B3927}"/>
              </a:ext>
            </a:extLst>
          </p:cNvPr>
          <p:cNvSpPr>
            <a:spLocks noGrp="1"/>
          </p:cNvSpPr>
          <p:nvPr>
            <p:ph type="title"/>
          </p:nvPr>
        </p:nvSpPr>
        <p:spPr>
          <a:xfrm>
            <a:off x="414823" y="87908"/>
            <a:ext cx="11177985" cy="1325563"/>
          </a:xfrm>
        </p:spPr>
        <p:txBody>
          <a:bodyPr/>
          <a:lstStyle/>
          <a:p>
            <a:r>
              <a:rPr lang="en-IN" dirty="0"/>
              <a:t>Dataset</a:t>
            </a:r>
          </a:p>
        </p:txBody>
      </p:sp>
      <p:graphicFrame>
        <p:nvGraphicFramePr>
          <p:cNvPr id="12" name="Table 12">
            <a:extLst>
              <a:ext uri="{FF2B5EF4-FFF2-40B4-BE49-F238E27FC236}">
                <a16:creationId xmlns:a16="http://schemas.microsoft.com/office/drawing/2014/main" id="{55B4138A-2642-4305-AEA8-DF12D83F33FF}"/>
              </a:ext>
            </a:extLst>
          </p:cNvPr>
          <p:cNvGraphicFramePr>
            <a:graphicFrameLocks noGrp="1"/>
          </p:cNvGraphicFramePr>
          <p:nvPr>
            <p:ph idx="1"/>
            <p:extLst>
              <p:ext uri="{D42A27DB-BD31-4B8C-83A1-F6EECF244321}">
                <p14:modId xmlns:p14="http://schemas.microsoft.com/office/powerpoint/2010/main" val="2779534547"/>
              </p:ext>
            </p:extLst>
          </p:nvPr>
        </p:nvGraphicFramePr>
        <p:xfrm>
          <a:off x="507007" y="1122037"/>
          <a:ext cx="11177986" cy="5223421"/>
        </p:xfrm>
        <a:graphic>
          <a:graphicData uri="http://schemas.openxmlformats.org/drawingml/2006/table">
            <a:tbl>
              <a:tblPr firstRow="1" bandRow="1">
                <a:tableStyleId>{5C22544A-7EE6-4342-B048-85BDC9FD1C3A}</a:tableStyleId>
              </a:tblPr>
              <a:tblGrid>
                <a:gridCol w="1931092">
                  <a:extLst>
                    <a:ext uri="{9D8B030D-6E8A-4147-A177-3AD203B41FA5}">
                      <a16:colId xmlns:a16="http://schemas.microsoft.com/office/drawing/2014/main" val="1038212050"/>
                    </a:ext>
                  </a:extLst>
                </a:gridCol>
                <a:gridCol w="3224039">
                  <a:extLst>
                    <a:ext uri="{9D8B030D-6E8A-4147-A177-3AD203B41FA5}">
                      <a16:colId xmlns:a16="http://schemas.microsoft.com/office/drawing/2014/main" val="952135301"/>
                    </a:ext>
                  </a:extLst>
                </a:gridCol>
                <a:gridCol w="3485530">
                  <a:extLst>
                    <a:ext uri="{9D8B030D-6E8A-4147-A177-3AD203B41FA5}">
                      <a16:colId xmlns:a16="http://schemas.microsoft.com/office/drawing/2014/main" val="915444410"/>
                    </a:ext>
                  </a:extLst>
                </a:gridCol>
                <a:gridCol w="2537325">
                  <a:extLst>
                    <a:ext uri="{9D8B030D-6E8A-4147-A177-3AD203B41FA5}">
                      <a16:colId xmlns:a16="http://schemas.microsoft.com/office/drawing/2014/main" val="1361795074"/>
                    </a:ext>
                  </a:extLst>
                </a:gridCol>
              </a:tblGrid>
              <a:tr h="195157">
                <a:tc>
                  <a:txBody>
                    <a:bodyPr/>
                    <a:lstStyle/>
                    <a:p>
                      <a:pPr algn="ctr">
                        <a:lnSpc>
                          <a:spcPct val="107000"/>
                        </a:lnSpc>
                        <a:spcAft>
                          <a:spcPts val="800"/>
                        </a:spcAft>
                      </a:pPr>
                      <a:r>
                        <a:rPr lang="en-US" sz="1400" b="1" i="0" dirty="0">
                          <a:effectLst/>
                          <a:latin typeface="Times New Roman" panose="02020603050405020304" pitchFamily="18" charset="0"/>
                          <a:ea typeface="Calibri" panose="020F0502020204030204" pitchFamily="34" charset="0"/>
                          <a:cs typeface="Times New Roman" panose="02020603050405020304" pitchFamily="18" charset="0"/>
                        </a:rPr>
                        <a:t>Name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400" b="1" i="0" dirty="0">
                          <a:effectLst/>
                          <a:latin typeface="Times New Roman" panose="02020603050405020304" pitchFamily="18" charset="0"/>
                          <a:ea typeface="Calibri" panose="020F0502020204030204" pitchFamily="34" charset="0"/>
                          <a:cs typeface="Times New Roman" panose="02020603050405020304" pitchFamily="18" charset="0"/>
                        </a:rPr>
                        <a:t>Characteristics</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b="1" i="0" dirty="0">
                          <a:effectLst/>
                          <a:latin typeface="Times New Roman" panose="02020603050405020304" pitchFamily="18" charset="0"/>
                          <a:ea typeface="Calibri" panose="020F0502020204030204" pitchFamily="34" charset="0"/>
                          <a:cs typeface="Times New Roman" panose="02020603050405020304" pitchFamily="18" charset="0"/>
                        </a:rPr>
                        <a:t>Publisher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b="1" i="0" dirty="0">
                          <a:effectLst/>
                          <a:latin typeface="Times New Roman" panose="02020603050405020304" pitchFamily="18" charset="0"/>
                          <a:ea typeface="Calibri" panose="020F0502020204030204" pitchFamily="34" charset="0"/>
                          <a:cs typeface="Times New Roman" panose="02020603050405020304" pitchFamily="18" charset="0"/>
                        </a:rPr>
                        <a:t>Accuracy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2822334"/>
                  </a:ext>
                </a:extLst>
              </a:tr>
              <a:tr h="2235746">
                <a:tc rowSpan="3">
                  <a:txBody>
                    <a:bodyPr/>
                    <a:lstStyle/>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Custom Made dataset of gesture images.</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07000"/>
                        </a:lnSpc>
                        <a:spcAft>
                          <a:spcPts val="800"/>
                        </a:spcAft>
                      </a:pPr>
                      <a:endParaRPr lang="en-US" sz="1400" b="1" i="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Implemented </a:t>
                      </a:r>
                      <a:r>
                        <a:rPr lang="en-IN" sz="1400" b="1" i="0" dirty="0">
                          <a:effectLst/>
                          <a:latin typeface="Calibri" panose="020F0502020204030204" pitchFamily="34" charset="0"/>
                          <a:ea typeface="Calibri" panose="020F0502020204030204" pitchFamily="34" charset="0"/>
                          <a:cs typeface="Times New Roman" panose="02020603050405020304" pitchFamily="18" charset="0"/>
                        </a:rPr>
                        <a:t>alphabets (A-Z) and numbers(0-9)</a:t>
                      </a:r>
                    </a:p>
                    <a:p>
                      <a:pPr marL="342900" lvl="0" indent="-342900" algn="l">
                        <a:lnSpc>
                          <a:spcPct val="107000"/>
                        </a:lnSpc>
                        <a:spcAft>
                          <a:spcPts val="800"/>
                        </a:spcAft>
                        <a:buFont typeface="Symbol" panose="05050102010706020507" pitchFamily="18" charset="2"/>
                        <a:buChar char=""/>
                      </a:pPr>
                      <a:r>
                        <a:rPr lang="en-IN" sz="1400" b="1" i="0" dirty="0">
                          <a:effectLst/>
                          <a:latin typeface="Calibri" panose="020F0502020204030204" pitchFamily="34" charset="0"/>
                          <a:ea typeface="Calibri" panose="020F0502020204030204" pitchFamily="34" charset="0"/>
                          <a:cs typeface="Times New Roman" panose="02020603050405020304" pitchFamily="18" charset="0"/>
                        </a:rPr>
                        <a:t>Total classes = 35. Each class has 1200 images</a:t>
                      </a:r>
                    </a:p>
                    <a:p>
                      <a:pPr marL="342900" lvl="0" indent="-342900" algn="l">
                        <a:lnSpc>
                          <a:spcPct val="107000"/>
                        </a:lnSpc>
                        <a:spcAft>
                          <a:spcPts val="800"/>
                        </a:spcAft>
                        <a:buFont typeface="Symbol" panose="05050102010706020507" pitchFamily="18" charset="2"/>
                        <a:buChar char=""/>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Train-Test ratio of </a:t>
                      </a:r>
                      <a:r>
                        <a:rPr lang="en-IN" sz="1400" b="1" i="0" dirty="0">
                          <a:effectLst/>
                          <a:latin typeface="Calibri" panose="020F0502020204030204" pitchFamily="34" charset="0"/>
                          <a:ea typeface="Calibri" panose="020F0502020204030204" pitchFamily="34" charset="0"/>
                          <a:cs typeface="Times New Roman" panose="02020603050405020304" pitchFamily="18" charset="0"/>
                        </a:rPr>
                        <a:t>70:30.</a:t>
                      </a: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i="0" u="sng"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Karthikeyu</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br>
                        <a:rPr lang="en-IN" sz="1400" b="1" i="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br>
                      <a:r>
                        <a:rPr lang="en-IN" sz="1400" b="1" i="0" u="sng"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https://www.iosrjournals.org/iosr-jce/papers/Vol22-issue3/Series-1/B2203011419.pdf</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i="0" dirty="0">
                          <a:effectLst/>
                          <a:latin typeface="Calibri" panose="020F0502020204030204" pitchFamily="34" charset="0"/>
                          <a:ea typeface="Calibri" panose="020F0502020204030204" pitchFamily="34" charset="0"/>
                          <a:cs typeface="Times New Roman" panose="02020603050405020304" pitchFamily="18" charset="0"/>
                        </a:rPr>
                        <a:t>98% accuracy approximately.</a:t>
                      </a:r>
                    </a:p>
                  </a:txBody>
                  <a:tcPr marL="68580" marR="68580" marT="0" marB="0"/>
                </a:tc>
                <a:extLst>
                  <a:ext uri="{0D108BD9-81ED-4DB2-BD59-A6C34878D82A}">
                    <a16:rowId xmlns:a16="http://schemas.microsoft.com/office/drawing/2014/main" val="2800997839"/>
                  </a:ext>
                </a:extLst>
              </a:tr>
              <a:tr h="1291300">
                <a:tc vMerge="1">
                  <a:txBody>
                    <a:bodyPr/>
                    <a:lstStyle/>
                    <a:p>
                      <a:endParaRPr lang="en-IN"/>
                    </a:p>
                  </a:txBody>
                  <a:tcPr/>
                </a:tc>
                <a:tc>
                  <a:txBody>
                    <a:bodyPr/>
                    <a:lstStyle/>
                    <a:p>
                      <a:pPr marL="342900" lvl="0" indent="-342900" algn="l">
                        <a:lnSpc>
                          <a:spcPct val="107000"/>
                        </a:lnSpc>
                        <a:spcAft>
                          <a:spcPts val="800"/>
                        </a:spcAft>
                        <a:buFont typeface="Symbol" panose="05050102010706020507" pitchFamily="18" charset="2"/>
                        <a:buChar char=""/>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Implemented </a:t>
                      </a:r>
                      <a:r>
                        <a:rPr lang="en-IN" sz="1400" b="1" i="0" dirty="0">
                          <a:effectLst/>
                          <a:latin typeface="Calibri" panose="020F0502020204030204" pitchFamily="34" charset="0"/>
                          <a:ea typeface="Calibri" panose="020F0502020204030204" pitchFamily="34" charset="0"/>
                          <a:cs typeface="Times New Roman" panose="02020603050405020304" pitchFamily="18" charset="0"/>
                        </a:rPr>
                        <a:t>alphabets (A-Z)</a:t>
                      </a:r>
                    </a:p>
                    <a:p>
                      <a:pPr marL="342900" lvl="0" indent="-342900" algn="l">
                        <a:lnSpc>
                          <a:spcPct val="107000"/>
                        </a:lnSpc>
                        <a:spcAft>
                          <a:spcPts val="800"/>
                        </a:spcAft>
                        <a:buFont typeface="Symbol" panose="05050102010706020507" pitchFamily="18" charset="2"/>
                        <a:buChar char=""/>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800 images to Train and 200 images to test.</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Train-Test ratio 80:20.</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marL="457200" algn="l">
                        <a:lnSpc>
                          <a:spcPct val="107000"/>
                        </a:lnSpc>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i="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algn="ctr">
                        <a:lnSpc>
                          <a:spcPct val="107000"/>
                        </a:lnSpc>
                        <a:spcAft>
                          <a:spcPts val="800"/>
                        </a:spcAft>
                      </a:pPr>
                      <a:r>
                        <a:rPr lang="en-IN" sz="1400" b="1" i="0">
                          <a:effectLst/>
                          <a:latin typeface="Calibri" panose="020F0502020204030204" pitchFamily="34" charset="0"/>
                          <a:ea typeface="Calibri" panose="020F0502020204030204" pitchFamily="34" charset="0"/>
                          <a:cs typeface="Times New Roman" panose="02020603050405020304" pitchFamily="18" charset="0"/>
                        </a:rPr>
                        <a:t>98% accuracy approximately.</a:t>
                      </a:r>
                    </a:p>
                  </a:txBody>
                  <a:tcPr marL="68580" marR="68580" marT="0" marB="0"/>
                </a:tc>
                <a:extLst>
                  <a:ext uri="{0D108BD9-81ED-4DB2-BD59-A6C34878D82A}">
                    <a16:rowId xmlns:a16="http://schemas.microsoft.com/office/drawing/2014/main" val="464558047"/>
                  </a:ext>
                </a:extLst>
              </a:tr>
              <a:tr h="1199945">
                <a:tc vMerge="1">
                  <a:txBody>
                    <a:bodyPr/>
                    <a:lstStyle/>
                    <a:p>
                      <a:endParaRPr lang="en-IN"/>
                    </a:p>
                  </a:txBody>
                  <a:tcPr/>
                </a:tc>
                <a:tc>
                  <a:txBody>
                    <a:bodyPr/>
                    <a:lstStyle/>
                    <a:p>
                      <a:pPr marL="342900" lvl="0" indent="-342900" algn="l">
                        <a:lnSpc>
                          <a:spcPct val="107000"/>
                        </a:lnSpc>
                        <a:spcAft>
                          <a:spcPts val="800"/>
                        </a:spcAft>
                        <a:buFont typeface="Symbol" panose="05050102010706020507" pitchFamily="18" charset="2"/>
                        <a:buChar char=""/>
                      </a:pPr>
                      <a:r>
                        <a:rPr lang="en-IN" sz="1400" b="1" i="0" dirty="0">
                          <a:effectLst/>
                          <a:latin typeface="Calibri" panose="020F0502020204030204" pitchFamily="34" charset="0"/>
                          <a:ea typeface="Calibri" panose="020F0502020204030204" pitchFamily="34" charset="0"/>
                          <a:cs typeface="Times New Roman" panose="02020603050405020304" pitchFamily="18" charset="0"/>
                        </a:rPr>
                        <a:t>Dual mode of recognition is implemented.</a:t>
                      </a:r>
                    </a:p>
                    <a:p>
                      <a:pPr marL="342900" lvl="0" indent="-342900" algn="l">
                        <a:lnSpc>
                          <a:spcPct val="107000"/>
                        </a:lnSpc>
                        <a:spcAft>
                          <a:spcPts val="800"/>
                        </a:spcAft>
                        <a:buFont typeface="Symbol" panose="05050102010706020507" pitchFamily="18" charset="2"/>
                        <a:buChar char=""/>
                      </a:pPr>
                      <a:r>
                        <a:rPr lang="en-IN" sz="1400" b="1" i="0" dirty="0">
                          <a:effectLst/>
                          <a:latin typeface="Calibri" panose="020F0502020204030204" pitchFamily="34" charset="0"/>
                          <a:ea typeface="Calibri" panose="020F0502020204030204" pitchFamily="34" charset="0"/>
                          <a:cs typeface="Times New Roman" panose="02020603050405020304" pitchFamily="18" charset="0"/>
                        </a:rPr>
                        <a:t>all the alphabets (A-Z) and digits (0-9).</a:t>
                      </a:r>
                    </a:p>
                    <a:p>
                      <a:pPr marL="342900" lvl="0" indent="-342900" algn="l">
                        <a:lnSpc>
                          <a:spcPct val="107000"/>
                        </a:lnSpc>
                        <a:spcAft>
                          <a:spcPts val="800"/>
                        </a:spcAft>
                        <a:buFont typeface="Symbol" panose="05050102010706020507" pitchFamily="18" charset="2"/>
                        <a:buChar char=""/>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Train-Test ratio of 80:20.</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i="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algn="ctr">
                        <a:lnSpc>
                          <a:spcPct val="107000"/>
                        </a:lnSpc>
                        <a:spcAft>
                          <a:spcPts val="800"/>
                        </a:spcAft>
                      </a:pPr>
                      <a:r>
                        <a:rPr lang="en-IN" sz="1400" b="1" i="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extLst>
                  <a:ext uri="{0D108BD9-81ED-4DB2-BD59-A6C34878D82A}">
                    <a16:rowId xmlns:a16="http://schemas.microsoft.com/office/drawing/2014/main" val="3996061719"/>
                  </a:ext>
                </a:extLst>
              </a:tr>
            </a:tbl>
          </a:graphicData>
        </a:graphic>
      </p:graphicFrame>
      <p:pic>
        <p:nvPicPr>
          <p:cNvPr id="4" name="Picture 2">
            <a:extLst>
              <a:ext uri="{FF2B5EF4-FFF2-40B4-BE49-F238E27FC236}">
                <a16:creationId xmlns:a16="http://schemas.microsoft.com/office/drawing/2014/main" id="{DDDC281F-B2A6-4EC0-80B9-575BF8A442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6A1CAAD-7D07-43B2-9196-2B2F94851DE0}"/>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11</a:t>
            </a:r>
            <a:endParaRPr lang="en-IN" sz="1600" dirty="0"/>
          </a:p>
        </p:txBody>
      </p:sp>
    </p:spTree>
    <p:extLst>
      <p:ext uri="{BB962C8B-B14F-4D97-AF65-F5344CB8AC3E}">
        <p14:creationId xmlns:p14="http://schemas.microsoft.com/office/powerpoint/2010/main" val="1919008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71EA-51BA-488F-A84E-B199F11DCBEF}"/>
              </a:ext>
            </a:extLst>
          </p:cNvPr>
          <p:cNvSpPr>
            <a:spLocks noGrp="1"/>
          </p:cNvSpPr>
          <p:nvPr>
            <p:ph type="title"/>
          </p:nvPr>
        </p:nvSpPr>
        <p:spPr/>
        <p:txBody>
          <a:bodyPr>
            <a:normAutofit/>
          </a:bodyPr>
          <a:lstStyle/>
          <a:p>
            <a:r>
              <a:rPr lang="en-IN" b="1" dirty="0"/>
              <a:t>Models</a:t>
            </a:r>
          </a:p>
        </p:txBody>
      </p:sp>
      <p:graphicFrame>
        <p:nvGraphicFramePr>
          <p:cNvPr id="5" name="Content Placeholder 2">
            <a:extLst>
              <a:ext uri="{FF2B5EF4-FFF2-40B4-BE49-F238E27FC236}">
                <a16:creationId xmlns:a16="http://schemas.microsoft.com/office/drawing/2014/main" id="{70DB3724-086A-4CC9-9B84-1B64F50B8C39}"/>
              </a:ext>
            </a:extLst>
          </p:cNvPr>
          <p:cNvGraphicFramePr>
            <a:graphicFrameLocks noGrp="1"/>
          </p:cNvGraphicFramePr>
          <p:nvPr>
            <p:ph idx="1"/>
            <p:extLst>
              <p:ext uri="{D42A27DB-BD31-4B8C-83A1-F6EECF244321}">
                <p14:modId xmlns:p14="http://schemas.microsoft.com/office/powerpoint/2010/main" val="2958994037"/>
              </p:ext>
            </p:extLst>
          </p:nvPr>
        </p:nvGraphicFramePr>
        <p:xfrm>
          <a:off x="210312" y="1892808"/>
          <a:ext cx="11740896" cy="3898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a:extLst>
              <a:ext uri="{FF2B5EF4-FFF2-40B4-BE49-F238E27FC236}">
                <a16:creationId xmlns:a16="http://schemas.microsoft.com/office/drawing/2014/main" id="{FE8137CC-95F2-41E3-A30D-D1A90F8B90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42EA18E-32A6-4B71-9917-2D50AC4DA378}"/>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1</a:t>
            </a:r>
            <a:r>
              <a:rPr lang="en-IN" sz="1600" dirty="0">
                <a:latin typeface="Ubuntu Mono" panose="020B0509030602030204" pitchFamily="49" charset="0"/>
              </a:rPr>
              <a:t>2</a:t>
            </a:r>
            <a:endParaRPr lang="en-IN" sz="1600" dirty="0"/>
          </a:p>
        </p:txBody>
      </p:sp>
    </p:spTree>
    <p:extLst>
      <p:ext uri="{BB962C8B-B14F-4D97-AF65-F5344CB8AC3E}">
        <p14:creationId xmlns:p14="http://schemas.microsoft.com/office/powerpoint/2010/main" val="2842323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89CBCD31-A8DB-44A1-AD21-448A92E4D507}"/>
              </a:ext>
            </a:extLst>
          </p:cNvPr>
          <p:cNvGraphicFramePr>
            <a:graphicFrameLocks noGrp="1"/>
          </p:cNvGraphicFramePr>
          <p:nvPr>
            <p:ph idx="1"/>
            <p:extLst>
              <p:ext uri="{D42A27DB-BD31-4B8C-83A1-F6EECF244321}">
                <p14:modId xmlns:p14="http://schemas.microsoft.com/office/powerpoint/2010/main" val="1745639397"/>
              </p:ext>
            </p:extLst>
          </p:nvPr>
        </p:nvGraphicFramePr>
        <p:xfrm>
          <a:off x="68094" y="1420239"/>
          <a:ext cx="12042842" cy="4370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99AAA82A-18A2-4946-B816-615966502E06}"/>
              </a:ext>
            </a:extLst>
          </p:cNvPr>
          <p:cNvSpPr txBox="1"/>
          <p:nvPr/>
        </p:nvSpPr>
        <p:spPr>
          <a:xfrm>
            <a:off x="4379976" y="358913"/>
            <a:ext cx="4069080" cy="707886"/>
          </a:xfrm>
          <a:prstGeom prst="rect">
            <a:avLst/>
          </a:prstGeom>
          <a:noFill/>
        </p:spPr>
        <p:txBody>
          <a:bodyPr wrap="square" rtlCol="0">
            <a:spAutoFit/>
          </a:bodyPr>
          <a:lstStyle/>
          <a:p>
            <a:r>
              <a:rPr lang="en-IN" sz="4000" b="1" dirty="0">
                <a:latin typeface="Ubuntu Mono" panose="020B0509030602030204" pitchFamily="49" charset="0"/>
              </a:rPr>
              <a:t>Techniques</a:t>
            </a:r>
          </a:p>
        </p:txBody>
      </p:sp>
      <p:pic>
        <p:nvPicPr>
          <p:cNvPr id="4" name="Picture 2">
            <a:extLst>
              <a:ext uri="{FF2B5EF4-FFF2-40B4-BE49-F238E27FC236}">
                <a16:creationId xmlns:a16="http://schemas.microsoft.com/office/drawing/2014/main" id="{17F711C6-11EF-401A-A291-C1EFD4F2B4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D505FBA-E92E-4357-ABFE-B1B021C5685E}"/>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1</a:t>
            </a:r>
            <a:r>
              <a:rPr lang="en-IN" sz="1600" dirty="0">
                <a:latin typeface="Ubuntu Mono" panose="020B0509030602030204" pitchFamily="49" charset="0"/>
              </a:rPr>
              <a:t>3</a:t>
            </a:r>
            <a:endParaRPr lang="en-IN" sz="1600" dirty="0"/>
          </a:p>
        </p:txBody>
      </p:sp>
    </p:spTree>
    <p:extLst>
      <p:ext uri="{BB962C8B-B14F-4D97-AF65-F5344CB8AC3E}">
        <p14:creationId xmlns:p14="http://schemas.microsoft.com/office/powerpoint/2010/main" val="3023547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13E2-0E1A-4264-867B-B656CA894D58}"/>
              </a:ext>
            </a:extLst>
          </p:cNvPr>
          <p:cNvSpPr>
            <a:spLocks noGrp="1"/>
          </p:cNvSpPr>
          <p:nvPr>
            <p:ph type="title"/>
          </p:nvPr>
        </p:nvSpPr>
        <p:spPr>
          <a:xfrm>
            <a:off x="965701" y="103762"/>
            <a:ext cx="10353762" cy="970450"/>
          </a:xfrm>
        </p:spPr>
        <p:txBody>
          <a:bodyPr/>
          <a:lstStyle/>
          <a:p>
            <a:r>
              <a:rPr lang="en-IN" b="1" dirty="0"/>
              <a:t>Pre Processing FLOW CHART</a:t>
            </a:r>
          </a:p>
        </p:txBody>
      </p:sp>
      <p:pic>
        <p:nvPicPr>
          <p:cNvPr id="5" name="Content Placeholder 4">
            <a:extLst>
              <a:ext uri="{FF2B5EF4-FFF2-40B4-BE49-F238E27FC236}">
                <a16:creationId xmlns:a16="http://schemas.microsoft.com/office/drawing/2014/main" id="{500308F0-449D-4353-B330-5EC1AC0257DF}"/>
              </a:ext>
            </a:extLst>
          </p:cNvPr>
          <p:cNvPicPr>
            <a:picLocks noGrp="1" noChangeAspect="1"/>
          </p:cNvPicPr>
          <p:nvPr>
            <p:ph idx="1"/>
          </p:nvPr>
        </p:nvPicPr>
        <p:blipFill>
          <a:blip r:embed="rId2"/>
          <a:stretch>
            <a:fillRect/>
          </a:stretch>
        </p:blipFill>
        <p:spPr>
          <a:xfrm>
            <a:off x="965701" y="1074212"/>
            <a:ext cx="10557639" cy="53502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179208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82FC-0152-4A05-86B3-A4F913B82F18}"/>
              </a:ext>
            </a:extLst>
          </p:cNvPr>
          <p:cNvSpPr>
            <a:spLocks noGrp="1"/>
          </p:cNvSpPr>
          <p:nvPr>
            <p:ph type="title"/>
          </p:nvPr>
        </p:nvSpPr>
        <p:spPr>
          <a:xfrm>
            <a:off x="122550" y="920234"/>
            <a:ext cx="3695306" cy="609089"/>
          </a:xfrm>
        </p:spPr>
        <p:txBody>
          <a:bodyPr>
            <a:normAutofit fontScale="90000"/>
          </a:bodyPr>
          <a:lstStyle/>
          <a:p>
            <a:r>
              <a:rPr lang="en-IN" sz="2800" b="1" dirty="0"/>
              <a:t>Adaptive Thresholding:</a:t>
            </a:r>
          </a:p>
        </p:txBody>
      </p:sp>
      <p:sp>
        <p:nvSpPr>
          <p:cNvPr id="5" name="Title 1">
            <a:extLst>
              <a:ext uri="{FF2B5EF4-FFF2-40B4-BE49-F238E27FC236}">
                <a16:creationId xmlns:a16="http://schemas.microsoft.com/office/drawing/2014/main" id="{4F4868FA-5AB4-4E77-A38F-E98E088A2E42}"/>
              </a:ext>
            </a:extLst>
          </p:cNvPr>
          <p:cNvSpPr txBox="1">
            <a:spLocks/>
          </p:cNvSpPr>
          <p:nvPr/>
        </p:nvSpPr>
        <p:spPr>
          <a:xfrm>
            <a:off x="122550" y="229670"/>
            <a:ext cx="3695306" cy="609089"/>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2800" b="1" u="sng" dirty="0"/>
              <a:t>CODE:</a:t>
            </a:r>
          </a:p>
        </p:txBody>
      </p:sp>
      <p:sp>
        <p:nvSpPr>
          <p:cNvPr id="6" name="Rectangle 2">
            <a:extLst>
              <a:ext uri="{FF2B5EF4-FFF2-40B4-BE49-F238E27FC236}">
                <a16:creationId xmlns:a16="http://schemas.microsoft.com/office/drawing/2014/main" id="{F200312B-B026-4852-9B20-C3A7CD6BF396}"/>
              </a:ext>
            </a:extLst>
          </p:cNvPr>
          <p:cNvSpPr>
            <a:spLocks noChangeArrowheads="1"/>
          </p:cNvSpPr>
          <p:nvPr/>
        </p:nvSpPr>
        <p:spPr bwMode="auto">
          <a:xfrm>
            <a:off x="216818" y="1752718"/>
            <a:ext cx="9964132"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A9B7C6"/>
                </a:solidFill>
                <a:effectLst/>
                <a:latin typeface="JetBrains Mono"/>
              </a:rPr>
            </a:br>
            <a:r>
              <a:rPr kumimoji="0" lang="en-US" altLang="en-US" sz="1200" b="0" i="0" u="none" strike="noStrike" cap="none" normalizeH="0" baseline="0" dirty="0">
                <a:ln>
                  <a:noFill/>
                </a:ln>
                <a:solidFill>
                  <a:srgbClr val="CC7832"/>
                </a:solidFill>
                <a:effectLst/>
                <a:latin typeface="JetBrains Mono"/>
              </a:rPr>
              <a:t>import </a:t>
            </a:r>
            <a:r>
              <a:rPr kumimoji="0" lang="en-US" altLang="en-US" sz="1200" b="0" i="0" u="none" strike="noStrike" cap="none" normalizeH="0" baseline="0" dirty="0" err="1">
                <a:ln>
                  <a:noFill/>
                </a:ln>
                <a:solidFill>
                  <a:srgbClr val="A9B7C6"/>
                </a:solidFill>
                <a:effectLst/>
                <a:latin typeface="JetBrains Mono"/>
              </a:rPr>
              <a:t>numpy</a:t>
            </a:r>
            <a:r>
              <a:rPr kumimoji="0" lang="en-US" altLang="en-US" sz="1200" b="0" i="0" u="none" strike="noStrike" cap="none" normalizeH="0" baseline="0" dirty="0">
                <a:ln>
                  <a:noFill/>
                </a:ln>
                <a:solidFill>
                  <a:srgbClr val="A9B7C6"/>
                </a:solidFill>
                <a:effectLst/>
                <a:latin typeface="JetBrains Mono"/>
              </a:rPr>
              <a:t> </a:t>
            </a:r>
            <a:r>
              <a:rPr kumimoji="0" lang="en-US" altLang="en-US" sz="1200" b="0" i="0" u="none" strike="noStrike" cap="none" normalizeH="0" baseline="0" dirty="0">
                <a:ln>
                  <a:noFill/>
                </a:ln>
                <a:solidFill>
                  <a:srgbClr val="CC7832"/>
                </a:solidFill>
                <a:effectLst/>
                <a:latin typeface="JetBrains Mono"/>
              </a:rPr>
              <a:t>as </a:t>
            </a:r>
            <a:r>
              <a:rPr kumimoji="0" lang="en-US" altLang="en-US" sz="1200" b="0" i="0" u="none" strike="noStrike" cap="none" normalizeH="0" baseline="0" dirty="0">
                <a:ln>
                  <a:noFill/>
                </a:ln>
                <a:solidFill>
                  <a:srgbClr val="A9B7C6"/>
                </a:solidFill>
                <a:effectLst/>
                <a:latin typeface="JetBrains Mono"/>
              </a:rPr>
              <a:t>np</a:t>
            </a:r>
            <a:br>
              <a:rPr kumimoji="0" lang="en-US" altLang="en-US" sz="1200" b="0" i="0" u="none" strike="noStrike" cap="none" normalizeH="0" baseline="0" dirty="0">
                <a:ln>
                  <a:noFill/>
                </a:ln>
                <a:solidFill>
                  <a:srgbClr val="A9B7C6"/>
                </a:solidFill>
                <a:effectLst/>
                <a:latin typeface="JetBrains Mono"/>
              </a:rPr>
            </a:br>
            <a:r>
              <a:rPr kumimoji="0" lang="en-US" altLang="en-US" sz="1200" b="0" i="0" u="none" strike="noStrike" cap="none" normalizeH="0" baseline="0" dirty="0">
                <a:ln>
                  <a:noFill/>
                </a:ln>
                <a:solidFill>
                  <a:srgbClr val="CC7832"/>
                </a:solidFill>
                <a:effectLst/>
                <a:latin typeface="JetBrains Mono"/>
              </a:rPr>
              <a:t>import </a:t>
            </a:r>
            <a:r>
              <a:rPr kumimoji="0" lang="en-US" altLang="en-US" sz="1200" b="0" i="0" u="none" strike="noStrike" cap="none" normalizeH="0" baseline="0" dirty="0">
                <a:ln>
                  <a:noFill/>
                </a:ln>
                <a:solidFill>
                  <a:srgbClr val="A9B7C6"/>
                </a:solidFill>
                <a:effectLst/>
                <a:latin typeface="JetBrains Mono"/>
              </a:rPr>
              <a:t>cv2</a:t>
            </a:r>
            <a:br>
              <a:rPr kumimoji="0" lang="en-US" altLang="en-US" sz="1200" b="0" i="0" u="none" strike="noStrike" cap="none" normalizeH="0" baseline="0" dirty="0">
                <a:ln>
                  <a:noFill/>
                </a:ln>
                <a:solidFill>
                  <a:srgbClr val="A9B7C6"/>
                </a:solidFill>
                <a:effectLst/>
                <a:latin typeface="JetBrains Mono"/>
              </a:rPr>
            </a:br>
            <a:br>
              <a:rPr kumimoji="0" lang="en-US" altLang="en-US" sz="1200" b="0" i="0" u="none" strike="noStrike" cap="none" normalizeH="0" baseline="0" dirty="0">
                <a:ln>
                  <a:noFill/>
                </a:ln>
                <a:solidFill>
                  <a:srgbClr val="A9B7C6"/>
                </a:solidFill>
                <a:effectLst/>
                <a:latin typeface="JetBrains Mono"/>
              </a:rPr>
            </a:br>
            <a:r>
              <a:rPr kumimoji="0" lang="en-US" altLang="en-US" sz="1200" b="0" i="0" u="none" strike="noStrike" cap="none" normalizeH="0" baseline="0" dirty="0">
                <a:ln>
                  <a:noFill/>
                </a:ln>
                <a:solidFill>
                  <a:srgbClr val="A9B7C6"/>
                </a:solidFill>
                <a:effectLst/>
                <a:latin typeface="JetBrains Mono"/>
              </a:rPr>
              <a:t>vid = cv2.VideoCapture(</a:t>
            </a:r>
            <a:r>
              <a:rPr kumimoji="0" lang="en-US" altLang="en-US" sz="1200" b="0" i="0" u="none" strike="noStrike" cap="none" normalizeH="0" baseline="0" dirty="0">
                <a:ln>
                  <a:noFill/>
                </a:ln>
                <a:solidFill>
                  <a:srgbClr val="6897BB"/>
                </a:solidFill>
                <a:effectLst/>
                <a:latin typeface="JetBrains Mono"/>
              </a:rPr>
              <a:t>0</a:t>
            </a:r>
            <a:r>
              <a:rPr kumimoji="0" lang="en-US" altLang="en-US" sz="1200" b="0" i="0" u="none" strike="noStrike" cap="none" normalizeH="0" baseline="0" dirty="0">
                <a:ln>
                  <a:noFill/>
                </a:ln>
                <a:solidFill>
                  <a:srgbClr val="A9B7C6"/>
                </a:solidFill>
                <a:effectLst/>
                <a:latin typeface="JetBrains Mono"/>
              </a:rPr>
              <a:t>)</a:t>
            </a:r>
            <a:br>
              <a:rPr kumimoji="0" lang="en-US" altLang="en-US" sz="1200" b="0" i="0" u="none" strike="noStrike" cap="none" normalizeH="0" baseline="0" dirty="0">
                <a:ln>
                  <a:noFill/>
                </a:ln>
                <a:solidFill>
                  <a:srgbClr val="A9B7C6"/>
                </a:solidFill>
                <a:effectLst/>
                <a:latin typeface="JetBrains Mono"/>
              </a:rPr>
            </a:br>
            <a:r>
              <a:rPr kumimoji="0" lang="en-US" altLang="en-US" sz="1200" b="0" i="0" u="none" strike="noStrike" cap="none" normalizeH="0" baseline="0" dirty="0">
                <a:ln>
                  <a:noFill/>
                </a:ln>
                <a:solidFill>
                  <a:srgbClr val="808080"/>
                </a:solidFill>
                <a:effectLst/>
                <a:latin typeface="JetBrains Mono"/>
              </a:rPr>
              <a:t>#</a:t>
            </a:r>
            <a:br>
              <a:rPr kumimoji="0" lang="en-US" altLang="en-US" sz="1200" b="0" i="0" u="none" strike="noStrike" cap="none" normalizeH="0" baseline="0" dirty="0">
                <a:ln>
                  <a:noFill/>
                </a:ln>
                <a:solidFill>
                  <a:srgbClr val="808080"/>
                </a:solidFill>
                <a:effectLst/>
                <a:latin typeface="JetBrains Mono"/>
              </a:rPr>
            </a:br>
            <a:br>
              <a:rPr kumimoji="0" lang="en-US" altLang="en-US" sz="1200" b="0" i="0"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CC7832"/>
                </a:solidFill>
                <a:effectLst/>
                <a:latin typeface="JetBrains Mono"/>
              </a:rPr>
              <a:t>while True</a:t>
            </a:r>
            <a:r>
              <a:rPr kumimoji="0" lang="en-US" altLang="en-US" sz="1200" b="0" i="0" u="none" strike="noStrike" cap="none" normalizeH="0" baseline="0" dirty="0">
                <a:ln>
                  <a:noFill/>
                </a:ln>
                <a:solidFill>
                  <a:srgbClr val="A9B7C6"/>
                </a:solidFill>
                <a:effectLst/>
                <a:latin typeface="JetBrains Mono"/>
              </a:rPr>
              <a:t>:</a:t>
            </a:r>
            <a:br>
              <a:rPr kumimoji="0" lang="en-US" altLang="en-US" sz="1200" b="0" i="0" u="none" strike="noStrike" cap="none" normalizeH="0" baseline="0" dirty="0">
                <a:ln>
                  <a:noFill/>
                </a:ln>
                <a:solidFill>
                  <a:srgbClr val="A9B7C6"/>
                </a:solidFill>
                <a:effectLst/>
                <a:latin typeface="JetBrains Mono"/>
              </a:rPr>
            </a:br>
            <a:r>
              <a:rPr kumimoji="0" lang="en-US" altLang="en-US" sz="1200" b="0" i="0" u="none" strike="noStrike" cap="none" normalizeH="0" baseline="0" dirty="0">
                <a:ln>
                  <a:noFill/>
                </a:ln>
                <a:solidFill>
                  <a:srgbClr val="A9B7C6"/>
                </a:solidFill>
                <a:effectLst/>
                <a:latin typeface="JetBrains Mono"/>
              </a:rPr>
              <a:t>    </a:t>
            </a:r>
            <a:r>
              <a:rPr kumimoji="0" lang="en-US" altLang="en-US" sz="1200" b="0" i="0" u="none" strike="noStrike" cap="none" normalizeH="0" baseline="0" dirty="0" err="1">
                <a:ln>
                  <a:noFill/>
                </a:ln>
                <a:solidFill>
                  <a:srgbClr val="A9B7C6"/>
                </a:solidFill>
                <a:effectLst/>
                <a:latin typeface="JetBrains Mono"/>
              </a:rPr>
              <a:t>sucess</a:t>
            </a:r>
            <a:r>
              <a:rPr kumimoji="0" lang="en-US" altLang="en-US" sz="1200" b="0" i="0" u="none" strike="noStrike" cap="none" normalizeH="0" baseline="0" dirty="0">
                <a:ln>
                  <a:noFill/>
                </a:ln>
                <a:solidFill>
                  <a:srgbClr val="CC7832"/>
                </a:solidFill>
                <a:effectLst/>
                <a:latin typeface="JetBrains Mono"/>
              </a:rPr>
              <a:t>, </a:t>
            </a:r>
            <a:r>
              <a:rPr kumimoji="0" lang="en-US" altLang="en-US" sz="1200" b="0" i="0" u="none" strike="noStrike" cap="none" normalizeH="0" baseline="0" dirty="0" err="1">
                <a:ln>
                  <a:noFill/>
                </a:ln>
                <a:solidFill>
                  <a:srgbClr val="A9B7C6"/>
                </a:solidFill>
                <a:effectLst/>
                <a:latin typeface="JetBrains Mono"/>
              </a:rPr>
              <a:t>img</a:t>
            </a:r>
            <a:r>
              <a:rPr kumimoji="0" lang="en-US" altLang="en-US" sz="1200" b="0" i="0" u="none" strike="noStrike" cap="none" normalizeH="0" baseline="0" dirty="0">
                <a:ln>
                  <a:noFill/>
                </a:ln>
                <a:solidFill>
                  <a:srgbClr val="A9B7C6"/>
                </a:solidFill>
                <a:effectLst/>
                <a:latin typeface="JetBrains Mono"/>
              </a:rPr>
              <a:t> = </a:t>
            </a:r>
            <a:r>
              <a:rPr kumimoji="0" lang="en-US" altLang="en-US" sz="1200" b="0" i="0" u="none" strike="noStrike" cap="none" normalizeH="0" baseline="0" dirty="0" err="1">
                <a:ln>
                  <a:noFill/>
                </a:ln>
                <a:solidFill>
                  <a:srgbClr val="A9B7C6"/>
                </a:solidFill>
                <a:effectLst/>
                <a:latin typeface="JetBrains Mono"/>
              </a:rPr>
              <a:t>vid.read</a:t>
            </a:r>
            <a:r>
              <a:rPr kumimoji="0" lang="en-US" altLang="en-US" sz="1200" b="0" i="0" u="none" strike="noStrike" cap="none" normalizeH="0" baseline="0" dirty="0">
                <a:ln>
                  <a:noFill/>
                </a:ln>
                <a:solidFill>
                  <a:srgbClr val="A9B7C6"/>
                </a:solidFill>
                <a:effectLst/>
                <a:latin typeface="JetBrains Mono"/>
              </a:rPr>
              <a:t>()</a:t>
            </a:r>
            <a:br>
              <a:rPr kumimoji="0" lang="en-US" altLang="en-US" sz="1200" b="0" i="0" u="none" strike="noStrike" cap="none" normalizeH="0" baseline="0" dirty="0">
                <a:ln>
                  <a:noFill/>
                </a:ln>
                <a:solidFill>
                  <a:srgbClr val="A9B7C6"/>
                </a:solidFill>
                <a:effectLst/>
                <a:latin typeface="JetBrains Mono"/>
              </a:rPr>
            </a:br>
            <a:br>
              <a:rPr kumimoji="0" lang="en-US" altLang="en-US" sz="1200" b="0" i="0" u="none" strike="noStrike" cap="none" normalizeH="0" baseline="0" dirty="0">
                <a:ln>
                  <a:noFill/>
                </a:ln>
                <a:solidFill>
                  <a:srgbClr val="A9B7C6"/>
                </a:solidFill>
                <a:effectLst/>
                <a:latin typeface="JetBrains Mono"/>
              </a:rPr>
            </a:br>
            <a:r>
              <a:rPr kumimoji="0" lang="en-US" altLang="en-US" sz="1200" b="0" i="0" u="none" strike="noStrike" cap="none" normalizeH="0" baseline="0" dirty="0">
                <a:ln>
                  <a:noFill/>
                </a:ln>
                <a:solidFill>
                  <a:srgbClr val="A9B7C6"/>
                </a:solidFill>
                <a:effectLst/>
                <a:latin typeface="JetBrains Mono"/>
              </a:rPr>
              <a:t>    </a:t>
            </a:r>
            <a:r>
              <a:rPr kumimoji="0" lang="en-US" altLang="en-US" sz="1200" b="0" i="0" u="none" strike="noStrike" cap="none" normalizeH="0" baseline="0" dirty="0">
                <a:ln>
                  <a:noFill/>
                </a:ln>
                <a:solidFill>
                  <a:srgbClr val="808080"/>
                </a:solidFill>
                <a:effectLst/>
                <a:latin typeface="JetBrains Mono"/>
              </a:rPr>
              <a:t># use if want in GRAY scale </a:t>
            </a:r>
            <a:br>
              <a:rPr kumimoji="0" lang="en-US" altLang="en-US" sz="1200" b="0" i="0"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808080"/>
                </a:solidFill>
                <a:effectLst/>
                <a:latin typeface="JetBrains Mono"/>
              </a:rPr>
              <a:t>    </a:t>
            </a:r>
            <a:r>
              <a:rPr kumimoji="0" lang="en-US" altLang="en-US" sz="1200" b="0" i="0" u="none" strike="noStrike" cap="none" normalizeH="0" baseline="0" dirty="0">
                <a:ln>
                  <a:noFill/>
                </a:ln>
                <a:solidFill>
                  <a:srgbClr val="A9B7C6"/>
                </a:solidFill>
                <a:effectLst/>
                <a:latin typeface="JetBrains Mono"/>
              </a:rPr>
              <a:t>gray = cv2.cvtColor(</a:t>
            </a:r>
            <a:r>
              <a:rPr kumimoji="0" lang="en-US" altLang="en-US" sz="1200" b="0" i="0" u="none" strike="noStrike" cap="none" normalizeH="0" baseline="0" dirty="0" err="1">
                <a:ln>
                  <a:noFill/>
                </a:ln>
                <a:solidFill>
                  <a:srgbClr val="A9B7C6"/>
                </a:solidFill>
                <a:effectLst/>
                <a:latin typeface="JetBrains Mono"/>
              </a:rPr>
              <a:t>img</a:t>
            </a:r>
            <a:r>
              <a:rPr kumimoji="0" lang="en-US" altLang="en-US" sz="1200" b="0" i="0" u="none" strike="noStrike" cap="none" normalizeH="0" baseline="0" dirty="0">
                <a:ln>
                  <a:noFill/>
                </a:ln>
                <a:solidFill>
                  <a:srgbClr val="CC7832"/>
                </a:solidFill>
                <a:effectLst/>
                <a:latin typeface="JetBrains Mono"/>
              </a:rPr>
              <a:t>, </a:t>
            </a:r>
            <a:r>
              <a:rPr kumimoji="0" lang="en-US" altLang="en-US" sz="1200" b="0" i="0" u="none" strike="noStrike" cap="none" normalizeH="0" baseline="0" dirty="0">
                <a:ln>
                  <a:noFill/>
                </a:ln>
                <a:solidFill>
                  <a:srgbClr val="A9B7C6"/>
                </a:solidFill>
                <a:effectLst/>
                <a:latin typeface="JetBrains Mono"/>
              </a:rPr>
              <a:t>cv2.COLOR_BGR2GRAY)</a:t>
            </a:r>
            <a:br>
              <a:rPr kumimoji="0" lang="en-US" altLang="en-US" sz="1200" b="0" i="0" u="none" strike="noStrike" cap="none" normalizeH="0" baseline="0" dirty="0">
                <a:ln>
                  <a:noFill/>
                </a:ln>
                <a:solidFill>
                  <a:srgbClr val="A9B7C6"/>
                </a:solidFill>
                <a:effectLst/>
                <a:latin typeface="JetBrains Mono"/>
              </a:rPr>
            </a:br>
            <a:r>
              <a:rPr kumimoji="0" lang="en-US" altLang="en-US" sz="1200" b="0" i="0" u="none" strike="noStrike" cap="none" normalizeH="0" baseline="0" dirty="0">
                <a:ln>
                  <a:noFill/>
                </a:ln>
                <a:solidFill>
                  <a:srgbClr val="A9B7C6"/>
                </a:solidFill>
                <a:effectLst/>
                <a:latin typeface="JetBrains Mono"/>
              </a:rPr>
              <a:t>    </a:t>
            </a:r>
            <a:r>
              <a:rPr kumimoji="0" lang="en-US" altLang="en-US" sz="1200" b="0" i="0" u="none" strike="noStrike" cap="none" normalizeH="0" baseline="0" dirty="0">
                <a:ln>
                  <a:noFill/>
                </a:ln>
                <a:solidFill>
                  <a:srgbClr val="808080"/>
                </a:solidFill>
                <a:effectLst/>
                <a:latin typeface="JetBrains Mono"/>
              </a:rPr>
              <a:t># </a:t>
            </a:r>
            <a:r>
              <a:rPr kumimoji="0" lang="en-US" altLang="en-US" sz="1200" b="0" i="0" u="none" strike="noStrike" cap="none" normalizeH="0" baseline="0" dirty="0" err="1">
                <a:ln>
                  <a:noFill/>
                </a:ln>
                <a:solidFill>
                  <a:srgbClr val="808080"/>
                </a:solidFill>
                <a:effectLst/>
                <a:latin typeface="JetBrains Mono"/>
              </a:rPr>
              <a:t>hsv</a:t>
            </a:r>
            <a:r>
              <a:rPr kumimoji="0" lang="en-US" altLang="en-US" sz="1200" b="0" i="0" u="none" strike="noStrike" cap="none" normalizeH="0" baseline="0" dirty="0">
                <a:ln>
                  <a:noFill/>
                </a:ln>
                <a:solidFill>
                  <a:srgbClr val="808080"/>
                </a:solidFill>
                <a:effectLst/>
                <a:latin typeface="JetBrains Mono"/>
              </a:rPr>
              <a:t> =cv2.cvtColor(img,cv2.COLOR_BGR2HSV_FULL)</a:t>
            </a:r>
            <a:br>
              <a:rPr kumimoji="0" lang="en-US" altLang="en-US" sz="1200" b="0" i="0"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808080"/>
                </a:solidFill>
                <a:effectLst/>
                <a:latin typeface="JetBrains Mono"/>
              </a:rPr>
              <a:t>    # edges = cv2.Canny(gray,100,200)</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808080"/>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000"/>
                </a:solidFill>
                <a:effectLst/>
                <a:latin typeface="JetBrains Mono"/>
              </a:rPr>
              <a:t>    #ADAPTIVE THRESHOLDING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FF0000"/>
                </a:solidFill>
                <a:latin typeface="JetBrains Mono"/>
              </a:rPr>
              <a:t>-----------------------------------------------------------------------------------------------------------------------------------------------------------</a:t>
            </a:r>
            <a:br>
              <a:rPr kumimoji="0" lang="en-US" altLang="en-US" sz="1200" b="0" i="0" u="none" strike="noStrike" cap="none" normalizeH="0" baseline="0" dirty="0">
                <a:ln>
                  <a:noFill/>
                </a:ln>
                <a:solidFill>
                  <a:srgbClr val="FF0000"/>
                </a:solidFill>
                <a:effectLst/>
                <a:latin typeface="JetBrains Mono"/>
              </a:rPr>
            </a:br>
            <a:r>
              <a:rPr kumimoji="0" lang="en-US" altLang="en-US" sz="1200" b="0" i="0" u="none" strike="noStrike" cap="none" normalizeH="0" baseline="0" dirty="0">
                <a:ln>
                  <a:noFill/>
                </a:ln>
                <a:solidFill>
                  <a:srgbClr val="808080"/>
                </a:solidFill>
                <a:effectLst/>
                <a:latin typeface="JetBrains Mono"/>
              </a:rPr>
              <a:t>    </a:t>
            </a:r>
            <a:r>
              <a:rPr kumimoji="0" lang="en-US" altLang="en-US" sz="1200" b="0" i="0" u="none" strike="noStrike" cap="none" normalizeH="0" baseline="0" dirty="0">
                <a:ln>
                  <a:noFill/>
                </a:ln>
                <a:solidFill>
                  <a:srgbClr val="FFFF00"/>
                </a:solidFill>
                <a:effectLst/>
                <a:latin typeface="JetBrains Mono"/>
              </a:rPr>
              <a:t>thresh = cv2.adaptiveThreshold(gray, 255, cv2.ADAPTIVE_THRESH_GAUSSIAN_C, cv2.THRESH_BINARY_INV, 21, 4)</a:t>
            </a:r>
            <a:br>
              <a:rPr kumimoji="0" lang="en-US" altLang="en-US" sz="1200" b="0" i="0" u="none" strike="noStrike" cap="none" normalizeH="0" baseline="0" dirty="0">
                <a:ln>
                  <a:noFill/>
                </a:ln>
                <a:solidFill>
                  <a:srgbClr val="FFFF00"/>
                </a:solidFill>
                <a:effectLst/>
                <a:latin typeface="JetBrains Mono"/>
              </a:rPr>
            </a:br>
            <a:r>
              <a:rPr kumimoji="0" lang="en-US" altLang="en-US" sz="1200" b="0" i="0" u="none" strike="noStrike" cap="none" normalizeH="0" baseline="0" dirty="0">
                <a:ln>
                  <a:noFill/>
                </a:ln>
                <a:solidFill>
                  <a:srgbClr val="FFFF00"/>
                </a:solidFill>
                <a:effectLst/>
                <a:latin typeface="JetBrains Mono"/>
              </a:rPr>
              <a:t>    ret, res = cv2.threshold(thresh, 10, 255, cv2.THRESH_BINARY_INV + cv2.THRESH_OTSU)</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FF0000"/>
                </a:solidFill>
                <a:latin typeface="JetBrains Mono"/>
              </a:rPr>
              <a:t>-------------------------------------------------------------------------------------------------------------------------------------------------------------</a:t>
            </a:r>
            <a:endParaRPr kumimoji="0" lang="en-US" altLang="en-US" sz="1200" b="0" i="0" u="none" strike="noStrike" cap="none" normalizeH="0" baseline="0" dirty="0">
              <a:ln>
                <a:noFill/>
              </a:ln>
              <a:solidFill>
                <a:srgbClr val="FF0000"/>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A9B7C6"/>
                </a:solidFill>
                <a:effectLst/>
                <a:latin typeface="JetBrains Mono"/>
              </a:rPr>
            </a:br>
            <a:r>
              <a:rPr kumimoji="0" lang="en-US" altLang="en-US" sz="1200" b="0" i="0" u="none" strike="noStrike" cap="none" normalizeH="0" baseline="0" dirty="0">
                <a:ln>
                  <a:noFill/>
                </a:ln>
                <a:solidFill>
                  <a:srgbClr val="A9B7C6"/>
                </a:solidFill>
                <a:effectLst/>
                <a:latin typeface="JetBrains Mono"/>
              </a:rPr>
              <a:t>    cv2.imshow(</a:t>
            </a:r>
            <a:r>
              <a:rPr kumimoji="0" lang="en-US" altLang="en-US" sz="1200" b="0" i="0" u="none" strike="noStrike" cap="none" normalizeH="0" baseline="0" dirty="0">
                <a:ln>
                  <a:noFill/>
                </a:ln>
                <a:solidFill>
                  <a:srgbClr val="6A8759"/>
                </a:solidFill>
                <a:effectLst/>
                <a:latin typeface="JetBrains Mono"/>
              </a:rPr>
              <a:t>"Video"</a:t>
            </a:r>
            <a:r>
              <a:rPr kumimoji="0" lang="en-US" altLang="en-US" sz="1200" b="0" i="0" u="none" strike="noStrike" cap="none" normalizeH="0" baseline="0" dirty="0">
                <a:ln>
                  <a:noFill/>
                </a:ln>
                <a:solidFill>
                  <a:srgbClr val="CC7832"/>
                </a:solidFill>
                <a:effectLst/>
                <a:latin typeface="JetBrains Mono"/>
              </a:rPr>
              <a:t>, </a:t>
            </a:r>
            <a:r>
              <a:rPr kumimoji="0" lang="en-US" altLang="en-US" sz="1200" b="0" i="0" u="none" strike="noStrike" cap="none" normalizeH="0" baseline="0" dirty="0">
                <a:ln>
                  <a:noFill/>
                </a:ln>
                <a:solidFill>
                  <a:srgbClr val="A9B7C6"/>
                </a:solidFill>
                <a:effectLst/>
                <a:latin typeface="JetBrains Mono"/>
              </a:rPr>
              <a:t>res)  </a:t>
            </a:r>
            <a:r>
              <a:rPr kumimoji="0" lang="en-US" altLang="en-US" sz="1200" b="0" i="0" u="none" strike="noStrike" cap="none" normalizeH="0" baseline="0" dirty="0">
                <a:ln>
                  <a:noFill/>
                </a:ln>
                <a:solidFill>
                  <a:srgbClr val="808080"/>
                </a:solidFill>
                <a:effectLst/>
                <a:latin typeface="JetBrains Mono"/>
              </a:rPr>
              <a:t># use gray here then</a:t>
            </a:r>
            <a:br>
              <a:rPr kumimoji="0" lang="en-US" altLang="en-US" sz="1200" b="0" i="0" u="none" strike="noStrike" cap="none" normalizeH="0" baseline="0" dirty="0">
                <a:ln>
                  <a:noFill/>
                </a:ln>
                <a:solidFill>
                  <a:srgbClr val="808080"/>
                </a:solidFill>
                <a:effectLst/>
                <a:latin typeface="JetBrains Mono"/>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7866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9F6BEC-1DE1-4A4C-A0B8-35F993CB87C9}"/>
              </a:ext>
            </a:extLst>
          </p:cNvPr>
          <p:cNvSpPr>
            <a:spLocks noGrp="1"/>
          </p:cNvSpPr>
          <p:nvPr>
            <p:ph type="title"/>
          </p:nvPr>
        </p:nvSpPr>
        <p:spPr/>
        <p:txBody>
          <a:bodyPr>
            <a:normAutofit/>
          </a:bodyPr>
          <a:lstStyle/>
          <a:p>
            <a:r>
              <a:rPr lang="en-IN" b="1" dirty="0">
                <a:latin typeface="Times New Roman" panose="02020603050405020304" pitchFamily="18" charset="0"/>
                <a:ea typeface="Tahoma" panose="020B0604030504040204" pitchFamily="34"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1A9BBB41-73BE-4CFA-82AD-BE410E76AB07}"/>
              </a:ext>
            </a:extLst>
          </p:cNvPr>
          <p:cNvSpPr txBox="1"/>
          <p:nvPr/>
        </p:nvSpPr>
        <p:spPr>
          <a:xfrm>
            <a:off x="693964" y="1836963"/>
            <a:ext cx="7796893" cy="418828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IN" dirty="0">
              <a:solidFill>
                <a:prstClr val="black">
                  <a:lumMod val="75000"/>
                  <a:lumOff val="25000"/>
                </a:prstClr>
              </a:solidFill>
              <a:latin typeface="Ubuntu Mono" panose="020B0509030602030204" pitchFamily="49" charset="0"/>
              <a:cs typeface="Segoe UI" panose="020B0502040204020203" pitchFamily="34" charset="0"/>
            </a:endParaRPr>
          </a:p>
        </p:txBody>
      </p:sp>
      <p:sp>
        <p:nvSpPr>
          <p:cNvPr id="12" name="TextBox 11">
            <a:extLst>
              <a:ext uri="{FF2B5EF4-FFF2-40B4-BE49-F238E27FC236}">
                <a16:creationId xmlns:a16="http://schemas.microsoft.com/office/drawing/2014/main" id="{C690F575-0D49-42BC-9B63-5F3B996999D8}"/>
              </a:ext>
            </a:extLst>
          </p:cNvPr>
          <p:cNvSpPr txBox="1"/>
          <p:nvPr/>
        </p:nvSpPr>
        <p:spPr>
          <a:xfrm>
            <a:off x="768096" y="2413337"/>
            <a:ext cx="10945368" cy="3046988"/>
          </a:xfrm>
          <a:prstGeom prst="rect">
            <a:avLst/>
          </a:prstGeom>
          <a:noFill/>
        </p:spPr>
        <p:txBody>
          <a:bodyPr wrap="square" rtlCol="0">
            <a:spAutoFit/>
          </a:bodyPr>
          <a:lstStyle/>
          <a:p>
            <a:pPr lvl="0"/>
            <a:r>
              <a:rPr lang="en-US" sz="2400" dirty="0">
                <a:latin typeface="Times New Roman" panose="02020603050405020304" pitchFamily="18" charset="0"/>
                <a:cs typeface="Times New Roman" panose="02020603050405020304" pitchFamily="18" charset="0"/>
              </a:rPr>
              <a:t>Sign language is an alternative method used by people who are unable to communicate with others by speech. Alternatively, it may involve uncovered hand interaction with the camera, using computer vision techniques to identify the gesture. Hand gesture recognition addresses a fault in interaction systems. Controlling things by hand is more natural, easier, more flexible and cheaper, and there is no need to fix problems caused by hardware devices, since none is required.</a:t>
            </a:r>
          </a:p>
          <a:p>
            <a:pPr lvl="0"/>
            <a:endParaRPr lang="en-US" sz="2400" dirty="0">
              <a:latin typeface="Ubuntu Mono" panose="020B0509030602030204" pitchFamily="49" charset="0"/>
            </a:endParaRPr>
          </a:p>
          <a:p>
            <a:endParaRPr lang="en-IN" sz="2400" dirty="0">
              <a:latin typeface="Ubuntu Mono" panose="020B0509030602030204" pitchFamily="49" charset="0"/>
            </a:endParaRPr>
          </a:p>
        </p:txBody>
      </p:sp>
      <p:pic>
        <p:nvPicPr>
          <p:cNvPr id="6" name="Picture 2">
            <a:extLst>
              <a:ext uri="{FF2B5EF4-FFF2-40B4-BE49-F238E27FC236}">
                <a16:creationId xmlns:a16="http://schemas.microsoft.com/office/drawing/2014/main" id="{1F3863D7-F276-478B-B8A9-803973C43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1537B6F-AEC8-4DD4-AB48-9C3602F6EC58}"/>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1</a:t>
            </a:r>
            <a:r>
              <a:rPr lang="en-IN" sz="1600" dirty="0">
                <a:latin typeface="Ubuntu Mono" panose="020B0509030602030204" pitchFamily="49" charset="0"/>
              </a:rPr>
              <a:t>4</a:t>
            </a:r>
            <a:endParaRPr lang="en-IN" sz="1600" dirty="0"/>
          </a:p>
        </p:txBody>
      </p:sp>
    </p:spTree>
    <p:extLst>
      <p:ext uri="{BB962C8B-B14F-4D97-AF65-F5344CB8AC3E}">
        <p14:creationId xmlns:p14="http://schemas.microsoft.com/office/powerpoint/2010/main" val="338730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482C-640B-44E4-A40B-B643FE675D1C}"/>
              </a:ext>
            </a:extLst>
          </p:cNvPr>
          <p:cNvSpPr>
            <a:spLocks noGrp="1"/>
          </p:cNvSpPr>
          <p:nvPr>
            <p:ph type="title"/>
          </p:nvPr>
        </p:nvSpPr>
        <p:spPr>
          <a:xfrm>
            <a:off x="913795" y="609600"/>
            <a:ext cx="5978072" cy="970450"/>
          </a:xfrm>
        </p:spPr>
        <p:txBody>
          <a:bodyPr>
            <a:normAutofit/>
          </a:bodyPr>
          <a:lstStyle/>
          <a:p>
            <a:r>
              <a:rPr lang="en-IN" dirty="0"/>
              <a:t>REFERENCES</a:t>
            </a:r>
          </a:p>
        </p:txBody>
      </p:sp>
      <p:sp>
        <p:nvSpPr>
          <p:cNvPr id="3" name="Content Placeholder 2">
            <a:extLst>
              <a:ext uri="{FF2B5EF4-FFF2-40B4-BE49-F238E27FC236}">
                <a16:creationId xmlns:a16="http://schemas.microsoft.com/office/drawing/2014/main" id="{3F0D38FB-0450-4D85-BC7A-8FC92A16BF5D}"/>
              </a:ext>
            </a:extLst>
          </p:cNvPr>
          <p:cNvSpPr>
            <a:spLocks noGrp="1"/>
          </p:cNvSpPr>
          <p:nvPr>
            <p:ph idx="1"/>
          </p:nvPr>
        </p:nvSpPr>
        <p:spPr>
          <a:xfrm>
            <a:off x="913795" y="1828800"/>
            <a:ext cx="5978072" cy="4496586"/>
          </a:xfrm>
        </p:spPr>
        <p:txBody>
          <a:bodyPr anchor="ctr">
            <a:normAutofit/>
          </a:bodyPr>
          <a:lstStyle/>
          <a:p>
            <a:pPr>
              <a:lnSpc>
                <a:spcPct val="90000"/>
              </a:lnSpc>
              <a:buClr>
                <a:srgbClr val="CFCB8B"/>
              </a:buClr>
            </a:pPr>
            <a:r>
              <a:rPr lang="en-IN" sz="1400" dirty="0"/>
              <a:t>[1]. S. C. Agrawal, A. S. Jalal, and C. Bhatnagar. Recognition of </a:t>
            </a:r>
            <a:r>
              <a:rPr lang="en-IN" sz="1400" dirty="0" err="1"/>
              <a:t>indian</a:t>
            </a:r>
            <a:r>
              <a:rPr lang="en-IN" sz="1400" dirty="0"/>
              <a:t> sign language using feature fusion. In 2012 4th International Conference on Intelligent Human Computer Interaction (IHCI), pages 1–5, 2012. </a:t>
            </a:r>
          </a:p>
          <a:p>
            <a:pPr>
              <a:lnSpc>
                <a:spcPct val="90000"/>
              </a:lnSpc>
              <a:buClr>
                <a:srgbClr val="CFCB8B"/>
              </a:buClr>
            </a:pPr>
            <a:r>
              <a:rPr lang="en-IN" sz="1400" dirty="0"/>
              <a:t>[2]. Herbert Bay, </a:t>
            </a:r>
            <a:r>
              <a:rPr lang="en-IN" sz="1400" dirty="0" err="1"/>
              <a:t>TinneTuytelaars</a:t>
            </a:r>
            <a:r>
              <a:rPr lang="en-IN" sz="1400" dirty="0"/>
              <a:t>, and Luc Van Gool. Surf: Speeded up robust features. In </a:t>
            </a:r>
            <a:r>
              <a:rPr lang="en-IN" sz="1400" dirty="0" err="1"/>
              <a:t>AleˇsLeonardis</a:t>
            </a:r>
            <a:r>
              <a:rPr lang="en-IN" sz="1400" dirty="0"/>
              <a:t>, Horst Bischof, and Axel </a:t>
            </a:r>
            <a:r>
              <a:rPr lang="en-IN" sz="1400" dirty="0" err="1"/>
              <a:t>Pinz</a:t>
            </a:r>
            <a:r>
              <a:rPr lang="en-IN" sz="1400" dirty="0"/>
              <a:t>, editors, Computer Vision – ECCV 2006, pages 404–417, Berlin, Heidelberg, 2006. Springer Berlin Heidelberg. </a:t>
            </a:r>
          </a:p>
          <a:p>
            <a:pPr>
              <a:lnSpc>
                <a:spcPct val="90000"/>
              </a:lnSpc>
              <a:buClr>
                <a:srgbClr val="CFCB8B"/>
              </a:buClr>
            </a:pPr>
            <a:r>
              <a:rPr lang="en-IN" sz="1400" dirty="0"/>
              <a:t>[3]. J. Canny. A computational approach to edge detection. IEEE Transactions on Pattern Analysis and Machine Intelligence, PAMI8(6):679–698, 1986. </a:t>
            </a:r>
          </a:p>
          <a:p>
            <a:pPr>
              <a:lnSpc>
                <a:spcPct val="90000"/>
              </a:lnSpc>
              <a:buClr>
                <a:srgbClr val="CFCB8B"/>
              </a:buClr>
            </a:pPr>
            <a:r>
              <a:rPr lang="en-IN" sz="1400" dirty="0"/>
              <a:t>[4]. K. Dixit and A. S. Jalal. Automatic </a:t>
            </a:r>
            <a:r>
              <a:rPr lang="en-IN" sz="1400" dirty="0" err="1"/>
              <a:t>indian</a:t>
            </a:r>
            <a:r>
              <a:rPr lang="en-IN" sz="1400" dirty="0"/>
              <a:t> sign language recognition system. In 2013 3rd IEEE International Advance Computing Conference (IACC), pages 883–887, 2013. </a:t>
            </a:r>
          </a:p>
          <a:p>
            <a:pPr>
              <a:lnSpc>
                <a:spcPct val="90000"/>
              </a:lnSpc>
              <a:buClr>
                <a:srgbClr val="CFCB8B"/>
              </a:buClr>
            </a:pPr>
            <a:r>
              <a:rPr lang="en-IN" sz="1400" dirty="0"/>
              <a:t>[5]. B. Gupta, P. Shukla, and A. Mittal. K-nearest correlated </a:t>
            </a:r>
            <a:r>
              <a:rPr lang="en-IN" sz="1400" dirty="0" err="1"/>
              <a:t>neighbor</a:t>
            </a:r>
            <a:r>
              <a:rPr lang="en-IN" sz="1400" dirty="0"/>
              <a:t> classification for Indian sign language gesture recognition using feature fusion. In 2016 International Conference on Computer Communication and Informatics (ICCCI), pages 1–5, 2016.</a:t>
            </a:r>
          </a:p>
        </p:txBody>
      </p:sp>
      <p:pic>
        <p:nvPicPr>
          <p:cNvPr id="5" name="Picture 4" descr="Red drawing pins on a map">
            <a:extLst>
              <a:ext uri="{FF2B5EF4-FFF2-40B4-BE49-F238E27FC236}">
                <a16:creationId xmlns:a16="http://schemas.microsoft.com/office/drawing/2014/main" id="{0E7CA6D5-E64D-4B9E-90D4-3AFB606CEF5A}"/>
              </a:ext>
            </a:extLst>
          </p:cNvPr>
          <p:cNvPicPr>
            <a:picLocks noChangeAspect="1"/>
          </p:cNvPicPr>
          <p:nvPr/>
        </p:nvPicPr>
        <p:blipFill rotWithShape="1">
          <a:blip r:embed="rId2"/>
          <a:srcRect l="21087" r="28917"/>
          <a:stretch/>
        </p:blipFill>
        <p:spPr>
          <a:xfrm>
            <a:off x="7620351" y="10"/>
            <a:ext cx="4571649" cy="6857990"/>
          </a:xfrm>
          <a:prstGeom prst="rect">
            <a:avLst/>
          </a:prstGeom>
        </p:spPr>
      </p:pic>
    </p:spTree>
    <p:extLst>
      <p:ext uri="{BB962C8B-B14F-4D97-AF65-F5344CB8AC3E}">
        <p14:creationId xmlns:p14="http://schemas.microsoft.com/office/powerpoint/2010/main" val="1494201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D38FB-0450-4D85-BC7A-8FC92A16BF5D}"/>
              </a:ext>
            </a:extLst>
          </p:cNvPr>
          <p:cNvSpPr>
            <a:spLocks noGrp="1"/>
          </p:cNvSpPr>
          <p:nvPr>
            <p:ph idx="1"/>
          </p:nvPr>
        </p:nvSpPr>
        <p:spPr>
          <a:xfrm>
            <a:off x="913795" y="405354"/>
            <a:ext cx="5978072" cy="5948312"/>
          </a:xfrm>
        </p:spPr>
        <p:txBody>
          <a:bodyPr anchor="ctr">
            <a:normAutofit/>
          </a:bodyPr>
          <a:lstStyle/>
          <a:p>
            <a:pPr>
              <a:lnSpc>
                <a:spcPct val="90000"/>
              </a:lnSpc>
              <a:buClr>
                <a:srgbClr val="CFCB8B"/>
              </a:buClr>
            </a:pPr>
            <a:r>
              <a:rPr lang="en-IN" sz="1400" dirty="0"/>
              <a:t> [6]. Yu-Gang Jiang, Jun Yang, Chong-Wah Ngo, and Alexander Hauptmann. Representations of </a:t>
            </a:r>
            <a:r>
              <a:rPr lang="en-IN" sz="1400" dirty="0" err="1"/>
              <a:t>keypoint</a:t>
            </a:r>
            <a:r>
              <a:rPr lang="en-IN" sz="1400" dirty="0"/>
              <a:t>-based semantic concept detection: A comprehensive study. Multimedia, IEEE Transactions on, 12:42 – 53, 02 2010</a:t>
            </a:r>
          </a:p>
          <a:p>
            <a:pPr>
              <a:lnSpc>
                <a:spcPct val="90000"/>
              </a:lnSpc>
              <a:buClr>
                <a:srgbClr val="CFCB8B"/>
              </a:buClr>
            </a:pPr>
            <a:r>
              <a:rPr lang="en-IN" sz="1400" dirty="0"/>
              <a:t>[7] </a:t>
            </a:r>
            <a:r>
              <a:rPr lang="en-IN" sz="1400" dirty="0" err="1"/>
              <a:t>Kapur</a:t>
            </a:r>
            <a:r>
              <a:rPr lang="en-IN" sz="1400" dirty="0"/>
              <a:t>, R.: The Types of Communication. MIJ. 6, (2020). </a:t>
            </a:r>
          </a:p>
          <a:p>
            <a:pPr>
              <a:lnSpc>
                <a:spcPct val="90000"/>
              </a:lnSpc>
              <a:buClr>
                <a:srgbClr val="CFCB8B"/>
              </a:buClr>
            </a:pPr>
            <a:r>
              <a:rPr lang="en-IN" sz="1400" dirty="0"/>
              <a:t>[8] </a:t>
            </a:r>
            <a:r>
              <a:rPr lang="en-IN" sz="1400" dirty="0" err="1"/>
              <a:t>Suharjito</a:t>
            </a:r>
            <a:r>
              <a:rPr lang="en-IN" sz="1400" dirty="0"/>
              <a:t>, Anderson, R., </a:t>
            </a:r>
            <a:r>
              <a:rPr lang="en-IN" sz="1400" dirty="0" err="1"/>
              <a:t>Wiryana</a:t>
            </a:r>
            <a:r>
              <a:rPr lang="en-IN" sz="1400" dirty="0"/>
              <a:t>, F., </a:t>
            </a:r>
            <a:r>
              <a:rPr lang="en-IN" sz="1400" dirty="0" err="1"/>
              <a:t>Ariesta</a:t>
            </a:r>
            <a:r>
              <a:rPr lang="en-IN" sz="1400" dirty="0"/>
              <a:t>, M.C., Kusuma, G.P.: Sign Language Recognition Application Systems for Deaf-Mute People: A Review Based on </a:t>
            </a:r>
            <a:r>
              <a:rPr lang="en-IN" sz="1400" dirty="0" err="1"/>
              <a:t>InputProcess</a:t>
            </a:r>
            <a:r>
              <a:rPr lang="en-IN" sz="1400" dirty="0"/>
              <a:t>-Output. Procedia </a:t>
            </a:r>
            <a:r>
              <a:rPr lang="en-IN" sz="1400" dirty="0" err="1"/>
              <a:t>Comput</a:t>
            </a:r>
            <a:r>
              <a:rPr lang="en-IN" sz="1400" dirty="0"/>
              <a:t>. Sci. 116, 441–448 (2017). </a:t>
            </a:r>
          </a:p>
          <a:p>
            <a:pPr>
              <a:lnSpc>
                <a:spcPct val="90000"/>
              </a:lnSpc>
              <a:buClr>
                <a:srgbClr val="CFCB8B"/>
              </a:buClr>
            </a:pPr>
            <a:r>
              <a:rPr lang="en-IN" sz="1400" dirty="0"/>
              <a:t>[9] </a:t>
            </a:r>
            <a:r>
              <a:rPr lang="en-IN" sz="1400" dirty="0" err="1"/>
              <a:t>Starner</a:t>
            </a:r>
            <a:r>
              <a:rPr lang="en-IN" sz="1400" dirty="0"/>
              <a:t>, T., Pentland, A. (1997). Real-time American Sign Language recognition from video using hidden </a:t>
            </a:r>
            <a:r>
              <a:rPr lang="en-IN" sz="1400" dirty="0" err="1"/>
              <a:t>markov</a:t>
            </a:r>
            <a:r>
              <a:rPr lang="en-IN" sz="1400" dirty="0"/>
              <a:t> models. In Motion-Based Recognition (pp. 227-243). Springer, Dordrecht.</a:t>
            </a:r>
          </a:p>
          <a:p>
            <a:pPr>
              <a:lnSpc>
                <a:spcPct val="90000"/>
              </a:lnSpc>
              <a:buClr>
                <a:srgbClr val="CFCB8B"/>
              </a:buClr>
            </a:pPr>
            <a:r>
              <a:rPr lang="en-IN" sz="1400" dirty="0"/>
              <a:t>[10] Singha, J., Das, K. (2013). Indian sign language recognition using eigen value weighted </a:t>
            </a:r>
            <a:r>
              <a:rPr lang="en-IN" sz="1400" dirty="0" err="1"/>
              <a:t>euclidean</a:t>
            </a:r>
            <a:r>
              <a:rPr lang="en-IN" sz="1400" dirty="0"/>
              <a:t> distance based classification technique. </a:t>
            </a:r>
            <a:r>
              <a:rPr lang="en-IN" sz="1400" dirty="0" err="1"/>
              <a:t>arXiv</a:t>
            </a:r>
            <a:r>
              <a:rPr lang="en-IN" sz="1400" dirty="0"/>
              <a:t> preprint arXiv:1303.0634.</a:t>
            </a:r>
          </a:p>
          <a:p>
            <a:pPr>
              <a:lnSpc>
                <a:spcPct val="90000"/>
              </a:lnSpc>
              <a:buClr>
                <a:srgbClr val="CFCB8B"/>
              </a:buClr>
            </a:pPr>
            <a:r>
              <a:rPr lang="en-IN" sz="1400" dirty="0"/>
              <a:t>[11]. Yu-Gang Jiang, Jun Yang, Chong-Wah Ngo, and Alexander Hauptmann. Representations of </a:t>
            </a:r>
            <a:r>
              <a:rPr lang="en-IN" sz="1400" dirty="0" err="1"/>
              <a:t>keypoint</a:t>
            </a:r>
            <a:r>
              <a:rPr lang="en-IN" sz="1400" dirty="0"/>
              <a:t>-based semantic concept detection: A comprehensive study. Multimedia, IEEE Transactions on, 12:42 – 53, 02 2010. </a:t>
            </a:r>
          </a:p>
          <a:p>
            <a:pPr>
              <a:lnSpc>
                <a:spcPct val="90000"/>
              </a:lnSpc>
              <a:buClr>
                <a:srgbClr val="CFCB8B"/>
              </a:buClr>
            </a:pPr>
            <a:r>
              <a:rPr lang="en-IN" sz="1400" dirty="0"/>
              <a:t>[12]. David G. Lowe. Distinctive image features from scale-invariant </a:t>
            </a:r>
            <a:r>
              <a:rPr lang="en-IN" sz="1400" dirty="0" err="1"/>
              <a:t>keypoints</a:t>
            </a:r>
            <a:r>
              <a:rPr lang="en-IN" sz="1400" dirty="0"/>
              <a:t>. Int. J. </a:t>
            </a:r>
            <a:r>
              <a:rPr lang="en-IN" sz="1400" dirty="0" err="1"/>
              <a:t>Comput</a:t>
            </a:r>
            <a:r>
              <a:rPr lang="en-IN" sz="1400" dirty="0"/>
              <a:t>. Vision, 60(2):91–110, November 2004</a:t>
            </a:r>
            <a:endParaRPr lang="en-IN" sz="1600" dirty="0"/>
          </a:p>
        </p:txBody>
      </p:sp>
      <p:pic>
        <p:nvPicPr>
          <p:cNvPr id="5" name="Picture 4" descr="Red drawing pins on a map">
            <a:extLst>
              <a:ext uri="{FF2B5EF4-FFF2-40B4-BE49-F238E27FC236}">
                <a16:creationId xmlns:a16="http://schemas.microsoft.com/office/drawing/2014/main" id="{0E7CA6D5-E64D-4B9E-90D4-3AFB606CEF5A}"/>
              </a:ext>
            </a:extLst>
          </p:cNvPr>
          <p:cNvPicPr>
            <a:picLocks noChangeAspect="1"/>
          </p:cNvPicPr>
          <p:nvPr/>
        </p:nvPicPr>
        <p:blipFill rotWithShape="1">
          <a:blip r:embed="rId3"/>
          <a:srcRect l="21087" r="28917"/>
          <a:stretch/>
        </p:blipFill>
        <p:spPr>
          <a:xfrm>
            <a:off x="7620351" y="10"/>
            <a:ext cx="4571649" cy="6857990"/>
          </a:xfrm>
          <a:prstGeom prst="rect">
            <a:avLst/>
          </a:prstGeom>
        </p:spPr>
      </p:pic>
    </p:spTree>
    <p:extLst>
      <p:ext uri="{BB962C8B-B14F-4D97-AF65-F5344CB8AC3E}">
        <p14:creationId xmlns:p14="http://schemas.microsoft.com/office/powerpoint/2010/main" val="2165387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BF8AE-94D6-49FB-8543-5719357888E4}"/>
              </a:ext>
            </a:extLst>
          </p:cNvPr>
          <p:cNvSpPr>
            <a:spLocks noGrp="1"/>
          </p:cNvSpPr>
          <p:nvPr>
            <p:ph type="ctrTitle"/>
          </p:nvPr>
        </p:nvSpPr>
        <p:spPr>
          <a:xfrm>
            <a:off x="799164" y="1197428"/>
            <a:ext cx="5955127" cy="4463144"/>
          </a:xfrm>
        </p:spPr>
        <p:txBody>
          <a:bodyPr anchor="ctr">
            <a:normAutofit/>
          </a:bodyPr>
          <a:lstStyle/>
          <a:p>
            <a:r>
              <a:rPr lang="en-IN" sz="4800"/>
              <a:t>THANK YOU</a:t>
            </a:r>
          </a:p>
        </p:txBody>
      </p:sp>
      <p:sp>
        <p:nvSpPr>
          <p:cNvPr id="9" name="Rectangle 8">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3215640"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E118816-C01D-462E-B0B0-777C21EF6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accent1">
              <a:alpha val="9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18050430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B096-0FC6-45B0-998C-B7E0BA770693}"/>
              </a:ext>
            </a:extLst>
          </p:cNvPr>
          <p:cNvSpPr>
            <a:spLocks noGrp="1"/>
          </p:cNvSpPr>
          <p:nvPr>
            <p:ph type="title"/>
          </p:nvPr>
        </p:nvSpPr>
        <p:spPr>
          <a:xfrm>
            <a:off x="633743" y="609599"/>
            <a:ext cx="3413156" cy="5273675"/>
          </a:xfrm>
        </p:spPr>
        <p:txBody>
          <a:bodyPr>
            <a:normAutofit/>
          </a:bodyPr>
          <a:lstStyle/>
          <a:p>
            <a:r>
              <a:rPr lang="en-IN" b="1" u="sng" dirty="0">
                <a:ln>
                  <a:solidFill>
                    <a:srgbClr val="404040">
                      <a:alpha val="10000"/>
                    </a:srgbClr>
                  </a:solidFill>
                </a:ln>
              </a:rPr>
              <a:t>Outline</a:t>
            </a:r>
          </a:p>
        </p:txBody>
      </p:sp>
      <p:pic>
        <p:nvPicPr>
          <p:cNvPr id="11" name="Picture 10">
            <a:extLst>
              <a:ext uri="{FF2B5EF4-FFF2-40B4-BE49-F238E27FC236}">
                <a16:creationId xmlns:a16="http://schemas.microsoft.com/office/drawing/2014/main" id="{E733C38E-B223-44FB-BB9B-F8BD566EC8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pic>
        <p:nvPicPr>
          <p:cNvPr id="4" name="Picture 2" descr="Icon&#10;&#10;Description automatically generated with low confidence">
            <a:extLst>
              <a:ext uri="{FF2B5EF4-FFF2-40B4-BE49-F238E27FC236}">
                <a16:creationId xmlns:a16="http://schemas.microsoft.com/office/drawing/2014/main" id="{3DE9FFB2-FE01-4F31-B1B7-DF5E5E89C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6555" y="9728"/>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19C95D1-E88D-4B22-AD17-DE1428F2DE91}"/>
              </a:ext>
            </a:extLst>
          </p:cNvPr>
          <p:cNvSpPr txBox="1"/>
          <p:nvPr/>
        </p:nvSpPr>
        <p:spPr>
          <a:xfrm>
            <a:off x="9145" y="6519672"/>
            <a:ext cx="12192000" cy="338554"/>
          </a:xfrm>
          <a:prstGeom prst="rect">
            <a:avLst/>
          </a:prstGeom>
          <a:noFill/>
        </p:spPr>
        <p:txBody>
          <a:bodyPr wrap="square" rtlCol="0">
            <a:spAutoFit/>
          </a:bodyPr>
          <a:lstStyle/>
          <a:p>
            <a:pPr>
              <a:spcAft>
                <a:spcPts val="600"/>
              </a:spcAft>
            </a:pPr>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a:t>
            </a:r>
            <a:r>
              <a:rPr lang="en-IN" sz="1600" dirty="0">
                <a:latin typeface="Ubuntu Mono" panose="020B0509030602030204" pitchFamily="49" charset="0"/>
              </a:rPr>
              <a:t>2</a:t>
            </a:r>
            <a:endParaRPr lang="en-IN" sz="1600"/>
          </a:p>
        </p:txBody>
      </p:sp>
      <p:graphicFrame>
        <p:nvGraphicFramePr>
          <p:cNvPr id="7" name="Content Placeholder 2">
            <a:extLst>
              <a:ext uri="{FF2B5EF4-FFF2-40B4-BE49-F238E27FC236}">
                <a16:creationId xmlns:a16="http://schemas.microsoft.com/office/drawing/2014/main" id="{EBBE3924-FC76-4EF6-9B90-8A5FC23A11C3}"/>
              </a:ext>
            </a:extLst>
          </p:cNvPr>
          <p:cNvGraphicFramePr>
            <a:graphicFrameLocks noGrp="1"/>
          </p:cNvGraphicFramePr>
          <p:nvPr>
            <p:ph idx="1"/>
            <p:extLst>
              <p:ext uri="{D42A27DB-BD31-4B8C-83A1-F6EECF244321}">
                <p14:modId xmlns:p14="http://schemas.microsoft.com/office/powerpoint/2010/main" val="3271275935"/>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04462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0EF-ED60-49F0-8073-4C6F28069289}"/>
              </a:ext>
            </a:extLst>
          </p:cNvPr>
          <p:cNvSpPr>
            <a:spLocks noGrp="1"/>
          </p:cNvSpPr>
          <p:nvPr>
            <p:ph type="title"/>
          </p:nvPr>
        </p:nvSpPr>
        <p:spPr>
          <a:xfrm>
            <a:off x="913795" y="609600"/>
            <a:ext cx="3078749" cy="970450"/>
          </a:xfrm>
        </p:spPr>
        <p:txBody>
          <a:bodyPr anchor="b">
            <a:normAutofit/>
          </a:bodyPr>
          <a:lstStyle/>
          <a:p>
            <a:pPr algn="l"/>
            <a:r>
              <a:rPr lang="en-IN" sz="2800" b="1" dirty="0">
                <a:ln>
                  <a:solidFill>
                    <a:srgbClr val="404040">
                      <a:alpha val="10000"/>
                    </a:srgbClr>
                  </a:solidFill>
                </a:ln>
                <a:solidFill>
                  <a:srgbClr val="DADADA"/>
                </a:solidFill>
                <a:latin typeface="Ubuntu Mono" panose="020B0509030602030204" pitchFamily="49" charset="0"/>
              </a:rPr>
              <a:t>Introduction</a:t>
            </a:r>
          </a:p>
        </p:txBody>
      </p:sp>
      <p:sp>
        <p:nvSpPr>
          <p:cNvPr id="3" name="Content Placeholder 2">
            <a:extLst>
              <a:ext uri="{FF2B5EF4-FFF2-40B4-BE49-F238E27FC236}">
                <a16:creationId xmlns:a16="http://schemas.microsoft.com/office/drawing/2014/main" id="{B1C9FBA9-3C94-4F69-BAD0-FB3334BCD21D}"/>
              </a:ext>
            </a:extLst>
          </p:cNvPr>
          <p:cNvSpPr>
            <a:spLocks noGrp="1"/>
          </p:cNvSpPr>
          <p:nvPr>
            <p:ph idx="1"/>
          </p:nvPr>
        </p:nvSpPr>
        <p:spPr>
          <a:xfrm>
            <a:off x="913795" y="1732449"/>
            <a:ext cx="3078749" cy="4482084"/>
          </a:xfrm>
        </p:spPr>
        <p:txBody>
          <a:bodyPr anchor="t">
            <a:normAutofit/>
          </a:bodyPr>
          <a:lstStyle/>
          <a:p>
            <a:pPr>
              <a:lnSpc>
                <a:spcPct val="90000"/>
              </a:lnSpc>
            </a:pPr>
            <a:r>
              <a:rPr lang="en-US" sz="1400" b="1" dirty="0">
                <a:ln>
                  <a:solidFill>
                    <a:srgbClr val="404040">
                      <a:alpha val="10000"/>
                    </a:srgbClr>
                  </a:solidFill>
                </a:ln>
                <a:solidFill>
                  <a:srgbClr val="DADADA"/>
                </a:solidFill>
                <a:latin typeface="Ubuntu Mono" panose="020B0509030602030204" pitchFamily="49" charset="0"/>
              </a:rPr>
              <a:t>Hand gestures are used as a way for people to express thoughts and feelings, it serves to reinforce information delivered in our daily conversation. Sign language is a structured form of hand gestures involving visual motions and signs, which are used as a communication system. For the deaf and speech-impaired community, sign language serves as useful tools for daily interaction. Sign language involves the use of diﬀerent parts of body namely ﬁngers, hand, arm, head, body and facial expression to deliver information.</a:t>
            </a:r>
            <a:endParaRPr lang="en-IN" sz="1400" b="1" dirty="0">
              <a:ln>
                <a:solidFill>
                  <a:srgbClr val="404040">
                    <a:alpha val="10000"/>
                  </a:srgbClr>
                </a:solidFill>
              </a:ln>
              <a:solidFill>
                <a:srgbClr val="DADADA"/>
              </a:solidFill>
              <a:latin typeface="Ubuntu Mono" panose="020B0509030602030204" pitchFamily="49" charset="0"/>
            </a:endParaRPr>
          </a:p>
          <a:p>
            <a:pPr>
              <a:lnSpc>
                <a:spcPct val="90000"/>
              </a:lnSpc>
            </a:pPr>
            <a:endParaRPr lang="en-IN" sz="1400" dirty="0">
              <a:ln>
                <a:solidFill>
                  <a:srgbClr val="404040">
                    <a:alpha val="10000"/>
                  </a:srgbClr>
                </a:solidFill>
              </a:ln>
              <a:solidFill>
                <a:srgbClr val="DADADA"/>
              </a:solidFill>
            </a:endParaRPr>
          </a:p>
        </p:txBody>
      </p:sp>
      <p:pic>
        <p:nvPicPr>
          <p:cNvPr id="5" name="Picture 2" descr="Hand Drawing Made Simple: Key Techniques for Confident Results">
            <a:extLst>
              <a:ext uri="{FF2B5EF4-FFF2-40B4-BE49-F238E27FC236}">
                <a16:creationId xmlns:a16="http://schemas.microsoft.com/office/drawing/2014/main" id="{A5E303F2-1F7F-4E71-8421-7518B7CA02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241" r="2" b="2"/>
          <a:stretch/>
        </p:blipFill>
        <p:spPr bwMode="auto">
          <a:xfrm>
            <a:off x="4906339" y="1184998"/>
            <a:ext cx="6642193" cy="44880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EF73A581-BAAC-4746-8564-0DA688F7E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EE172DA-153D-467D-9A4C-9F25AE96D4EC}"/>
              </a:ext>
            </a:extLst>
          </p:cNvPr>
          <p:cNvSpPr txBox="1"/>
          <p:nvPr/>
        </p:nvSpPr>
        <p:spPr>
          <a:xfrm>
            <a:off x="9145" y="6519672"/>
            <a:ext cx="12192000" cy="338554"/>
          </a:xfrm>
          <a:prstGeom prst="rect">
            <a:avLst/>
          </a:prstGeom>
          <a:noFill/>
        </p:spPr>
        <p:txBody>
          <a:bodyPr wrap="square" rtlCol="0">
            <a:spAutoFit/>
          </a:bodyPr>
          <a:lstStyle/>
          <a:p>
            <a:pPr>
              <a:spcAft>
                <a:spcPts val="600"/>
              </a:spcAft>
            </a:pPr>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3</a:t>
            </a:r>
            <a:endParaRPr lang="en-IN" sz="1600"/>
          </a:p>
        </p:txBody>
      </p:sp>
    </p:spTree>
    <p:extLst>
      <p:ext uri="{BB962C8B-B14F-4D97-AF65-F5344CB8AC3E}">
        <p14:creationId xmlns:p14="http://schemas.microsoft.com/office/powerpoint/2010/main" val="873166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9" name="Picture 8" descr="Triangular abstract background">
            <a:extLst>
              <a:ext uri="{FF2B5EF4-FFF2-40B4-BE49-F238E27FC236}">
                <a16:creationId xmlns:a16="http://schemas.microsoft.com/office/drawing/2014/main" id="{FE626799-1505-4614-A263-6CA93F1193CD}"/>
              </a:ext>
            </a:extLst>
          </p:cNvPr>
          <p:cNvPicPr>
            <a:picLocks noChangeAspect="1"/>
          </p:cNvPicPr>
          <p:nvPr/>
        </p:nvPicPr>
        <p:blipFill rotWithShape="1">
          <a:blip r:embed="rId4">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useBgFill="1">
        <p:nvSpPr>
          <p:cNvPr id="23" name="Freeform 5">
            <a:extLst>
              <a:ext uri="{FF2B5EF4-FFF2-40B4-BE49-F238E27FC236}">
                <a16:creationId xmlns:a16="http://schemas.microsoft.com/office/drawing/2014/main" id="{AB3B887F-0282-4512-81C2-02E16B7A6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D4FC8A1-C315-473E-9C3E-768A10EE1F00}"/>
              </a:ext>
            </a:extLst>
          </p:cNvPr>
          <p:cNvSpPr>
            <a:spLocks noGrp="1"/>
          </p:cNvSpPr>
          <p:nvPr>
            <p:ph type="title"/>
          </p:nvPr>
        </p:nvSpPr>
        <p:spPr>
          <a:xfrm>
            <a:off x="913795" y="855134"/>
            <a:ext cx="10353762" cy="970450"/>
          </a:xfrm>
        </p:spPr>
        <p:txBody>
          <a:bodyPr>
            <a:normAutofit/>
          </a:bodyPr>
          <a:lstStyle/>
          <a:p>
            <a:r>
              <a:rPr lang="en-IN" b="1" dirty="0">
                <a:latin typeface="Ubuntu Mono" panose="020B0509030602030204" pitchFamily="49" charset="0"/>
              </a:rPr>
              <a:t>Motivation</a:t>
            </a:r>
          </a:p>
        </p:txBody>
      </p:sp>
      <p:sp>
        <p:nvSpPr>
          <p:cNvPr id="3" name="Content Placeholder 2">
            <a:extLst>
              <a:ext uri="{FF2B5EF4-FFF2-40B4-BE49-F238E27FC236}">
                <a16:creationId xmlns:a16="http://schemas.microsoft.com/office/drawing/2014/main" id="{BEB10732-1D0C-4D2F-B43E-7725727BB74A}"/>
              </a:ext>
            </a:extLst>
          </p:cNvPr>
          <p:cNvSpPr>
            <a:spLocks noGrp="1"/>
          </p:cNvSpPr>
          <p:nvPr>
            <p:ph idx="1"/>
          </p:nvPr>
        </p:nvSpPr>
        <p:spPr>
          <a:xfrm>
            <a:off x="1041400" y="1981200"/>
            <a:ext cx="10098552" cy="3810000"/>
          </a:xfrm>
        </p:spPr>
        <p:txBody>
          <a:bodyPr anchor="ctr">
            <a:normAutofit/>
          </a:bodyPr>
          <a:lstStyle/>
          <a:p>
            <a:pPr marL="0" indent="0">
              <a:buClr>
                <a:srgbClr val="FEA016"/>
              </a:buClr>
              <a:buNone/>
            </a:pPr>
            <a:r>
              <a:rPr lang="en-IN">
                <a:latin typeface="Ubuntu Mono" panose="020B0509030602030204" pitchFamily="49" charset="0"/>
              </a:rPr>
              <a:t>By doing this project we would like to help the deaf and speech-impaired community , t</a:t>
            </a:r>
            <a:r>
              <a:rPr lang="en-US" b="0" i="0">
                <a:effectLst/>
                <a:latin typeface="Ubuntu Mono" panose="020B0509030602030204" pitchFamily="49" charset="0"/>
              </a:rPr>
              <a:t>hey are usually deprived of normal communication with other people in the society, normal people find it difficult to understand and communicate with them and visual communication is mostly difficult to understand.</a:t>
            </a:r>
            <a:r>
              <a:rPr lang="en-IN">
                <a:latin typeface="Ubuntu Mono" panose="020B0509030602030204" pitchFamily="49" charset="0"/>
              </a:rPr>
              <a:t> We hope that the outcome of this project will be of help for them to communicate with everyone and give instructions to machines.</a:t>
            </a:r>
          </a:p>
          <a:p>
            <a:pPr marL="0" indent="0">
              <a:buClr>
                <a:srgbClr val="FEA016"/>
              </a:buClr>
              <a:buNone/>
            </a:pPr>
            <a:endParaRPr lang="en-IN" dirty="0">
              <a:latin typeface="Ubuntu Mono" panose="020B0509030602030204" pitchFamily="49" charset="0"/>
            </a:endParaRPr>
          </a:p>
        </p:txBody>
      </p:sp>
      <p:pic>
        <p:nvPicPr>
          <p:cNvPr id="6" name="Picture 2">
            <a:extLst>
              <a:ext uri="{FF2B5EF4-FFF2-40B4-BE49-F238E27FC236}">
                <a16:creationId xmlns:a16="http://schemas.microsoft.com/office/drawing/2014/main" id="{507B8CB2-ABED-4CEA-A733-CEFDEE12C7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EE96962-E20E-4BB5-9FEF-6D707B35BBDA}"/>
              </a:ext>
            </a:extLst>
          </p:cNvPr>
          <p:cNvSpPr txBox="1"/>
          <p:nvPr/>
        </p:nvSpPr>
        <p:spPr>
          <a:xfrm>
            <a:off x="9145" y="6519672"/>
            <a:ext cx="12192000" cy="338554"/>
          </a:xfrm>
          <a:prstGeom prst="rect">
            <a:avLst/>
          </a:prstGeom>
          <a:noFill/>
        </p:spPr>
        <p:txBody>
          <a:bodyPr wrap="square" rtlCol="0">
            <a:spAutoFit/>
          </a:bodyPr>
          <a:lstStyle/>
          <a:p>
            <a:pPr>
              <a:spcAft>
                <a:spcPts val="600"/>
              </a:spcAft>
            </a:pPr>
            <a:r>
              <a:rPr lang="en-US" sz="1600" b="1" dirty="0">
                <a:solidFill>
                  <a:schemeClr val="tx1"/>
                </a:solidFill>
                <a:latin typeface="Ubuntu Mono" panose="020B0509030602030204" pitchFamily="49" charset="0"/>
              </a:rPr>
              <a:t>Analysis of hand Gestures and Sign language Recognition</a:t>
            </a:r>
            <a:r>
              <a:rPr lang="en-IN" sz="1600" b="1" dirty="0">
                <a:solidFill>
                  <a:schemeClr val="tx1"/>
                </a:solidFill>
                <a:latin typeface="Ubuntu Mono" panose="020B0509030602030204" pitchFamily="49" charset="0"/>
              </a:rPr>
              <a:t>		</a:t>
            </a:r>
            <a:r>
              <a:rPr lang="en-IN" sz="1600" dirty="0">
                <a:solidFill>
                  <a:schemeClr val="tx1"/>
                </a:solidFill>
                <a:latin typeface="Ubuntu Mono" panose="020B0509030602030204" pitchFamily="49" charset="0"/>
              </a:rPr>
              <a:t>												4</a:t>
            </a:r>
            <a:endParaRPr lang="en-IN" sz="1600" dirty="0"/>
          </a:p>
        </p:txBody>
      </p:sp>
    </p:spTree>
    <p:extLst>
      <p:ext uri="{BB962C8B-B14F-4D97-AF65-F5344CB8AC3E}">
        <p14:creationId xmlns:p14="http://schemas.microsoft.com/office/powerpoint/2010/main" val="118997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D6F3-D6E2-4281-8582-712D19822A88}"/>
              </a:ext>
            </a:extLst>
          </p:cNvPr>
          <p:cNvSpPr>
            <a:spLocks noGrp="1"/>
          </p:cNvSpPr>
          <p:nvPr>
            <p:ph type="title"/>
          </p:nvPr>
        </p:nvSpPr>
        <p:spPr>
          <a:xfrm>
            <a:off x="5146160" y="609600"/>
            <a:ext cx="5978072" cy="970450"/>
          </a:xfrm>
        </p:spPr>
        <p:txBody>
          <a:bodyPr>
            <a:normAutofit/>
          </a:bodyPr>
          <a:lstStyle/>
          <a:p>
            <a:r>
              <a:rPr lang="en-IN" b="1" dirty="0">
                <a:latin typeface="Ubuntu Mono" panose="020B0509030602030204" pitchFamily="49" charset="0"/>
              </a:rPr>
              <a:t>Problem Statement </a:t>
            </a:r>
          </a:p>
        </p:txBody>
      </p:sp>
      <p:pic>
        <p:nvPicPr>
          <p:cNvPr id="11" name="Picture 10" descr="Triangular abstract background">
            <a:extLst>
              <a:ext uri="{FF2B5EF4-FFF2-40B4-BE49-F238E27FC236}">
                <a16:creationId xmlns:a16="http://schemas.microsoft.com/office/drawing/2014/main" id="{FEB0C4AE-8AD4-42EA-B867-F3F06087117E}"/>
              </a:ext>
            </a:extLst>
          </p:cNvPr>
          <p:cNvPicPr>
            <a:picLocks noChangeAspect="1"/>
          </p:cNvPicPr>
          <p:nvPr/>
        </p:nvPicPr>
        <p:blipFill rotWithShape="1">
          <a:blip r:embed="rId3">
            <a:extLst>
              <a:ext uri="{28A0092B-C50C-407E-A947-70E740481C1C}">
                <a14:useLocalDpi xmlns:a14="http://schemas.microsoft.com/office/drawing/2010/main" val="0"/>
              </a:ext>
            </a:extLst>
          </a:blip>
          <a:srcRect l="22295" r="33208" b="-2"/>
          <a:stretch/>
        </p:blipFill>
        <p:spPr>
          <a:xfrm>
            <a:off x="-10649" y="1"/>
            <a:ext cx="4571649" cy="6858000"/>
          </a:xfrm>
          <a:prstGeom prst="rect">
            <a:avLst/>
          </a:prstGeom>
          <a:solidFill>
            <a:srgbClr val="FFFFFF">
              <a:shade val="85000"/>
            </a:srgbClr>
          </a:solidFill>
        </p:spPr>
      </p:pic>
      <p:sp>
        <p:nvSpPr>
          <p:cNvPr id="3" name="Content Placeholder 2">
            <a:extLst>
              <a:ext uri="{FF2B5EF4-FFF2-40B4-BE49-F238E27FC236}">
                <a16:creationId xmlns:a16="http://schemas.microsoft.com/office/drawing/2014/main" id="{9DCC8F9B-FEC5-4782-9389-650C53580AEA}"/>
              </a:ext>
            </a:extLst>
          </p:cNvPr>
          <p:cNvSpPr>
            <a:spLocks noGrp="1"/>
          </p:cNvSpPr>
          <p:nvPr>
            <p:ph idx="1"/>
          </p:nvPr>
        </p:nvSpPr>
        <p:spPr>
          <a:xfrm>
            <a:off x="5146160" y="1828801"/>
            <a:ext cx="5978072" cy="3866048"/>
          </a:xfrm>
        </p:spPr>
        <p:txBody>
          <a:bodyPr anchor="ctr">
            <a:normAutofit/>
          </a:bodyPr>
          <a:lstStyle/>
          <a:p>
            <a:pPr marL="36900" indent="0">
              <a:buNone/>
            </a:pPr>
            <a:r>
              <a:rPr lang="en-US">
                <a:latin typeface="Ubuntu Mono" panose="020B0509030602030204" pitchFamily="49" charset="0"/>
              </a:rPr>
              <a:t>Development of ubiquitous computing, current user interaction approaches with keyboard, mouse and pen are not sufficient. Due to the limitation of these devices the useable command set is also limited. Direct use of hands can be used as an input device for providing natural interaction.</a:t>
            </a:r>
          </a:p>
        </p:txBody>
      </p:sp>
      <p:pic>
        <p:nvPicPr>
          <p:cNvPr id="16" name="Picture 15">
            <a:extLst>
              <a:ext uri="{FF2B5EF4-FFF2-40B4-BE49-F238E27FC236}">
                <a16:creationId xmlns:a16="http://schemas.microsoft.com/office/drawing/2014/main" id="{5615904E-7549-40B6-8293-72FB7642CD2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4" name="Picture 2">
            <a:extLst>
              <a:ext uri="{FF2B5EF4-FFF2-40B4-BE49-F238E27FC236}">
                <a16:creationId xmlns:a16="http://schemas.microsoft.com/office/drawing/2014/main" id="{7F34E730-E263-4D13-AF6F-612E430711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4856CC3-8D32-4F01-ACC4-54227288B83A}"/>
              </a:ext>
            </a:extLst>
          </p:cNvPr>
          <p:cNvSpPr txBox="1"/>
          <p:nvPr/>
        </p:nvSpPr>
        <p:spPr>
          <a:xfrm>
            <a:off x="9145" y="6519672"/>
            <a:ext cx="12192000" cy="338554"/>
          </a:xfrm>
          <a:prstGeom prst="rect">
            <a:avLst/>
          </a:prstGeom>
          <a:noFill/>
        </p:spPr>
        <p:txBody>
          <a:bodyPr wrap="square" rtlCol="0">
            <a:spAutoFit/>
          </a:bodyPr>
          <a:lstStyle/>
          <a:p>
            <a:pPr>
              <a:spcAft>
                <a:spcPts val="600"/>
              </a:spcAft>
            </a:pPr>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5</a:t>
            </a:r>
            <a:endParaRPr lang="en-IN" sz="1600"/>
          </a:p>
        </p:txBody>
      </p:sp>
    </p:spTree>
    <p:extLst>
      <p:ext uri="{BB962C8B-B14F-4D97-AF65-F5344CB8AC3E}">
        <p14:creationId xmlns:p14="http://schemas.microsoft.com/office/powerpoint/2010/main" val="46316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7E71A-5693-4384-8EA5-D58AAF2CC0B8}"/>
              </a:ext>
            </a:extLst>
          </p:cNvPr>
          <p:cNvSpPr>
            <a:spLocks noGrp="1"/>
          </p:cNvSpPr>
          <p:nvPr>
            <p:ph type="title"/>
          </p:nvPr>
        </p:nvSpPr>
        <p:spPr>
          <a:xfrm>
            <a:off x="913795" y="609600"/>
            <a:ext cx="5978072" cy="970450"/>
          </a:xfrm>
        </p:spPr>
        <p:txBody>
          <a:bodyPr>
            <a:normAutofit/>
          </a:bodyPr>
          <a:lstStyle/>
          <a:p>
            <a:r>
              <a:rPr lang="en-IN" b="1" dirty="0">
                <a:latin typeface="Ubuntu Mono" panose="020B0509030602030204" pitchFamily="49" charset="0"/>
              </a:rPr>
              <a:t>Objectives	</a:t>
            </a:r>
          </a:p>
        </p:txBody>
      </p:sp>
      <p:sp>
        <p:nvSpPr>
          <p:cNvPr id="7" name="Content Placeholder 6">
            <a:extLst>
              <a:ext uri="{FF2B5EF4-FFF2-40B4-BE49-F238E27FC236}">
                <a16:creationId xmlns:a16="http://schemas.microsoft.com/office/drawing/2014/main" id="{3EAE1A6B-2FE6-4732-B996-470A3B1138A6}"/>
              </a:ext>
            </a:extLst>
          </p:cNvPr>
          <p:cNvSpPr>
            <a:spLocks noGrp="1"/>
          </p:cNvSpPr>
          <p:nvPr>
            <p:ph idx="1"/>
          </p:nvPr>
        </p:nvSpPr>
        <p:spPr>
          <a:xfrm>
            <a:off x="913795" y="1828801"/>
            <a:ext cx="5978072" cy="3866048"/>
          </a:xfrm>
        </p:spPr>
        <p:txBody>
          <a:bodyPr anchor="ctr">
            <a:normAutofit/>
          </a:bodyPr>
          <a:lstStyle/>
          <a:p>
            <a:pPr lvl="0">
              <a:lnSpc>
                <a:spcPct val="90000"/>
              </a:lnSpc>
              <a:buClr>
                <a:srgbClr val="ED82B4"/>
              </a:buClr>
            </a:pPr>
            <a:r>
              <a:rPr lang="en-US" sz="1700" b="0" i="0">
                <a:latin typeface="Ubuntu Mono" panose="020B0509030602030204" pitchFamily="49" charset="0"/>
              </a:rPr>
              <a:t>To develop an automatic sign language recognition system with the help of image processing and computer vision techniques.</a:t>
            </a:r>
          </a:p>
          <a:p>
            <a:pPr lvl="0">
              <a:lnSpc>
                <a:spcPct val="90000"/>
              </a:lnSpc>
              <a:buClr>
                <a:srgbClr val="ED82B4"/>
              </a:buClr>
            </a:pPr>
            <a:r>
              <a:rPr lang="en-US" sz="1700" b="0" i="0">
                <a:latin typeface="Ubuntu Mono" panose="020B0509030602030204" pitchFamily="49" charset="0"/>
              </a:rPr>
              <a:t>To use natural image sequences, without the signer having to wear data gloves or colored gloves, and to be able to recognize many signs.</a:t>
            </a:r>
          </a:p>
          <a:p>
            <a:pPr lvl="0">
              <a:lnSpc>
                <a:spcPct val="90000"/>
              </a:lnSpc>
              <a:buClr>
                <a:srgbClr val="ED82B4"/>
              </a:buClr>
            </a:pPr>
            <a:r>
              <a:rPr lang="en-US" sz="1700" b="0" i="0">
                <a:latin typeface="Ubuntu Mono" panose="020B0509030602030204" pitchFamily="49" charset="0"/>
              </a:rPr>
              <a:t>To efficiently and accurately recognize signed words, from </a:t>
            </a:r>
            <a:r>
              <a:rPr lang="en-US" sz="1700">
                <a:latin typeface="Ubuntu Mono" panose="020B0509030602030204" pitchFamily="49" charset="0"/>
              </a:rPr>
              <a:t>I</a:t>
            </a:r>
            <a:r>
              <a:rPr lang="en-US" sz="1700" b="0" i="0">
                <a:latin typeface="Ubuntu Mono" panose="020B0509030602030204" pitchFamily="49" charset="0"/>
              </a:rPr>
              <a:t>ndian Sign Language, using a minimal number of training examples.</a:t>
            </a:r>
          </a:p>
          <a:p>
            <a:pPr lvl="0">
              <a:lnSpc>
                <a:spcPct val="90000"/>
              </a:lnSpc>
              <a:buClr>
                <a:srgbClr val="ED82B4"/>
              </a:buClr>
            </a:pPr>
            <a:r>
              <a:rPr lang="en-US" sz="1700">
                <a:latin typeface="Ubuntu Mono" panose="020B0509030602030204" pitchFamily="49" charset="0"/>
              </a:rPr>
              <a:t>The words converted can be used for communication with people and work as instructions for a machine.</a:t>
            </a:r>
          </a:p>
          <a:p>
            <a:pPr>
              <a:lnSpc>
                <a:spcPct val="90000"/>
              </a:lnSpc>
              <a:buClr>
                <a:srgbClr val="ED82B4"/>
              </a:buClr>
            </a:pPr>
            <a:endParaRPr lang="en-IN" sz="1700"/>
          </a:p>
        </p:txBody>
      </p:sp>
      <p:pic>
        <p:nvPicPr>
          <p:cNvPr id="9" name="Picture 8" descr="Person creating a calendar with adhesive notes on a blackboard">
            <a:extLst>
              <a:ext uri="{FF2B5EF4-FFF2-40B4-BE49-F238E27FC236}">
                <a16:creationId xmlns:a16="http://schemas.microsoft.com/office/drawing/2014/main" id="{EFB601F0-041F-4B38-B54E-3A6D2034A380}"/>
              </a:ext>
            </a:extLst>
          </p:cNvPr>
          <p:cNvPicPr>
            <a:picLocks noChangeAspect="1"/>
          </p:cNvPicPr>
          <p:nvPr/>
        </p:nvPicPr>
        <p:blipFill rotWithShape="1">
          <a:blip r:embed="rId4">
            <a:extLst>
              <a:ext uri="{28A0092B-C50C-407E-A947-70E740481C1C}">
                <a14:useLocalDpi xmlns:a14="http://schemas.microsoft.com/office/drawing/2010/main" val="0"/>
              </a:ext>
            </a:extLst>
          </a:blip>
          <a:srcRect l="9196" r="46307" b="-1"/>
          <a:stretch/>
        </p:blipFill>
        <p:spPr>
          <a:xfrm>
            <a:off x="7620351" y="10"/>
            <a:ext cx="4571649" cy="6857990"/>
          </a:xfrm>
          <a:prstGeom prst="rect">
            <a:avLst/>
          </a:prstGeom>
        </p:spPr>
      </p:pic>
      <p:pic>
        <p:nvPicPr>
          <p:cNvPr id="4" name="Picture 2">
            <a:extLst>
              <a:ext uri="{FF2B5EF4-FFF2-40B4-BE49-F238E27FC236}">
                <a16:creationId xmlns:a16="http://schemas.microsoft.com/office/drawing/2014/main" id="{9E1672F7-DF9D-41C9-B430-6477081087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67D24F2-D213-4D47-BC8E-0574F804849C}"/>
              </a:ext>
            </a:extLst>
          </p:cNvPr>
          <p:cNvSpPr txBox="1"/>
          <p:nvPr/>
        </p:nvSpPr>
        <p:spPr>
          <a:xfrm>
            <a:off x="9145" y="6519672"/>
            <a:ext cx="12192000" cy="338554"/>
          </a:xfrm>
          <a:prstGeom prst="rect">
            <a:avLst/>
          </a:prstGeom>
          <a:noFill/>
        </p:spPr>
        <p:txBody>
          <a:bodyPr wrap="square" rtlCol="0">
            <a:spAutoFit/>
          </a:bodyPr>
          <a:lstStyle/>
          <a:p>
            <a:pPr>
              <a:spcAft>
                <a:spcPts val="600"/>
              </a:spcAft>
            </a:pPr>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6</a:t>
            </a:r>
            <a:endParaRPr lang="en-IN" sz="1600"/>
          </a:p>
        </p:txBody>
      </p:sp>
    </p:spTree>
    <p:extLst>
      <p:ext uri="{BB962C8B-B14F-4D97-AF65-F5344CB8AC3E}">
        <p14:creationId xmlns:p14="http://schemas.microsoft.com/office/powerpoint/2010/main" val="1113809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831499" y="390144"/>
            <a:ext cx="10353762" cy="970450"/>
          </a:xfrm>
        </p:spPr>
        <p:txBody>
          <a:bodyPr/>
          <a:lstStyle/>
          <a:p>
            <a:r>
              <a:rPr lang="en-US" dirty="0"/>
              <a:t>Literature Survey </a:t>
            </a:r>
          </a:p>
        </p:txBody>
      </p:sp>
      <p:graphicFrame>
        <p:nvGraphicFramePr>
          <p:cNvPr id="7" name="Table 7">
            <a:extLst>
              <a:ext uri="{FF2B5EF4-FFF2-40B4-BE49-F238E27FC236}">
                <a16:creationId xmlns:a16="http://schemas.microsoft.com/office/drawing/2014/main" id="{34F6FA48-60D2-4A44-932D-007F00365DB1}"/>
              </a:ext>
            </a:extLst>
          </p:cNvPr>
          <p:cNvGraphicFramePr>
            <a:graphicFrameLocks noGrp="1"/>
          </p:cNvGraphicFramePr>
          <p:nvPr>
            <p:extLst>
              <p:ext uri="{D42A27DB-BD31-4B8C-83A1-F6EECF244321}">
                <p14:modId xmlns:p14="http://schemas.microsoft.com/office/powerpoint/2010/main" val="1145367370"/>
              </p:ext>
            </p:extLst>
          </p:nvPr>
        </p:nvGraphicFramePr>
        <p:xfrm>
          <a:off x="480245" y="1373972"/>
          <a:ext cx="11231509" cy="4663440"/>
        </p:xfrm>
        <a:graphic>
          <a:graphicData uri="http://schemas.openxmlformats.org/drawingml/2006/table">
            <a:tbl>
              <a:tblPr firstRow="1" bandRow="1">
                <a:tableStyleId>{5C22544A-7EE6-4342-B048-85BDC9FD1C3A}</a:tableStyleId>
              </a:tblPr>
              <a:tblGrid>
                <a:gridCol w="744065">
                  <a:extLst>
                    <a:ext uri="{9D8B030D-6E8A-4147-A177-3AD203B41FA5}">
                      <a16:colId xmlns:a16="http://schemas.microsoft.com/office/drawing/2014/main" val="2636303226"/>
                    </a:ext>
                  </a:extLst>
                </a:gridCol>
                <a:gridCol w="2334616">
                  <a:extLst>
                    <a:ext uri="{9D8B030D-6E8A-4147-A177-3AD203B41FA5}">
                      <a16:colId xmlns:a16="http://schemas.microsoft.com/office/drawing/2014/main" val="1895295199"/>
                    </a:ext>
                  </a:extLst>
                </a:gridCol>
                <a:gridCol w="1539340">
                  <a:extLst>
                    <a:ext uri="{9D8B030D-6E8A-4147-A177-3AD203B41FA5}">
                      <a16:colId xmlns:a16="http://schemas.microsoft.com/office/drawing/2014/main" val="3177509070"/>
                    </a:ext>
                  </a:extLst>
                </a:gridCol>
                <a:gridCol w="1733318">
                  <a:extLst>
                    <a:ext uri="{9D8B030D-6E8A-4147-A177-3AD203B41FA5}">
                      <a16:colId xmlns:a16="http://schemas.microsoft.com/office/drawing/2014/main" val="2438609274"/>
                    </a:ext>
                  </a:extLst>
                </a:gridCol>
                <a:gridCol w="2008345">
                  <a:extLst>
                    <a:ext uri="{9D8B030D-6E8A-4147-A177-3AD203B41FA5}">
                      <a16:colId xmlns:a16="http://schemas.microsoft.com/office/drawing/2014/main" val="3384899597"/>
                    </a:ext>
                  </a:extLst>
                </a:gridCol>
                <a:gridCol w="1356735">
                  <a:extLst>
                    <a:ext uri="{9D8B030D-6E8A-4147-A177-3AD203B41FA5}">
                      <a16:colId xmlns:a16="http://schemas.microsoft.com/office/drawing/2014/main" val="269823392"/>
                    </a:ext>
                  </a:extLst>
                </a:gridCol>
                <a:gridCol w="1515090">
                  <a:extLst>
                    <a:ext uri="{9D8B030D-6E8A-4147-A177-3AD203B41FA5}">
                      <a16:colId xmlns:a16="http://schemas.microsoft.com/office/drawing/2014/main" val="2533823671"/>
                    </a:ext>
                  </a:extLst>
                </a:gridCol>
              </a:tblGrid>
              <a:tr h="548219">
                <a:tc>
                  <a:txBody>
                    <a:bodyPr/>
                    <a:lstStyle/>
                    <a:p>
                      <a:r>
                        <a:rPr lang="en-IN" dirty="0"/>
                        <a:t>S.no</a:t>
                      </a:r>
                    </a:p>
                  </a:txBody>
                  <a:tcPr/>
                </a:tc>
                <a:tc>
                  <a:txBody>
                    <a:bodyPr/>
                    <a:lstStyle/>
                    <a:p>
                      <a:r>
                        <a:rPr lang="en-IN" dirty="0"/>
                        <a:t>Authors </a:t>
                      </a:r>
                    </a:p>
                  </a:txBody>
                  <a:tcPr/>
                </a:tc>
                <a:tc>
                  <a:txBody>
                    <a:bodyPr/>
                    <a:lstStyle/>
                    <a:p>
                      <a:r>
                        <a:rPr lang="en-IN" dirty="0"/>
                        <a:t>Title </a:t>
                      </a:r>
                    </a:p>
                  </a:txBody>
                  <a:tcPr/>
                </a:tc>
                <a:tc>
                  <a:txBody>
                    <a:bodyPr/>
                    <a:lstStyle/>
                    <a:p>
                      <a:r>
                        <a:rPr lang="en-IN" dirty="0"/>
                        <a:t>Publishing</a:t>
                      </a:r>
                    </a:p>
                  </a:txBody>
                  <a:tcPr/>
                </a:tc>
                <a:tc>
                  <a:txBody>
                    <a:bodyPr/>
                    <a:lstStyle/>
                    <a:p>
                      <a:r>
                        <a:rPr lang="en-IN" dirty="0"/>
                        <a:t>Techniques &amp; dataset</a:t>
                      </a:r>
                    </a:p>
                  </a:txBody>
                  <a:tcPr/>
                </a:tc>
                <a:tc>
                  <a:txBody>
                    <a:bodyPr/>
                    <a:lstStyle/>
                    <a:p>
                      <a:r>
                        <a:rPr lang="en-IN" dirty="0"/>
                        <a:t>Pros </a:t>
                      </a:r>
                    </a:p>
                  </a:txBody>
                  <a:tcPr/>
                </a:tc>
                <a:tc>
                  <a:txBody>
                    <a:bodyPr/>
                    <a:lstStyle/>
                    <a:p>
                      <a:r>
                        <a:rPr lang="en-IN" dirty="0"/>
                        <a:t>Cons </a:t>
                      </a:r>
                    </a:p>
                  </a:txBody>
                  <a:tcPr/>
                </a:tc>
                <a:extLst>
                  <a:ext uri="{0D108BD9-81ED-4DB2-BD59-A6C34878D82A}">
                    <a16:rowId xmlns:a16="http://schemas.microsoft.com/office/drawing/2014/main" val="509404799"/>
                  </a:ext>
                </a:extLst>
              </a:tr>
              <a:tr h="1722974">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IN" dirty="0">
                          <a:latin typeface="Times New Roman" panose="02020603050405020304" pitchFamily="18" charset="0"/>
                          <a:cs typeface="Times New Roman" panose="02020603050405020304" pitchFamily="18" charset="0"/>
                        </a:rPr>
                        <a:t>Pansare, J.R, Gawande</a:t>
                      </a:r>
                    </a:p>
                  </a:txBody>
                  <a:tcPr/>
                </a:tc>
                <a:tc>
                  <a:txBody>
                    <a:bodyPr/>
                    <a:lstStyle/>
                    <a:p>
                      <a:r>
                        <a:rPr lang="en-IN" dirty="0">
                          <a:latin typeface="Times New Roman" panose="02020603050405020304" pitchFamily="18" charset="0"/>
                          <a:cs typeface="Times New Roman" panose="02020603050405020304" pitchFamily="18" charset="0"/>
                        </a:rPr>
                        <a:t>Real Time Static Hand Gesture Recognition for ASL in Complex Background.</a:t>
                      </a:r>
                    </a:p>
                  </a:txBody>
                  <a:tcPr/>
                </a:tc>
                <a:tc>
                  <a:txBody>
                    <a:bodyPr/>
                    <a:lstStyle/>
                    <a:p>
                      <a:r>
                        <a:rPr lang="en-IN" dirty="0">
                          <a:latin typeface="Times New Roman" panose="02020603050405020304" pitchFamily="18" charset="0"/>
                          <a:cs typeface="Times New Roman" panose="02020603050405020304" pitchFamily="18" charset="0"/>
                        </a:rPr>
                        <a:t>Scientific Research </a:t>
                      </a:r>
                    </a:p>
                    <a:p>
                      <a:r>
                        <a:rPr lang="en-IN" dirty="0">
                          <a:latin typeface="Times New Roman" panose="02020603050405020304" pitchFamily="18" charset="0"/>
                          <a:cs typeface="Times New Roman" panose="02020603050405020304" pitchFamily="18" charset="0"/>
                        </a:rPr>
                        <a:t>- An Academic Publisher</a:t>
                      </a:r>
                    </a:p>
                  </a:txBody>
                  <a:tcPr/>
                </a:tc>
                <a:tc>
                  <a:txBody>
                    <a:bodyPr/>
                    <a:lstStyle/>
                    <a:p>
                      <a:r>
                        <a:rPr lang="en-IN" dirty="0">
                          <a:latin typeface="Times New Roman" panose="02020603050405020304" pitchFamily="18" charset="0"/>
                          <a:cs typeface="Times New Roman" panose="02020603050405020304" pitchFamily="18" charset="0"/>
                        </a:rPr>
                        <a:t>T: RGB Threshold and edge detection</a:t>
                      </a:r>
                    </a:p>
                    <a:p>
                      <a:r>
                        <a:rPr lang="en-IN" dirty="0">
                          <a:latin typeface="Times New Roman" panose="02020603050405020304" pitchFamily="18" charset="0"/>
                          <a:cs typeface="Times New Roman" panose="02020603050405020304" pitchFamily="18" charset="0"/>
                        </a:rPr>
                        <a:t>D: A-Z hand gesture</a:t>
                      </a:r>
                    </a:p>
                  </a:txBody>
                  <a:tcPr/>
                </a:tc>
                <a:tc>
                  <a:txBody>
                    <a:bodyPr/>
                    <a:lstStyle/>
                    <a:p>
                      <a:r>
                        <a:rPr lang="en-IN" dirty="0">
                          <a:latin typeface="Times New Roman" panose="02020603050405020304" pitchFamily="18" charset="0"/>
                          <a:cs typeface="Times New Roman" panose="02020603050405020304" pitchFamily="18" charset="0"/>
                        </a:rPr>
                        <a:t>90.19% Recognition rate.</a:t>
                      </a:r>
                    </a:p>
                  </a:txBody>
                  <a:tcPr/>
                </a:tc>
                <a:tc>
                  <a:txBody>
                    <a:bodyPr/>
                    <a:lstStyle/>
                    <a:p>
                      <a:r>
                        <a:rPr lang="en-IN" dirty="0">
                          <a:latin typeface="Times New Roman" panose="02020603050405020304" pitchFamily="18" charset="0"/>
                          <a:cs typeface="Times New Roman" panose="02020603050405020304" pitchFamily="18" charset="0"/>
                        </a:rPr>
                        <a:t>Only 26 static gestures.</a:t>
                      </a:r>
                    </a:p>
                  </a:txBody>
                  <a:tcPr/>
                </a:tc>
                <a:extLst>
                  <a:ext uri="{0D108BD9-81ED-4DB2-BD59-A6C34878D82A}">
                    <a16:rowId xmlns:a16="http://schemas.microsoft.com/office/drawing/2014/main" val="59915092"/>
                  </a:ext>
                </a:extLst>
              </a:tr>
              <a:tr h="1722974">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IN" dirty="0">
                          <a:latin typeface="Times New Roman" panose="02020603050405020304" pitchFamily="18" charset="0"/>
                          <a:cs typeface="Times New Roman" panose="02020603050405020304" pitchFamily="18" charset="0"/>
                        </a:rPr>
                        <a:t>Pan et al.</a:t>
                      </a:r>
                    </a:p>
                  </a:txBody>
                  <a:tcPr/>
                </a:tc>
                <a:tc>
                  <a:txBody>
                    <a:bodyPr/>
                    <a:lstStyle/>
                    <a:p>
                      <a:r>
                        <a:rPr lang="en-IN" dirty="0">
                          <a:latin typeface="Times New Roman" panose="02020603050405020304" pitchFamily="18" charset="0"/>
                          <a:cs typeface="Times New Roman" panose="02020603050405020304" pitchFamily="18" charset="0"/>
                        </a:rPr>
                        <a:t>Real time Sign Language recognition in complex background.</a:t>
                      </a:r>
                    </a:p>
                  </a:txBody>
                  <a:tcPr/>
                </a:tc>
                <a:tc>
                  <a:txBody>
                    <a:bodyPr/>
                    <a:lstStyle/>
                    <a:p>
                      <a:r>
                        <a:rPr lang="en-IN" dirty="0">
                          <a:latin typeface="Times New Roman" panose="02020603050405020304" pitchFamily="18" charset="0"/>
                          <a:cs typeface="Times New Roman" panose="02020603050405020304" pitchFamily="18" charset="0"/>
                        </a:rPr>
                        <a:t>IEEE Publishing</a:t>
                      </a:r>
                    </a:p>
                  </a:txBody>
                  <a:tcPr/>
                </a:tc>
                <a:tc>
                  <a:txBody>
                    <a:bodyPr/>
                    <a:lstStyle/>
                    <a:p>
                      <a:r>
                        <a:rPr lang="en-IN" dirty="0">
                          <a:latin typeface="Times New Roman" panose="02020603050405020304" pitchFamily="18" charset="0"/>
                          <a:cs typeface="Times New Roman" panose="02020603050405020304" pitchFamily="18" charset="0"/>
                        </a:rPr>
                        <a:t>T: SVM</a:t>
                      </a:r>
                    </a:p>
                    <a:p>
                      <a:r>
                        <a:rPr lang="en-IN" dirty="0">
                          <a:latin typeface="Times New Roman" panose="02020603050405020304" pitchFamily="18" charset="0"/>
                          <a:cs typeface="Times New Roman" panose="02020603050405020304" pitchFamily="18" charset="0"/>
                        </a:rPr>
                        <a:t>D: </a:t>
                      </a:r>
                      <a:r>
                        <a:rPr lang="en-IN" dirty="0" err="1">
                          <a:latin typeface="Times New Roman" panose="02020603050405020304" pitchFamily="18" charset="0"/>
                          <a:cs typeface="Times New Roman" panose="02020603050405020304" pitchFamily="18" charset="0"/>
                        </a:rPr>
                        <a:t>SIFT,Hu</a:t>
                      </a:r>
                      <a:r>
                        <a:rPr lang="en-IN" dirty="0">
                          <a:latin typeface="Times New Roman" panose="02020603050405020304" pitchFamily="18" charset="0"/>
                          <a:cs typeface="Times New Roman" panose="02020603050405020304" pitchFamily="18" charset="0"/>
                        </a:rPr>
                        <a:t>-moments and FD</a:t>
                      </a:r>
                    </a:p>
                  </a:txBody>
                  <a:tcPr/>
                </a:tc>
                <a:tc>
                  <a:txBody>
                    <a:bodyPr/>
                    <a:lstStyle/>
                    <a:p>
                      <a:r>
                        <a:rPr lang="en-IN" dirty="0">
                          <a:latin typeface="Times New Roman" panose="02020603050405020304" pitchFamily="18" charset="0"/>
                          <a:cs typeface="Times New Roman" panose="02020603050405020304" pitchFamily="18" charset="0"/>
                        </a:rPr>
                        <a:t>-&gt;99.8% Accuracy with CSL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-&gt;94% Accuracy with ASL</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Based on Hierarchical clustering Classification Method</a:t>
                      </a:r>
                    </a:p>
                  </a:txBody>
                  <a:tcPr/>
                </a:tc>
                <a:extLst>
                  <a:ext uri="{0D108BD9-81ED-4DB2-BD59-A6C34878D82A}">
                    <a16:rowId xmlns:a16="http://schemas.microsoft.com/office/drawing/2014/main" val="3930645662"/>
                  </a:ext>
                </a:extLst>
              </a:tr>
            </a:tbl>
          </a:graphicData>
        </a:graphic>
      </p:graphicFrame>
      <p:pic>
        <p:nvPicPr>
          <p:cNvPr id="4" name="Picture 2">
            <a:extLst>
              <a:ext uri="{FF2B5EF4-FFF2-40B4-BE49-F238E27FC236}">
                <a16:creationId xmlns:a16="http://schemas.microsoft.com/office/drawing/2014/main" id="{3FB2F380-DF93-4AF0-AB9A-228B3528E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5E86A7-1312-4E69-91BC-C9959D854E93}"/>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7</a:t>
            </a:r>
            <a:endParaRPr lang="en-IN" sz="1600" dirty="0"/>
          </a:p>
        </p:txBody>
      </p:sp>
    </p:spTree>
    <p:extLst>
      <p:ext uri="{BB962C8B-B14F-4D97-AF65-F5344CB8AC3E}">
        <p14:creationId xmlns:p14="http://schemas.microsoft.com/office/powerpoint/2010/main" val="1997439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919119" y="417576"/>
            <a:ext cx="10353762" cy="970450"/>
          </a:xfrm>
        </p:spPr>
        <p:txBody>
          <a:bodyPr/>
          <a:lstStyle/>
          <a:p>
            <a:r>
              <a:rPr lang="en-US" dirty="0"/>
              <a:t>Literature Survey </a:t>
            </a:r>
          </a:p>
        </p:txBody>
      </p:sp>
      <p:graphicFrame>
        <p:nvGraphicFramePr>
          <p:cNvPr id="7" name="Table 7">
            <a:extLst>
              <a:ext uri="{FF2B5EF4-FFF2-40B4-BE49-F238E27FC236}">
                <a16:creationId xmlns:a16="http://schemas.microsoft.com/office/drawing/2014/main" id="{34F6FA48-60D2-4A44-932D-007F00365DB1}"/>
              </a:ext>
            </a:extLst>
          </p:cNvPr>
          <p:cNvGraphicFramePr>
            <a:graphicFrameLocks noGrp="1"/>
          </p:cNvGraphicFramePr>
          <p:nvPr>
            <p:extLst>
              <p:ext uri="{D42A27DB-BD31-4B8C-83A1-F6EECF244321}">
                <p14:modId xmlns:p14="http://schemas.microsoft.com/office/powerpoint/2010/main" val="227211796"/>
              </p:ext>
            </p:extLst>
          </p:nvPr>
        </p:nvGraphicFramePr>
        <p:xfrm>
          <a:off x="475786" y="1554480"/>
          <a:ext cx="11240428" cy="4389120"/>
        </p:xfrm>
        <a:graphic>
          <a:graphicData uri="http://schemas.openxmlformats.org/drawingml/2006/table">
            <a:tbl>
              <a:tblPr firstRow="1" bandRow="1">
                <a:tableStyleId>{5C22544A-7EE6-4342-B048-85BDC9FD1C3A}</a:tableStyleId>
              </a:tblPr>
              <a:tblGrid>
                <a:gridCol w="629209">
                  <a:extLst>
                    <a:ext uri="{9D8B030D-6E8A-4147-A177-3AD203B41FA5}">
                      <a16:colId xmlns:a16="http://schemas.microsoft.com/office/drawing/2014/main" val="2636303226"/>
                    </a:ext>
                  </a:extLst>
                </a:gridCol>
                <a:gridCol w="1726862">
                  <a:extLst>
                    <a:ext uri="{9D8B030D-6E8A-4147-A177-3AD203B41FA5}">
                      <a16:colId xmlns:a16="http://schemas.microsoft.com/office/drawing/2014/main" val="1895295199"/>
                    </a:ext>
                  </a:extLst>
                </a:gridCol>
                <a:gridCol w="2380408">
                  <a:extLst>
                    <a:ext uri="{9D8B030D-6E8A-4147-A177-3AD203B41FA5}">
                      <a16:colId xmlns:a16="http://schemas.microsoft.com/office/drawing/2014/main" val="3177509070"/>
                    </a:ext>
                  </a:extLst>
                </a:gridCol>
                <a:gridCol w="1777780">
                  <a:extLst>
                    <a:ext uri="{9D8B030D-6E8A-4147-A177-3AD203B41FA5}">
                      <a16:colId xmlns:a16="http://schemas.microsoft.com/office/drawing/2014/main" val="2438609274"/>
                    </a:ext>
                  </a:extLst>
                </a:gridCol>
                <a:gridCol w="1952249">
                  <a:extLst>
                    <a:ext uri="{9D8B030D-6E8A-4147-A177-3AD203B41FA5}">
                      <a16:colId xmlns:a16="http://schemas.microsoft.com/office/drawing/2014/main" val="3384899597"/>
                    </a:ext>
                  </a:extLst>
                </a:gridCol>
                <a:gridCol w="1390867">
                  <a:extLst>
                    <a:ext uri="{9D8B030D-6E8A-4147-A177-3AD203B41FA5}">
                      <a16:colId xmlns:a16="http://schemas.microsoft.com/office/drawing/2014/main" val="269823392"/>
                    </a:ext>
                  </a:extLst>
                </a:gridCol>
                <a:gridCol w="1383053">
                  <a:extLst>
                    <a:ext uri="{9D8B030D-6E8A-4147-A177-3AD203B41FA5}">
                      <a16:colId xmlns:a16="http://schemas.microsoft.com/office/drawing/2014/main" val="2533823671"/>
                    </a:ext>
                  </a:extLst>
                </a:gridCol>
              </a:tblGrid>
              <a:tr h="565783">
                <a:tc>
                  <a:txBody>
                    <a:bodyPr/>
                    <a:lstStyle/>
                    <a:p>
                      <a:r>
                        <a:rPr lang="en-IN" dirty="0"/>
                        <a:t>S.no</a:t>
                      </a:r>
                    </a:p>
                  </a:txBody>
                  <a:tcPr/>
                </a:tc>
                <a:tc>
                  <a:txBody>
                    <a:bodyPr/>
                    <a:lstStyle/>
                    <a:p>
                      <a:r>
                        <a:rPr lang="en-IN" dirty="0"/>
                        <a:t>Authors </a:t>
                      </a:r>
                    </a:p>
                  </a:txBody>
                  <a:tcPr/>
                </a:tc>
                <a:tc>
                  <a:txBody>
                    <a:bodyPr/>
                    <a:lstStyle/>
                    <a:p>
                      <a:r>
                        <a:rPr lang="en-IN" dirty="0"/>
                        <a:t>Title </a:t>
                      </a:r>
                    </a:p>
                  </a:txBody>
                  <a:tcPr/>
                </a:tc>
                <a:tc>
                  <a:txBody>
                    <a:bodyPr/>
                    <a:lstStyle/>
                    <a:p>
                      <a:r>
                        <a:rPr lang="en-IN" dirty="0"/>
                        <a:t>Publishing</a:t>
                      </a:r>
                    </a:p>
                  </a:txBody>
                  <a:tcPr/>
                </a:tc>
                <a:tc>
                  <a:txBody>
                    <a:bodyPr/>
                    <a:lstStyle/>
                    <a:p>
                      <a:r>
                        <a:rPr lang="en-IN" dirty="0"/>
                        <a:t>Techniques &amp; dataset</a:t>
                      </a:r>
                    </a:p>
                  </a:txBody>
                  <a:tcPr/>
                </a:tc>
                <a:tc>
                  <a:txBody>
                    <a:bodyPr/>
                    <a:lstStyle/>
                    <a:p>
                      <a:r>
                        <a:rPr lang="en-IN" dirty="0"/>
                        <a:t>Pros </a:t>
                      </a:r>
                    </a:p>
                  </a:txBody>
                  <a:tcPr/>
                </a:tc>
                <a:tc>
                  <a:txBody>
                    <a:bodyPr/>
                    <a:lstStyle/>
                    <a:p>
                      <a:r>
                        <a:rPr lang="en-IN" dirty="0"/>
                        <a:t>Cons </a:t>
                      </a:r>
                    </a:p>
                  </a:txBody>
                  <a:tcPr/>
                </a:tc>
                <a:extLst>
                  <a:ext uri="{0D108BD9-81ED-4DB2-BD59-A6C34878D82A}">
                    <a16:rowId xmlns:a16="http://schemas.microsoft.com/office/drawing/2014/main" val="509404799"/>
                  </a:ext>
                </a:extLst>
              </a:tr>
              <a:tr h="1728749">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IN" dirty="0">
                          <a:latin typeface="Times New Roman" panose="02020603050405020304" pitchFamily="18" charset="0"/>
                          <a:cs typeface="Times New Roman" panose="02020603050405020304" pitchFamily="18" charset="0"/>
                        </a:rPr>
                        <a:t>Xiao Yan Wu</a:t>
                      </a:r>
                    </a:p>
                  </a:txBody>
                  <a:tcPr/>
                </a:tc>
                <a:tc>
                  <a:txBody>
                    <a:bodyPr/>
                    <a:lstStyle/>
                    <a:p>
                      <a:r>
                        <a:rPr lang="en-IN" dirty="0">
                          <a:latin typeface="Times New Roman" panose="02020603050405020304" pitchFamily="18" charset="0"/>
                          <a:cs typeface="Times New Roman" panose="02020603050405020304" pitchFamily="18" charset="0"/>
                        </a:rPr>
                        <a:t>Hand Gesture Recognition algo based on DC-CNN.</a:t>
                      </a:r>
                    </a:p>
                  </a:txBody>
                  <a:tcPr/>
                </a:tc>
                <a:tc>
                  <a:txBody>
                    <a:bodyPr/>
                    <a:lstStyle/>
                    <a:p>
                      <a:r>
                        <a:rPr lang="en-IN" dirty="0">
                          <a:latin typeface="Times New Roman" panose="02020603050405020304" pitchFamily="18" charset="0"/>
                          <a:cs typeface="Times New Roman" panose="02020603050405020304" pitchFamily="18" charset="0"/>
                        </a:rPr>
                        <a:t>Springer Link Publishers.</a:t>
                      </a:r>
                    </a:p>
                  </a:txBody>
                  <a:tcPr/>
                </a:tc>
                <a:tc>
                  <a:txBody>
                    <a:bodyPr/>
                    <a:lstStyle/>
                    <a:p>
                      <a:r>
                        <a:rPr lang="en-IN" dirty="0">
                          <a:latin typeface="Times New Roman" panose="02020603050405020304" pitchFamily="18" charset="0"/>
                          <a:cs typeface="Times New Roman" panose="02020603050405020304" pitchFamily="18" charset="0"/>
                        </a:rPr>
                        <a:t>T:Canny Operator edge detection (DC-CNN)</a:t>
                      </a:r>
                    </a:p>
                    <a:p>
                      <a:r>
                        <a:rPr lang="en-IN" dirty="0">
                          <a:latin typeface="Times New Roman" panose="02020603050405020304" pitchFamily="18" charset="0"/>
                          <a:cs typeface="Times New Roman" panose="02020603050405020304" pitchFamily="18" charset="0"/>
                        </a:rPr>
                        <a:t>D:NAO Cam Hand posture database (NCD)</a:t>
                      </a:r>
                    </a:p>
                  </a:txBody>
                  <a:tcPr/>
                </a:tc>
                <a:tc>
                  <a:txBody>
                    <a:bodyPr/>
                    <a:lstStyle/>
                    <a:p>
                      <a:r>
                        <a:rPr lang="en-IN" dirty="0">
                          <a:latin typeface="Times New Roman" panose="02020603050405020304" pitchFamily="18" charset="0"/>
                          <a:cs typeface="Times New Roman" panose="02020603050405020304" pitchFamily="18" charset="0"/>
                        </a:rPr>
                        <a:t>98.02% Recognition rate.</a:t>
                      </a:r>
                    </a:p>
                  </a:txBody>
                  <a:tcPr/>
                </a:tc>
                <a:tc>
                  <a:txBody>
                    <a:bodyPr/>
                    <a:lstStyle/>
                    <a:p>
                      <a:r>
                        <a:rPr lang="en-IN" dirty="0">
                          <a:latin typeface="Times New Roman" panose="02020603050405020304" pitchFamily="18" charset="0"/>
                          <a:cs typeface="Times New Roman" panose="02020603050405020304" pitchFamily="18" charset="0"/>
                        </a:rPr>
                        <a:t>Complex CNN layers and parameters.</a:t>
                      </a:r>
                    </a:p>
                  </a:txBody>
                  <a:tcPr/>
                </a:tc>
                <a:extLst>
                  <a:ext uri="{0D108BD9-81ED-4DB2-BD59-A6C34878D82A}">
                    <a16:rowId xmlns:a16="http://schemas.microsoft.com/office/drawing/2014/main" val="59915092"/>
                  </a:ext>
                </a:extLst>
              </a:tr>
              <a:tr h="1858248">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IN" dirty="0" err="1">
                          <a:latin typeface="Times New Roman" panose="02020603050405020304" pitchFamily="18" charset="0"/>
                          <a:cs typeface="Times New Roman" panose="02020603050405020304" pitchFamily="18" charset="0"/>
                        </a:rPr>
                        <a:t>Tsoli</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Argyros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Joint 3D tracking of a deformable object in interaction with hand.</a:t>
                      </a:r>
                    </a:p>
                  </a:txBody>
                  <a:tcPr/>
                </a:tc>
                <a:tc>
                  <a:txBody>
                    <a:bodyPr/>
                    <a:lstStyle/>
                    <a:p>
                      <a:r>
                        <a:rPr lang="en-IN" dirty="0">
                          <a:latin typeface="Times New Roman" panose="02020603050405020304" pitchFamily="18" charset="0"/>
                          <a:cs typeface="Times New Roman" panose="02020603050405020304" pitchFamily="18" charset="0"/>
                        </a:rPr>
                        <a:t>European conference on Computer Vision.</a:t>
                      </a:r>
                    </a:p>
                  </a:txBody>
                  <a:tcPr/>
                </a:tc>
                <a:tc>
                  <a:txBody>
                    <a:bodyPr/>
                    <a:lstStyle/>
                    <a:p>
                      <a:r>
                        <a:rPr lang="en-IN" dirty="0">
                          <a:latin typeface="Times New Roman" panose="02020603050405020304" pitchFamily="18" charset="0"/>
                          <a:cs typeface="Times New Roman" panose="02020603050405020304" pitchFamily="18" charset="0"/>
                        </a:rPr>
                        <a:t>T: Bounding Box around the hand &amp; hand Mask.</a:t>
                      </a:r>
                    </a:p>
                    <a:p>
                      <a:r>
                        <a:rPr lang="en-IN" dirty="0">
                          <a:latin typeface="Times New Roman" panose="02020603050405020304" pitchFamily="18" charset="0"/>
                          <a:cs typeface="Times New Roman" panose="02020603050405020304" pitchFamily="18" charset="0"/>
                        </a:rPr>
                        <a:t>D: Synthetic Dataset by blender modelling software.</a:t>
                      </a:r>
                    </a:p>
                  </a:txBody>
                  <a:tcPr/>
                </a:tc>
                <a:tc>
                  <a:txBody>
                    <a:bodyPr/>
                    <a:lstStyle/>
                    <a:p>
                      <a:r>
                        <a:rPr lang="en-IN" dirty="0">
                          <a:latin typeface="Times New Roman" panose="02020603050405020304" pitchFamily="18" charset="0"/>
                          <a:cs typeface="Times New Roman" panose="02020603050405020304" pitchFamily="18" charset="0"/>
                        </a:rPr>
                        <a:t>Interaction with deformable object and tracking.</a:t>
                      </a:r>
                    </a:p>
                  </a:txBody>
                  <a:tcPr/>
                </a:tc>
                <a:tc>
                  <a:txBody>
                    <a:bodyPr/>
                    <a:lstStyle/>
                    <a:p>
                      <a:r>
                        <a:rPr lang="en-IN" dirty="0">
                          <a:latin typeface="Times New Roman" panose="02020603050405020304" pitchFamily="18" charset="0"/>
                          <a:cs typeface="Times New Roman" panose="02020603050405020304" pitchFamily="18" charset="0"/>
                        </a:rPr>
                        <a:t>% of template vertices overall frames.</a:t>
                      </a:r>
                    </a:p>
                  </a:txBody>
                  <a:tcPr/>
                </a:tc>
                <a:extLst>
                  <a:ext uri="{0D108BD9-81ED-4DB2-BD59-A6C34878D82A}">
                    <a16:rowId xmlns:a16="http://schemas.microsoft.com/office/drawing/2014/main" val="3930645662"/>
                  </a:ext>
                </a:extLst>
              </a:tr>
            </a:tbl>
          </a:graphicData>
        </a:graphic>
      </p:graphicFrame>
      <p:pic>
        <p:nvPicPr>
          <p:cNvPr id="4" name="Picture 2">
            <a:extLst>
              <a:ext uri="{FF2B5EF4-FFF2-40B4-BE49-F238E27FC236}">
                <a16:creationId xmlns:a16="http://schemas.microsoft.com/office/drawing/2014/main" id="{F18F510F-817F-4005-BFE2-E61B1CFCB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FAF332A-9A72-4339-981A-9F38627F30F6}"/>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8</a:t>
            </a:r>
            <a:endParaRPr lang="en-IN" sz="1600" dirty="0"/>
          </a:p>
        </p:txBody>
      </p:sp>
    </p:spTree>
    <p:extLst>
      <p:ext uri="{BB962C8B-B14F-4D97-AF65-F5344CB8AC3E}">
        <p14:creationId xmlns:p14="http://schemas.microsoft.com/office/powerpoint/2010/main" val="3344231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Literature Survey </a:t>
            </a:r>
          </a:p>
        </p:txBody>
      </p:sp>
      <p:graphicFrame>
        <p:nvGraphicFramePr>
          <p:cNvPr id="7" name="Table 7">
            <a:extLst>
              <a:ext uri="{FF2B5EF4-FFF2-40B4-BE49-F238E27FC236}">
                <a16:creationId xmlns:a16="http://schemas.microsoft.com/office/drawing/2014/main" id="{34F6FA48-60D2-4A44-932D-007F00365DB1}"/>
              </a:ext>
            </a:extLst>
          </p:cNvPr>
          <p:cNvGraphicFramePr>
            <a:graphicFrameLocks noGrp="1"/>
          </p:cNvGraphicFramePr>
          <p:nvPr>
            <p:extLst>
              <p:ext uri="{D42A27DB-BD31-4B8C-83A1-F6EECF244321}">
                <p14:modId xmlns:p14="http://schemas.microsoft.com/office/powerpoint/2010/main" val="3211674541"/>
              </p:ext>
            </p:extLst>
          </p:nvPr>
        </p:nvGraphicFramePr>
        <p:xfrm>
          <a:off x="468351" y="1767699"/>
          <a:ext cx="11244891" cy="2651760"/>
        </p:xfrm>
        <a:graphic>
          <a:graphicData uri="http://schemas.openxmlformats.org/drawingml/2006/table">
            <a:tbl>
              <a:tblPr firstRow="1" bandRow="1">
                <a:tableStyleId>{5C22544A-7EE6-4342-B048-85BDC9FD1C3A}</a:tableStyleId>
              </a:tblPr>
              <a:tblGrid>
                <a:gridCol w="680969">
                  <a:extLst>
                    <a:ext uri="{9D8B030D-6E8A-4147-A177-3AD203B41FA5}">
                      <a16:colId xmlns:a16="http://schemas.microsoft.com/office/drawing/2014/main" val="2636303226"/>
                    </a:ext>
                  </a:extLst>
                </a:gridCol>
                <a:gridCol w="2517175">
                  <a:extLst>
                    <a:ext uri="{9D8B030D-6E8A-4147-A177-3AD203B41FA5}">
                      <a16:colId xmlns:a16="http://schemas.microsoft.com/office/drawing/2014/main" val="1895295199"/>
                    </a:ext>
                  </a:extLst>
                </a:gridCol>
                <a:gridCol w="1571790">
                  <a:extLst>
                    <a:ext uri="{9D8B030D-6E8A-4147-A177-3AD203B41FA5}">
                      <a16:colId xmlns:a16="http://schemas.microsoft.com/office/drawing/2014/main" val="3177509070"/>
                    </a:ext>
                  </a:extLst>
                </a:gridCol>
                <a:gridCol w="1496267">
                  <a:extLst>
                    <a:ext uri="{9D8B030D-6E8A-4147-A177-3AD203B41FA5}">
                      <a16:colId xmlns:a16="http://schemas.microsoft.com/office/drawing/2014/main" val="2438609274"/>
                    </a:ext>
                  </a:extLst>
                </a:gridCol>
                <a:gridCol w="2217135">
                  <a:extLst>
                    <a:ext uri="{9D8B030D-6E8A-4147-A177-3AD203B41FA5}">
                      <a16:colId xmlns:a16="http://schemas.microsoft.com/office/drawing/2014/main" val="3384899597"/>
                    </a:ext>
                  </a:extLst>
                </a:gridCol>
                <a:gridCol w="1532357">
                  <a:extLst>
                    <a:ext uri="{9D8B030D-6E8A-4147-A177-3AD203B41FA5}">
                      <a16:colId xmlns:a16="http://schemas.microsoft.com/office/drawing/2014/main" val="269823392"/>
                    </a:ext>
                  </a:extLst>
                </a:gridCol>
                <a:gridCol w="1229198">
                  <a:extLst>
                    <a:ext uri="{9D8B030D-6E8A-4147-A177-3AD203B41FA5}">
                      <a16:colId xmlns:a16="http://schemas.microsoft.com/office/drawing/2014/main" val="2533823671"/>
                    </a:ext>
                  </a:extLst>
                </a:gridCol>
              </a:tblGrid>
              <a:tr h="636850">
                <a:tc>
                  <a:txBody>
                    <a:bodyPr/>
                    <a:lstStyle/>
                    <a:p>
                      <a:r>
                        <a:rPr lang="en-IN" dirty="0"/>
                        <a:t>S.no</a:t>
                      </a:r>
                    </a:p>
                  </a:txBody>
                  <a:tcPr/>
                </a:tc>
                <a:tc>
                  <a:txBody>
                    <a:bodyPr/>
                    <a:lstStyle/>
                    <a:p>
                      <a:r>
                        <a:rPr lang="en-IN" dirty="0"/>
                        <a:t>Authors </a:t>
                      </a:r>
                    </a:p>
                  </a:txBody>
                  <a:tcPr/>
                </a:tc>
                <a:tc>
                  <a:txBody>
                    <a:bodyPr/>
                    <a:lstStyle/>
                    <a:p>
                      <a:r>
                        <a:rPr lang="en-IN" dirty="0"/>
                        <a:t>Title </a:t>
                      </a:r>
                    </a:p>
                  </a:txBody>
                  <a:tcPr/>
                </a:tc>
                <a:tc>
                  <a:txBody>
                    <a:bodyPr/>
                    <a:lstStyle/>
                    <a:p>
                      <a:r>
                        <a:rPr lang="en-IN" dirty="0"/>
                        <a:t>Publishing</a:t>
                      </a:r>
                    </a:p>
                  </a:txBody>
                  <a:tcPr/>
                </a:tc>
                <a:tc>
                  <a:txBody>
                    <a:bodyPr/>
                    <a:lstStyle/>
                    <a:p>
                      <a:r>
                        <a:rPr lang="en-IN" dirty="0"/>
                        <a:t>Techniques &amp; dataset</a:t>
                      </a:r>
                    </a:p>
                  </a:txBody>
                  <a:tcPr/>
                </a:tc>
                <a:tc>
                  <a:txBody>
                    <a:bodyPr/>
                    <a:lstStyle/>
                    <a:p>
                      <a:r>
                        <a:rPr lang="en-IN" dirty="0"/>
                        <a:t>Pros </a:t>
                      </a:r>
                    </a:p>
                  </a:txBody>
                  <a:tcPr/>
                </a:tc>
                <a:tc>
                  <a:txBody>
                    <a:bodyPr/>
                    <a:lstStyle/>
                    <a:p>
                      <a:r>
                        <a:rPr lang="en-IN" dirty="0"/>
                        <a:t>Cons </a:t>
                      </a:r>
                    </a:p>
                  </a:txBody>
                  <a:tcPr/>
                </a:tc>
                <a:extLst>
                  <a:ext uri="{0D108BD9-81ED-4DB2-BD59-A6C34878D82A}">
                    <a16:rowId xmlns:a16="http://schemas.microsoft.com/office/drawing/2014/main" val="509404799"/>
                  </a:ext>
                </a:extLst>
              </a:tr>
              <a:tr h="2001529">
                <a:tc>
                  <a:txBody>
                    <a:bodyPr/>
                    <a:lstStyle/>
                    <a:p>
                      <a:r>
                        <a:rPr lang="en-IN" dirty="0">
                          <a:latin typeface="Times New Roman" panose="02020603050405020304" pitchFamily="18" charset="0"/>
                          <a:cs typeface="Times New Roman" panose="02020603050405020304" pitchFamily="18" charset="0"/>
                        </a:rPr>
                        <a:t>5.</a:t>
                      </a:r>
                    </a:p>
                  </a:txBody>
                  <a:tcPr/>
                </a:tc>
                <a:tc>
                  <a:txBody>
                    <a:bodyPr/>
                    <a:lstStyle/>
                    <a:p>
                      <a:r>
                        <a:rPr lang="en-IN" dirty="0">
                          <a:latin typeface="Times New Roman" panose="02020603050405020304" pitchFamily="18" charset="0"/>
                          <a:cs typeface="Times New Roman" panose="02020603050405020304" pitchFamily="18" charset="0"/>
                        </a:rPr>
                        <a:t>Javier Molina, Jose Antonio </a:t>
                      </a:r>
                      <a:r>
                        <a:rPr lang="en-IN" dirty="0" err="1">
                          <a:latin typeface="Times New Roman" panose="02020603050405020304" pitchFamily="18" charset="0"/>
                          <a:cs typeface="Times New Roman" panose="02020603050405020304" pitchFamily="18" charset="0"/>
                        </a:rPr>
                        <a:t>Pajuelo</a:t>
                      </a:r>
                      <a:r>
                        <a:rPr lang="en-IN" dirty="0">
                          <a:latin typeface="Times New Roman" panose="02020603050405020304" pitchFamily="18" charset="0"/>
                          <a:cs typeface="Times New Roman" panose="02020603050405020304" pitchFamily="18" charset="0"/>
                        </a:rPr>
                        <a:t> &amp; Jose M. Martinez</a:t>
                      </a:r>
                    </a:p>
                  </a:txBody>
                  <a:tcPr/>
                </a:tc>
                <a:tc>
                  <a:txBody>
                    <a:bodyPr/>
                    <a:lstStyle/>
                    <a:p>
                      <a:r>
                        <a:rPr lang="en-IN" dirty="0">
                          <a:latin typeface="Times New Roman" panose="02020603050405020304" pitchFamily="18" charset="0"/>
                          <a:cs typeface="Times New Roman" panose="02020603050405020304" pitchFamily="18" charset="0"/>
                        </a:rPr>
                        <a:t>Real time Motion based Hand Gestures Recognition from Time of Flight.</a:t>
                      </a:r>
                    </a:p>
                  </a:txBody>
                  <a:tcPr/>
                </a:tc>
                <a:tc>
                  <a:txBody>
                    <a:bodyPr/>
                    <a:lstStyle/>
                    <a:p>
                      <a:r>
                        <a:rPr lang="en-IN" dirty="0">
                          <a:latin typeface="Times New Roman" panose="02020603050405020304" pitchFamily="18" charset="0"/>
                          <a:cs typeface="Times New Roman" panose="02020603050405020304" pitchFamily="18" charset="0"/>
                        </a:rPr>
                        <a:t>Journal of Signal Processing Systems</a:t>
                      </a:r>
                    </a:p>
                    <a:p>
                      <a:r>
                        <a:rPr lang="en-IN" dirty="0">
                          <a:latin typeface="Times New Roman" panose="02020603050405020304" pitchFamily="18" charset="0"/>
                          <a:cs typeface="Times New Roman" panose="02020603050405020304" pitchFamily="18" charset="0"/>
                        </a:rPr>
                        <a:t>-Springer Link Publishers.</a:t>
                      </a:r>
                    </a:p>
                  </a:txBody>
                  <a:tcPr/>
                </a:tc>
                <a:tc>
                  <a:txBody>
                    <a:bodyPr/>
                    <a:lstStyle/>
                    <a:p>
                      <a:r>
                        <a:rPr lang="en-IN" dirty="0">
                          <a:latin typeface="Times New Roman" panose="02020603050405020304" pitchFamily="18" charset="0"/>
                          <a:cs typeface="Times New Roman" panose="02020603050405020304" pitchFamily="18" charset="0"/>
                        </a:rPr>
                        <a:t>T:Depth info, motion patterns.</a:t>
                      </a:r>
                    </a:p>
                    <a:p>
                      <a:r>
                        <a:rPr lang="en-IN" dirty="0">
                          <a:latin typeface="Times New Roman" panose="02020603050405020304" pitchFamily="18" charset="0"/>
                          <a:cs typeface="Times New Roman" panose="02020603050405020304" pitchFamily="18" charset="0"/>
                        </a:rPr>
                        <a:t>D:cardinal direction Dataset.</a:t>
                      </a:r>
                    </a:p>
                  </a:txBody>
                  <a:tcPr/>
                </a:tc>
                <a:tc>
                  <a:txBody>
                    <a:bodyPr/>
                    <a:lstStyle/>
                    <a:p>
                      <a:r>
                        <a:rPr lang="en-IN" dirty="0">
                          <a:latin typeface="Times New Roman" panose="02020603050405020304" pitchFamily="18" charset="0"/>
                          <a:cs typeface="Times New Roman" panose="02020603050405020304" pitchFamily="18" charset="0"/>
                        </a:rPr>
                        <a:t>Interaction with virtual environments</a:t>
                      </a:r>
                    </a:p>
                  </a:txBody>
                  <a:tcPr/>
                </a:tc>
                <a:tc>
                  <a:txBody>
                    <a:bodyPr/>
                    <a:lstStyle/>
                    <a:p>
                      <a:r>
                        <a:rPr lang="en-IN" dirty="0">
                          <a:latin typeface="Times New Roman" panose="02020603050405020304" pitchFamily="18" charset="0"/>
                          <a:cs typeface="Times New Roman" panose="02020603050405020304" pitchFamily="18" charset="0"/>
                        </a:rPr>
                        <a:t>Depth range Limitation</a:t>
                      </a:r>
                    </a:p>
                  </a:txBody>
                  <a:tcPr/>
                </a:tc>
                <a:extLst>
                  <a:ext uri="{0D108BD9-81ED-4DB2-BD59-A6C34878D82A}">
                    <a16:rowId xmlns:a16="http://schemas.microsoft.com/office/drawing/2014/main" val="59915092"/>
                  </a:ext>
                </a:extLst>
              </a:tr>
            </a:tbl>
          </a:graphicData>
        </a:graphic>
      </p:graphicFrame>
      <p:pic>
        <p:nvPicPr>
          <p:cNvPr id="4" name="Picture 2">
            <a:extLst>
              <a:ext uri="{FF2B5EF4-FFF2-40B4-BE49-F238E27FC236}">
                <a16:creationId xmlns:a16="http://schemas.microsoft.com/office/drawing/2014/main" id="{4FE60948-AE9F-493D-B07C-B83CC7D20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EBB48F-312E-4ECD-B9B4-0AEE81E148E2}"/>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9</a:t>
            </a:r>
            <a:endParaRPr lang="en-IN" sz="1600" dirty="0"/>
          </a:p>
        </p:txBody>
      </p:sp>
    </p:spTree>
    <p:extLst>
      <p:ext uri="{BB962C8B-B14F-4D97-AF65-F5344CB8AC3E}">
        <p14:creationId xmlns:p14="http://schemas.microsoft.com/office/powerpoint/2010/main" val="1101914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469</TotalTime>
  <Words>1983</Words>
  <Application>Microsoft Office PowerPoint</Application>
  <PresentationFormat>Widescreen</PresentationFormat>
  <Paragraphs>180</Paragraphs>
  <Slides>19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Calisto MT</vt:lpstr>
      <vt:lpstr>JetBrains Mono</vt:lpstr>
      <vt:lpstr>Segoe UI</vt:lpstr>
      <vt:lpstr>Symbol</vt:lpstr>
      <vt:lpstr>Times New Roman</vt:lpstr>
      <vt:lpstr>Ubuntu Mono</vt:lpstr>
      <vt:lpstr>Wingdings 2</vt:lpstr>
      <vt:lpstr>Slate</vt:lpstr>
      <vt:lpstr>Analysis of hand Gestures and Sign language Recognition. </vt:lpstr>
      <vt:lpstr>Outline</vt:lpstr>
      <vt:lpstr>Introduction</vt:lpstr>
      <vt:lpstr>Motivation</vt:lpstr>
      <vt:lpstr>Problem Statement </vt:lpstr>
      <vt:lpstr>Objectives </vt:lpstr>
      <vt:lpstr>Literature Survey </vt:lpstr>
      <vt:lpstr>Literature Survey </vt:lpstr>
      <vt:lpstr>Literature Survey </vt:lpstr>
      <vt:lpstr>NOTE:</vt:lpstr>
      <vt:lpstr>Dataset</vt:lpstr>
      <vt:lpstr>Models</vt:lpstr>
      <vt:lpstr>PowerPoint Presentation</vt:lpstr>
      <vt:lpstr>Pre Processing FLOW CHART</vt:lpstr>
      <vt:lpstr>Adaptive Thresholding:</vt:lpstr>
      <vt:lpstr>Conclusion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ABHIRAM SHARMA .</dc:creator>
  <cp:lastModifiedBy>PERI VISHWANADHA� �SASTRY .</cp:lastModifiedBy>
  <cp:revision>51</cp:revision>
  <dcterms:created xsi:type="dcterms:W3CDTF">2022-01-30T09:16:21Z</dcterms:created>
  <dcterms:modified xsi:type="dcterms:W3CDTF">2022-03-01T09:15:02Z</dcterms:modified>
</cp:coreProperties>
</file>