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65" r:id="rId10"/>
    <p:sldId id="266" r:id="rId11"/>
    <p:sldId id="267" r:id="rId12"/>
    <p:sldId id="268" r:id="rId13"/>
    <p:sldId id="269"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Voces"/>
          <a:ea typeface="Voces"/>
          <a:cs typeface="Voces"/>
        </a:font>
        <a:schemeClr val="accent2"/>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2D5D2"/>
          </a:solidFill>
        </a:fill>
      </a:tcStyle>
    </a:wholeTbl>
    <a:band2H>
      <a:tcTxStyle/>
      <a:tcStyle>
        <a:tcBdr/>
        <a:fill>
          <a:solidFill>
            <a:srgbClr val="EAEBEA"/>
          </a:solidFill>
        </a:fill>
      </a:tcStyle>
    </a:band2H>
    <a:firstCol>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Voces"/>
          <a:ea typeface="Voces"/>
          <a:cs typeface="Voces"/>
        </a:font>
        <a:schemeClr val="accent2"/>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Voces"/>
          <a:ea typeface="Voces"/>
          <a:cs typeface="Voces"/>
        </a:font>
        <a:schemeClr val="accent2"/>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Voces"/>
          <a:ea typeface="Voces"/>
          <a:cs typeface="Voces"/>
        </a:font>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BEEEC"/>
          </a:solidFill>
        </a:fill>
      </a:tcStyle>
    </a:wholeTbl>
    <a:band2H>
      <a:tcTxStyle/>
      <a:tcStyle>
        <a:tcBdr/>
        <a:fill>
          <a:solidFill>
            <a:srgbClr val="212121"/>
          </a:solidFill>
        </a:fill>
      </a:tcStyle>
    </a:band2H>
    <a:firstCol>
      <a:tcTxStyle b="on" i="off">
        <a:font>
          <a:latin typeface="Voces"/>
          <a:ea typeface="Voces"/>
          <a:cs typeface="Voces"/>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oces"/>
          <a:ea typeface="Voces"/>
          <a:cs typeface="Voces"/>
        </a:font>
        <a:schemeClr val="accent2"/>
      </a:tcTxStyle>
      <a:tcStyle>
        <a:tcBdr>
          <a:left>
            <a:ln w="12700" cap="flat">
              <a:noFill/>
              <a:miter lim="400000"/>
            </a:ln>
          </a:left>
          <a:right>
            <a:ln w="12700" cap="flat">
              <a:noFill/>
              <a:miter lim="400000"/>
            </a:ln>
          </a:right>
          <a:top>
            <a:ln w="508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Voces"/>
          <a:ea typeface="Voces"/>
          <a:cs typeface="Voces"/>
        </a:font>
        <a:srgbClr val="212121"/>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oces"/>
          <a:ea typeface="Voces"/>
          <a:cs typeface="Voces"/>
        </a:font>
        <a:schemeClr val="accent2"/>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6DBD6"/>
          </a:solidFill>
        </a:fill>
      </a:tcStyle>
    </a:wholeTbl>
    <a:band2H>
      <a:tcTxStyle/>
      <a:tcStyle>
        <a:tcBdr/>
        <a:fill>
          <a:solidFill>
            <a:srgbClr val="EBEEEC"/>
          </a:solidFill>
        </a:fill>
      </a:tcStyle>
    </a:band2H>
    <a:firstCol>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2"/>
          </a:solidFill>
        </a:fill>
      </a:tcStyle>
    </a:firstCol>
    <a:la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2"/>
          </a:solidFill>
        </a:fill>
      </a:tcStyle>
    </a:lastRow>
    <a:fir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2"/>
          </a:solidFill>
        </a:fill>
      </a:tcStyle>
    </a:firstRow>
  </a:tblStyle>
  <a:tblStyle styleId="{2708684C-4D16-4618-839F-0558EEFCDFE6}" styleName="">
    <a:tblBg/>
    <a:wholeTbl>
      <a:tcTxStyle b="off"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212121">
              <a:alpha val="20000"/>
            </a:srgbClr>
          </a:solidFill>
        </a:fill>
      </a:tcStyle>
    </a:wholeTbl>
    <a:band2H>
      <a:tcTxStyle/>
      <a:tcStyle>
        <a:tcBdr/>
        <a:fill>
          <a:solidFill>
            <a:srgbClr val="FFFFFF"/>
          </a:solidFill>
        </a:fill>
      </a:tcStyle>
    </a:band2H>
    <a:firstCol>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212121">
              <a:alpha val="20000"/>
            </a:srgbClr>
          </a:solidFill>
        </a:fill>
      </a:tcStyle>
    </a:firstCol>
    <a:la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508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noFill/>
        </a:fill>
      </a:tcStyle>
    </a:lastRow>
    <a:firstRow>
      <a:tcTxStyle b="on" i="off">
        <a:font>
          <a:latin typeface="Voces"/>
          <a:ea typeface="Voces"/>
          <a:cs typeface="Voces"/>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254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758"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xfrm>
            <a:off x="1143000" y="685800"/>
            <a:ext cx="4572000" cy="3429000"/>
          </a:xfrm>
          <a:prstGeom prst="rect">
            <a:avLst/>
          </a:prstGeom>
        </p:spPr>
        <p:txBody>
          <a:bodyPr/>
          <a:lstStyle/>
          <a:p>
            <a:endParaRPr/>
          </a:p>
        </p:txBody>
      </p:sp>
      <p:sp>
        <p:nvSpPr>
          <p:cNvPr id="417" name="Shape 4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2" name="Google Shape;146;p5"/>
          <p:cNvSpPr/>
          <p:nvPr/>
        </p:nvSpPr>
        <p:spPr>
          <a:xfrm rot="899960">
            <a:off x="7635875" y="-519113"/>
            <a:ext cx="2127250" cy="1695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832"/>
                </a:lnTo>
                <a:lnTo>
                  <a:pt x="7194" y="19443"/>
                </a:lnTo>
                <a:cubicBezTo>
                  <a:pt x="7594" y="19980"/>
                  <a:pt x="8003" y="20516"/>
                  <a:pt x="8506" y="20901"/>
                </a:cubicBezTo>
                <a:cubicBezTo>
                  <a:pt x="9231" y="21446"/>
                  <a:pt x="10084" y="21600"/>
                  <a:pt x="10940" y="21600"/>
                </a:cubicBezTo>
                <a:cubicBezTo>
                  <a:pt x="11238" y="21600"/>
                  <a:pt x="11536" y="21581"/>
                  <a:pt x="11828" y="21554"/>
                </a:cubicBezTo>
                <a:cubicBezTo>
                  <a:pt x="11996" y="21554"/>
                  <a:pt x="12163" y="21508"/>
                  <a:pt x="12312" y="21403"/>
                </a:cubicBezTo>
                <a:cubicBezTo>
                  <a:pt x="12470" y="21251"/>
                  <a:pt x="12554" y="21018"/>
                  <a:pt x="12629" y="20785"/>
                </a:cubicBezTo>
                <a:cubicBezTo>
                  <a:pt x="13392" y="18417"/>
                  <a:pt x="14378" y="16177"/>
                  <a:pt x="15560" y="14113"/>
                </a:cubicBezTo>
                <a:cubicBezTo>
                  <a:pt x="16202" y="12993"/>
                  <a:pt x="16937" y="11885"/>
                  <a:pt x="17942" y="11325"/>
                </a:cubicBezTo>
                <a:cubicBezTo>
                  <a:pt x="18380" y="11080"/>
                  <a:pt x="18845" y="10952"/>
                  <a:pt x="19292" y="10777"/>
                </a:cubicBezTo>
                <a:cubicBezTo>
                  <a:pt x="20092" y="10462"/>
                  <a:pt x="20846" y="9984"/>
                  <a:pt x="21591" y="9494"/>
                </a:cubicBezTo>
                <a:lnTo>
                  <a:pt x="21600" y="2764"/>
                </a:lnTo>
                <a:cubicBezTo>
                  <a:pt x="21563" y="2811"/>
                  <a:pt x="21526" y="2869"/>
                  <a:pt x="21488" y="2916"/>
                </a:cubicBezTo>
                <a:cubicBezTo>
                  <a:pt x="20837" y="3791"/>
                  <a:pt x="20102" y="4549"/>
                  <a:pt x="19292" y="5179"/>
                </a:cubicBezTo>
                <a:cubicBezTo>
                  <a:pt x="17578" y="6481"/>
                  <a:pt x="15630" y="7152"/>
                  <a:pt x="13665" y="7152"/>
                </a:cubicBezTo>
                <a:cubicBezTo>
                  <a:pt x="12622" y="7152"/>
                  <a:pt x="11574" y="6963"/>
                  <a:pt x="10553" y="6578"/>
                </a:cubicBezTo>
                <a:cubicBezTo>
                  <a:pt x="9288" y="6100"/>
                  <a:pt x="8115" y="5319"/>
                  <a:pt x="6942" y="4561"/>
                </a:cubicBezTo>
                <a:lnTo>
                  <a:pt x="0" y="0"/>
                </a:ln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3" name="Google Shape;147;p5"/>
          <p:cNvSpPr/>
          <p:nvPr/>
        </p:nvSpPr>
        <p:spPr>
          <a:xfrm rot="899960">
            <a:off x="8040687" y="868362"/>
            <a:ext cx="1474788" cy="850901"/>
          </a:xfrm>
          <a:custGeom>
            <a:avLst/>
            <a:gdLst/>
            <a:ahLst/>
            <a:cxnLst>
              <a:cxn ang="0">
                <a:pos x="wd2" y="hd2"/>
              </a:cxn>
              <a:cxn ang="5400000">
                <a:pos x="wd2" y="hd2"/>
              </a:cxn>
              <a:cxn ang="10800000">
                <a:pos x="wd2" y="hd2"/>
              </a:cxn>
              <a:cxn ang="16200000">
                <a:pos x="wd2" y="hd2"/>
              </a:cxn>
            </a:cxnLst>
            <a:rect l="0" t="0" r="r" b="b"/>
            <a:pathLst>
              <a:path w="21600" h="21600" extrusionOk="0">
                <a:moveTo>
                  <a:pt x="4266" y="0"/>
                </a:moveTo>
                <a:cubicBezTo>
                  <a:pt x="4222" y="0"/>
                  <a:pt x="4178" y="9"/>
                  <a:pt x="4135" y="29"/>
                </a:cubicBezTo>
                <a:cubicBezTo>
                  <a:pt x="3960" y="145"/>
                  <a:pt x="3813" y="354"/>
                  <a:pt x="3705" y="610"/>
                </a:cubicBezTo>
                <a:lnTo>
                  <a:pt x="0" y="7821"/>
                </a:lnTo>
                <a:cubicBezTo>
                  <a:pt x="2806" y="12193"/>
                  <a:pt x="5678" y="16612"/>
                  <a:pt x="9142" y="19193"/>
                </a:cubicBezTo>
                <a:cubicBezTo>
                  <a:pt x="11305" y="20803"/>
                  <a:pt x="13657" y="21600"/>
                  <a:pt x="16009" y="21600"/>
                </a:cubicBezTo>
                <a:cubicBezTo>
                  <a:pt x="17906" y="21600"/>
                  <a:pt x="19802" y="21082"/>
                  <a:pt x="21600" y="20054"/>
                </a:cubicBezTo>
                <a:lnTo>
                  <a:pt x="21600" y="10076"/>
                </a:lnTo>
                <a:cubicBezTo>
                  <a:pt x="21412" y="10146"/>
                  <a:pt x="21197" y="10193"/>
                  <a:pt x="20969" y="10263"/>
                </a:cubicBezTo>
                <a:cubicBezTo>
                  <a:pt x="20557" y="10332"/>
                  <a:pt x="20140" y="10367"/>
                  <a:pt x="19722" y="10367"/>
                </a:cubicBezTo>
                <a:cubicBezTo>
                  <a:pt x="19158" y="10367"/>
                  <a:pt x="18592" y="10303"/>
                  <a:pt x="18029" y="10169"/>
                </a:cubicBezTo>
                <a:cubicBezTo>
                  <a:pt x="13263" y="9122"/>
                  <a:pt x="8753" y="5820"/>
                  <a:pt x="4994" y="610"/>
                </a:cubicBezTo>
                <a:cubicBezTo>
                  <a:pt x="4787" y="331"/>
                  <a:pt x="4530" y="0"/>
                  <a:pt x="4266"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4" name="Google Shape;148;p5"/>
          <p:cNvSpPr/>
          <p:nvPr/>
        </p:nvSpPr>
        <p:spPr>
          <a:xfrm rot="10276459">
            <a:off x="6986598" y="379411"/>
            <a:ext cx="1168398" cy="588963"/>
          </a:xfrm>
          <a:custGeom>
            <a:avLst/>
            <a:gdLst/>
            <a:ahLst/>
            <a:cxnLst>
              <a:cxn ang="0">
                <a:pos x="wd2" y="hd2"/>
              </a:cxn>
              <a:cxn ang="5400000">
                <a:pos x="wd2" y="hd2"/>
              </a:cxn>
              <a:cxn ang="10800000">
                <a:pos x="wd2" y="hd2"/>
              </a:cxn>
              <a:cxn ang="16200000">
                <a:pos x="wd2" y="hd2"/>
              </a:cxn>
            </a:cxnLst>
            <a:rect l="0" t="0" r="r" b="b"/>
            <a:pathLst>
              <a:path w="21565" h="21600" extrusionOk="0">
                <a:moveTo>
                  <a:pt x="15206" y="1328"/>
                </a:moveTo>
                <a:cubicBezTo>
                  <a:pt x="15070" y="1664"/>
                  <a:pt x="14952" y="2033"/>
                  <a:pt x="14851" y="2404"/>
                </a:cubicBezTo>
                <a:cubicBezTo>
                  <a:pt x="14715" y="2875"/>
                  <a:pt x="14597" y="3312"/>
                  <a:pt x="14461" y="3783"/>
                </a:cubicBezTo>
                <a:cubicBezTo>
                  <a:pt x="14343" y="4220"/>
                  <a:pt x="14208" y="4658"/>
                  <a:pt x="14038" y="5062"/>
                </a:cubicBezTo>
                <a:cubicBezTo>
                  <a:pt x="13751" y="5902"/>
                  <a:pt x="13412" y="6676"/>
                  <a:pt x="13057" y="7416"/>
                </a:cubicBezTo>
                <a:cubicBezTo>
                  <a:pt x="12701" y="8123"/>
                  <a:pt x="12312" y="8795"/>
                  <a:pt x="11890" y="9401"/>
                </a:cubicBezTo>
                <a:cubicBezTo>
                  <a:pt x="11483" y="9973"/>
                  <a:pt x="11060" y="10477"/>
                  <a:pt x="10620" y="10948"/>
                </a:cubicBezTo>
                <a:cubicBezTo>
                  <a:pt x="10857" y="10242"/>
                  <a:pt x="11094" y="9535"/>
                  <a:pt x="11348" y="8896"/>
                </a:cubicBezTo>
                <a:cubicBezTo>
                  <a:pt x="11669" y="8123"/>
                  <a:pt x="11991" y="7348"/>
                  <a:pt x="12329" y="6609"/>
                </a:cubicBezTo>
                <a:cubicBezTo>
                  <a:pt x="12685" y="5868"/>
                  <a:pt x="13040" y="5163"/>
                  <a:pt x="13412" y="4456"/>
                </a:cubicBezTo>
                <a:cubicBezTo>
                  <a:pt x="13784" y="3749"/>
                  <a:pt x="14157" y="3077"/>
                  <a:pt x="14546" y="2404"/>
                </a:cubicBezTo>
                <a:cubicBezTo>
                  <a:pt x="14766" y="2033"/>
                  <a:pt x="14969" y="1664"/>
                  <a:pt x="15206" y="1328"/>
                </a:cubicBezTo>
                <a:close/>
                <a:moveTo>
                  <a:pt x="21230" y="7180"/>
                </a:moveTo>
                <a:cubicBezTo>
                  <a:pt x="19994" y="8425"/>
                  <a:pt x="18675" y="9434"/>
                  <a:pt x="17338" y="10141"/>
                </a:cubicBezTo>
                <a:cubicBezTo>
                  <a:pt x="15900" y="10880"/>
                  <a:pt x="14411" y="11318"/>
                  <a:pt x="12922" y="11419"/>
                </a:cubicBezTo>
                <a:cubicBezTo>
                  <a:pt x="12740" y="11427"/>
                  <a:pt x="12557" y="11432"/>
                  <a:pt x="12373" y="11432"/>
                </a:cubicBezTo>
                <a:cubicBezTo>
                  <a:pt x="11823" y="11432"/>
                  <a:pt x="11267" y="11394"/>
                  <a:pt x="10722" y="11318"/>
                </a:cubicBezTo>
                <a:cubicBezTo>
                  <a:pt x="11196" y="10981"/>
                  <a:pt x="11669" y="10712"/>
                  <a:pt x="12143" y="10410"/>
                </a:cubicBezTo>
                <a:cubicBezTo>
                  <a:pt x="13581" y="9569"/>
                  <a:pt x="15037" y="8862"/>
                  <a:pt x="16509" y="8324"/>
                </a:cubicBezTo>
                <a:cubicBezTo>
                  <a:pt x="17981" y="7786"/>
                  <a:pt x="19470" y="7382"/>
                  <a:pt x="20976" y="7214"/>
                </a:cubicBezTo>
                <a:lnTo>
                  <a:pt x="21230" y="7180"/>
                </a:lnTo>
                <a:close/>
                <a:moveTo>
                  <a:pt x="11872" y="1866"/>
                </a:moveTo>
                <a:cubicBezTo>
                  <a:pt x="11619" y="3111"/>
                  <a:pt x="11348" y="4389"/>
                  <a:pt x="11043" y="5599"/>
                </a:cubicBezTo>
                <a:cubicBezTo>
                  <a:pt x="10671" y="7113"/>
                  <a:pt x="10248" y="8560"/>
                  <a:pt x="9774" y="9939"/>
                </a:cubicBezTo>
                <a:cubicBezTo>
                  <a:pt x="9554" y="10611"/>
                  <a:pt x="9318" y="11251"/>
                  <a:pt x="9080" y="11924"/>
                </a:cubicBezTo>
                <a:cubicBezTo>
                  <a:pt x="9233" y="10410"/>
                  <a:pt x="9487" y="8963"/>
                  <a:pt x="9825" y="7584"/>
                </a:cubicBezTo>
                <a:cubicBezTo>
                  <a:pt x="10011" y="6845"/>
                  <a:pt x="10214" y="6104"/>
                  <a:pt x="10451" y="5397"/>
                </a:cubicBezTo>
                <a:cubicBezTo>
                  <a:pt x="10705" y="4691"/>
                  <a:pt x="10959" y="4018"/>
                  <a:pt x="11247" y="3380"/>
                </a:cubicBezTo>
                <a:cubicBezTo>
                  <a:pt x="11450" y="2875"/>
                  <a:pt x="11669" y="2370"/>
                  <a:pt x="11872" y="1866"/>
                </a:cubicBezTo>
                <a:close/>
                <a:moveTo>
                  <a:pt x="9283" y="1092"/>
                </a:moveTo>
                <a:cubicBezTo>
                  <a:pt x="9182" y="1966"/>
                  <a:pt x="9080" y="2841"/>
                  <a:pt x="8962" y="3682"/>
                </a:cubicBezTo>
                <a:cubicBezTo>
                  <a:pt x="8810" y="4725"/>
                  <a:pt x="8641" y="5734"/>
                  <a:pt x="8454" y="6710"/>
                </a:cubicBezTo>
                <a:cubicBezTo>
                  <a:pt x="8268" y="7685"/>
                  <a:pt x="8065" y="8661"/>
                  <a:pt x="7829" y="9602"/>
                </a:cubicBezTo>
                <a:cubicBezTo>
                  <a:pt x="7575" y="10510"/>
                  <a:pt x="7321" y="11419"/>
                  <a:pt x="7016" y="12293"/>
                </a:cubicBezTo>
                <a:cubicBezTo>
                  <a:pt x="6746" y="13067"/>
                  <a:pt x="6458" y="13841"/>
                  <a:pt x="6136" y="14547"/>
                </a:cubicBezTo>
                <a:cubicBezTo>
                  <a:pt x="6238" y="13639"/>
                  <a:pt x="6340" y="12731"/>
                  <a:pt x="6475" y="11890"/>
                </a:cubicBezTo>
                <a:cubicBezTo>
                  <a:pt x="6610" y="10880"/>
                  <a:pt x="6779" y="9905"/>
                  <a:pt x="6983" y="8963"/>
                </a:cubicBezTo>
                <a:cubicBezTo>
                  <a:pt x="7186" y="7988"/>
                  <a:pt x="7389" y="7046"/>
                  <a:pt x="7608" y="6171"/>
                </a:cubicBezTo>
                <a:cubicBezTo>
                  <a:pt x="7845" y="5230"/>
                  <a:pt x="8116" y="4355"/>
                  <a:pt x="8404" y="3514"/>
                </a:cubicBezTo>
                <a:cubicBezTo>
                  <a:pt x="8539" y="3077"/>
                  <a:pt x="8691" y="2673"/>
                  <a:pt x="8844" y="2235"/>
                </a:cubicBezTo>
                <a:cubicBezTo>
                  <a:pt x="8996" y="1832"/>
                  <a:pt x="9115" y="1462"/>
                  <a:pt x="9283" y="1092"/>
                </a:cubicBezTo>
                <a:close/>
                <a:moveTo>
                  <a:pt x="10173" y="12373"/>
                </a:moveTo>
                <a:cubicBezTo>
                  <a:pt x="10441" y="12373"/>
                  <a:pt x="10708" y="12399"/>
                  <a:pt x="10976" y="12461"/>
                </a:cubicBezTo>
                <a:cubicBezTo>
                  <a:pt x="11703" y="12596"/>
                  <a:pt x="12431" y="12764"/>
                  <a:pt x="13158" y="12966"/>
                </a:cubicBezTo>
                <a:cubicBezTo>
                  <a:pt x="13886" y="13168"/>
                  <a:pt x="14597" y="13438"/>
                  <a:pt x="15308" y="13707"/>
                </a:cubicBezTo>
                <a:cubicBezTo>
                  <a:pt x="16035" y="13975"/>
                  <a:pt x="16729" y="14312"/>
                  <a:pt x="17422" y="14682"/>
                </a:cubicBezTo>
                <a:cubicBezTo>
                  <a:pt x="18116" y="15018"/>
                  <a:pt x="18793" y="15422"/>
                  <a:pt x="19453" y="15825"/>
                </a:cubicBezTo>
                <a:cubicBezTo>
                  <a:pt x="18861" y="15825"/>
                  <a:pt x="18269" y="15825"/>
                  <a:pt x="17659" y="15792"/>
                </a:cubicBezTo>
                <a:cubicBezTo>
                  <a:pt x="16948" y="15724"/>
                  <a:pt x="16238" y="15624"/>
                  <a:pt x="15510" y="15456"/>
                </a:cubicBezTo>
                <a:cubicBezTo>
                  <a:pt x="14800" y="15321"/>
                  <a:pt x="14106" y="15119"/>
                  <a:pt x="13395" y="14850"/>
                </a:cubicBezTo>
                <a:cubicBezTo>
                  <a:pt x="12701" y="14581"/>
                  <a:pt x="12008" y="14244"/>
                  <a:pt x="11331" y="13875"/>
                </a:cubicBezTo>
                <a:cubicBezTo>
                  <a:pt x="10637" y="13471"/>
                  <a:pt x="9961" y="13034"/>
                  <a:pt x="9283" y="12495"/>
                </a:cubicBezTo>
                <a:lnTo>
                  <a:pt x="9250" y="12461"/>
                </a:lnTo>
                <a:cubicBezTo>
                  <a:pt x="9558" y="12408"/>
                  <a:pt x="9866" y="12373"/>
                  <a:pt x="10173" y="12373"/>
                </a:cubicBezTo>
                <a:close/>
                <a:moveTo>
                  <a:pt x="6610" y="3481"/>
                </a:moveTo>
                <a:cubicBezTo>
                  <a:pt x="6559" y="4119"/>
                  <a:pt x="6508" y="4759"/>
                  <a:pt x="6424" y="5397"/>
                </a:cubicBezTo>
                <a:cubicBezTo>
                  <a:pt x="6322" y="6373"/>
                  <a:pt x="6187" y="7315"/>
                  <a:pt x="6035" y="8257"/>
                </a:cubicBezTo>
                <a:cubicBezTo>
                  <a:pt x="5900" y="9199"/>
                  <a:pt x="5730" y="10107"/>
                  <a:pt x="5544" y="11015"/>
                </a:cubicBezTo>
                <a:cubicBezTo>
                  <a:pt x="5341" y="11924"/>
                  <a:pt x="5138" y="12832"/>
                  <a:pt x="4918" y="13707"/>
                </a:cubicBezTo>
                <a:cubicBezTo>
                  <a:pt x="4681" y="14581"/>
                  <a:pt x="4444" y="15422"/>
                  <a:pt x="4190" y="16263"/>
                </a:cubicBezTo>
                <a:cubicBezTo>
                  <a:pt x="4160" y="16293"/>
                  <a:pt x="4143" y="16324"/>
                  <a:pt x="4128" y="16378"/>
                </a:cubicBezTo>
                <a:cubicBezTo>
                  <a:pt x="4484" y="12697"/>
                  <a:pt x="5091" y="9150"/>
                  <a:pt x="5950" y="5835"/>
                </a:cubicBezTo>
                <a:cubicBezTo>
                  <a:pt x="6170" y="5028"/>
                  <a:pt x="6373" y="4254"/>
                  <a:pt x="6610" y="3481"/>
                </a:cubicBezTo>
                <a:close/>
                <a:moveTo>
                  <a:pt x="7507" y="13841"/>
                </a:moveTo>
                <a:cubicBezTo>
                  <a:pt x="8032" y="13841"/>
                  <a:pt x="8539" y="13975"/>
                  <a:pt x="9047" y="14211"/>
                </a:cubicBezTo>
                <a:cubicBezTo>
                  <a:pt x="9723" y="14514"/>
                  <a:pt x="10383" y="14850"/>
                  <a:pt x="11043" y="15187"/>
                </a:cubicBezTo>
                <a:cubicBezTo>
                  <a:pt x="11703" y="15523"/>
                  <a:pt x="12363" y="15893"/>
                  <a:pt x="13023" y="16263"/>
                </a:cubicBezTo>
                <a:cubicBezTo>
                  <a:pt x="13666" y="16667"/>
                  <a:pt x="14326" y="17071"/>
                  <a:pt x="14986" y="17473"/>
                </a:cubicBezTo>
                <a:cubicBezTo>
                  <a:pt x="15527" y="17844"/>
                  <a:pt x="16086" y="18248"/>
                  <a:pt x="16627" y="18618"/>
                </a:cubicBezTo>
                <a:cubicBezTo>
                  <a:pt x="16154" y="18483"/>
                  <a:pt x="15662" y="18349"/>
                  <a:pt x="15172" y="18147"/>
                </a:cubicBezTo>
                <a:cubicBezTo>
                  <a:pt x="14529" y="17911"/>
                  <a:pt x="13869" y="17608"/>
                  <a:pt x="13209" y="17306"/>
                </a:cubicBezTo>
                <a:cubicBezTo>
                  <a:pt x="12566" y="16970"/>
                  <a:pt x="11906" y="16599"/>
                  <a:pt x="11263" y="16229"/>
                </a:cubicBezTo>
                <a:cubicBezTo>
                  <a:pt x="10604" y="15859"/>
                  <a:pt x="9977" y="15456"/>
                  <a:pt x="9334" y="15052"/>
                </a:cubicBezTo>
                <a:cubicBezTo>
                  <a:pt x="8725" y="14648"/>
                  <a:pt x="8116" y="14244"/>
                  <a:pt x="7507" y="13841"/>
                </a:cubicBezTo>
                <a:close/>
                <a:moveTo>
                  <a:pt x="248" y="18349"/>
                </a:moveTo>
                <a:cubicBezTo>
                  <a:pt x="231" y="18349"/>
                  <a:pt x="214" y="18382"/>
                  <a:pt x="214" y="18450"/>
                </a:cubicBezTo>
                <a:lnTo>
                  <a:pt x="214" y="18685"/>
                </a:lnTo>
                <a:cubicBezTo>
                  <a:pt x="214" y="18719"/>
                  <a:pt x="231" y="18752"/>
                  <a:pt x="248" y="18752"/>
                </a:cubicBezTo>
                <a:cubicBezTo>
                  <a:pt x="265" y="18752"/>
                  <a:pt x="282" y="18719"/>
                  <a:pt x="282" y="18685"/>
                </a:cubicBezTo>
                <a:lnTo>
                  <a:pt x="282" y="18450"/>
                </a:lnTo>
                <a:cubicBezTo>
                  <a:pt x="282" y="18382"/>
                  <a:pt x="265" y="18349"/>
                  <a:pt x="248" y="18349"/>
                </a:cubicBezTo>
                <a:close/>
                <a:moveTo>
                  <a:pt x="5679" y="15893"/>
                </a:moveTo>
                <a:cubicBezTo>
                  <a:pt x="6001" y="15893"/>
                  <a:pt x="6305" y="15926"/>
                  <a:pt x="6627" y="15994"/>
                </a:cubicBezTo>
                <a:cubicBezTo>
                  <a:pt x="7253" y="16162"/>
                  <a:pt x="7879" y="16465"/>
                  <a:pt x="8505" y="16835"/>
                </a:cubicBezTo>
                <a:cubicBezTo>
                  <a:pt x="9115" y="17172"/>
                  <a:pt x="9723" y="17541"/>
                  <a:pt x="10333" y="17911"/>
                </a:cubicBezTo>
                <a:cubicBezTo>
                  <a:pt x="10942" y="18281"/>
                  <a:pt x="11551" y="18651"/>
                  <a:pt x="12143" y="19088"/>
                </a:cubicBezTo>
                <a:cubicBezTo>
                  <a:pt x="12515" y="19357"/>
                  <a:pt x="12887" y="19627"/>
                  <a:pt x="13243" y="19929"/>
                </a:cubicBezTo>
                <a:cubicBezTo>
                  <a:pt x="12938" y="19795"/>
                  <a:pt x="12634" y="19694"/>
                  <a:pt x="12329" y="19593"/>
                </a:cubicBezTo>
                <a:cubicBezTo>
                  <a:pt x="11686" y="19391"/>
                  <a:pt x="11077" y="19223"/>
                  <a:pt x="10451" y="18988"/>
                </a:cubicBezTo>
                <a:cubicBezTo>
                  <a:pt x="9825" y="18786"/>
                  <a:pt x="9199" y="18584"/>
                  <a:pt x="8590" y="18281"/>
                </a:cubicBezTo>
                <a:cubicBezTo>
                  <a:pt x="7964" y="18012"/>
                  <a:pt x="7355" y="17709"/>
                  <a:pt x="6746" y="17372"/>
                </a:cubicBezTo>
                <a:cubicBezTo>
                  <a:pt x="6154" y="17003"/>
                  <a:pt x="5561" y="16599"/>
                  <a:pt x="4986" y="16094"/>
                </a:cubicBezTo>
                <a:cubicBezTo>
                  <a:pt x="5206" y="15994"/>
                  <a:pt x="5443" y="15926"/>
                  <a:pt x="5679" y="15893"/>
                </a:cubicBezTo>
                <a:close/>
                <a:moveTo>
                  <a:pt x="15807" y="0"/>
                </a:moveTo>
                <a:cubicBezTo>
                  <a:pt x="15798" y="0"/>
                  <a:pt x="15789" y="5"/>
                  <a:pt x="15781" y="16"/>
                </a:cubicBezTo>
                <a:lnTo>
                  <a:pt x="15730" y="150"/>
                </a:lnTo>
                <a:lnTo>
                  <a:pt x="15646" y="284"/>
                </a:lnTo>
                <a:cubicBezTo>
                  <a:pt x="15290" y="856"/>
                  <a:pt x="14952" y="1429"/>
                  <a:pt x="14614" y="2000"/>
                </a:cubicBezTo>
                <a:cubicBezTo>
                  <a:pt x="14224" y="2673"/>
                  <a:pt x="13835" y="3346"/>
                  <a:pt x="13463" y="4052"/>
                </a:cubicBezTo>
                <a:cubicBezTo>
                  <a:pt x="13091" y="4759"/>
                  <a:pt x="12736" y="5465"/>
                  <a:pt x="12380" y="6205"/>
                </a:cubicBezTo>
                <a:cubicBezTo>
                  <a:pt x="12025" y="6946"/>
                  <a:pt x="11703" y="7685"/>
                  <a:pt x="11399" y="8493"/>
                </a:cubicBezTo>
                <a:cubicBezTo>
                  <a:pt x="11077" y="9300"/>
                  <a:pt x="10790" y="10107"/>
                  <a:pt x="10536" y="10981"/>
                </a:cubicBezTo>
                <a:cubicBezTo>
                  <a:pt x="10485" y="11049"/>
                  <a:pt x="10451" y="11082"/>
                  <a:pt x="10401" y="11116"/>
                </a:cubicBezTo>
                <a:cubicBezTo>
                  <a:pt x="10366" y="11150"/>
                  <a:pt x="10350" y="11217"/>
                  <a:pt x="10366" y="11251"/>
                </a:cubicBezTo>
                <a:cubicBezTo>
                  <a:pt x="9926" y="11554"/>
                  <a:pt x="9487" y="11857"/>
                  <a:pt x="9030" y="12192"/>
                </a:cubicBezTo>
                <a:cubicBezTo>
                  <a:pt x="9030" y="12192"/>
                  <a:pt x="9030" y="12159"/>
                  <a:pt x="9030" y="12159"/>
                </a:cubicBezTo>
                <a:cubicBezTo>
                  <a:pt x="9283" y="11554"/>
                  <a:pt x="9521" y="10914"/>
                  <a:pt x="9758" y="10276"/>
                </a:cubicBezTo>
                <a:cubicBezTo>
                  <a:pt x="9977" y="9670"/>
                  <a:pt x="10231" y="8896"/>
                  <a:pt x="10451" y="8156"/>
                </a:cubicBezTo>
                <a:cubicBezTo>
                  <a:pt x="10891" y="6710"/>
                  <a:pt x="11280" y="5230"/>
                  <a:pt x="11636" y="3682"/>
                </a:cubicBezTo>
                <a:cubicBezTo>
                  <a:pt x="11822" y="2808"/>
                  <a:pt x="11991" y="1933"/>
                  <a:pt x="12143" y="1025"/>
                </a:cubicBezTo>
                <a:cubicBezTo>
                  <a:pt x="12143" y="960"/>
                  <a:pt x="12122" y="922"/>
                  <a:pt x="12098" y="922"/>
                </a:cubicBezTo>
                <a:cubicBezTo>
                  <a:pt x="12085" y="922"/>
                  <a:pt x="12070" y="933"/>
                  <a:pt x="12058" y="957"/>
                </a:cubicBezTo>
                <a:cubicBezTo>
                  <a:pt x="11822" y="1698"/>
                  <a:pt x="11551" y="2404"/>
                  <a:pt x="11263" y="3043"/>
                </a:cubicBezTo>
                <a:cubicBezTo>
                  <a:pt x="10976" y="3715"/>
                  <a:pt x="10705" y="4355"/>
                  <a:pt x="10451" y="5062"/>
                </a:cubicBezTo>
                <a:cubicBezTo>
                  <a:pt x="9961" y="6441"/>
                  <a:pt x="9571" y="7954"/>
                  <a:pt x="9283" y="9535"/>
                </a:cubicBezTo>
                <a:cubicBezTo>
                  <a:pt x="9131" y="10444"/>
                  <a:pt x="8996" y="11352"/>
                  <a:pt x="8911" y="12293"/>
                </a:cubicBezTo>
                <a:cubicBezTo>
                  <a:pt x="8708" y="12428"/>
                  <a:pt x="8522" y="12562"/>
                  <a:pt x="8336" y="12731"/>
                </a:cubicBezTo>
                <a:cubicBezTo>
                  <a:pt x="7964" y="13000"/>
                  <a:pt x="7575" y="13303"/>
                  <a:pt x="7202" y="13606"/>
                </a:cubicBezTo>
                <a:lnTo>
                  <a:pt x="7169" y="13572"/>
                </a:lnTo>
                <a:cubicBezTo>
                  <a:pt x="7135" y="13572"/>
                  <a:pt x="7084" y="13639"/>
                  <a:pt x="7101" y="13707"/>
                </a:cubicBezTo>
                <a:lnTo>
                  <a:pt x="7033" y="13740"/>
                </a:lnTo>
                <a:lnTo>
                  <a:pt x="6999" y="13740"/>
                </a:lnTo>
                <a:cubicBezTo>
                  <a:pt x="6999" y="13740"/>
                  <a:pt x="6983" y="13740"/>
                  <a:pt x="6983" y="13774"/>
                </a:cubicBezTo>
                <a:cubicBezTo>
                  <a:pt x="6762" y="13975"/>
                  <a:pt x="6543" y="14143"/>
                  <a:pt x="6322" y="14345"/>
                </a:cubicBezTo>
                <a:cubicBezTo>
                  <a:pt x="6373" y="14211"/>
                  <a:pt x="6441" y="14042"/>
                  <a:pt x="6508" y="13941"/>
                </a:cubicBezTo>
                <a:cubicBezTo>
                  <a:pt x="6678" y="13538"/>
                  <a:pt x="6847" y="13135"/>
                  <a:pt x="6999" y="12731"/>
                </a:cubicBezTo>
                <a:cubicBezTo>
                  <a:pt x="7304" y="11857"/>
                  <a:pt x="7591" y="10948"/>
                  <a:pt x="7845" y="10040"/>
                </a:cubicBezTo>
                <a:cubicBezTo>
                  <a:pt x="8099" y="9098"/>
                  <a:pt x="8319" y="8123"/>
                  <a:pt x="8522" y="7146"/>
                </a:cubicBezTo>
                <a:cubicBezTo>
                  <a:pt x="8708" y="6171"/>
                  <a:pt x="8894" y="5163"/>
                  <a:pt x="9047" y="4119"/>
                </a:cubicBezTo>
                <a:cubicBezTo>
                  <a:pt x="9182" y="3111"/>
                  <a:pt x="9318" y="2067"/>
                  <a:pt x="9419" y="1025"/>
                </a:cubicBezTo>
                <a:cubicBezTo>
                  <a:pt x="9436" y="890"/>
                  <a:pt x="9453" y="755"/>
                  <a:pt x="9470" y="654"/>
                </a:cubicBezTo>
                <a:cubicBezTo>
                  <a:pt x="9470" y="558"/>
                  <a:pt x="9435" y="479"/>
                  <a:pt x="9403" y="479"/>
                </a:cubicBezTo>
                <a:cubicBezTo>
                  <a:pt x="9390" y="479"/>
                  <a:pt x="9378" y="492"/>
                  <a:pt x="9368" y="520"/>
                </a:cubicBezTo>
                <a:cubicBezTo>
                  <a:pt x="9047" y="1328"/>
                  <a:pt x="8725" y="2168"/>
                  <a:pt x="8437" y="3043"/>
                </a:cubicBezTo>
                <a:cubicBezTo>
                  <a:pt x="8150" y="3917"/>
                  <a:pt x="7879" y="4792"/>
                  <a:pt x="7625" y="5700"/>
                </a:cubicBezTo>
                <a:cubicBezTo>
                  <a:pt x="7389" y="6609"/>
                  <a:pt x="7151" y="7550"/>
                  <a:pt x="6948" y="8493"/>
                </a:cubicBezTo>
                <a:cubicBezTo>
                  <a:pt x="6762" y="9468"/>
                  <a:pt x="6576" y="10410"/>
                  <a:pt x="6424" y="11419"/>
                </a:cubicBezTo>
                <a:cubicBezTo>
                  <a:pt x="6255" y="12394"/>
                  <a:pt x="6136" y="13370"/>
                  <a:pt x="6018" y="14413"/>
                </a:cubicBezTo>
                <a:cubicBezTo>
                  <a:pt x="6018" y="14480"/>
                  <a:pt x="6018" y="14581"/>
                  <a:pt x="6001" y="14648"/>
                </a:cubicBezTo>
                <a:cubicBezTo>
                  <a:pt x="5409" y="15187"/>
                  <a:pt x="4833" y="15724"/>
                  <a:pt x="4241" y="16263"/>
                </a:cubicBezTo>
                <a:cubicBezTo>
                  <a:pt x="4478" y="15557"/>
                  <a:pt x="4715" y="14850"/>
                  <a:pt x="4918" y="14076"/>
                </a:cubicBezTo>
                <a:cubicBezTo>
                  <a:pt x="5155" y="13202"/>
                  <a:pt x="5358" y="12327"/>
                  <a:pt x="5561" y="11419"/>
                </a:cubicBezTo>
                <a:cubicBezTo>
                  <a:pt x="5764" y="10544"/>
                  <a:pt x="5933" y="9602"/>
                  <a:pt x="6103" y="8661"/>
                </a:cubicBezTo>
                <a:cubicBezTo>
                  <a:pt x="6255" y="7719"/>
                  <a:pt x="6390" y="6777"/>
                  <a:pt x="6508" y="5801"/>
                </a:cubicBezTo>
                <a:cubicBezTo>
                  <a:pt x="6610" y="4860"/>
                  <a:pt x="6712" y="3884"/>
                  <a:pt x="6779" y="2909"/>
                </a:cubicBezTo>
                <a:lnTo>
                  <a:pt x="6813" y="2538"/>
                </a:lnTo>
                <a:cubicBezTo>
                  <a:pt x="6813" y="2446"/>
                  <a:pt x="6778" y="2394"/>
                  <a:pt x="6743" y="2394"/>
                </a:cubicBezTo>
                <a:cubicBezTo>
                  <a:pt x="6714" y="2394"/>
                  <a:pt x="6685" y="2429"/>
                  <a:pt x="6678" y="2505"/>
                </a:cubicBezTo>
                <a:lnTo>
                  <a:pt x="6661" y="2841"/>
                </a:lnTo>
                <a:cubicBezTo>
                  <a:pt x="6644" y="2875"/>
                  <a:pt x="6627" y="2875"/>
                  <a:pt x="6627" y="2909"/>
                </a:cubicBezTo>
                <a:cubicBezTo>
                  <a:pt x="6119" y="4523"/>
                  <a:pt x="5679" y="6205"/>
                  <a:pt x="5290" y="7954"/>
                </a:cubicBezTo>
                <a:cubicBezTo>
                  <a:pt x="4918" y="9703"/>
                  <a:pt x="4597" y="11486"/>
                  <a:pt x="4343" y="13303"/>
                </a:cubicBezTo>
                <a:cubicBezTo>
                  <a:pt x="4208" y="14345"/>
                  <a:pt x="4089" y="15355"/>
                  <a:pt x="3987" y="16397"/>
                </a:cubicBezTo>
                <a:cubicBezTo>
                  <a:pt x="3987" y="16431"/>
                  <a:pt x="3987" y="16498"/>
                  <a:pt x="4004" y="16498"/>
                </a:cubicBezTo>
                <a:cubicBezTo>
                  <a:pt x="2736" y="17709"/>
                  <a:pt x="1534" y="19155"/>
                  <a:pt x="417" y="20837"/>
                </a:cubicBezTo>
                <a:cubicBezTo>
                  <a:pt x="282" y="21039"/>
                  <a:pt x="147" y="21275"/>
                  <a:pt x="11" y="21477"/>
                </a:cubicBezTo>
                <a:cubicBezTo>
                  <a:pt x="-15" y="21528"/>
                  <a:pt x="9" y="21600"/>
                  <a:pt x="37" y="21600"/>
                </a:cubicBezTo>
                <a:cubicBezTo>
                  <a:pt x="45" y="21600"/>
                  <a:pt x="54" y="21594"/>
                  <a:pt x="62" y="21578"/>
                </a:cubicBezTo>
                <a:cubicBezTo>
                  <a:pt x="1229" y="19795"/>
                  <a:pt x="2482" y="18248"/>
                  <a:pt x="3801" y="16970"/>
                </a:cubicBezTo>
                <a:cubicBezTo>
                  <a:pt x="4106" y="16667"/>
                  <a:pt x="4411" y="16397"/>
                  <a:pt x="4715" y="16094"/>
                </a:cubicBezTo>
                <a:cubicBezTo>
                  <a:pt x="4715" y="16128"/>
                  <a:pt x="4732" y="16128"/>
                  <a:pt x="4749" y="16128"/>
                </a:cubicBezTo>
                <a:cubicBezTo>
                  <a:pt x="5307" y="16633"/>
                  <a:pt x="5883" y="17037"/>
                  <a:pt x="6458" y="17406"/>
                </a:cubicBezTo>
                <a:cubicBezTo>
                  <a:pt x="7067" y="17776"/>
                  <a:pt x="7676" y="18079"/>
                  <a:pt x="8285" y="18382"/>
                </a:cubicBezTo>
                <a:cubicBezTo>
                  <a:pt x="8911" y="18651"/>
                  <a:pt x="9521" y="18887"/>
                  <a:pt x="10147" y="19088"/>
                </a:cubicBezTo>
                <a:cubicBezTo>
                  <a:pt x="10773" y="19324"/>
                  <a:pt x="11416" y="19526"/>
                  <a:pt x="12042" y="19728"/>
                </a:cubicBezTo>
                <a:cubicBezTo>
                  <a:pt x="12685" y="19862"/>
                  <a:pt x="13311" y="20131"/>
                  <a:pt x="13937" y="20468"/>
                </a:cubicBezTo>
                <a:cubicBezTo>
                  <a:pt x="14005" y="20535"/>
                  <a:pt x="14089" y="20569"/>
                  <a:pt x="14157" y="20636"/>
                </a:cubicBezTo>
                <a:cubicBezTo>
                  <a:pt x="14165" y="20644"/>
                  <a:pt x="14173" y="20648"/>
                  <a:pt x="14181" y="20648"/>
                </a:cubicBezTo>
                <a:cubicBezTo>
                  <a:pt x="14235" y="20648"/>
                  <a:pt x="14267" y="20459"/>
                  <a:pt x="14208" y="20401"/>
                </a:cubicBezTo>
                <a:cubicBezTo>
                  <a:pt x="13615" y="19896"/>
                  <a:pt x="13023" y="19391"/>
                  <a:pt x="12414" y="18988"/>
                </a:cubicBezTo>
                <a:cubicBezTo>
                  <a:pt x="11805" y="18551"/>
                  <a:pt x="11196" y="18147"/>
                  <a:pt x="10587" y="17776"/>
                </a:cubicBezTo>
                <a:cubicBezTo>
                  <a:pt x="9961" y="17406"/>
                  <a:pt x="9351" y="17037"/>
                  <a:pt x="8725" y="16700"/>
                </a:cubicBezTo>
                <a:cubicBezTo>
                  <a:pt x="8099" y="16330"/>
                  <a:pt x="7473" y="16027"/>
                  <a:pt x="6830" y="15825"/>
                </a:cubicBezTo>
                <a:cubicBezTo>
                  <a:pt x="6553" y="15736"/>
                  <a:pt x="6276" y="15693"/>
                  <a:pt x="5999" y="15693"/>
                </a:cubicBezTo>
                <a:cubicBezTo>
                  <a:pt x="5650" y="15693"/>
                  <a:pt x="5301" y="15761"/>
                  <a:pt x="4952" y="15893"/>
                </a:cubicBezTo>
                <a:lnTo>
                  <a:pt x="4901" y="15926"/>
                </a:lnTo>
                <a:cubicBezTo>
                  <a:pt x="5240" y="15590"/>
                  <a:pt x="5595" y="15254"/>
                  <a:pt x="5950" y="14951"/>
                </a:cubicBezTo>
                <a:lnTo>
                  <a:pt x="5916" y="15052"/>
                </a:lnTo>
                <a:cubicBezTo>
                  <a:pt x="5916" y="15076"/>
                  <a:pt x="5925" y="15100"/>
                  <a:pt x="5936" y="15100"/>
                </a:cubicBezTo>
                <a:cubicBezTo>
                  <a:pt x="5940" y="15100"/>
                  <a:pt x="5945" y="15095"/>
                  <a:pt x="5950" y="15086"/>
                </a:cubicBezTo>
                <a:cubicBezTo>
                  <a:pt x="5984" y="15052"/>
                  <a:pt x="6018" y="14985"/>
                  <a:pt x="6052" y="14917"/>
                </a:cubicBezTo>
                <a:cubicBezTo>
                  <a:pt x="6069" y="14917"/>
                  <a:pt x="6103" y="14884"/>
                  <a:pt x="6103" y="14850"/>
                </a:cubicBezTo>
                <a:cubicBezTo>
                  <a:pt x="6458" y="14514"/>
                  <a:pt x="6830" y="14211"/>
                  <a:pt x="7202" y="13908"/>
                </a:cubicBezTo>
                <a:cubicBezTo>
                  <a:pt x="7829" y="14345"/>
                  <a:pt x="8437" y="14749"/>
                  <a:pt x="9064" y="15119"/>
                </a:cubicBezTo>
                <a:cubicBezTo>
                  <a:pt x="9673" y="15523"/>
                  <a:pt x="10366" y="15926"/>
                  <a:pt x="10993" y="16330"/>
                </a:cubicBezTo>
                <a:cubicBezTo>
                  <a:pt x="11636" y="16700"/>
                  <a:pt x="12295" y="17071"/>
                  <a:pt x="12955" y="17406"/>
                </a:cubicBezTo>
                <a:cubicBezTo>
                  <a:pt x="13598" y="17743"/>
                  <a:pt x="14258" y="18046"/>
                  <a:pt x="14918" y="18281"/>
                </a:cubicBezTo>
                <a:cubicBezTo>
                  <a:pt x="15578" y="18551"/>
                  <a:pt x="16255" y="18786"/>
                  <a:pt x="16915" y="18954"/>
                </a:cubicBezTo>
                <a:lnTo>
                  <a:pt x="17169" y="18988"/>
                </a:lnTo>
                <a:cubicBezTo>
                  <a:pt x="17236" y="18988"/>
                  <a:pt x="17236" y="18786"/>
                  <a:pt x="17186" y="18752"/>
                </a:cubicBezTo>
                <a:cubicBezTo>
                  <a:pt x="16543" y="18281"/>
                  <a:pt x="15883" y="17844"/>
                  <a:pt x="15240" y="17406"/>
                </a:cubicBezTo>
                <a:cubicBezTo>
                  <a:pt x="14580" y="16970"/>
                  <a:pt x="13937" y="16566"/>
                  <a:pt x="13277" y="16162"/>
                </a:cubicBezTo>
                <a:cubicBezTo>
                  <a:pt x="12617" y="15792"/>
                  <a:pt x="11940" y="15422"/>
                  <a:pt x="11280" y="15086"/>
                </a:cubicBezTo>
                <a:cubicBezTo>
                  <a:pt x="10620" y="14716"/>
                  <a:pt x="9944" y="14413"/>
                  <a:pt x="9283" y="14110"/>
                </a:cubicBezTo>
                <a:cubicBezTo>
                  <a:pt x="8675" y="13808"/>
                  <a:pt x="8065" y="13673"/>
                  <a:pt x="7456" y="13673"/>
                </a:cubicBezTo>
                <a:lnTo>
                  <a:pt x="7896" y="13337"/>
                </a:lnTo>
                <a:cubicBezTo>
                  <a:pt x="8235" y="13067"/>
                  <a:pt x="8556" y="12832"/>
                  <a:pt x="8894" y="12562"/>
                </a:cubicBezTo>
                <a:lnTo>
                  <a:pt x="8996" y="12529"/>
                </a:lnTo>
                <a:cubicBezTo>
                  <a:pt x="9656" y="13067"/>
                  <a:pt x="10333" y="13538"/>
                  <a:pt x="11026" y="13941"/>
                </a:cubicBezTo>
                <a:cubicBezTo>
                  <a:pt x="11720" y="14345"/>
                  <a:pt x="12414" y="14682"/>
                  <a:pt x="13108" y="14951"/>
                </a:cubicBezTo>
                <a:cubicBezTo>
                  <a:pt x="13818" y="15220"/>
                  <a:pt x="14529" y="15456"/>
                  <a:pt x="15223" y="15624"/>
                </a:cubicBezTo>
                <a:cubicBezTo>
                  <a:pt x="15933" y="15792"/>
                  <a:pt x="16661" y="15893"/>
                  <a:pt x="17389" y="15960"/>
                </a:cubicBezTo>
                <a:cubicBezTo>
                  <a:pt x="17909" y="16010"/>
                  <a:pt x="18438" y="16041"/>
                  <a:pt x="18963" y="16041"/>
                </a:cubicBezTo>
                <a:cubicBezTo>
                  <a:pt x="19155" y="16041"/>
                  <a:pt x="19347" y="16036"/>
                  <a:pt x="19537" y="16027"/>
                </a:cubicBezTo>
                <a:lnTo>
                  <a:pt x="19808" y="16027"/>
                </a:lnTo>
                <a:cubicBezTo>
                  <a:pt x="19859" y="16027"/>
                  <a:pt x="19876" y="15859"/>
                  <a:pt x="19808" y="15792"/>
                </a:cubicBezTo>
                <a:cubicBezTo>
                  <a:pt x="19115" y="15355"/>
                  <a:pt x="18404" y="14951"/>
                  <a:pt x="17693" y="14581"/>
                </a:cubicBezTo>
                <a:cubicBezTo>
                  <a:pt x="16999" y="14211"/>
                  <a:pt x="16272" y="13875"/>
                  <a:pt x="15544" y="13572"/>
                </a:cubicBezTo>
                <a:cubicBezTo>
                  <a:pt x="14834" y="13303"/>
                  <a:pt x="14106" y="13067"/>
                  <a:pt x="13379" y="12832"/>
                </a:cubicBezTo>
                <a:cubicBezTo>
                  <a:pt x="12651" y="12630"/>
                  <a:pt x="11923" y="12428"/>
                  <a:pt x="11196" y="12293"/>
                </a:cubicBezTo>
                <a:cubicBezTo>
                  <a:pt x="10874" y="12226"/>
                  <a:pt x="10548" y="12192"/>
                  <a:pt x="10223" y="12192"/>
                </a:cubicBezTo>
                <a:cubicBezTo>
                  <a:pt x="9897" y="12192"/>
                  <a:pt x="9571" y="12226"/>
                  <a:pt x="9250" y="12293"/>
                </a:cubicBezTo>
                <a:cubicBezTo>
                  <a:pt x="9639" y="12025"/>
                  <a:pt x="10028" y="11756"/>
                  <a:pt x="10417" y="11486"/>
                </a:cubicBezTo>
                <a:cubicBezTo>
                  <a:pt x="11051" y="11615"/>
                  <a:pt x="11685" y="11677"/>
                  <a:pt x="12318" y="11677"/>
                </a:cubicBezTo>
                <a:cubicBezTo>
                  <a:pt x="13174" y="11677"/>
                  <a:pt x="14029" y="11564"/>
                  <a:pt x="14884" y="11352"/>
                </a:cubicBezTo>
                <a:cubicBezTo>
                  <a:pt x="16373" y="10948"/>
                  <a:pt x="17829" y="10208"/>
                  <a:pt x="19233" y="9165"/>
                </a:cubicBezTo>
                <a:cubicBezTo>
                  <a:pt x="20028" y="8594"/>
                  <a:pt x="20790" y="7887"/>
                  <a:pt x="21534" y="7113"/>
                </a:cubicBezTo>
                <a:cubicBezTo>
                  <a:pt x="21585" y="7079"/>
                  <a:pt x="21568" y="6912"/>
                  <a:pt x="21517" y="6878"/>
                </a:cubicBezTo>
                <a:cubicBezTo>
                  <a:pt x="20011" y="7046"/>
                  <a:pt x="18522" y="7382"/>
                  <a:pt x="17033" y="7887"/>
                </a:cubicBezTo>
                <a:cubicBezTo>
                  <a:pt x="15544" y="8392"/>
                  <a:pt x="14072" y="9064"/>
                  <a:pt x="12617" y="9872"/>
                </a:cubicBezTo>
                <a:cubicBezTo>
                  <a:pt x="12025" y="10208"/>
                  <a:pt x="11433" y="10578"/>
                  <a:pt x="10840" y="10981"/>
                </a:cubicBezTo>
                <a:cubicBezTo>
                  <a:pt x="11179" y="10611"/>
                  <a:pt x="11483" y="10242"/>
                  <a:pt x="11805" y="9838"/>
                </a:cubicBezTo>
                <a:cubicBezTo>
                  <a:pt x="12228" y="9232"/>
                  <a:pt x="12617" y="8594"/>
                  <a:pt x="12989" y="7887"/>
                </a:cubicBezTo>
                <a:cubicBezTo>
                  <a:pt x="13362" y="7146"/>
                  <a:pt x="13700" y="6373"/>
                  <a:pt x="14005" y="5566"/>
                </a:cubicBezTo>
                <a:cubicBezTo>
                  <a:pt x="14157" y="5129"/>
                  <a:pt x="14309" y="4725"/>
                  <a:pt x="14427" y="4288"/>
                </a:cubicBezTo>
                <a:cubicBezTo>
                  <a:pt x="14563" y="3884"/>
                  <a:pt x="14698" y="3413"/>
                  <a:pt x="14817" y="2976"/>
                </a:cubicBezTo>
                <a:cubicBezTo>
                  <a:pt x="15037" y="2033"/>
                  <a:pt x="15341" y="1159"/>
                  <a:pt x="15697" y="453"/>
                </a:cubicBezTo>
                <a:lnTo>
                  <a:pt x="15849" y="184"/>
                </a:lnTo>
                <a:cubicBezTo>
                  <a:pt x="15891" y="128"/>
                  <a:pt x="15851" y="0"/>
                  <a:pt x="15807" y="0"/>
                </a:cubicBez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sp>
        <p:nvSpPr>
          <p:cNvPr id="55" name="Google Shape;149;p5"/>
          <p:cNvSpPr/>
          <p:nvPr/>
        </p:nvSpPr>
        <p:spPr>
          <a:xfrm flipH="1">
            <a:off x="4160837" y="4630737"/>
            <a:ext cx="5129214" cy="825501"/>
          </a:xfrm>
          <a:custGeom>
            <a:avLst/>
            <a:gdLst/>
            <a:ahLst/>
            <a:cxnLst>
              <a:cxn ang="0">
                <a:pos x="wd2" y="hd2"/>
              </a:cxn>
              <a:cxn ang="5400000">
                <a:pos x="wd2" y="hd2"/>
              </a:cxn>
              <a:cxn ang="10800000">
                <a:pos x="wd2" y="hd2"/>
              </a:cxn>
              <a:cxn ang="16200000">
                <a:pos x="wd2" y="hd2"/>
              </a:cxn>
            </a:cxnLst>
            <a:rect l="0" t="0" r="r" b="b"/>
            <a:pathLst>
              <a:path w="21600" h="21600" extrusionOk="0">
                <a:moveTo>
                  <a:pt x="5575" y="0"/>
                </a:moveTo>
                <a:cubicBezTo>
                  <a:pt x="5201" y="0"/>
                  <a:pt x="4829" y="77"/>
                  <a:pt x="4458" y="267"/>
                </a:cubicBezTo>
                <a:cubicBezTo>
                  <a:pt x="2959" y="1062"/>
                  <a:pt x="1731" y="3580"/>
                  <a:pt x="763" y="6428"/>
                </a:cubicBezTo>
                <a:cubicBezTo>
                  <a:pt x="502" y="7201"/>
                  <a:pt x="242" y="8019"/>
                  <a:pt x="0" y="8858"/>
                </a:cubicBezTo>
                <a:lnTo>
                  <a:pt x="0" y="21600"/>
                </a:lnTo>
                <a:lnTo>
                  <a:pt x="21600" y="21600"/>
                </a:lnTo>
                <a:lnTo>
                  <a:pt x="21600" y="8129"/>
                </a:lnTo>
                <a:cubicBezTo>
                  <a:pt x="20716" y="6694"/>
                  <a:pt x="19795" y="5391"/>
                  <a:pt x="18845" y="4265"/>
                </a:cubicBezTo>
                <a:cubicBezTo>
                  <a:pt x="17589" y="2696"/>
                  <a:pt x="16286" y="1173"/>
                  <a:pt x="14881" y="797"/>
                </a:cubicBezTo>
                <a:cubicBezTo>
                  <a:pt x="14624" y="730"/>
                  <a:pt x="14368" y="702"/>
                  <a:pt x="14112" y="702"/>
                </a:cubicBezTo>
                <a:cubicBezTo>
                  <a:pt x="12870" y="702"/>
                  <a:pt x="11631" y="1360"/>
                  <a:pt x="10381" y="1360"/>
                </a:cubicBezTo>
                <a:cubicBezTo>
                  <a:pt x="10290" y="1360"/>
                  <a:pt x="10198" y="1357"/>
                  <a:pt x="10107" y="1349"/>
                </a:cubicBezTo>
                <a:cubicBezTo>
                  <a:pt x="8588" y="1226"/>
                  <a:pt x="7070" y="0"/>
                  <a:pt x="5575" y="0"/>
                </a:cubicBezTo>
                <a:close/>
              </a:path>
            </a:pathLst>
          </a:cu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6" name="Google Shape;150;p5"/>
          <p:cNvSpPr/>
          <p:nvPr/>
        </p:nvSpPr>
        <p:spPr>
          <a:xfrm>
            <a:off x="0" y="4610100"/>
            <a:ext cx="4714876" cy="788988"/>
          </a:xfrm>
          <a:custGeom>
            <a:avLst/>
            <a:gdLst/>
            <a:ahLst/>
            <a:cxnLst>
              <a:cxn ang="0">
                <a:pos x="wd2" y="hd2"/>
              </a:cxn>
              <a:cxn ang="5400000">
                <a:pos x="wd2" y="hd2"/>
              </a:cxn>
              <a:cxn ang="10800000">
                <a:pos x="wd2" y="hd2"/>
              </a:cxn>
              <a:cxn ang="16200000">
                <a:pos x="wd2" y="hd2"/>
              </a:cxn>
            </a:cxnLst>
            <a:rect l="0" t="0" r="r" b="b"/>
            <a:pathLst>
              <a:path w="21600" h="21600" extrusionOk="0">
                <a:moveTo>
                  <a:pt x="5575" y="0"/>
                </a:moveTo>
                <a:cubicBezTo>
                  <a:pt x="5201" y="0"/>
                  <a:pt x="4829" y="77"/>
                  <a:pt x="4458" y="267"/>
                </a:cubicBezTo>
                <a:cubicBezTo>
                  <a:pt x="2959" y="1062"/>
                  <a:pt x="1731" y="3580"/>
                  <a:pt x="763" y="6428"/>
                </a:cubicBezTo>
                <a:cubicBezTo>
                  <a:pt x="502" y="7201"/>
                  <a:pt x="242" y="8019"/>
                  <a:pt x="0" y="8858"/>
                </a:cubicBezTo>
                <a:lnTo>
                  <a:pt x="0" y="21600"/>
                </a:lnTo>
                <a:lnTo>
                  <a:pt x="21600" y="21600"/>
                </a:lnTo>
                <a:lnTo>
                  <a:pt x="21600" y="8129"/>
                </a:lnTo>
                <a:cubicBezTo>
                  <a:pt x="20716" y="6694"/>
                  <a:pt x="19795" y="5391"/>
                  <a:pt x="18845" y="4265"/>
                </a:cubicBezTo>
                <a:cubicBezTo>
                  <a:pt x="17589" y="2696"/>
                  <a:pt x="16286" y="1173"/>
                  <a:pt x="14881" y="797"/>
                </a:cubicBezTo>
                <a:cubicBezTo>
                  <a:pt x="14624" y="730"/>
                  <a:pt x="14368" y="702"/>
                  <a:pt x="14112" y="702"/>
                </a:cubicBezTo>
                <a:cubicBezTo>
                  <a:pt x="12870" y="702"/>
                  <a:pt x="11631" y="1360"/>
                  <a:pt x="10381" y="1360"/>
                </a:cubicBezTo>
                <a:cubicBezTo>
                  <a:pt x="10290" y="1360"/>
                  <a:pt x="10198" y="1357"/>
                  <a:pt x="10107" y="1349"/>
                </a:cubicBezTo>
                <a:cubicBezTo>
                  <a:pt x="8588" y="1226"/>
                  <a:pt x="7070" y="0"/>
                  <a:pt x="5575" y="0"/>
                </a:cubicBez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7" name="Google Shape;151;p5"/>
          <p:cNvSpPr/>
          <p:nvPr/>
        </p:nvSpPr>
        <p:spPr>
          <a:xfrm rot="10800000">
            <a:off x="3141662" y="4616449"/>
            <a:ext cx="2971801" cy="776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23"/>
                </a:lnTo>
                <a:cubicBezTo>
                  <a:pt x="1945" y="5291"/>
                  <a:pt x="3285" y="11473"/>
                  <a:pt x="5053" y="15687"/>
                </a:cubicBezTo>
                <a:cubicBezTo>
                  <a:pt x="5109" y="15840"/>
                  <a:pt x="5165" y="15963"/>
                  <a:pt x="5230" y="16117"/>
                </a:cubicBezTo>
                <a:cubicBezTo>
                  <a:pt x="6832" y="19732"/>
                  <a:pt x="8772" y="21600"/>
                  <a:pt x="10709" y="21600"/>
                </a:cubicBezTo>
                <a:cubicBezTo>
                  <a:pt x="12001" y="21600"/>
                  <a:pt x="13292" y="20769"/>
                  <a:pt x="14481" y="19069"/>
                </a:cubicBezTo>
                <a:cubicBezTo>
                  <a:pt x="17068" y="15379"/>
                  <a:pt x="19032" y="8181"/>
                  <a:pt x="21600" y="4368"/>
                </a:cubicBezTo>
                <a:lnTo>
                  <a:pt x="21600" y="0"/>
                </a:ln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65" name="Group"/>
          <p:cNvGrpSpPr/>
          <p:nvPr/>
        </p:nvGrpSpPr>
        <p:grpSpPr>
          <a:xfrm>
            <a:off x="-160334" y="3560762"/>
            <a:ext cx="741363" cy="1352551"/>
            <a:chOff x="3" y="0"/>
            <a:chExt cx="741362" cy="1352549"/>
          </a:xfrm>
        </p:grpSpPr>
        <p:sp>
          <p:nvSpPr>
            <p:cNvPr id="58" name="Google Shape;153;p5"/>
            <p:cNvSpPr/>
            <p:nvPr/>
          </p:nvSpPr>
          <p:spPr>
            <a:xfrm>
              <a:off x="3" y="0"/>
              <a:ext cx="389883" cy="1352550"/>
            </a:xfrm>
            <a:custGeom>
              <a:avLst/>
              <a:gdLst/>
              <a:ahLst/>
              <a:cxnLst>
                <a:cxn ang="0">
                  <a:pos x="wd2" y="hd2"/>
                </a:cxn>
                <a:cxn ang="5400000">
                  <a:pos x="wd2" y="hd2"/>
                </a:cxn>
                <a:cxn ang="10800000">
                  <a:pos x="wd2" y="hd2"/>
                </a:cxn>
                <a:cxn ang="16200000">
                  <a:pos x="wd2" y="hd2"/>
                </a:cxn>
              </a:cxnLst>
              <a:rect l="0" t="0" r="r" b="b"/>
              <a:pathLst>
                <a:path w="21486" h="21600" extrusionOk="0">
                  <a:moveTo>
                    <a:pt x="19691" y="1118"/>
                  </a:moveTo>
                  <a:cubicBezTo>
                    <a:pt x="19834" y="2288"/>
                    <a:pt x="19961" y="3456"/>
                    <a:pt x="20118" y="4615"/>
                  </a:cubicBezTo>
                  <a:cubicBezTo>
                    <a:pt x="20218" y="5376"/>
                    <a:pt x="20319" y="6137"/>
                    <a:pt x="20421" y="6898"/>
                  </a:cubicBezTo>
                  <a:cubicBezTo>
                    <a:pt x="20521" y="7629"/>
                    <a:pt x="20673" y="8360"/>
                    <a:pt x="20673" y="9092"/>
                  </a:cubicBezTo>
                  <a:cubicBezTo>
                    <a:pt x="20673" y="9447"/>
                    <a:pt x="20536" y="9801"/>
                    <a:pt x="20271" y="10149"/>
                  </a:cubicBezTo>
                  <a:cubicBezTo>
                    <a:pt x="19527" y="9036"/>
                    <a:pt x="18996" y="7913"/>
                    <a:pt x="18755" y="6781"/>
                  </a:cubicBezTo>
                  <a:cubicBezTo>
                    <a:pt x="18453" y="5362"/>
                    <a:pt x="18553" y="3928"/>
                    <a:pt x="19058" y="2524"/>
                  </a:cubicBezTo>
                  <a:cubicBezTo>
                    <a:pt x="19207" y="2051"/>
                    <a:pt x="19424" y="1583"/>
                    <a:pt x="19691" y="1118"/>
                  </a:cubicBezTo>
                  <a:close/>
                  <a:moveTo>
                    <a:pt x="19903" y="0"/>
                  </a:moveTo>
                  <a:cubicBezTo>
                    <a:pt x="19750" y="0"/>
                    <a:pt x="19606" y="24"/>
                    <a:pt x="19562" y="81"/>
                  </a:cubicBezTo>
                  <a:cubicBezTo>
                    <a:pt x="18604" y="1500"/>
                    <a:pt x="18049" y="2933"/>
                    <a:pt x="17898" y="4382"/>
                  </a:cubicBezTo>
                  <a:cubicBezTo>
                    <a:pt x="17746" y="5815"/>
                    <a:pt x="17998" y="7249"/>
                    <a:pt x="18655" y="8668"/>
                  </a:cubicBezTo>
                  <a:cubicBezTo>
                    <a:pt x="18944" y="9326"/>
                    <a:pt x="19333" y="9974"/>
                    <a:pt x="19825" y="10621"/>
                  </a:cubicBezTo>
                  <a:cubicBezTo>
                    <a:pt x="19609" y="10812"/>
                    <a:pt x="19353" y="11000"/>
                    <a:pt x="19058" y="11184"/>
                  </a:cubicBezTo>
                  <a:cubicBezTo>
                    <a:pt x="18049" y="11827"/>
                    <a:pt x="16787" y="12441"/>
                    <a:pt x="15627" y="13071"/>
                  </a:cubicBezTo>
                  <a:cubicBezTo>
                    <a:pt x="13155" y="14387"/>
                    <a:pt x="10683" y="15718"/>
                    <a:pt x="8210" y="17035"/>
                  </a:cubicBezTo>
                  <a:cubicBezTo>
                    <a:pt x="5486" y="18527"/>
                    <a:pt x="2712" y="20005"/>
                    <a:pt x="37" y="21497"/>
                  </a:cubicBezTo>
                  <a:cubicBezTo>
                    <a:pt x="-70" y="21548"/>
                    <a:pt x="76" y="21600"/>
                    <a:pt x="223" y="21600"/>
                  </a:cubicBezTo>
                  <a:cubicBezTo>
                    <a:pt x="284" y="21600"/>
                    <a:pt x="346" y="21591"/>
                    <a:pt x="390" y="21570"/>
                  </a:cubicBezTo>
                  <a:cubicBezTo>
                    <a:pt x="5537" y="18922"/>
                    <a:pt x="10532" y="16260"/>
                    <a:pt x="15576" y="13597"/>
                  </a:cubicBezTo>
                  <a:cubicBezTo>
                    <a:pt x="16787" y="12953"/>
                    <a:pt x="18049" y="12310"/>
                    <a:pt x="19210" y="11652"/>
                  </a:cubicBezTo>
                  <a:cubicBezTo>
                    <a:pt x="19565" y="11455"/>
                    <a:pt x="19885" y="11253"/>
                    <a:pt x="20165" y="11048"/>
                  </a:cubicBezTo>
                  <a:cubicBezTo>
                    <a:pt x="20166" y="11050"/>
                    <a:pt x="20167" y="11051"/>
                    <a:pt x="20167" y="11052"/>
                  </a:cubicBezTo>
                  <a:cubicBezTo>
                    <a:pt x="20228" y="11104"/>
                    <a:pt x="20366" y="11126"/>
                    <a:pt x="20505" y="11126"/>
                  </a:cubicBezTo>
                  <a:cubicBezTo>
                    <a:pt x="20718" y="11126"/>
                    <a:pt x="20935" y="11073"/>
                    <a:pt x="20875" y="10993"/>
                  </a:cubicBezTo>
                  <a:cubicBezTo>
                    <a:pt x="20792" y="10885"/>
                    <a:pt x="20711" y="10777"/>
                    <a:pt x="20633" y="10669"/>
                  </a:cubicBezTo>
                  <a:cubicBezTo>
                    <a:pt x="20979" y="10354"/>
                    <a:pt x="21233" y="10032"/>
                    <a:pt x="21379" y="9706"/>
                  </a:cubicBezTo>
                  <a:cubicBezTo>
                    <a:pt x="21530" y="8975"/>
                    <a:pt x="21530" y="8229"/>
                    <a:pt x="21329" y="7497"/>
                  </a:cubicBezTo>
                  <a:lnTo>
                    <a:pt x="21026" y="5215"/>
                  </a:lnTo>
                  <a:lnTo>
                    <a:pt x="20319" y="110"/>
                  </a:lnTo>
                  <a:cubicBezTo>
                    <a:pt x="20319" y="43"/>
                    <a:pt x="20106" y="0"/>
                    <a:pt x="19903"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59" name="Google Shape;154;p5"/>
            <p:cNvSpPr/>
            <p:nvPr/>
          </p:nvSpPr>
          <p:spPr>
            <a:xfrm>
              <a:off x="352801" y="628310"/>
              <a:ext cx="102097" cy="68768"/>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60" name="Google Shape;155;p5"/>
            <p:cNvSpPr/>
            <p:nvPr/>
          </p:nvSpPr>
          <p:spPr>
            <a:xfrm>
              <a:off x="270245" y="700699"/>
              <a:ext cx="218942" cy="150402"/>
            </a:xfrm>
            <a:custGeom>
              <a:avLst/>
              <a:gdLst/>
              <a:ahLst/>
              <a:cxnLst>
                <a:cxn ang="0">
                  <a:pos x="wd2" y="hd2"/>
                </a:cxn>
                <a:cxn ang="5400000">
                  <a:pos x="wd2" y="hd2"/>
                </a:cxn>
                <a:cxn ang="10800000">
                  <a:pos x="wd2" y="hd2"/>
                </a:cxn>
                <a:cxn ang="16200000">
                  <a:pos x="wd2" y="hd2"/>
                </a:cxn>
              </a:cxnLst>
              <a:rect l="0" t="0" r="r" b="b"/>
              <a:pathLst>
                <a:path w="21341" h="21600" extrusionOk="0">
                  <a:moveTo>
                    <a:pt x="18313" y="3470"/>
                  </a:moveTo>
                  <a:cubicBezTo>
                    <a:pt x="16273" y="6363"/>
                    <a:pt x="13967" y="8824"/>
                    <a:pt x="11470" y="10859"/>
                  </a:cubicBezTo>
                  <a:cubicBezTo>
                    <a:pt x="9785" y="12169"/>
                    <a:pt x="8013" y="13346"/>
                    <a:pt x="6238" y="14265"/>
                  </a:cubicBezTo>
                  <a:cubicBezTo>
                    <a:pt x="7480" y="12833"/>
                    <a:pt x="8807" y="11437"/>
                    <a:pt x="10131" y="10202"/>
                  </a:cubicBezTo>
                  <a:cubicBezTo>
                    <a:pt x="12716" y="7597"/>
                    <a:pt x="15455" y="5372"/>
                    <a:pt x="18313" y="3470"/>
                  </a:cubicBezTo>
                  <a:close/>
                  <a:moveTo>
                    <a:pt x="20857" y="0"/>
                  </a:moveTo>
                  <a:cubicBezTo>
                    <a:pt x="20796" y="0"/>
                    <a:pt x="20730" y="22"/>
                    <a:pt x="20662" y="72"/>
                  </a:cubicBezTo>
                  <a:cubicBezTo>
                    <a:pt x="20577" y="126"/>
                    <a:pt x="20489" y="176"/>
                    <a:pt x="20404" y="230"/>
                  </a:cubicBezTo>
                  <a:lnTo>
                    <a:pt x="20394" y="205"/>
                  </a:lnTo>
                  <a:cubicBezTo>
                    <a:pt x="20384" y="222"/>
                    <a:pt x="20375" y="237"/>
                    <a:pt x="20367" y="251"/>
                  </a:cubicBezTo>
                  <a:cubicBezTo>
                    <a:pt x="16548" y="2587"/>
                    <a:pt x="12901" y="5426"/>
                    <a:pt x="9595" y="8889"/>
                  </a:cubicBezTo>
                  <a:cubicBezTo>
                    <a:pt x="7901" y="10597"/>
                    <a:pt x="6204" y="12438"/>
                    <a:pt x="4688" y="14412"/>
                  </a:cubicBezTo>
                  <a:cubicBezTo>
                    <a:pt x="4403" y="14742"/>
                    <a:pt x="4123" y="15079"/>
                    <a:pt x="3850" y="15417"/>
                  </a:cubicBezTo>
                  <a:cubicBezTo>
                    <a:pt x="2833" y="16052"/>
                    <a:pt x="1856" y="16856"/>
                    <a:pt x="941" y="17832"/>
                  </a:cubicBezTo>
                  <a:cubicBezTo>
                    <a:pt x="642" y="18273"/>
                    <a:pt x="822" y="18948"/>
                    <a:pt x="1133" y="19188"/>
                  </a:cubicBezTo>
                  <a:cubicBezTo>
                    <a:pt x="766" y="19766"/>
                    <a:pt x="403" y="20366"/>
                    <a:pt x="48" y="20990"/>
                  </a:cubicBezTo>
                  <a:cubicBezTo>
                    <a:pt x="-91" y="21295"/>
                    <a:pt x="92" y="21600"/>
                    <a:pt x="306" y="21600"/>
                  </a:cubicBezTo>
                  <a:cubicBezTo>
                    <a:pt x="369" y="21600"/>
                    <a:pt x="432" y="21575"/>
                    <a:pt x="493" y="21517"/>
                  </a:cubicBezTo>
                  <a:cubicBezTo>
                    <a:pt x="1406" y="20398"/>
                    <a:pt x="2287" y="19235"/>
                    <a:pt x="3173" y="18080"/>
                  </a:cubicBezTo>
                  <a:cubicBezTo>
                    <a:pt x="4490" y="17200"/>
                    <a:pt x="5839" y="16429"/>
                    <a:pt x="7188" y="15858"/>
                  </a:cubicBezTo>
                  <a:cubicBezTo>
                    <a:pt x="12541" y="12833"/>
                    <a:pt x="17361" y="7967"/>
                    <a:pt x="21197" y="1522"/>
                  </a:cubicBezTo>
                  <a:cubicBezTo>
                    <a:pt x="21509" y="1062"/>
                    <a:pt x="21275" y="0"/>
                    <a:pt x="20857"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61" name="Google Shape;156;p5"/>
            <p:cNvSpPr/>
            <p:nvPr/>
          </p:nvSpPr>
          <p:spPr>
            <a:xfrm>
              <a:off x="214634" y="520289"/>
              <a:ext cx="74599" cy="404225"/>
            </a:xfrm>
            <a:custGeom>
              <a:avLst/>
              <a:gdLst/>
              <a:ahLst/>
              <a:cxnLst>
                <a:cxn ang="0">
                  <a:pos x="wd2" y="hd2"/>
                </a:cxn>
                <a:cxn ang="5400000">
                  <a:pos x="wd2" y="hd2"/>
                </a:cxn>
                <a:cxn ang="10800000">
                  <a:pos x="wd2" y="hd2"/>
                </a:cxn>
                <a:cxn ang="16200000">
                  <a:pos x="wd2" y="hd2"/>
                </a:cxn>
              </a:cxnLst>
              <a:rect l="0" t="0" r="r" b="b"/>
              <a:pathLst>
                <a:path w="17128" h="21600" extrusionOk="0">
                  <a:moveTo>
                    <a:pt x="9646" y="2482"/>
                  </a:moveTo>
                  <a:cubicBezTo>
                    <a:pt x="15455" y="6994"/>
                    <a:pt x="15879" y="11799"/>
                    <a:pt x="10776" y="16422"/>
                  </a:cubicBezTo>
                  <a:cubicBezTo>
                    <a:pt x="9480" y="17717"/>
                    <a:pt x="7691" y="18974"/>
                    <a:pt x="5415" y="20226"/>
                  </a:cubicBezTo>
                  <a:cubicBezTo>
                    <a:pt x="3213" y="17949"/>
                    <a:pt x="2542" y="15577"/>
                    <a:pt x="3844" y="13241"/>
                  </a:cubicBezTo>
                  <a:cubicBezTo>
                    <a:pt x="4893" y="10500"/>
                    <a:pt x="7204" y="7807"/>
                    <a:pt x="8677" y="5067"/>
                  </a:cubicBezTo>
                  <a:cubicBezTo>
                    <a:pt x="9136" y="4207"/>
                    <a:pt x="9474" y="3349"/>
                    <a:pt x="9646" y="2482"/>
                  </a:cubicBezTo>
                  <a:close/>
                  <a:moveTo>
                    <a:pt x="7857" y="0"/>
                  </a:moveTo>
                  <a:cubicBezTo>
                    <a:pt x="7123" y="0"/>
                    <a:pt x="6464" y="111"/>
                    <a:pt x="6573" y="319"/>
                  </a:cubicBezTo>
                  <a:cubicBezTo>
                    <a:pt x="6579" y="351"/>
                    <a:pt x="6584" y="383"/>
                    <a:pt x="6590" y="417"/>
                  </a:cubicBezTo>
                  <a:lnTo>
                    <a:pt x="6573" y="417"/>
                  </a:lnTo>
                  <a:cubicBezTo>
                    <a:pt x="6579" y="421"/>
                    <a:pt x="6584" y="425"/>
                    <a:pt x="6596" y="429"/>
                  </a:cubicBezTo>
                  <a:cubicBezTo>
                    <a:pt x="7519" y="6018"/>
                    <a:pt x="-778" y="11368"/>
                    <a:pt x="59" y="16912"/>
                  </a:cubicBezTo>
                  <a:cubicBezTo>
                    <a:pt x="59" y="18381"/>
                    <a:pt x="1108" y="19898"/>
                    <a:pt x="3001" y="21317"/>
                  </a:cubicBezTo>
                  <a:cubicBezTo>
                    <a:pt x="3339" y="21515"/>
                    <a:pt x="4056" y="21600"/>
                    <a:pt x="4750" y="21600"/>
                  </a:cubicBezTo>
                  <a:cubicBezTo>
                    <a:pt x="5770" y="21600"/>
                    <a:pt x="6739" y="21413"/>
                    <a:pt x="6367" y="21121"/>
                  </a:cubicBezTo>
                  <a:cubicBezTo>
                    <a:pt x="6252" y="21025"/>
                    <a:pt x="6143" y="20928"/>
                    <a:pt x="6040" y="20831"/>
                  </a:cubicBezTo>
                  <a:cubicBezTo>
                    <a:pt x="19314" y="14423"/>
                    <a:pt x="20822" y="7009"/>
                    <a:pt x="9738" y="401"/>
                  </a:cubicBezTo>
                  <a:cubicBezTo>
                    <a:pt x="9732" y="373"/>
                    <a:pt x="9732" y="346"/>
                    <a:pt x="9727" y="319"/>
                  </a:cubicBezTo>
                  <a:lnTo>
                    <a:pt x="9606" y="323"/>
                  </a:lnTo>
                  <a:cubicBezTo>
                    <a:pt x="9578" y="304"/>
                    <a:pt x="9549" y="287"/>
                    <a:pt x="9515" y="270"/>
                  </a:cubicBezTo>
                  <a:cubicBezTo>
                    <a:pt x="9222" y="87"/>
                    <a:pt x="8511" y="0"/>
                    <a:pt x="7857"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62" name="Google Shape;157;p5"/>
            <p:cNvSpPr/>
            <p:nvPr/>
          </p:nvSpPr>
          <p:spPr>
            <a:xfrm>
              <a:off x="179382" y="825912"/>
              <a:ext cx="273570" cy="190981"/>
            </a:xfrm>
            <a:custGeom>
              <a:avLst/>
              <a:gdLst/>
              <a:ahLst/>
              <a:cxnLst>
                <a:cxn ang="0">
                  <a:pos x="wd2" y="hd2"/>
                </a:cxn>
                <a:cxn ang="5400000">
                  <a:pos x="wd2" y="hd2"/>
                </a:cxn>
                <a:cxn ang="10800000">
                  <a:pos x="wd2" y="hd2"/>
                </a:cxn>
                <a:cxn ang="16200000">
                  <a:pos x="wd2" y="hd2"/>
                </a:cxn>
              </a:cxnLst>
              <a:rect l="0" t="0" r="r" b="b"/>
              <a:pathLst>
                <a:path w="21221" h="21600" extrusionOk="0">
                  <a:moveTo>
                    <a:pt x="18443" y="3061"/>
                  </a:moveTo>
                  <a:cubicBezTo>
                    <a:pt x="14648" y="8628"/>
                    <a:pt x="10251" y="13308"/>
                    <a:pt x="5382" y="16770"/>
                  </a:cubicBezTo>
                  <a:cubicBezTo>
                    <a:pt x="4547" y="17352"/>
                    <a:pt x="3713" y="17881"/>
                    <a:pt x="2868" y="18395"/>
                  </a:cubicBezTo>
                  <a:cubicBezTo>
                    <a:pt x="3738" y="17208"/>
                    <a:pt x="4619" y="16038"/>
                    <a:pt x="5524" y="14905"/>
                  </a:cubicBezTo>
                  <a:cubicBezTo>
                    <a:pt x="7087" y="13040"/>
                    <a:pt x="8720" y="11279"/>
                    <a:pt x="10353" y="9620"/>
                  </a:cubicBezTo>
                  <a:cubicBezTo>
                    <a:pt x="12953" y="7119"/>
                    <a:pt x="15638" y="4932"/>
                    <a:pt x="18443" y="3061"/>
                  </a:cubicBezTo>
                  <a:close/>
                  <a:moveTo>
                    <a:pt x="20791" y="0"/>
                  </a:moveTo>
                  <a:cubicBezTo>
                    <a:pt x="20725" y="0"/>
                    <a:pt x="20654" y="28"/>
                    <a:pt x="20580" y="90"/>
                  </a:cubicBezTo>
                  <a:cubicBezTo>
                    <a:pt x="20493" y="141"/>
                    <a:pt x="20406" y="192"/>
                    <a:pt x="20318" y="246"/>
                  </a:cubicBezTo>
                  <a:lnTo>
                    <a:pt x="20295" y="192"/>
                  </a:lnTo>
                  <a:cubicBezTo>
                    <a:pt x="20276" y="226"/>
                    <a:pt x="20254" y="260"/>
                    <a:pt x="20233" y="294"/>
                  </a:cubicBezTo>
                  <a:cubicBezTo>
                    <a:pt x="14540" y="3702"/>
                    <a:pt x="9195" y="8495"/>
                    <a:pt x="4530" y="14385"/>
                  </a:cubicBezTo>
                  <a:cubicBezTo>
                    <a:pt x="3160" y="15985"/>
                    <a:pt x="1921" y="17779"/>
                    <a:pt x="751" y="19670"/>
                  </a:cubicBezTo>
                  <a:cubicBezTo>
                    <a:pt x="638" y="19740"/>
                    <a:pt x="526" y="19808"/>
                    <a:pt x="412" y="19876"/>
                  </a:cubicBezTo>
                  <a:cubicBezTo>
                    <a:pt x="-220" y="20246"/>
                    <a:pt x="-65" y="21600"/>
                    <a:pt x="477" y="21600"/>
                  </a:cubicBezTo>
                  <a:cubicBezTo>
                    <a:pt x="545" y="21600"/>
                    <a:pt x="619" y="21580"/>
                    <a:pt x="696" y="21535"/>
                  </a:cubicBezTo>
                  <a:cubicBezTo>
                    <a:pt x="3821" y="20085"/>
                    <a:pt x="6733" y="18011"/>
                    <a:pt x="9501" y="15527"/>
                  </a:cubicBezTo>
                  <a:cubicBezTo>
                    <a:pt x="12271" y="13040"/>
                    <a:pt x="14828" y="10242"/>
                    <a:pt x="17242" y="7133"/>
                  </a:cubicBezTo>
                  <a:cubicBezTo>
                    <a:pt x="18592" y="5271"/>
                    <a:pt x="19869" y="3405"/>
                    <a:pt x="21078" y="1334"/>
                  </a:cubicBezTo>
                  <a:cubicBezTo>
                    <a:pt x="21380" y="893"/>
                    <a:pt x="21167" y="0"/>
                    <a:pt x="20791"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63" name="Google Shape;158;p5"/>
            <p:cNvSpPr/>
            <p:nvPr/>
          </p:nvSpPr>
          <p:spPr>
            <a:xfrm>
              <a:off x="334648" y="220814"/>
              <a:ext cx="406718" cy="513196"/>
            </a:xfrm>
            <a:custGeom>
              <a:avLst/>
              <a:gdLst/>
              <a:ahLst/>
              <a:cxnLst>
                <a:cxn ang="0">
                  <a:pos x="wd2" y="hd2"/>
                </a:cxn>
                <a:cxn ang="5400000">
                  <a:pos x="wd2" y="hd2"/>
                </a:cxn>
                <a:cxn ang="10800000">
                  <a:pos x="wd2" y="hd2"/>
                </a:cxn>
                <a:cxn ang="16200000">
                  <a:pos x="wd2" y="hd2"/>
                </a:cxn>
              </a:cxnLst>
              <a:rect l="0" t="0" r="r" b="b"/>
              <a:pathLst>
                <a:path w="21449" h="21600" extrusionOk="0">
                  <a:moveTo>
                    <a:pt x="19990" y="1096"/>
                  </a:moveTo>
                  <a:cubicBezTo>
                    <a:pt x="17857" y="3985"/>
                    <a:pt x="15711" y="6854"/>
                    <a:pt x="13093" y="9502"/>
                  </a:cubicBezTo>
                  <a:cubicBezTo>
                    <a:pt x="11693" y="10967"/>
                    <a:pt x="10148" y="12317"/>
                    <a:pt x="8458" y="13588"/>
                  </a:cubicBezTo>
                  <a:cubicBezTo>
                    <a:pt x="7031" y="14586"/>
                    <a:pt x="5520" y="15518"/>
                    <a:pt x="4079" y="16537"/>
                  </a:cubicBezTo>
                  <a:cubicBezTo>
                    <a:pt x="4394" y="16082"/>
                    <a:pt x="4669" y="15606"/>
                    <a:pt x="4934" y="15131"/>
                  </a:cubicBezTo>
                  <a:cubicBezTo>
                    <a:pt x="5755" y="13627"/>
                    <a:pt x="6673" y="12162"/>
                    <a:pt x="7687" y="10774"/>
                  </a:cubicBezTo>
                  <a:cubicBezTo>
                    <a:pt x="9714" y="7998"/>
                    <a:pt x="12369" y="5531"/>
                    <a:pt x="15460" y="3487"/>
                  </a:cubicBezTo>
                  <a:cubicBezTo>
                    <a:pt x="16878" y="2568"/>
                    <a:pt x="18389" y="1771"/>
                    <a:pt x="19990" y="1096"/>
                  </a:cubicBezTo>
                  <a:close/>
                  <a:moveTo>
                    <a:pt x="21048" y="0"/>
                  </a:moveTo>
                  <a:cubicBezTo>
                    <a:pt x="20974" y="0"/>
                    <a:pt x="20896" y="17"/>
                    <a:pt x="20818" y="56"/>
                  </a:cubicBezTo>
                  <a:cubicBezTo>
                    <a:pt x="17197" y="1444"/>
                    <a:pt x="13962" y="3411"/>
                    <a:pt x="11307" y="5839"/>
                  </a:cubicBezTo>
                  <a:cubicBezTo>
                    <a:pt x="8652" y="8230"/>
                    <a:pt x="6479" y="10967"/>
                    <a:pt x="4934" y="13974"/>
                  </a:cubicBezTo>
                  <a:cubicBezTo>
                    <a:pt x="4302" y="15153"/>
                    <a:pt x="3745" y="16475"/>
                    <a:pt x="2782" y="17538"/>
                  </a:cubicBezTo>
                  <a:cubicBezTo>
                    <a:pt x="2478" y="17795"/>
                    <a:pt x="2184" y="18059"/>
                    <a:pt x="1904" y="18334"/>
                  </a:cubicBezTo>
                  <a:cubicBezTo>
                    <a:pt x="1777" y="18427"/>
                    <a:pt x="1646" y="18516"/>
                    <a:pt x="1506" y="18601"/>
                  </a:cubicBezTo>
                  <a:cubicBezTo>
                    <a:pt x="1395" y="18645"/>
                    <a:pt x="1413" y="18728"/>
                    <a:pt x="1474" y="18775"/>
                  </a:cubicBezTo>
                  <a:cubicBezTo>
                    <a:pt x="1469" y="18781"/>
                    <a:pt x="1464" y="18788"/>
                    <a:pt x="1459" y="18793"/>
                  </a:cubicBezTo>
                  <a:cubicBezTo>
                    <a:pt x="830" y="19526"/>
                    <a:pt x="348" y="20374"/>
                    <a:pt x="10" y="21222"/>
                  </a:cubicBezTo>
                  <a:cubicBezTo>
                    <a:pt x="-48" y="21452"/>
                    <a:pt x="169" y="21600"/>
                    <a:pt x="395" y="21600"/>
                  </a:cubicBezTo>
                  <a:cubicBezTo>
                    <a:pt x="547" y="21600"/>
                    <a:pt x="704" y="21532"/>
                    <a:pt x="783" y="21376"/>
                  </a:cubicBezTo>
                  <a:cubicBezTo>
                    <a:pt x="1506" y="19911"/>
                    <a:pt x="2665" y="18601"/>
                    <a:pt x="4162" y="17559"/>
                  </a:cubicBezTo>
                  <a:cubicBezTo>
                    <a:pt x="5659" y="16441"/>
                    <a:pt x="7252" y="15439"/>
                    <a:pt x="8797" y="14359"/>
                  </a:cubicBezTo>
                  <a:cubicBezTo>
                    <a:pt x="12128" y="11854"/>
                    <a:pt x="15025" y="9001"/>
                    <a:pt x="17390" y="5878"/>
                  </a:cubicBezTo>
                  <a:cubicBezTo>
                    <a:pt x="18790" y="4104"/>
                    <a:pt x="20094" y="2293"/>
                    <a:pt x="21398" y="481"/>
                  </a:cubicBezTo>
                  <a:cubicBezTo>
                    <a:pt x="21552" y="265"/>
                    <a:pt x="21336" y="0"/>
                    <a:pt x="2104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64" name="Google Shape;159;p5"/>
            <p:cNvSpPr/>
            <p:nvPr/>
          </p:nvSpPr>
          <p:spPr>
            <a:xfrm>
              <a:off x="352801" y="628310"/>
              <a:ext cx="102097" cy="68768"/>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66" name="Google Shape;160;p5"/>
          <p:cNvSpPr/>
          <p:nvPr/>
        </p:nvSpPr>
        <p:spPr>
          <a:xfrm rot="8100000">
            <a:off x="7556500" y="3684587"/>
            <a:ext cx="2127250" cy="15557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6"/>
                </a:lnTo>
                <a:lnTo>
                  <a:pt x="270" y="496"/>
                </a:lnTo>
                <a:cubicBezTo>
                  <a:pt x="949" y="1527"/>
                  <a:pt x="1647" y="2597"/>
                  <a:pt x="2140" y="3831"/>
                </a:cubicBezTo>
                <a:cubicBezTo>
                  <a:pt x="2606" y="5015"/>
                  <a:pt x="2894" y="6339"/>
                  <a:pt x="3164" y="7599"/>
                </a:cubicBezTo>
                <a:cubicBezTo>
                  <a:pt x="3750" y="10412"/>
                  <a:pt x="4365" y="13314"/>
                  <a:pt x="4606" y="16267"/>
                </a:cubicBezTo>
                <a:cubicBezTo>
                  <a:pt x="4625" y="16420"/>
                  <a:pt x="4634" y="16598"/>
                  <a:pt x="4653" y="16763"/>
                </a:cubicBezTo>
                <a:cubicBezTo>
                  <a:pt x="4728" y="17731"/>
                  <a:pt x="4802" y="18736"/>
                  <a:pt x="5100" y="19627"/>
                </a:cubicBezTo>
                <a:cubicBezTo>
                  <a:pt x="5267" y="20162"/>
                  <a:pt x="5528" y="20633"/>
                  <a:pt x="5863" y="21015"/>
                </a:cubicBezTo>
                <a:cubicBezTo>
                  <a:pt x="6179" y="21371"/>
                  <a:pt x="6580" y="21575"/>
                  <a:pt x="6989" y="21600"/>
                </a:cubicBezTo>
                <a:lnTo>
                  <a:pt x="7008" y="21600"/>
                </a:lnTo>
                <a:cubicBezTo>
                  <a:pt x="8106" y="21575"/>
                  <a:pt x="8832" y="20149"/>
                  <a:pt x="9409" y="18749"/>
                </a:cubicBezTo>
                <a:cubicBezTo>
                  <a:pt x="9902" y="17540"/>
                  <a:pt x="10414" y="16280"/>
                  <a:pt x="10777" y="14931"/>
                </a:cubicBezTo>
                <a:cubicBezTo>
                  <a:pt x="11112" y="13670"/>
                  <a:pt x="11307" y="12334"/>
                  <a:pt x="11503" y="11035"/>
                </a:cubicBezTo>
                <a:cubicBezTo>
                  <a:pt x="11614" y="10284"/>
                  <a:pt x="11735" y="9495"/>
                  <a:pt x="11866" y="8732"/>
                </a:cubicBezTo>
                <a:cubicBezTo>
                  <a:pt x="11921" y="8362"/>
                  <a:pt x="12033" y="8006"/>
                  <a:pt x="12200" y="7701"/>
                </a:cubicBezTo>
                <a:cubicBezTo>
                  <a:pt x="12387" y="7408"/>
                  <a:pt x="12666" y="7242"/>
                  <a:pt x="12908" y="7090"/>
                </a:cubicBezTo>
                <a:lnTo>
                  <a:pt x="21591" y="1845"/>
                </a:lnTo>
                <a:lnTo>
                  <a:pt x="21600" y="1795"/>
                </a:lnTo>
                <a:lnTo>
                  <a:pt x="12899" y="7051"/>
                </a:lnTo>
                <a:cubicBezTo>
                  <a:pt x="12647" y="7204"/>
                  <a:pt x="12368" y="7370"/>
                  <a:pt x="12173" y="7675"/>
                </a:cubicBezTo>
                <a:cubicBezTo>
                  <a:pt x="12005" y="7981"/>
                  <a:pt x="11894" y="8337"/>
                  <a:pt x="11838" y="8719"/>
                </a:cubicBezTo>
                <a:cubicBezTo>
                  <a:pt x="11698" y="9483"/>
                  <a:pt x="11577" y="10272"/>
                  <a:pt x="11465" y="11023"/>
                </a:cubicBezTo>
                <a:cubicBezTo>
                  <a:pt x="11279" y="12321"/>
                  <a:pt x="11084" y="13658"/>
                  <a:pt x="10739" y="14918"/>
                </a:cubicBezTo>
                <a:cubicBezTo>
                  <a:pt x="10395" y="16254"/>
                  <a:pt x="9874" y="17501"/>
                  <a:pt x="9381" y="18724"/>
                </a:cubicBezTo>
                <a:cubicBezTo>
                  <a:pt x="8813" y="20111"/>
                  <a:pt x="8087" y="21524"/>
                  <a:pt x="7008" y="21536"/>
                </a:cubicBezTo>
                <a:lnTo>
                  <a:pt x="6998" y="21536"/>
                </a:lnTo>
                <a:cubicBezTo>
                  <a:pt x="6375" y="21536"/>
                  <a:pt x="5565" y="20938"/>
                  <a:pt x="5137" y="19602"/>
                </a:cubicBezTo>
                <a:cubicBezTo>
                  <a:pt x="4848" y="18711"/>
                  <a:pt x="4765" y="17705"/>
                  <a:pt x="4690" y="16738"/>
                </a:cubicBezTo>
                <a:cubicBezTo>
                  <a:pt x="4681" y="16585"/>
                  <a:pt x="4662" y="16407"/>
                  <a:pt x="4653" y="16241"/>
                </a:cubicBezTo>
                <a:cubicBezTo>
                  <a:pt x="4402" y="13289"/>
                  <a:pt x="3787" y="10386"/>
                  <a:pt x="3201" y="7573"/>
                </a:cubicBezTo>
                <a:cubicBezTo>
                  <a:pt x="2931" y="6300"/>
                  <a:pt x="2652" y="4990"/>
                  <a:pt x="2178" y="3793"/>
                </a:cubicBezTo>
                <a:cubicBezTo>
                  <a:pt x="1684" y="2558"/>
                  <a:pt x="986" y="1489"/>
                  <a:pt x="307" y="458"/>
                </a:cubicBezTo>
                <a:lnTo>
                  <a:pt x="0" y="0"/>
                </a:ln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sp>
        <p:nvSpPr>
          <p:cNvPr id="67" name="Google Shape;161;p5"/>
          <p:cNvSpPr/>
          <p:nvPr/>
        </p:nvSpPr>
        <p:spPr>
          <a:xfrm rot="5400000">
            <a:off x="8024812" y="4017962"/>
            <a:ext cx="2127251" cy="15557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6"/>
                </a:lnTo>
                <a:lnTo>
                  <a:pt x="270" y="496"/>
                </a:lnTo>
                <a:cubicBezTo>
                  <a:pt x="949" y="1527"/>
                  <a:pt x="1647" y="2597"/>
                  <a:pt x="2140" y="3831"/>
                </a:cubicBezTo>
                <a:cubicBezTo>
                  <a:pt x="2606" y="5015"/>
                  <a:pt x="2894" y="6339"/>
                  <a:pt x="3164" y="7599"/>
                </a:cubicBezTo>
                <a:cubicBezTo>
                  <a:pt x="3750" y="10412"/>
                  <a:pt x="4365" y="13314"/>
                  <a:pt x="4606" y="16267"/>
                </a:cubicBezTo>
                <a:cubicBezTo>
                  <a:pt x="4625" y="16420"/>
                  <a:pt x="4634" y="16598"/>
                  <a:pt x="4653" y="16763"/>
                </a:cubicBezTo>
                <a:cubicBezTo>
                  <a:pt x="4728" y="17731"/>
                  <a:pt x="4802" y="18736"/>
                  <a:pt x="5100" y="19627"/>
                </a:cubicBezTo>
                <a:cubicBezTo>
                  <a:pt x="5267" y="20162"/>
                  <a:pt x="5528" y="20633"/>
                  <a:pt x="5863" y="21015"/>
                </a:cubicBezTo>
                <a:cubicBezTo>
                  <a:pt x="6179" y="21371"/>
                  <a:pt x="6580" y="21575"/>
                  <a:pt x="6989" y="21600"/>
                </a:cubicBezTo>
                <a:lnTo>
                  <a:pt x="7008" y="21600"/>
                </a:lnTo>
                <a:cubicBezTo>
                  <a:pt x="8106" y="21575"/>
                  <a:pt x="8832" y="20149"/>
                  <a:pt x="9409" y="18749"/>
                </a:cubicBezTo>
                <a:cubicBezTo>
                  <a:pt x="9902" y="17540"/>
                  <a:pt x="10414" y="16280"/>
                  <a:pt x="10777" y="14931"/>
                </a:cubicBezTo>
                <a:cubicBezTo>
                  <a:pt x="11112" y="13670"/>
                  <a:pt x="11307" y="12334"/>
                  <a:pt x="11503" y="11035"/>
                </a:cubicBezTo>
                <a:cubicBezTo>
                  <a:pt x="11614" y="10284"/>
                  <a:pt x="11735" y="9495"/>
                  <a:pt x="11866" y="8732"/>
                </a:cubicBezTo>
                <a:cubicBezTo>
                  <a:pt x="11921" y="8363"/>
                  <a:pt x="12033" y="8006"/>
                  <a:pt x="12200" y="7701"/>
                </a:cubicBezTo>
                <a:cubicBezTo>
                  <a:pt x="12387" y="7408"/>
                  <a:pt x="12666" y="7242"/>
                  <a:pt x="12908" y="7090"/>
                </a:cubicBezTo>
                <a:lnTo>
                  <a:pt x="21591" y="1845"/>
                </a:lnTo>
                <a:lnTo>
                  <a:pt x="21600" y="1795"/>
                </a:lnTo>
                <a:lnTo>
                  <a:pt x="12899" y="7051"/>
                </a:lnTo>
                <a:cubicBezTo>
                  <a:pt x="12647" y="7204"/>
                  <a:pt x="12368" y="7370"/>
                  <a:pt x="12173" y="7675"/>
                </a:cubicBezTo>
                <a:cubicBezTo>
                  <a:pt x="12005" y="7981"/>
                  <a:pt x="11894" y="8337"/>
                  <a:pt x="11838" y="8719"/>
                </a:cubicBezTo>
                <a:cubicBezTo>
                  <a:pt x="11698" y="9483"/>
                  <a:pt x="11577" y="10272"/>
                  <a:pt x="11465" y="11023"/>
                </a:cubicBezTo>
                <a:cubicBezTo>
                  <a:pt x="11279" y="12321"/>
                  <a:pt x="11084" y="13658"/>
                  <a:pt x="10739" y="14918"/>
                </a:cubicBezTo>
                <a:cubicBezTo>
                  <a:pt x="10395" y="16254"/>
                  <a:pt x="9874" y="17501"/>
                  <a:pt x="9381" y="18724"/>
                </a:cubicBezTo>
                <a:cubicBezTo>
                  <a:pt x="8813" y="20111"/>
                  <a:pt x="8087" y="21524"/>
                  <a:pt x="7008" y="21536"/>
                </a:cubicBezTo>
                <a:lnTo>
                  <a:pt x="6998" y="21536"/>
                </a:lnTo>
                <a:cubicBezTo>
                  <a:pt x="6375" y="21536"/>
                  <a:pt x="5565" y="20938"/>
                  <a:pt x="5137" y="19602"/>
                </a:cubicBezTo>
                <a:cubicBezTo>
                  <a:pt x="4848" y="18711"/>
                  <a:pt x="4765" y="17705"/>
                  <a:pt x="4690" y="16738"/>
                </a:cubicBezTo>
                <a:cubicBezTo>
                  <a:pt x="4681" y="16585"/>
                  <a:pt x="4662" y="16407"/>
                  <a:pt x="4653" y="16241"/>
                </a:cubicBezTo>
                <a:cubicBezTo>
                  <a:pt x="4402" y="13289"/>
                  <a:pt x="3787" y="10386"/>
                  <a:pt x="3201" y="7573"/>
                </a:cubicBezTo>
                <a:cubicBezTo>
                  <a:pt x="2931" y="6300"/>
                  <a:pt x="2652" y="4990"/>
                  <a:pt x="2178" y="3793"/>
                </a:cubicBezTo>
                <a:cubicBezTo>
                  <a:pt x="1684" y="2558"/>
                  <a:pt x="986" y="1489"/>
                  <a:pt x="307" y="458"/>
                </a:cubicBezTo>
                <a:lnTo>
                  <a:pt x="0" y="0"/>
                </a:ln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grpSp>
        <p:nvGrpSpPr>
          <p:cNvPr id="85" name="Group"/>
          <p:cNvGrpSpPr/>
          <p:nvPr/>
        </p:nvGrpSpPr>
        <p:grpSpPr>
          <a:xfrm>
            <a:off x="-334962" y="65086"/>
            <a:ext cx="1092200" cy="655640"/>
            <a:chOff x="0" y="0"/>
            <a:chExt cx="1092199" cy="655638"/>
          </a:xfrm>
        </p:grpSpPr>
        <p:sp>
          <p:nvSpPr>
            <p:cNvPr id="68" name="Google Shape;163;p5"/>
            <p:cNvSpPr/>
            <p:nvPr/>
          </p:nvSpPr>
          <p:spPr>
            <a:xfrm rot="5315392">
              <a:off x="624362" y="155902"/>
              <a:ext cx="19945" cy="19709"/>
            </a:xfrm>
            <a:custGeom>
              <a:avLst/>
              <a:gdLst/>
              <a:ahLst/>
              <a:cxnLst>
                <a:cxn ang="0">
                  <a:pos x="wd2" y="hd2"/>
                </a:cxn>
                <a:cxn ang="5400000">
                  <a:pos x="wd2" y="hd2"/>
                </a:cxn>
                <a:cxn ang="10800000">
                  <a:pos x="wd2" y="hd2"/>
                </a:cxn>
                <a:cxn ang="16200000">
                  <a:pos x="wd2" y="hd2"/>
                </a:cxn>
              </a:cxnLst>
              <a:rect l="0" t="0" r="r" b="b"/>
              <a:pathLst>
                <a:path w="16200" h="21600" extrusionOk="0">
                  <a:moveTo>
                    <a:pt x="7744" y="0"/>
                  </a:moveTo>
                  <a:cubicBezTo>
                    <a:pt x="-2582" y="0"/>
                    <a:pt x="-2582" y="21600"/>
                    <a:pt x="7744" y="21600"/>
                  </a:cubicBezTo>
                  <a:cubicBezTo>
                    <a:pt x="19018" y="21600"/>
                    <a:pt x="19018" y="0"/>
                    <a:pt x="7744"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69" name="Google Shape;164;p5"/>
            <p:cNvSpPr/>
            <p:nvPr/>
          </p:nvSpPr>
          <p:spPr>
            <a:xfrm rot="5315392">
              <a:off x="596414" y="261307"/>
              <a:ext cx="28926" cy="20846"/>
            </a:xfrm>
            <a:custGeom>
              <a:avLst/>
              <a:gdLst/>
              <a:ahLst/>
              <a:cxnLst>
                <a:cxn ang="0">
                  <a:pos x="wd2" y="hd2"/>
                </a:cxn>
                <a:cxn ang="5400000">
                  <a:pos x="wd2" y="hd2"/>
                </a:cxn>
                <a:cxn ang="10800000">
                  <a:pos x="wd2" y="hd2"/>
                </a:cxn>
                <a:cxn ang="16200000">
                  <a:pos x="wd2" y="hd2"/>
                </a:cxn>
              </a:cxnLst>
              <a:rect l="0" t="0" r="r" b="b"/>
              <a:pathLst>
                <a:path w="21600" h="21600" extrusionOk="0">
                  <a:moveTo>
                    <a:pt x="5182" y="0"/>
                  </a:moveTo>
                  <a:cubicBezTo>
                    <a:pt x="4334" y="1178"/>
                    <a:pt x="3463" y="1178"/>
                    <a:pt x="2591" y="2389"/>
                  </a:cubicBezTo>
                  <a:cubicBezTo>
                    <a:pt x="1743" y="3600"/>
                    <a:pt x="1743" y="4778"/>
                    <a:pt x="872" y="5989"/>
                  </a:cubicBezTo>
                  <a:cubicBezTo>
                    <a:pt x="872" y="7200"/>
                    <a:pt x="0" y="8378"/>
                    <a:pt x="0" y="10800"/>
                  </a:cubicBezTo>
                  <a:lnTo>
                    <a:pt x="0" y="13189"/>
                  </a:lnTo>
                  <a:cubicBezTo>
                    <a:pt x="872" y="15578"/>
                    <a:pt x="1743" y="16789"/>
                    <a:pt x="2591" y="18000"/>
                  </a:cubicBezTo>
                  <a:lnTo>
                    <a:pt x="3463" y="20389"/>
                  </a:lnTo>
                  <a:cubicBezTo>
                    <a:pt x="5182" y="20389"/>
                    <a:pt x="6925" y="21600"/>
                    <a:pt x="7773" y="21600"/>
                  </a:cubicBezTo>
                  <a:lnTo>
                    <a:pt x="14698" y="21600"/>
                  </a:lnTo>
                  <a:cubicBezTo>
                    <a:pt x="15546" y="21600"/>
                    <a:pt x="16418" y="21600"/>
                    <a:pt x="17266" y="20389"/>
                  </a:cubicBezTo>
                  <a:cubicBezTo>
                    <a:pt x="18137" y="20389"/>
                    <a:pt x="19009" y="19178"/>
                    <a:pt x="19857" y="18000"/>
                  </a:cubicBezTo>
                  <a:cubicBezTo>
                    <a:pt x="20728" y="16789"/>
                    <a:pt x="20728" y="15578"/>
                    <a:pt x="20728" y="14400"/>
                  </a:cubicBezTo>
                  <a:cubicBezTo>
                    <a:pt x="21600" y="13189"/>
                    <a:pt x="21600" y="11978"/>
                    <a:pt x="21600" y="10800"/>
                  </a:cubicBezTo>
                  <a:lnTo>
                    <a:pt x="21600" y="8378"/>
                  </a:lnTo>
                  <a:cubicBezTo>
                    <a:pt x="21600" y="5989"/>
                    <a:pt x="20728" y="4778"/>
                    <a:pt x="19857" y="3600"/>
                  </a:cubicBezTo>
                  <a:lnTo>
                    <a:pt x="18137" y="1178"/>
                  </a:lnTo>
                  <a:cubicBezTo>
                    <a:pt x="17266" y="1178"/>
                    <a:pt x="15546" y="0"/>
                    <a:pt x="1469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0" name="Google Shape;165;p5"/>
            <p:cNvSpPr/>
            <p:nvPr/>
          </p:nvSpPr>
          <p:spPr>
            <a:xfrm rot="5315392">
              <a:off x="679587" y="199110"/>
              <a:ext cx="30798" cy="31994"/>
            </a:xfrm>
            <a:custGeom>
              <a:avLst/>
              <a:gdLst/>
              <a:ahLst/>
              <a:cxnLst>
                <a:cxn ang="0">
                  <a:pos x="wd2" y="hd2"/>
                </a:cxn>
                <a:cxn ang="5400000">
                  <a:pos x="wd2" y="hd2"/>
                </a:cxn>
                <a:cxn ang="10800000">
                  <a:pos x="wd2" y="hd2"/>
                </a:cxn>
                <a:cxn ang="16200000">
                  <a:pos x="wd2" y="hd2"/>
                </a:cxn>
              </a:cxnLst>
              <a:rect l="0" t="0" r="r" b="b"/>
              <a:pathLst>
                <a:path w="18564" h="21600" extrusionOk="0">
                  <a:moveTo>
                    <a:pt x="9507" y="0"/>
                  </a:moveTo>
                  <a:cubicBezTo>
                    <a:pt x="4582" y="0"/>
                    <a:pt x="0" y="4222"/>
                    <a:pt x="0" y="10661"/>
                  </a:cubicBezTo>
                  <a:cubicBezTo>
                    <a:pt x="0" y="16141"/>
                    <a:pt x="4183" y="20832"/>
                    <a:pt x="9051" y="21600"/>
                  </a:cubicBezTo>
                  <a:cubicBezTo>
                    <a:pt x="17417" y="20832"/>
                    <a:pt x="21600" y="9872"/>
                    <a:pt x="16029" y="2836"/>
                  </a:cubicBezTo>
                  <a:cubicBezTo>
                    <a:pt x="14051" y="874"/>
                    <a:pt x="11751" y="0"/>
                    <a:pt x="9507"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1" name="Google Shape;166;p5"/>
            <p:cNvSpPr/>
            <p:nvPr/>
          </p:nvSpPr>
          <p:spPr>
            <a:xfrm rot="5315392">
              <a:off x="751692" y="424535"/>
              <a:ext cx="37001" cy="30100"/>
            </a:xfrm>
            <a:custGeom>
              <a:avLst/>
              <a:gdLst/>
              <a:ahLst/>
              <a:cxnLst>
                <a:cxn ang="0">
                  <a:pos x="wd2" y="hd2"/>
                </a:cxn>
                <a:cxn ang="5400000">
                  <a:pos x="wd2" y="hd2"/>
                </a:cxn>
                <a:cxn ang="10800000">
                  <a:pos x="wd2" y="hd2"/>
                </a:cxn>
                <a:cxn ang="16200000">
                  <a:pos x="wd2" y="hd2"/>
                </a:cxn>
              </a:cxnLst>
              <a:rect l="0" t="0" r="r" b="b"/>
              <a:pathLst>
                <a:path w="21600" h="21600" extrusionOk="0">
                  <a:moveTo>
                    <a:pt x="6077" y="0"/>
                  </a:moveTo>
                  <a:lnTo>
                    <a:pt x="4051" y="1655"/>
                  </a:lnTo>
                  <a:cubicBezTo>
                    <a:pt x="2688" y="1655"/>
                    <a:pt x="2026" y="2493"/>
                    <a:pt x="2026" y="4148"/>
                  </a:cubicBezTo>
                  <a:cubicBezTo>
                    <a:pt x="1344" y="4148"/>
                    <a:pt x="663" y="4986"/>
                    <a:pt x="663" y="5825"/>
                  </a:cubicBezTo>
                  <a:cubicBezTo>
                    <a:pt x="0" y="7480"/>
                    <a:pt x="0" y="8318"/>
                    <a:pt x="0" y="9973"/>
                  </a:cubicBezTo>
                  <a:lnTo>
                    <a:pt x="0" y="12466"/>
                  </a:lnTo>
                  <a:lnTo>
                    <a:pt x="663" y="14959"/>
                  </a:lnTo>
                  <a:cubicBezTo>
                    <a:pt x="1344" y="15798"/>
                    <a:pt x="2026" y="16614"/>
                    <a:pt x="2688" y="17452"/>
                  </a:cubicBezTo>
                  <a:cubicBezTo>
                    <a:pt x="3370" y="18291"/>
                    <a:pt x="4714" y="19107"/>
                    <a:pt x="5395" y="19107"/>
                  </a:cubicBezTo>
                  <a:lnTo>
                    <a:pt x="5395" y="21600"/>
                  </a:lnTo>
                  <a:lnTo>
                    <a:pt x="7421" y="21600"/>
                  </a:lnTo>
                  <a:lnTo>
                    <a:pt x="6905" y="21169"/>
                  </a:lnTo>
                  <a:cubicBezTo>
                    <a:pt x="7347" y="21441"/>
                    <a:pt x="7789" y="21600"/>
                    <a:pt x="8102" y="21600"/>
                  </a:cubicBezTo>
                  <a:lnTo>
                    <a:pt x="12816" y="21600"/>
                  </a:lnTo>
                  <a:cubicBezTo>
                    <a:pt x="13498" y="21600"/>
                    <a:pt x="14842" y="21600"/>
                    <a:pt x="16205" y="20761"/>
                  </a:cubicBezTo>
                  <a:cubicBezTo>
                    <a:pt x="18230" y="19945"/>
                    <a:pt x="20237" y="17452"/>
                    <a:pt x="20919" y="14959"/>
                  </a:cubicBezTo>
                  <a:cubicBezTo>
                    <a:pt x="20919" y="13305"/>
                    <a:pt x="21600" y="12466"/>
                    <a:pt x="21600" y="10811"/>
                  </a:cubicBezTo>
                  <a:lnTo>
                    <a:pt x="21600" y="7480"/>
                  </a:lnTo>
                  <a:cubicBezTo>
                    <a:pt x="20919" y="5825"/>
                    <a:pt x="20237" y="4148"/>
                    <a:pt x="18893" y="3332"/>
                  </a:cubicBezTo>
                  <a:lnTo>
                    <a:pt x="17549" y="1655"/>
                  </a:lnTo>
                  <a:cubicBezTo>
                    <a:pt x="16205" y="839"/>
                    <a:pt x="14179" y="0"/>
                    <a:pt x="12816" y="0"/>
                  </a:cubicBezTo>
                  <a:lnTo>
                    <a:pt x="8765" y="0"/>
                  </a:lnTo>
                  <a:cubicBezTo>
                    <a:pt x="8471" y="0"/>
                    <a:pt x="8194" y="45"/>
                    <a:pt x="7955" y="113"/>
                  </a:cubicBezTo>
                  <a:lnTo>
                    <a:pt x="8102"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2" name="Google Shape;167;p5"/>
            <p:cNvSpPr/>
            <p:nvPr/>
          </p:nvSpPr>
          <p:spPr>
            <a:xfrm rot="5315392">
              <a:off x="630909" y="327198"/>
              <a:ext cx="32962" cy="32405"/>
            </a:xfrm>
            <a:custGeom>
              <a:avLst/>
              <a:gdLst/>
              <a:ahLst/>
              <a:cxnLst>
                <a:cxn ang="0">
                  <a:pos x="wd2" y="hd2"/>
                </a:cxn>
                <a:cxn ang="5400000">
                  <a:pos x="wd2" y="hd2"/>
                </a:cxn>
                <a:cxn ang="10800000">
                  <a:pos x="wd2" y="hd2"/>
                </a:cxn>
                <a:cxn ang="16200000">
                  <a:pos x="wd2" y="hd2"/>
                </a:cxn>
              </a:cxnLst>
              <a:rect l="0" t="0" r="r" b="b"/>
              <a:pathLst>
                <a:path w="18655" h="21600" extrusionOk="0">
                  <a:moveTo>
                    <a:pt x="9818" y="0"/>
                  </a:moveTo>
                  <a:cubicBezTo>
                    <a:pt x="4588" y="0"/>
                    <a:pt x="0" y="4632"/>
                    <a:pt x="0" y="10800"/>
                  </a:cubicBezTo>
                  <a:cubicBezTo>
                    <a:pt x="0" y="16968"/>
                    <a:pt x="4588" y="21600"/>
                    <a:pt x="9818" y="21600"/>
                  </a:cubicBezTo>
                  <a:cubicBezTo>
                    <a:pt x="21600" y="21600"/>
                    <a:pt x="21600" y="0"/>
                    <a:pt x="981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3" name="Google Shape;168;p5"/>
            <p:cNvSpPr/>
            <p:nvPr/>
          </p:nvSpPr>
          <p:spPr>
            <a:xfrm rot="5315392">
              <a:off x="434090" y="430625"/>
              <a:ext cx="32364" cy="40521"/>
            </a:xfrm>
            <a:custGeom>
              <a:avLst/>
              <a:gdLst/>
              <a:ahLst/>
              <a:cxnLst>
                <a:cxn ang="0">
                  <a:pos x="wd2" y="hd2"/>
                </a:cxn>
                <a:cxn ang="5400000">
                  <a:pos x="wd2" y="hd2"/>
                </a:cxn>
                <a:cxn ang="10800000">
                  <a:pos x="wd2" y="hd2"/>
                </a:cxn>
                <a:cxn ang="16200000">
                  <a:pos x="wd2" y="hd2"/>
                </a:cxn>
              </a:cxnLst>
              <a:rect l="0" t="0" r="r" b="b"/>
              <a:pathLst>
                <a:path w="21600" h="21600" extrusionOk="0">
                  <a:moveTo>
                    <a:pt x="7726" y="0"/>
                  </a:moveTo>
                  <a:cubicBezTo>
                    <a:pt x="6168" y="623"/>
                    <a:pt x="3853" y="1229"/>
                    <a:pt x="3095" y="2475"/>
                  </a:cubicBezTo>
                  <a:lnTo>
                    <a:pt x="779" y="4327"/>
                  </a:lnTo>
                  <a:cubicBezTo>
                    <a:pt x="0" y="5556"/>
                    <a:pt x="0" y="6785"/>
                    <a:pt x="0" y="8637"/>
                  </a:cubicBezTo>
                  <a:lnTo>
                    <a:pt x="0" y="10489"/>
                  </a:lnTo>
                  <a:cubicBezTo>
                    <a:pt x="0" y="11111"/>
                    <a:pt x="0" y="12340"/>
                    <a:pt x="0" y="12963"/>
                  </a:cubicBezTo>
                  <a:cubicBezTo>
                    <a:pt x="0" y="14192"/>
                    <a:pt x="0" y="15421"/>
                    <a:pt x="779" y="16667"/>
                  </a:cubicBezTo>
                  <a:cubicBezTo>
                    <a:pt x="779" y="17273"/>
                    <a:pt x="1537" y="18519"/>
                    <a:pt x="3095" y="19125"/>
                  </a:cubicBezTo>
                  <a:cubicBezTo>
                    <a:pt x="3853" y="19748"/>
                    <a:pt x="5411" y="20371"/>
                    <a:pt x="6168" y="20977"/>
                  </a:cubicBezTo>
                  <a:cubicBezTo>
                    <a:pt x="7726" y="21600"/>
                    <a:pt x="9263" y="21600"/>
                    <a:pt x="10800" y="21600"/>
                  </a:cubicBezTo>
                  <a:lnTo>
                    <a:pt x="13895" y="21600"/>
                  </a:lnTo>
                  <a:cubicBezTo>
                    <a:pt x="15432" y="21600"/>
                    <a:pt x="16989" y="20371"/>
                    <a:pt x="18526" y="19748"/>
                  </a:cubicBezTo>
                  <a:lnTo>
                    <a:pt x="20063" y="17896"/>
                  </a:lnTo>
                  <a:cubicBezTo>
                    <a:pt x="20842" y="16044"/>
                    <a:pt x="21600" y="14815"/>
                    <a:pt x="21600" y="13569"/>
                  </a:cubicBezTo>
                  <a:cubicBezTo>
                    <a:pt x="21600" y="12340"/>
                    <a:pt x="21600" y="11718"/>
                    <a:pt x="21600" y="11111"/>
                  </a:cubicBezTo>
                  <a:lnTo>
                    <a:pt x="21600" y="8637"/>
                  </a:lnTo>
                  <a:cubicBezTo>
                    <a:pt x="21600" y="7408"/>
                    <a:pt x="21600" y="6179"/>
                    <a:pt x="20842" y="5556"/>
                  </a:cubicBezTo>
                  <a:cubicBezTo>
                    <a:pt x="19284" y="3081"/>
                    <a:pt x="17747" y="1852"/>
                    <a:pt x="14674" y="623"/>
                  </a:cubicBezTo>
                  <a:cubicBezTo>
                    <a:pt x="13895" y="0"/>
                    <a:pt x="12358" y="0"/>
                    <a:pt x="10800"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4" name="Google Shape;169;p5"/>
            <p:cNvSpPr/>
            <p:nvPr/>
          </p:nvSpPr>
          <p:spPr>
            <a:xfrm rot="5315392">
              <a:off x="727742" y="256800"/>
              <a:ext cx="50588" cy="54418"/>
            </a:xfrm>
            <a:custGeom>
              <a:avLst/>
              <a:gdLst/>
              <a:ahLst/>
              <a:cxnLst>
                <a:cxn ang="0">
                  <a:pos x="wd2" y="hd2"/>
                </a:cxn>
                <a:cxn ang="5400000">
                  <a:pos x="wd2" y="hd2"/>
                </a:cxn>
                <a:cxn ang="10800000">
                  <a:pos x="wd2" y="hd2"/>
                </a:cxn>
                <a:cxn ang="16200000">
                  <a:pos x="wd2" y="hd2"/>
                </a:cxn>
              </a:cxnLst>
              <a:rect l="0" t="0" r="r" b="b"/>
              <a:pathLst>
                <a:path w="21476" h="21600" extrusionOk="0">
                  <a:moveTo>
                    <a:pt x="8982" y="11408"/>
                  </a:moveTo>
                  <a:cubicBezTo>
                    <a:pt x="9062" y="11433"/>
                    <a:pt x="9129" y="11458"/>
                    <a:pt x="9196" y="11483"/>
                  </a:cubicBezTo>
                  <a:lnTo>
                    <a:pt x="9692" y="12398"/>
                  </a:lnTo>
                  <a:lnTo>
                    <a:pt x="8982" y="11408"/>
                  </a:lnTo>
                  <a:close/>
                  <a:moveTo>
                    <a:pt x="10669" y="0"/>
                  </a:moveTo>
                  <a:cubicBezTo>
                    <a:pt x="10535" y="38"/>
                    <a:pt x="10388" y="88"/>
                    <a:pt x="10254" y="150"/>
                  </a:cubicBezTo>
                  <a:cubicBezTo>
                    <a:pt x="10214" y="150"/>
                    <a:pt x="10174" y="150"/>
                    <a:pt x="10134" y="150"/>
                  </a:cubicBezTo>
                  <a:cubicBezTo>
                    <a:pt x="9357" y="150"/>
                    <a:pt x="8540" y="263"/>
                    <a:pt x="7723" y="451"/>
                  </a:cubicBezTo>
                  <a:cubicBezTo>
                    <a:pt x="7723" y="451"/>
                    <a:pt x="7241" y="451"/>
                    <a:pt x="6746" y="915"/>
                  </a:cubicBezTo>
                  <a:lnTo>
                    <a:pt x="5273" y="1379"/>
                  </a:lnTo>
                  <a:lnTo>
                    <a:pt x="3318" y="2758"/>
                  </a:lnTo>
                  <a:lnTo>
                    <a:pt x="2822" y="3209"/>
                  </a:lnTo>
                  <a:cubicBezTo>
                    <a:pt x="1349" y="4588"/>
                    <a:pt x="371" y="6431"/>
                    <a:pt x="371" y="8274"/>
                  </a:cubicBezTo>
                  <a:cubicBezTo>
                    <a:pt x="-124" y="10104"/>
                    <a:pt x="-124" y="11947"/>
                    <a:pt x="371" y="13777"/>
                  </a:cubicBezTo>
                  <a:cubicBezTo>
                    <a:pt x="371" y="14705"/>
                    <a:pt x="854" y="15620"/>
                    <a:pt x="1349" y="16535"/>
                  </a:cubicBezTo>
                  <a:cubicBezTo>
                    <a:pt x="1845" y="17463"/>
                    <a:pt x="2327" y="18378"/>
                    <a:pt x="2822" y="18842"/>
                  </a:cubicBezTo>
                  <a:lnTo>
                    <a:pt x="3318" y="19293"/>
                  </a:lnTo>
                  <a:lnTo>
                    <a:pt x="5273" y="20672"/>
                  </a:lnTo>
                  <a:lnTo>
                    <a:pt x="5768" y="20672"/>
                  </a:lnTo>
                  <a:cubicBezTo>
                    <a:pt x="6746" y="21136"/>
                    <a:pt x="7241" y="21136"/>
                    <a:pt x="8219" y="21600"/>
                  </a:cubicBezTo>
                  <a:lnTo>
                    <a:pt x="11165" y="21600"/>
                  </a:lnTo>
                  <a:cubicBezTo>
                    <a:pt x="12638" y="21136"/>
                    <a:pt x="14111" y="21136"/>
                    <a:pt x="15584" y="20221"/>
                  </a:cubicBezTo>
                  <a:lnTo>
                    <a:pt x="16079" y="20221"/>
                  </a:lnTo>
                  <a:cubicBezTo>
                    <a:pt x="17057" y="19757"/>
                    <a:pt x="17552" y="19293"/>
                    <a:pt x="18034" y="18842"/>
                  </a:cubicBezTo>
                  <a:lnTo>
                    <a:pt x="18530" y="18378"/>
                  </a:lnTo>
                  <a:cubicBezTo>
                    <a:pt x="19025" y="17463"/>
                    <a:pt x="19507" y="16999"/>
                    <a:pt x="20003" y="16535"/>
                  </a:cubicBezTo>
                  <a:cubicBezTo>
                    <a:pt x="20498" y="15620"/>
                    <a:pt x="20981" y="14705"/>
                    <a:pt x="21476" y="13777"/>
                  </a:cubicBezTo>
                  <a:cubicBezTo>
                    <a:pt x="21476" y="13326"/>
                    <a:pt x="21476" y="12862"/>
                    <a:pt x="21476" y="12398"/>
                  </a:cubicBezTo>
                  <a:cubicBezTo>
                    <a:pt x="21476" y="11483"/>
                    <a:pt x="21476" y="10568"/>
                    <a:pt x="21476" y="9653"/>
                  </a:cubicBezTo>
                  <a:cubicBezTo>
                    <a:pt x="21476" y="8274"/>
                    <a:pt x="21476" y="7346"/>
                    <a:pt x="20981" y="6431"/>
                  </a:cubicBezTo>
                  <a:cubicBezTo>
                    <a:pt x="20498" y="5052"/>
                    <a:pt x="19507" y="3673"/>
                    <a:pt x="18530" y="2758"/>
                  </a:cubicBezTo>
                  <a:cubicBezTo>
                    <a:pt x="18034" y="2294"/>
                    <a:pt x="17552" y="1830"/>
                    <a:pt x="16561" y="1379"/>
                  </a:cubicBezTo>
                  <a:lnTo>
                    <a:pt x="16079" y="915"/>
                  </a:lnTo>
                  <a:cubicBezTo>
                    <a:pt x="15088" y="451"/>
                    <a:pt x="14606" y="0"/>
                    <a:pt x="13615"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5" name="Google Shape;170;p5"/>
            <p:cNvSpPr/>
            <p:nvPr/>
          </p:nvSpPr>
          <p:spPr>
            <a:xfrm rot="5315392">
              <a:off x="895659" y="164191"/>
              <a:ext cx="39886" cy="39384"/>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6" name="Google Shape;171;p5"/>
            <p:cNvSpPr/>
            <p:nvPr/>
          </p:nvSpPr>
          <p:spPr>
            <a:xfrm rot="5315392">
              <a:off x="989332" y="227779"/>
              <a:ext cx="43363" cy="43995"/>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7" name="Google Shape;172;p5"/>
            <p:cNvSpPr/>
            <p:nvPr/>
          </p:nvSpPr>
          <p:spPr>
            <a:xfrm rot="5315392">
              <a:off x="817882" y="38339"/>
              <a:ext cx="54190" cy="56722"/>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8" name="Google Shape;173;p5"/>
            <p:cNvSpPr/>
            <p:nvPr/>
          </p:nvSpPr>
          <p:spPr>
            <a:xfrm rot="5315392">
              <a:off x="992214" y="96360"/>
              <a:ext cx="49711" cy="43995"/>
            </a:xfrm>
            <a:custGeom>
              <a:avLst/>
              <a:gdLst/>
              <a:ahLst/>
              <a:cxnLst>
                <a:cxn ang="0">
                  <a:pos x="wd2" y="hd2"/>
                </a:cxn>
                <a:cxn ang="5400000">
                  <a:pos x="wd2" y="hd2"/>
                </a:cxn>
                <a:cxn ang="10800000">
                  <a:pos x="wd2" y="hd2"/>
                </a:cxn>
                <a:cxn ang="16200000">
                  <a:pos x="wd2" y="hd2"/>
                </a:cxn>
              </a:cxnLst>
              <a:rect l="0" t="0" r="r" b="b"/>
              <a:pathLst>
                <a:path w="21600" h="21600" extrusionOk="0">
                  <a:moveTo>
                    <a:pt x="8539" y="0"/>
                  </a:moveTo>
                  <a:cubicBezTo>
                    <a:pt x="6524" y="574"/>
                    <a:pt x="4016" y="1706"/>
                    <a:pt x="2508" y="3411"/>
                  </a:cubicBezTo>
                  <a:cubicBezTo>
                    <a:pt x="1001" y="5117"/>
                    <a:pt x="0" y="7970"/>
                    <a:pt x="0" y="10234"/>
                  </a:cubicBezTo>
                  <a:cubicBezTo>
                    <a:pt x="0" y="13072"/>
                    <a:pt x="1001" y="15351"/>
                    <a:pt x="2508" y="17630"/>
                  </a:cubicBezTo>
                  <a:lnTo>
                    <a:pt x="4523" y="19336"/>
                  </a:lnTo>
                  <a:cubicBezTo>
                    <a:pt x="5523" y="19894"/>
                    <a:pt x="7538" y="20468"/>
                    <a:pt x="9046" y="20468"/>
                  </a:cubicBezTo>
                  <a:lnTo>
                    <a:pt x="8539" y="21600"/>
                  </a:lnTo>
                  <a:lnTo>
                    <a:pt x="12554" y="21600"/>
                  </a:lnTo>
                  <a:cubicBezTo>
                    <a:pt x="15076" y="21600"/>
                    <a:pt x="17077" y="20468"/>
                    <a:pt x="19092" y="18189"/>
                  </a:cubicBezTo>
                  <a:cubicBezTo>
                    <a:pt x="20599" y="16483"/>
                    <a:pt x="21600" y="13645"/>
                    <a:pt x="21600" y="10808"/>
                  </a:cubicBezTo>
                  <a:cubicBezTo>
                    <a:pt x="21600" y="5117"/>
                    <a:pt x="17584" y="0"/>
                    <a:pt x="12554"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9" name="Google Shape;174;p5"/>
            <p:cNvSpPr/>
            <p:nvPr/>
          </p:nvSpPr>
          <p:spPr>
            <a:xfrm rot="5315392">
              <a:off x="1072595" y="-66"/>
              <a:ext cx="19069" cy="19678"/>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80" name="Google Shape;175;p5"/>
            <p:cNvSpPr/>
            <p:nvPr/>
          </p:nvSpPr>
          <p:spPr>
            <a:xfrm rot="5315392">
              <a:off x="576363" y="507736"/>
              <a:ext cx="49420" cy="48638"/>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81" name="Google Shape;176;p5"/>
            <p:cNvSpPr/>
            <p:nvPr/>
          </p:nvSpPr>
          <p:spPr>
            <a:xfrm rot="5315392">
              <a:off x="437129" y="158986"/>
              <a:ext cx="62529" cy="54701"/>
            </a:xfrm>
            <a:custGeom>
              <a:avLst/>
              <a:gdLst/>
              <a:ahLst/>
              <a:cxnLst>
                <a:cxn ang="0">
                  <a:pos x="wd2" y="hd2"/>
                </a:cxn>
                <a:cxn ang="5400000">
                  <a:pos x="wd2" y="hd2"/>
                </a:cxn>
                <a:cxn ang="10800000">
                  <a:pos x="wd2" y="hd2"/>
                </a:cxn>
                <a:cxn ang="16200000">
                  <a:pos x="wd2" y="hd2"/>
                </a:cxn>
              </a:cxnLst>
              <a:rect l="0" t="0" r="r" b="b"/>
              <a:pathLst>
                <a:path w="19471" h="21600" extrusionOk="0">
                  <a:moveTo>
                    <a:pt x="12741" y="0"/>
                  </a:moveTo>
                  <a:cubicBezTo>
                    <a:pt x="11425" y="0"/>
                    <a:pt x="10099" y="424"/>
                    <a:pt x="8783" y="1097"/>
                  </a:cubicBezTo>
                  <a:lnTo>
                    <a:pt x="3380" y="4290"/>
                  </a:lnTo>
                  <a:cubicBezTo>
                    <a:pt x="1946" y="5662"/>
                    <a:pt x="502" y="7495"/>
                    <a:pt x="139" y="10239"/>
                  </a:cubicBezTo>
                  <a:cubicBezTo>
                    <a:pt x="-215" y="12521"/>
                    <a:pt x="139" y="14803"/>
                    <a:pt x="865" y="17098"/>
                  </a:cubicBezTo>
                  <a:cubicBezTo>
                    <a:pt x="2319" y="19867"/>
                    <a:pt x="4755" y="21600"/>
                    <a:pt x="7290" y="21600"/>
                  </a:cubicBezTo>
                  <a:cubicBezTo>
                    <a:pt x="8517" y="21600"/>
                    <a:pt x="9765" y="21188"/>
                    <a:pt x="10944" y="20291"/>
                  </a:cubicBezTo>
                  <a:lnTo>
                    <a:pt x="15983" y="16636"/>
                  </a:lnTo>
                  <a:cubicBezTo>
                    <a:pt x="21385" y="12521"/>
                    <a:pt x="20305" y="2469"/>
                    <a:pt x="14185" y="175"/>
                  </a:cubicBezTo>
                  <a:cubicBezTo>
                    <a:pt x="13704" y="50"/>
                    <a:pt x="13222" y="0"/>
                    <a:pt x="12741"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82" name="Google Shape;177;p5"/>
            <p:cNvSpPr/>
            <p:nvPr/>
          </p:nvSpPr>
          <p:spPr>
            <a:xfrm rot="5315392">
              <a:off x="276166" y="511936"/>
              <a:ext cx="38135" cy="30099"/>
            </a:xfrm>
            <a:custGeom>
              <a:avLst/>
              <a:gdLst/>
              <a:ahLst/>
              <a:cxnLst>
                <a:cxn ang="0">
                  <a:pos x="wd2" y="hd2"/>
                </a:cxn>
                <a:cxn ang="5400000">
                  <a:pos x="wd2" y="hd2"/>
                </a:cxn>
                <a:cxn ang="10800000">
                  <a:pos x="wd2" y="hd2"/>
                </a:cxn>
                <a:cxn ang="16200000">
                  <a:pos x="wd2" y="hd2"/>
                </a:cxn>
              </a:cxnLst>
              <a:rect l="0" t="0" r="r" b="b"/>
              <a:pathLst>
                <a:path w="21600" h="21600" extrusionOk="0">
                  <a:moveTo>
                    <a:pt x="13096" y="0"/>
                  </a:moveTo>
                  <a:lnTo>
                    <a:pt x="13096" y="839"/>
                  </a:lnTo>
                  <a:lnTo>
                    <a:pt x="8504" y="839"/>
                  </a:lnTo>
                  <a:cubicBezTo>
                    <a:pt x="5878" y="839"/>
                    <a:pt x="3913" y="1655"/>
                    <a:pt x="2608" y="4148"/>
                  </a:cubicBezTo>
                  <a:cubicBezTo>
                    <a:pt x="1304" y="5825"/>
                    <a:pt x="0" y="8318"/>
                    <a:pt x="0" y="10811"/>
                  </a:cubicBezTo>
                  <a:cubicBezTo>
                    <a:pt x="0" y="14120"/>
                    <a:pt x="643" y="16614"/>
                    <a:pt x="2608" y="18291"/>
                  </a:cubicBezTo>
                  <a:cubicBezTo>
                    <a:pt x="3913" y="19945"/>
                    <a:pt x="5878" y="21600"/>
                    <a:pt x="8504" y="21600"/>
                  </a:cubicBezTo>
                  <a:lnTo>
                    <a:pt x="13096" y="21600"/>
                  </a:lnTo>
                  <a:cubicBezTo>
                    <a:pt x="15061" y="21600"/>
                    <a:pt x="17669" y="19945"/>
                    <a:pt x="18992" y="18291"/>
                  </a:cubicBezTo>
                  <a:cubicBezTo>
                    <a:pt x="20957" y="15798"/>
                    <a:pt x="21600" y="13305"/>
                    <a:pt x="21600" y="10811"/>
                  </a:cubicBezTo>
                  <a:cubicBezTo>
                    <a:pt x="21600" y="7480"/>
                    <a:pt x="20957" y="4986"/>
                    <a:pt x="18992" y="3332"/>
                  </a:cubicBezTo>
                  <a:cubicBezTo>
                    <a:pt x="17669" y="839"/>
                    <a:pt x="15061" y="0"/>
                    <a:pt x="13096"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83" name="Google Shape;178;p5"/>
            <p:cNvSpPr/>
            <p:nvPr/>
          </p:nvSpPr>
          <p:spPr>
            <a:xfrm rot="5315392">
              <a:off x="168584" y="536231"/>
              <a:ext cx="28626" cy="28931"/>
            </a:xfrm>
            <a:custGeom>
              <a:avLst/>
              <a:gdLst/>
              <a:ahLst/>
              <a:cxnLst>
                <a:cxn ang="0">
                  <a:pos x="wd2" y="hd2"/>
                </a:cxn>
                <a:cxn ang="5400000">
                  <a:pos x="wd2" y="hd2"/>
                </a:cxn>
                <a:cxn ang="10800000">
                  <a:pos x="wd2" y="hd2"/>
                </a:cxn>
                <a:cxn ang="16200000">
                  <a:pos x="wd2" y="hd2"/>
                </a:cxn>
              </a:cxnLst>
              <a:rect l="0" t="0" r="r" b="b"/>
              <a:pathLst>
                <a:path w="16200" h="21600" extrusionOk="0">
                  <a:moveTo>
                    <a:pt x="8354" y="0"/>
                  </a:moveTo>
                  <a:cubicBezTo>
                    <a:pt x="-2785" y="0"/>
                    <a:pt x="-2785" y="21600"/>
                    <a:pt x="8354" y="21600"/>
                  </a:cubicBezTo>
                  <a:cubicBezTo>
                    <a:pt x="18815" y="21600"/>
                    <a:pt x="18815" y="0"/>
                    <a:pt x="8354"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84" name="Google Shape;179;p5"/>
            <p:cNvSpPr/>
            <p:nvPr/>
          </p:nvSpPr>
          <p:spPr>
            <a:xfrm rot="5315392">
              <a:off x="411" y="624022"/>
              <a:ext cx="31205" cy="31268"/>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86" name="Title Text"/>
          <p:cNvSpPr txBox="1">
            <a:spLocks noGrp="1"/>
          </p:cNvSpPr>
          <p:nvPr>
            <p:ph type="title"/>
          </p:nvPr>
        </p:nvSpPr>
        <p:spPr>
          <a:xfrm>
            <a:off x="712787" y="417512"/>
            <a:ext cx="7716838" cy="573088"/>
          </a:xfrm>
          <a:prstGeom prst="rect">
            <a:avLst/>
          </a:prstGeom>
        </p:spPr>
        <p:txBody>
          <a:bodyPr/>
          <a:lstStyle/>
          <a:p>
            <a:r>
              <a:t>Title Text</a:t>
            </a:r>
          </a:p>
        </p:txBody>
      </p:sp>
      <p:sp>
        <p:nvSpPr>
          <p:cNvPr id="87" name="Body Level One…"/>
          <p:cNvSpPr txBox="1">
            <a:spLocks noGrp="1"/>
          </p:cNvSpPr>
          <p:nvPr>
            <p:ph type="body" sz="quarter" idx="1"/>
          </p:nvPr>
        </p:nvSpPr>
        <p:spPr>
          <a:xfrm>
            <a:off x="1474787" y="3211512"/>
            <a:ext cx="2646363" cy="898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Google Shape;948;p25"/>
          <p:cNvSpPr/>
          <p:nvPr/>
        </p:nvSpPr>
        <p:spPr>
          <a:xfrm rot="14401234" flipH="1">
            <a:off x="-1123950" y="4267200"/>
            <a:ext cx="2913063" cy="1554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6"/>
                </a:lnTo>
                <a:lnTo>
                  <a:pt x="270" y="496"/>
                </a:lnTo>
                <a:cubicBezTo>
                  <a:pt x="949" y="1527"/>
                  <a:pt x="1647" y="2597"/>
                  <a:pt x="2140" y="3831"/>
                </a:cubicBezTo>
                <a:cubicBezTo>
                  <a:pt x="2606" y="5015"/>
                  <a:pt x="2894" y="6339"/>
                  <a:pt x="3164" y="7599"/>
                </a:cubicBezTo>
                <a:cubicBezTo>
                  <a:pt x="3750" y="10412"/>
                  <a:pt x="4365" y="13314"/>
                  <a:pt x="4606" y="16267"/>
                </a:cubicBezTo>
                <a:cubicBezTo>
                  <a:pt x="4625" y="16420"/>
                  <a:pt x="4634" y="16598"/>
                  <a:pt x="4653" y="16763"/>
                </a:cubicBezTo>
                <a:cubicBezTo>
                  <a:pt x="4728" y="17731"/>
                  <a:pt x="4802" y="18736"/>
                  <a:pt x="5100" y="19627"/>
                </a:cubicBezTo>
                <a:cubicBezTo>
                  <a:pt x="5267" y="20162"/>
                  <a:pt x="5528" y="20633"/>
                  <a:pt x="5863" y="21015"/>
                </a:cubicBezTo>
                <a:cubicBezTo>
                  <a:pt x="6179" y="21371"/>
                  <a:pt x="6580" y="21575"/>
                  <a:pt x="6989" y="21600"/>
                </a:cubicBezTo>
                <a:lnTo>
                  <a:pt x="7008" y="21600"/>
                </a:lnTo>
                <a:cubicBezTo>
                  <a:pt x="8106" y="21575"/>
                  <a:pt x="8832" y="20149"/>
                  <a:pt x="9409" y="18749"/>
                </a:cubicBezTo>
                <a:cubicBezTo>
                  <a:pt x="9902" y="17540"/>
                  <a:pt x="10414" y="16280"/>
                  <a:pt x="10777" y="14931"/>
                </a:cubicBezTo>
                <a:cubicBezTo>
                  <a:pt x="11112" y="13670"/>
                  <a:pt x="11307" y="12334"/>
                  <a:pt x="11503" y="11035"/>
                </a:cubicBezTo>
                <a:cubicBezTo>
                  <a:pt x="11614" y="10284"/>
                  <a:pt x="11735" y="9495"/>
                  <a:pt x="11866" y="8732"/>
                </a:cubicBezTo>
                <a:cubicBezTo>
                  <a:pt x="11921" y="8362"/>
                  <a:pt x="12033" y="8006"/>
                  <a:pt x="12200" y="7701"/>
                </a:cubicBezTo>
                <a:cubicBezTo>
                  <a:pt x="12387" y="7408"/>
                  <a:pt x="12666" y="7242"/>
                  <a:pt x="12908" y="7090"/>
                </a:cubicBezTo>
                <a:lnTo>
                  <a:pt x="21591" y="1845"/>
                </a:lnTo>
                <a:lnTo>
                  <a:pt x="21600" y="1795"/>
                </a:lnTo>
                <a:lnTo>
                  <a:pt x="12899" y="7051"/>
                </a:lnTo>
                <a:cubicBezTo>
                  <a:pt x="12647" y="7204"/>
                  <a:pt x="12368" y="7370"/>
                  <a:pt x="12173" y="7675"/>
                </a:cubicBezTo>
                <a:cubicBezTo>
                  <a:pt x="12005" y="7981"/>
                  <a:pt x="11894" y="8337"/>
                  <a:pt x="11838" y="8719"/>
                </a:cubicBezTo>
                <a:cubicBezTo>
                  <a:pt x="11698" y="9483"/>
                  <a:pt x="11577" y="10272"/>
                  <a:pt x="11465" y="11023"/>
                </a:cubicBezTo>
                <a:cubicBezTo>
                  <a:pt x="11279" y="12321"/>
                  <a:pt x="11084" y="13658"/>
                  <a:pt x="10739" y="14918"/>
                </a:cubicBezTo>
                <a:cubicBezTo>
                  <a:pt x="10395" y="16254"/>
                  <a:pt x="9874" y="17501"/>
                  <a:pt x="9381" y="18724"/>
                </a:cubicBezTo>
                <a:cubicBezTo>
                  <a:pt x="8813" y="20111"/>
                  <a:pt x="8087" y="21524"/>
                  <a:pt x="7008" y="21536"/>
                </a:cubicBezTo>
                <a:lnTo>
                  <a:pt x="6998" y="21536"/>
                </a:lnTo>
                <a:cubicBezTo>
                  <a:pt x="6375" y="21536"/>
                  <a:pt x="5565" y="20938"/>
                  <a:pt x="5137" y="19602"/>
                </a:cubicBezTo>
                <a:cubicBezTo>
                  <a:pt x="4848" y="18711"/>
                  <a:pt x="4765" y="17705"/>
                  <a:pt x="4690" y="16738"/>
                </a:cubicBezTo>
                <a:cubicBezTo>
                  <a:pt x="4681" y="16585"/>
                  <a:pt x="4662" y="16407"/>
                  <a:pt x="4653" y="16241"/>
                </a:cubicBezTo>
                <a:cubicBezTo>
                  <a:pt x="4402" y="13289"/>
                  <a:pt x="3787" y="10386"/>
                  <a:pt x="3201" y="7573"/>
                </a:cubicBezTo>
                <a:cubicBezTo>
                  <a:pt x="2931" y="6300"/>
                  <a:pt x="2652" y="4990"/>
                  <a:pt x="2178" y="3793"/>
                </a:cubicBezTo>
                <a:cubicBezTo>
                  <a:pt x="1684" y="2558"/>
                  <a:pt x="986" y="1489"/>
                  <a:pt x="307" y="458"/>
                </a:cubicBezTo>
                <a:lnTo>
                  <a:pt x="0" y="0"/>
                </a:lnTo>
                <a:close/>
              </a:path>
            </a:pathLst>
          </a:custGeom>
          <a:solidFill>
            <a:schemeClr val="accent1"/>
          </a:solidFill>
          <a:ln>
            <a:solidFill>
              <a:schemeClr val="accent1"/>
            </a:solidFill>
          </a:ln>
        </p:spPr>
        <p:txBody>
          <a:bodyPr lIns="45719" rIns="45719" anchor="ctr"/>
          <a:lstStyle/>
          <a:p>
            <a:pPr>
              <a:defRPr>
                <a:solidFill>
                  <a:srgbClr val="000000"/>
                </a:solidFill>
                <a:latin typeface="+mj-lt"/>
                <a:ea typeface="+mj-ea"/>
                <a:cs typeface="+mj-cs"/>
                <a:sym typeface="Arial"/>
              </a:defRPr>
            </a:pPr>
            <a:endParaRPr/>
          </a:p>
        </p:txBody>
      </p:sp>
      <p:sp>
        <p:nvSpPr>
          <p:cNvPr id="96" name="Google Shape;949;p25"/>
          <p:cNvSpPr/>
          <p:nvPr/>
        </p:nvSpPr>
        <p:spPr>
          <a:xfrm rot="10800000" flipH="1">
            <a:off x="4554537" y="4833937"/>
            <a:ext cx="3833814" cy="795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23"/>
                </a:lnTo>
                <a:cubicBezTo>
                  <a:pt x="1945" y="5291"/>
                  <a:pt x="3285" y="11473"/>
                  <a:pt x="5053" y="15687"/>
                </a:cubicBezTo>
                <a:cubicBezTo>
                  <a:pt x="5109" y="15840"/>
                  <a:pt x="5165" y="15963"/>
                  <a:pt x="5230" y="16117"/>
                </a:cubicBezTo>
                <a:cubicBezTo>
                  <a:pt x="6832" y="19732"/>
                  <a:pt x="8772" y="21600"/>
                  <a:pt x="10709" y="21600"/>
                </a:cubicBezTo>
                <a:cubicBezTo>
                  <a:pt x="12001" y="21600"/>
                  <a:pt x="13292" y="20769"/>
                  <a:pt x="14481" y="19069"/>
                </a:cubicBezTo>
                <a:cubicBezTo>
                  <a:pt x="17068" y="15379"/>
                  <a:pt x="19032" y="8181"/>
                  <a:pt x="21600" y="4368"/>
                </a:cubicBezTo>
                <a:lnTo>
                  <a:pt x="21600" y="0"/>
                </a:lnTo>
                <a:close/>
              </a:path>
            </a:pathLst>
          </a:cu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97" name="Google Shape;956;p25"/>
          <p:cNvSpPr/>
          <p:nvPr/>
        </p:nvSpPr>
        <p:spPr>
          <a:xfrm flipH="1">
            <a:off x="-138113" y="354012"/>
            <a:ext cx="646113" cy="463551"/>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cubicBezTo>
                  <a:pt x="4856" y="5654"/>
                  <a:pt x="2524" y="11200"/>
                  <a:pt x="0" y="16534"/>
                </a:cubicBezTo>
                <a:cubicBezTo>
                  <a:pt x="5330" y="19895"/>
                  <a:pt x="11086" y="21600"/>
                  <a:pt x="16896" y="21600"/>
                </a:cubicBezTo>
                <a:cubicBezTo>
                  <a:pt x="18462" y="21600"/>
                  <a:pt x="20034" y="21476"/>
                  <a:pt x="21600" y="21228"/>
                </a:cubicBezTo>
                <a:lnTo>
                  <a:pt x="21600" y="8853"/>
                </a:lnTo>
                <a:cubicBezTo>
                  <a:pt x="18350" y="8747"/>
                  <a:pt x="15178" y="7573"/>
                  <a:pt x="12310" y="5494"/>
                </a:cubicBezTo>
                <a:cubicBezTo>
                  <a:pt x="10322" y="4107"/>
                  <a:pt x="8525" y="2241"/>
                  <a:pt x="6997"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110" name="Group"/>
          <p:cNvGrpSpPr/>
          <p:nvPr/>
        </p:nvGrpSpPr>
        <p:grpSpPr>
          <a:xfrm>
            <a:off x="6350" y="93662"/>
            <a:ext cx="701676" cy="693738"/>
            <a:chOff x="0" y="0"/>
            <a:chExt cx="701674" cy="693737"/>
          </a:xfrm>
        </p:grpSpPr>
        <p:sp>
          <p:nvSpPr>
            <p:cNvPr id="98" name="Google Shape;958;p25"/>
            <p:cNvSpPr/>
            <p:nvPr/>
          </p:nvSpPr>
          <p:spPr>
            <a:xfrm flipH="1">
              <a:off x="239226" y="0"/>
              <a:ext cx="21194" cy="15357"/>
            </a:xfrm>
            <a:custGeom>
              <a:avLst/>
              <a:gdLst/>
              <a:ahLst/>
              <a:cxnLst>
                <a:cxn ang="0">
                  <a:pos x="wd2" y="hd2"/>
                </a:cxn>
                <a:cxn ang="5400000">
                  <a:pos x="wd2" y="hd2"/>
                </a:cxn>
                <a:cxn ang="10800000">
                  <a:pos x="wd2" y="hd2"/>
                </a:cxn>
                <a:cxn ang="16200000">
                  <a:pos x="wd2" y="hd2"/>
                </a:cxn>
              </a:cxnLst>
              <a:rect l="0" t="0" r="r" b="b"/>
              <a:pathLst>
                <a:path w="21600" h="21600" extrusionOk="0">
                  <a:moveTo>
                    <a:pt x="8193" y="0"/>
                  </a:moveTo>
                  <a:cubicBezTo>
                    <a:pt x="6207" y="0"/>
                    <a:pt x="3941" y="1454"/>
                    <a:pt x="2266" y="3764"/>
                  </a:cubicBezTo>
                  <a:cubicBezTo>
                    <a:pt x="1117" y="5304"/>
                    <a:pt x="0" y="8426"/>
                    <a:pt x="0" y="10009"/>
                  </a:cubicBezTo>
                  <a:cubicBezTo>
                    <a:pt x="0" y="13131"/>
                    <a:pt x="1117" y="16296"/>
                    <a:pt x="2266" y="17836"/>
                  </a:cubicBezTo>
                  <a:cubicBezTo>
                    <a:pt x="3941" y="20146"/>
                    <a:pt x="6207" y="21600"/>
                    <a:pt x="8193" y="21600"/>
                  </a:cubicBezTo>
                  <a:cubicBezTo>
                    <a:pt x="8938" y="21600"/>
                    <a:pt x="9621" y="21429"/>
                    <a:pt x="10241" y="21001"/>
                  </a:cubicBezTo>
                  <a:lnTo>
                    <a:pt x="13655" y="21001"/>
                  </a:lnTo>
                  <a:cubicBezTo>
                    <a:pt x="15176" y="21001"/>
                    <a:pt x="16697" y="19590"/>
                    <a:pt x="17876" y="17708"/>
                  </a:cubicBezTo>
                  <a:cubicBezTo>
                    <a:pt x="19831" y="17109"/>
                    <a:pt x="21600" y="14329"/>
                    <a:pt x="21600" y="11591"/>
                  </a:cubicBezTo>
                  <a:cubicBezTo>
                    <a:pt x="21600" y="7442"/>
                    <a:pt x="19831" y="4534"/>
                    <a:pt x="17876" y="3892"/>
                  </a:cubicBezTo>
                  <a:cubicBezTo>
                    <a:pt x="17628" y="3465"/>
                    <a:pt x="17348" y="3080"/>
                    <a:pt x="17069" y="2737"/>
                  </a:cubicBezTo>
                  <a:lnTo>
                    <a:pt x="17069" y="2181"/>
                  </a:lnTo>
                  <a:lnTo>
                    <a:pt x="16572" y="2181"/>
                  </a:lnTo>
                  <a:cubicBezTo>
                    <a:pt x="15672" y="1240"/>
                    <a:pt x="14648" y="599"/>
                    <a:pt x="13655" y="599"/>
                  </a:cubicBezTo>
                  <a:lnTo>
                    <a:pt x="10241" y="599"/>
                  </a:lnTo>
                  <a:cubicBezTo>
                    <a:pt x="9621" y="171"/>
                    <a:pt x="8938" y="0"/>
                    <a:pt x="8193"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99" name="Google Shape;959;p25"/>
            <p:cNvSpPr/>
            <p:nvPr/>
          </p:nvSpPr>
          <p:spPr>
            <a:xfrm flipH="1">
              <a:off x="266296" y="95173"/>
              <a:ext cx="21765" cy="22290"/>
            </a:xfrm>
            <a:custGeom>
              <a:avLst/>
              <a:gdLst/>
              <a:ahLst/>
              <a:cxnLst>
                <a:cxn ang="0">
                  <a:pos x="wd2" y="hd2"/>
                </a:cxn>
                <a:cxn ang="5400000">
                  <a:pos x="wd2" y="hd2"/>
                </a:cxn>
                <a:cxn ang="10800000">
                  <a:pos x="wd2" y="hd2"/>
                </a:cxn>
                <a:cxn ang="16200000">
                  <a:pos x="wd2" y="hd2"/>
                </a:cxn>
              </a:cxnLst>
              <a:rect l="0" t="0" r="r" b="b"/>
              <a:pathLst>
                <a:path w="16200" h="21600" extrusionOk="0">
                  <a:moveTo>
                    <a:pt x="8108" y="0"/>
                  </a:moveTo>
                  <a:cubicBezTo>
                    <a:pt x="-2703" y="0"/>
                    <a:pt x="-2703" y="21600"/>
                    <a:pt x="8108" y="21600"/>
                  </a:cubicBezTo>
                  <a:cubicBezTo>
                    <a:pt x="18897" y="20539"/>
                    <a:pt x="18897" y="0"/>
                    <a:pt x="8108"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0" name="Google Shape;960;p25"/>
            <p:cNvSpPr/>
            <p:nvPr/>
          </p:nvSpPr>
          <p:spPr>
            <a:xfrm flipH="1">
              <a:off x="158301" y="50596"/>
              <a:ext cx="23432" cy="26759"/>
            </a:xfrm>
            <a:prstGeom prst="ellipse">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1" name="Google Shape;961;p25"/>
            <p:cNvSpPr/>
            <p:nvPr/>
          </p:nvSpPr>
          <p:spPr>
            <a:xfrm flipH="1">
              <a:off x="155789" y="319517"/>
              <a:ext cx="37377" cy="37613"/>
            </a:xfrm>
            <a:custGeom>
              <a:avLst/>
              <a:gdLst/>
              <a:ahLst/>
              <a:cxnLst>
                <a:cxn ang="0">
                  <a:pos x="wd2" y="hd2"/>
                </a:cxn>
                <a:cxn ang="5400000">
                  <a:pos x="wd2" y="hd2"/>
                </a:cxn>
                <a:cxn ang="10800000">
                  <a:pos x="wd2" y="hd2"/>
                </a:cxn>
                <a:cxn ang="16200000">
                  <a:pos x="wd2" y="hd2"/>
                </a:cxn>
              </a:cxnLst>
              <a:rect l="0" t="0" r="r" b="b"/>
              <a:pathLst>
                <a:path w="20101" h="21600" extrusionOk="0">
                  <a:moveTo>
                    <a:pt x="7947" y="0"/>
                  </a:moveTo>
                  <a:cubicBezTo>
                    <a:pt x="5851" y="0"/>
                    <a:pt x="3754" y="786"/>
                    <a:pt x="2248" y="2392"/>
                  </a:cubicBezTo>
                  <a:cubicBezTo>
                    <a:pt x="-749" y="6234"/>
                    <a:pt x="-749" y="11350"/>
                    <a:pt x="2248" y="15192"/>
                  </a:cubicBezTo>
                  <a:lnTo>
                    <a:pt x="7046" y="19033"/>
                  </a:lnTo>
                  <a:cubicBezTo>
                    <a:pt x="8258" y="20954"/>
                    <a:pt x="10043" y="21600"/>
                    <a:pt x="12450" y="21600"/>
                  </a:cubicBezTo>
                  <a:cubicBezTo>
                    <a:pt x="14251" y="21600"/>
                    <a:pt x="16659" y="20954"/>
                    <a:pt x="17854" y="19033"/>
                  </a:cubicBezTo>
                  <a:cubicBezTo>
                    <a:pt x="20851" y="15838"/>
                    <a:pt x="20851" y="10721"/>
                    <a:pt x="17854" y="7508"/>
                  </a:cubicBezTo>
                  <a:cubicBezTo>
                    <a:pt x="16659" y="5588"/>
                    <a:pt x="14857" y="4313"/>
                    <a:pt x="13646" y="2392"/>
                  </a:cubicBezTo>
                  <a:cubicBezTo>
                    <a:pt x="12155" y="786"/>
                    <a:pt x="10043" y="0"/>
                    <a:pt x="7947"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2" name="Google Shape;962;p25"/>
            <p:cNvSpPr/>
            <p:nvPr/>
          </p:nvSpPr>
          <p:spPr>
            <a:xfrm flipH="1">
              <a:off x="62756" y="292483"/>
              <a:ext cx="42528" cy="42784"/>
            </a:xfrm>
            <a:custGeom>
              <a:avLst/>
              <a:gdLst/>
              <a:ahLst/>
              <a:cxnLst>
                <a:cxn ang="0">
                  <a:pos x="wd2" y="hd2"/>
                </a:cxn>
                <a:cxn ang="5400000">
                  <a:pos x="wd2" y="hd2"/>
                </a:cxn>
                <a:cxn ang="10800000">
                  <a:pos x="wd2" y="hd2"/>
                </a:cxn>
                <a:cxn ang="16200000">
                  <a:pos x="wd2" y="hd2"/>
                </a:cxn>
              </a:cxnLst>
              <a:rect l="0" t="0" r="r" b="b"/>
              <a:pathLst>
                <a:path w="21096" h="21600" extrusionOk="0">
                  <a:moveTo>
                    <a:pt x="8308" y="0"/>
                  </a:moveTo>
                  <a:cubicBezTo>
                    <a:pt x="6102" y="0"/>
                    <a:pt x="3882" y="553"/>
                    <a:pt x="2220" y="2241"/>
                  </a:cubicBezTo>
                  <a:cubicBezTo>
                    <a:pt x="559" y="3930"/>
                    <a:pt x="0" y="6187"/>
                    <a:pt x="0" y="8428"/>
                  </a:cubicBezTo>
                  <a:cubicBezTo>
                    <a:pt x="0" y="10685"/>
                    <a:pt x="559" y="12942"/>
                    <a:pt x="2220" y="14630"/>
                  </a:cubicBezTo>
                  <a:lnTo>
                    <a:pt x="2220" y="15183"/>
                  </a:lnTo>
                  <a:cubicBezTo>
                    <a:pt x="3882" y="16872"/>
                    <a:pt x="6102" y="19128"/>
                    <a:pt x="8308" y="20249"/>
                  </a:cubicBezTo>
                  <a:cubicBezTo>
                    <a:pt x="9531" y="21078"/>
                    <a:pt x="10740" y="21600"/>
                    <a:pt x="12175" y="21600"/>
                  </a:cubicBezTo>
                  <a:cubicBezTo>
                    <a:pt x="12703" y="21600"/>
                    <a:pt x="13247" y="21523"/>
                    <a:pt x="13851" y="21385"/>
                  </a:cubicBezTo>
                  <a:cubicBezTo>
                    <a:pt x="15513" y="21385"/>
                    <a:pt x="17174" y="20249"/>
                    <a:pt x="18836" y="19128"/>
                  </a:cubicBezTo>
                  <a:cubicBezTo>
                    <a:pt x="19380" y="18008"/>
                    <a:pt x="20497" y="16872"/>
                    <a:pt x="20497" y="15183"/>
                  </a:cubicBezTo>
                  <a:cubicBezTo>
                    <a:pt x="21600" y="12942"/>
                    <a:pt x="21041" y="10685"/>
                    <a:pt x="19938" y="8428"/>
                  </a:cubicBezTo>
                  <a:cubicBezTo>
                    <a:pt x="18277" y="6187"/>
                    <a:pt x="16615" y="3930"/>
                    <a:pt x="14395" y="2241"/>
                  </a:cubicBezTo>
                  <a:cubicBezTo>
                    <a:pt x="12733" y="553"/>
                    <a:pt x="10528" y="0"/>
                    <a:pt x="8308"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3" name="Google Shape;963;p25"/>
            <p:cNvSpPr/>
            <p:nvPr/>
          </p:nvSpPr>
          <p:spPr>
            <a:xfrm flipH="1">
              <a:off x="167793" y="216679"/>
              <a:ext cx="23417" cy="31198"/>
            </a:xfrm>
            <a:custGeom>
              <a:avLst/>
              <a:gdLst/>
              <a:ahLst/>
              <a:cxnLst>
                <a:cxn ang="0">
                  <a:pos x="wd2" y="hd2"/>
                </a:cxn>
                <a:cxn ang="5400000">
                  <a:pos x="wd2" y="hd2"/>
                </a:cxn>
                <a:cxn ang="10800000">
                  <a:pos x="wd2" y="hd2"/>
                </a:cxn>
                <a:cxn ang="16200000">
                  <a:pos x="wd2" y="hd2"/>
                </a:cxn>
              </a:cxnLst>
              <a:rect l="0" t="0" r="r" b="b"/>
              <a:pathLst>
                <a:path w="21600" h="21600" extrusionOk="0">
                  <a:moveTo>
                    <a:pt x="10280" y="0"/>
                  </a:moveTo>
                  <a:cubicBezTo>
                    <a:pt x="4101" y="0"/>
                    <a:pt x="0" y="3074"/>
                    <a:pt x="0" y="8484"/>
                  </a:cubicBezTo>
                  <a:lnTo>
                    <a:pt x="1011" y="8484"/>
                  </a:lnTo>
                  <a:lnTo>
                    <a:pt x="1011" y="13895"/>
                  </a:lnTo>
                  <a:cubicBezTo>
                    <a:pt x="1011" y="16211"/>
                    <a:pt x="2050" y="17747"/>
                    <a:pt x="4101" y="19284"/>
                  </a:cubicBezTo>
                  <a:cubicBezTo>
                    <a:pt x="6179" y="20842"/>
                    <a:pt x="8230" y="21600"/>
                    <a:pt x="11320" y="21600"/>
                  </a:cubicBezTo>
                  <a:cubicBezTo>
                    <a:pt x="17499" y="21600"/>
                    <a:pt x="21600" y="18526"/>
                    <a:pt x="21600" y="13895"/>
                  </a:cubicBezTo>
                  <a:lnTo>
                    <a:pt x="21600" y="8484"/>
                  </a:lnTo>
                  <a:cubicBezTo>
                    <a:pt x="21600" y="6168"/>
                    <a:pt x="20589" y="3853"/>
                    <a:pt x="18510" y="2316"/>
                  </a:cubicBezTo>
                  <a:cubicBezTo>
                    <a:pt x="16460" y="779"/>
                    <a:pt x="13370" y="0"/>
                    <a:pt x="10280"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4" name="Google Shape;964;p25"/>
            <p:cNvSpPr/>
            <p:nvPr/>
          </p:nvSpPr>
          <p:spPr>
            <a:xfrm flipH="1">
              <a:off x="87125" y="422748"/>
              <a:ext cx="29592" cy="21468"/>
            </a:xfrm>
            <a:custGeom>
              <a:avLst/>
              <a:gdLst/>
              <a:ahLst/>
              <a:cxnLst>
                <a:cxn ang="0">
                  <a:pos x="wd2" y="hd2"/>
                </a:cxn>
                <a:cxn ang="5400000">
                  <a:pos x="wd2" y="hd2"/>
                </a:cxn>
                <a:cxn ang="10800000">
                  <a:pos x="wd2" y="hd2"/>
                </a:cxn>
                <a:cxn ang="16200000">
                  <a:pos x="wd2" y="hd2"/>
                </a:cxn>
              </a:cxnLst>
              <a:rect l="0" t="0" r="r" b="b"/>
              <a:pathLst>
                <a:path w="17668" h="21600" extrusionOk="0">
                  <a:moveTo>
                    <a:pt x="6300" y="0"/>
                  </a:moveTo>
                  <a:cubicBezTo>
                    <a:pt x="-2100" y="0"/>
                    <a:pt x="-2100" y="21600"/>
                    <a:pt x="6300" y="21600"/>
                  </a:cubicBezTo>
                  <a:cubicBezTo>
                    <a:pt x="6682" y="21600"/>
                    <a:pt x="7082" y="21539"/>
                    <a:pt x="7500" y="21447"/>
                  </a:cubicBezTo>
                  <a:lnTo>
                    <a:pt x="12173" y="21447"/>
                  </a:lnTo>
                  <a:cubicBezTo>
                    <a:pt x="19500" y="19214"/>
                    <a:pt x="19500" y="1254"/>
                    <a:pt x="12173" y="153"/>
                  </a:cubicBezTo>
                  <a:lnTo>
                    <a:pt x="7500" y="153"/>
                  </a:lnTo>
                  <a:cubicBezTo>
                    <a:pt x="7082" y="61"/>
                    <a:pt x="6682" y="0"/>
                    <a:pt x="6300"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5" name="Google Shape;965;p25"/>
            <p:cNvSpPr/>
            <p:nvPr/>
          </p:nvSpPr>
          <p:spPr>
            <a:xfrm flipH="1">
              <a:off x="33071" y="557756"/>
              <a:ext cx="12703" cy="13380"/>
            </a:xfrm>
            <a:prstGeom prst="ellipse">
              <a:avLst/>
            </a:pr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6" name="Google Shape;966;p25"/>
            <p:cNvSpPr/>
            <p:nvPr/>
          </p:nvSpPr>
          <p:spPr>
            <a:xfrm flipH="1">
              <a:off x="0" y="680387"/>
              <a:ext cx="12702" cy="13351"/>
            </a:xfrm>
            <a:custGeom>
              <a:avLst/>
              <a:gdLst/>
              <a:ahLst/>
              <a:cxnLst>
                <a:cxn ang="0">
                  <a:pos x="wd2" y="hd2"/>
                </a:cxn>
                <a:cxn ang="5400000">
                  <a:pos x="wd2" y="hd2"/>
                </a:cxn>
                <a:cxn ang="10800000">
                  <a:pos x="wd2" y="hd2"/>
                </a:cxn>
                <a:cxn ang="16200000">
                  <a:pos x="wd2" y="hd2"/>
                </a:cxn>
              </a:cxnLst>
              <a:rect l="0" t="0" r="r" b="b"/>
              <a:pathLst>
                <a:path w="16200" h="21600" extrusionOk="0">
                  <a:moveTo>
                    <a:pt x="8729" y="0"/>
                  </a:moveTo>
                  <a:cubicBezTo>
                    <a:pt x="-2909" y="1771"/>
                    <a:pt x="-2909" y="19829"/>
                    <a:pt x="8729" y="21600"/>
                  </a:cubicBezTo>
                  <a:cubicBezTo>
                    <a:pt x="18691" y="19829"/>
                    <a:pt x="18691" y="1771"/>
                    <a:pt x="8729"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7" name="Google Shape;967;p25"/>
            <p:cNvSpPr/>
            <p:nvPr/>
          </p:nvSpPr>
          <p:spPr>
            <a:xfrm flipH="1">
              <a:off x="360869" y="270165"/>
              <a:ext cx="37972" cy="30104"/>
            </a:xfrm>
            <a:custGeom>
              <a:avLst/>
              <a:gdLst/>
              <a:ahLst/>
              <a:cxnLst>
                <a:cxn ang="0">
                  <a:pos x="wd2" y="hd2"/>
                </a:cxn>
                <a:cxn ang="5400000">
                  <a:pos x="wd2" y="hd2"/>
                </a:cxn>
                <a:cxn ang="10800000">
                  <a:pos x="wd2" y="hd2"/>
                </a:cxn>
                <a:cxn ang="16200000">
                  <a:pos x="wd2" y="hd2"/>
                </a:cxn>
              </a:cxnLst>
              <a:rect l="0" t="0" r="r" b="b"/>
              <a:pathLst>
                <a:path w="21600" h="21600" extrusionOk="0">
                  <a:moveTo>
                    <a:pt x="8886" y="0"/>
                  </a:moveTo>
                  <a:cubicBezTo>
                    <a:pt x="6357" y="0"/>
                    <a:pt x="4452" y="807"/>
                    <a:pt x="2546" y="3207"/>
                  </a:cubicBezTo>
                  <a:cubicBezTo>
                    <a:pt x="1282" y="4800"/>
                    <a:pt x="0" y="8007"/>
                    <a:pt x="0" y="10407"/>
                  </a:cubicBezTo>
                  <a:cubicBezTo>
                    <a:pt x="0" y="16800"/>
                    <a:pt x="3811" y="21600"/>
                    <a:pt x="8886" y="21600"/>
                  </a:cubicBezTo>
                  <a:lnTo>
                    <a:pt x="13338" y="21600"/>
                  </a:lnTo>
                  <a:cubicBezTo>
                    <a:pt x="17789" y="21600"/>
                    <a:pt x="21600" y="16800"/>
                    <a:pt x="21600" y="11215"/>
                  </a:cubicBezTo>
                  <a:cubicBezTo>
                    <a:pt x="21600" y="4800"/>
                    <a:pt x="17789" y="0"/>
                    <a:pt x="13338"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8" name="Google Shape;968;p25"/>
            <p:cNvSpPr/>
            <p:nvPr/>
          </p:nvSpPr>
          <p:spPr>
            <a:xfrm flipH="1">
              <a:off x="472494" y="145345"/>
              <a:ext cx="19254" cy="18944"/>
            </a:xfrm>
            <a:custGeom>
              <a:avLst/>
              <a:gdLst/>
              <a:ahLst/>
              <a:cxnLst>
                <a:cxn ang="0">
                  <a:pos x="wd2" y="hd2"/>
                </a:cxn>
                <a:cxn ang="5400000">
                  <a:pos x="wd2" y="hd2"/>
                </a:cxn>
                <a:cxn ang="10800000">
                  <a:pos x="wd2" y="hd2"/>
                </a:cxn>
                <a:cxn ang="16200000">
                  <a:pos x="wd2" y="hd2"/>
                </a:cxn>
              </a:cxnLst>
              <a:rect l="0" t="0" r="r" b="b"/>
              <a:pathLst>
                <a:path w="16200" h="21600" extrusionOk="0">
                  <a:moveTo>
                    <a:pt x="7744" y="0"/>
                  </a:moveTo>
                  <a:cubicBezTo>
                    <a:pt x="-2582" y="0"/>
                    <a:pt x="-2582" y="21600"/>
                    <a:pt x="7744" y="21600"/>
                  </a:cubicBezTo>
                  <a:cubicBezTo>
                    <a:pt x="19018" y="21600"/>
                    <a:pt x="19018" y="0"/>
                    <a:pt x="7744"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9" name="Google Shape;969;p25"/>
            <p:cNvSpPr/>
            <p:nvPr/>
          </p:nvSpPr>
          <p:spPr>
            <a:xfrm flipH="1">
              <a:off x="688973" y="24962"/>
              <a:ext cx="12703" cy="13381"/>
            </a:xfrm>
            <a:custGeom>
              <a:avLst/>
              <a:gdLst/>
              <a:ahLst/>
              <a:cxnLst>
                <a:cxn ang="0">
                  <a:pos x="wd2" y="hd2"/>
                </a:cxn>
                <a:cxn ang="5400000">
                  <a:pos x="wd2" y="hd2"/>
                </a:cxn>
                <a:cxn ang="10800000">
                  <a:pos x="wd2" y="hd2"/>
                </a:cxn>
                <a:cxn ang="16200000">
                  <a:pos x="wd2" y="hd2"/>
                </a:cxn>
              </a:cxnLst>
              <a:rect l="0" t="0" r="r" b="b"/>
              <a:pathLst>
                <a:path w="16200" h="21600" extrusionOk="0">
                  <a:moveTo>
                    <a:pt x="7472" y="0"/>
                  </a:moveTo>
                  <a:cubicBezTo>
                    <a:pt x="-2490" y="3584"/>
                    <a:pt x="-2490" y="17967"/>
                    <a:pt x="7472" y="21600"/>
                  </a:cubicBezTo>
                  <a:cubicBezTo>
                    <a:pt x="19110" y="17967"/>
                    <a:pt x="19110" y="3584"/>
                    <a:pt x="7472" y="0"/>
                  </a:cubicBezTo>
                  <a:close/>
                </a:path>
              </a:pathLst>
            </a:custGeom>
            <a:solidFill>
              <a:schemeClr val="accent1"/>
            </a:solidFill>
            <a:ln w="9525" cap="flat">
              <a:solidFill>
                <a:schemeClr val="accent1"/>
              </a:solidFill>
              <a:prstDash val="solid"/>
              <a:round/>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111" name="Google Shape;970;p25"/>
          <p:cNvSpPr/>
          <p:nvPr/>
        </p:nvSpPr>
        <p:spPr>
          <a:xfrm rot="15879120" flipH="1">
            <a:off x="8038306" y="148431"/>
            <a:ext cx="1317626" cy="782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112" name="Google Shape;971;p25"/>
          <p:cNvSpPr/>
          <p:nvPr/>
        </p:nvSpPr>
        <p:spPr>
          <a:xfrm rot="4670905" flipH="1">
            <a:off x="-99216" y="4244190"/>
            <a:ext cx="1168398" cy="588963"/>
          </a:xfrm>
          <a:custGeom>
            <a:avLst/>
            <a:gdLst/>
            <a:ahLst/>
            <a:cxnLst>
              <a:cxn ang="0">
                <a:pos x="wd2" y="hd2"/>
              </a:cxn>
              <a:cxn ang="5400000">
                <a:pos x="wd2" y="hd2"/>
              </a:cxn>
              <a:cxn ang="10800000">
                <a:pos x="wd2" y="hd2"/>
              </a:cxn>
              <a:cxn ang="16200000">
                <a:pos x="wd2" y="hd2"/>
              </a:cxn>
            </a:cxnLst>
            <a:rect l="0" t="0" r="r" b="b"/>
            <a:pathLst>
              <a:path w="21565" h="21600" extrusionOk="0">
                <a:moveTo>
                  <a:pt x="15206" y="1328"/>
                </a:moveTo>
                <a:cubicBezTo>
                  <a:pt x="15070" y="1664"/>
                  <a:pt x="14952" y="2033"/>
                  <a:pt x="14851" y="2404"/>
                </a:cubicBezTo>
                <a:cubicBezTo>
                  <a:pt x="14715" y="2875"/>
                  <a:pt x="14597" y="3312"/>
                  <a:pt x="14461" y="3783"/>
                </a:cubicBezTo>
                <a:cubicBezTo>
                  <a:pt x="14343" y="4220"/>
                  <a:pt x="14208" y="4658"/>
                  <a:pt x="14038" y="5062"/>
                </a:cubicBezTo>
                <a:cubicBezTo>
                  <a:pt x="13751" y="5902"/>
                  <a:pt x="13412" y="6676"/>
                  <a:pt x="13057" y="7416"/>
                </a:cubicBezTo>
                <a:cubicBezTo>
                  <a:pt x="12701" y="8123"/>
                  <a:pt x="12312" y="8795"/>
                  <a:pt x="11890" y="9401"/>
                </a:cubicBezTo>
                <a:cubicBezTo>
                  <a:pt x="11483" y="9973"/>
                  <a:pt x="11060" y="10477"/>
                  <a:pt x="10620" y="10948"/>
                </a:cubicBezTo>
                <a:cubicBezTo>
                  <a:pt x="10857" y="10242"/>
                  <a:pt x="11094" y="9535"/>
                  <a:pt x="11348" y="8896"/>
                </a:cubicBezTo>
                <a:cubicBezTo>
                  <a:pt x="11669" y="8123"/>
                  <a:pt x="11991" y="7348"/>
                  <a:pt x="12329" y="6609"/>
                </a:cubicBezTo>
                <a:cubicBezTo>
                  <a:pt x="12685" y="5868"/>
                  <a:pt x="13040" y="5163"/>
                  <a:pt x="13412" y="4456"/>
                </a:cubicBezTo>
                <a:cubicBezTo>
                  <a:pt x="13784" y="3749"/>
                  <a:pt x="14157" y="3077"/>
                  <a:pt x="14546" y="2404"/>
                </a:cubicBezTo>
                <a:cubicBezTo>
                  <a:pt x="14766" y="2033"/>
                  <a:pt x="14969" y="1664"/>
                  <a:pt x="15206" y="1328"/>
                </a:cubicBezTo>
                <a:close/>
                <a:moveTo>
                  <a:pt x="21230" y="7180"/>
                </a:moveTo>
                <a:cubicBezTo>
                  <a:pt x="19994" y="8425"/>
                  <a:pt x="18675" y="9434"/>
                  <a:pt x="17338" y="10141"/>
                </a:cubicBezTo>
                <a:cubicBezTo>
                  <a:pt x="15900" y="10880"/>
                  <a:pt x="14411" y="11318"/>
                  <a:pt x="12922" y="11419"/>
                </a:cubicBezTo>
                <a:cubicBezTo>
                  <a:pt x="12740" y="11427"/>
                  <a:pt x="12557" y="11432"/>
                  <a:pt x="12373" y="11432"/>
                </a:cubicBezTo>
                <a:cubicBezTo>
                  <a:pt x="11823" y="11432"/>
                  <a:pt x="11267" y="11394"/>
                  <a:pt x="10722" y="11318"/>
                </a:cubicBezTo>
                <a:cubicBezTo>
                  <a:pt x="11196" y="10981"/>
                  <a:pt x="11669" y="10712"/>
                  <a:pt x="12143" y="10410"/>
                </a:cubicBezTo>
                <a:cubicBezTo>
                  <a:pt x="13581" y="9569"/>
                  <a:pt x="15037" y="8862"/>
                  <a:pt x="16509" y="8324"/>
                </a:cubicBezTo>
                <a:cubicBezTo>
                  <a:pt x="17981" y="7786"/>
                  <a:pt x="19470" y="7382"/>
                  <a:pt x="20976" y="7214"/>
                </a:cubicBezTo>
                <a:lnTo>
                  <a:pt x="21230" y="7180"/>
                </a:lnTo>
                <a:close/>
                <a:moveTo>
                  <a:pt x="11872" y="1866"/>
                </a:moveTo>
                <a:cubicBezTo>
                  <a:pt x="11619" y="3111"/>
                  <a:pt x="11348" y="4389"/>
                  <a:pt x="11043" y="5599"/>
                </a:cubicBezTo>
                <a:cubicBezTo>
                  <a:pt x="10671" y="7113"/>
                  <a:pt x="10248" y="8560"/>
                  <a:pt x="9774" y="9939"/>
                </a:cubicBezTo>
                <a:cubicBezTo>
                  <a:pt x="9554" y="10611"/>
                  <a:pt x="9318" y="11251"/>
                  <a:pt x="9080" y="11924"/>
                </a:cubicBezTo>
                <a:cubicBezTo>
                  <a:pt x="9233" y="10410"/>
                  <a:pt x="9487" y="8963"/>
                  <a:pt x="9825" y="7584"/>
                </a:cubicBezTo>
                <a:cubicBezTo>
                  <a:pt x="10011" y="6845"/>
                  <a:pt x="10214" y="6104"/>
                  <a:pt x="10451" y="5397"/>
                </a:cubicBezTo>
                <a:cubicBezTo>
                  <a:pt x="10705" y="4691"/>
                  <a:pt x="10959" y="4018"/>
                  <a:pt x="11247" y="3380"/>
                </a:cubicBezTo>
                <a:cubicBezTo>
                  <a:pt x="11450" y="2875"/>
                  <a:pt x="11669" y="2370"/>
                  <a:pt x="11872" y="1866"/>
                </a:cubicBezTo>
                <a:close/>
                <a:moveTo>
                  <a:pt x="9283" y="1092"/>
                </a:moveTo>
                <a:cubicBezTo>
                  <a:pt x="9182" y="1966"/>
                  <a:pt x="9080" y="2841"/>
                  <a:pt x="8962" y="3682"/>
                </a:cubicBezTo>
                <a:cubicBezTo>
                  <a:pt x="8810" y="4725"/>
                  <a:pt x="8641" y="5734"/>
                  <a:pt x="8454" y="6710"/>
                </a:cubicBezTo>
                <a:cubicBezTo>
                  <a:pt x="8268" y="7685"/>
                  <a:pt x="8065" y="8661"/>
                  <a:pt x="7829" y="9602"/>
                </a:cubicBezTo>
                <a:cubicBezTo>
                  <a:pt x="7575" y="10510"/>
                  <a:pt x="7321" y="11419"/>
                  <a:pt x="7016" y="12293"/>
                </a:cubicBezTo>
                <a:cubicBezTo>
                  <a:pt x="6746" y="13067"/>
                  <a:pt x="6458" y="13841"/>
                  <a:pt x="6136" y="14547"/>
                </a:cubicBezTo>
                <a:cubicBezTo>
                  <a:pt x="6238" y="13639"/>
                  <a:pt x="6340" y="12731"/>
                  <a:pt x="6475" y="11890"/>
                </a:cubicBezTo>
                <a:cubicBezTo>
                  <a:pt x="6610" y="10880"/>
                  <a:pt x="6779" y="9905"/>
                  <a:pt x="6983" y="8963"/>
                </a:cubicBezTo>
                <a:cubicBezTo>
                  <a:pt x="7186" y="7988"/>
                  <a:pt x="7389" y="7046"/>
                  <a:pt x="7608" y="6171"/>
                </a:cubicBezTo>
                <a:cubicBezTo>
                  <a:pt x="7845" y="5230"/>
                  <a:pt x="8116" y="4355"/>
                  <a:pt x="8404" y="3514"/>
                </a:cubicBezTo>
                <a:cubicBezTo>
                  <a:pt x="8539" y="3077"/>
                  <a:pt x="8691" y="2673"/>
                  <a:pt x="8844" y="2235"/>
                </a:cubicBezTo>
                <a:cubicBezTo>
                  <a:pt x="8996" y="1832"/>
                  <a:pt x="9115" y="1462"/>
                  <a:pt x="9283" y="1092"/>
                </a:cubicBezTo>
                <a:close/>
                <a:moveTo>
                  <a:pt x="10173" y="12373"/>
                </a:moveTo>
                <a:cubicBezTo>
                  <a:pt x="10441" y="12373"/>
                  <a:pt x="10708" y="12399"/>
                  <a:pt x="10976" y="12461"/>
                </a:cubicBezTo>
                <a:cubicBezTo>
                  <a:pt x="11703" y="12596"/>
                  <a:pt x="12431" y="12764"/>
                  <a:pt x="13158" y="12966"/>
                </a:cubicBezTo>
                <a:cubicBezTo>
                  <a:pt x="13886" y="13168"/>
                  <a:pt x="14597" y="13438"/>
                  <a:pt x="15308" y="13707"/>
                </a:cubicBezTo>
                <a:cubicBezTo>
                  <a:pt x="16035" y="13975"/>
                  <a:pt x="16729" y="14312"/>
                  <a:pt x="17422" y="14682"/>
                </a:cubicBezTo>
                <a:cubicBezTo>
                  <a:pt x="18116" y="15018"/>
                  <a:pt x="18793" y="15422"/>
                  <a:pt x="19453" y="15825"/>
                </a:cubicBezTo>
                <a:cubicBezTo>
                  <a:pt x="18861" y="15825"/>
                  <a:pt x="18269" y="15825"/>
                  <a:pt x="17659" y="15792"/>
                </a:cubicBezTo>
                <a:cubicBezTo>
                  <a:pt x="16948" y="15724"/>
                  <a:pt x="16238" y="15624"/>
                  <a:pt x="15510" y="15456"/>
                </a:cubicBezTo>
                <a:cubicBezTo>
                  <a:pt x="14800" y="15321"/>
                  <a:pt x="14106" y="15119"/>
                  <a:pt x="13395" y="14850"/>
                </a:cubicBezTo>
                <a:cubicBezTo>
                  <a:pt x="12701" y="14581"/>
                  <a:pt x="12008" y="14244"/>
                  <a:pt x="11331" y="13875"/>
                </a:cubicBezTo>
                <a:cubicBezTo>
                  <a:pt x="10637" y="13471"/>
                  <a:pt x="9961" y="13034"/>
                  <a:pt x="9283" y="12495"/>
                </a:cubicBezTo>
                <a:lnTo>
                  <a:pt x="9250" y="12461"/>
                </a:lnTo>
                <a:cubicBezTo>
                  <a:pt x="9558" y="12408"/>
                  <a:pt x="9866" y="12373"/>
                  <a:pt x="10173" y="12373"/>
                </a:cubicBezTo>
                <a:close/>
                <a:moveTo>
                  <a:pt x="6610" y="3481"/>
                </a:moveTo>
                <a:cubicBezTo>
                  <a:pt x="6559" y="4119"/>
                  <a:pt x="6508" y="4759"/>
                  <a:pt x="6424" y="5397"/>
                </a:cubicBezTo>
                <a:cubicBezTo>
                  <a:pt x="6322" y="6373"/>
                  <a:pt x="6187" y="7315"/>
                  <a:pt x="6035" y="8257"/>
                </a:cubicBezTo>
                <a:cubicBezTo>
                  <a:pt x="5900" y="9199"/>
                  <a:pt x="5730" y="10107"/>
                  <a:pt x="5544" y="11015"/>
                </a:cubicBezTo>
                <a:cubicBezTo>
                  <a:pt x="5341" y="11924"/>
                  <a:pt x="5138" y="12832"/>
                  <a:pt x="4918" y="13707"/>
                </a:cubicBezTo>
                <a:cubicBezTo>
                  <a:pt x="4681" y="14581"/>
                  <a:pt x="4444" y="15422"/>
                  <a:pt x="4190" y="16263"/>
                </a:cubicBezTo>
                <a:cubicBezTo>
                  <a:pt x="4160" y="16293"/>
                  <a:pt x="4143" y="16324"/>
                  <a:pt x="4128" y="16378"/>
                </a:cubicBezTo>
                <a:cubicBezTo>
                  <a:pt x="4484" y="12697"/>
                  <a:pt x="5091" y="9150"/>
                  <a:pt x="5950" y="5835"/>
                </a:cubicBezTo>
                <a:cubicBezTo>
                  <a:pt x="6170" y="5028"/>
                  <a:pt x="6373" y="4254"/>
                  <a:pt x="6610" y="3481"/>
                </a:cubicBezTo>
                <a:close/>
                <a:moveTo>
                  <a:pt x="7507" y="13841"/>
                </a:moveTo>
                <a:cubicBezTo>
                  <a:pt x="8032" y="13841"/>
                  <a:pt x="8539" y="13975"/>
                  <a:pt x="9047" y="14211"/>
                </a:cubicBezTo>
                <a:cubicBezTo>
                  <a:pt x="9723" y="14514"/>
                  <a:pt x="10383" y="14850"/>
                  <a:pt x="11043" y="15187"/>
                </a:cubicBezTo>
                <a:cubicBezTo>
                  <a:pt x="11703" y="15523"/>
                  <a:pt x="12363" y="15893"/>
                  <a:pt x="13023" y="16263"/>
                </a:cubicBezTo>
                <a:cubicBezTo>
                  <a:pt x="13666" y="16667"/>
                  <a:pt x="14326" y="17071"/>
                  <a:pt x="14986" y="17473"/>
                </a:cubicBezTo>
                <a:cubicBezTo>
                  <a:pt x="15527" y="17844"/>
                  <a:pt x="16086" y="18248"/>
                  <a:pt x="16627" y="18618"/>
                </a:cubicBezTo>
                <a:cubicBezTo>
                  <a:pt x="16154" y="18483"/>
                  <a:pt x="15662" y="18349"/>
                  <a:pt x="15172" y="18147"/>
                </a:cubicBezTo>
                <a:cubicBezTo>
                  <a:pt x="14529" y="17911"/>
                  <a:pt x="13869" y="17608"/>
                  <a:pt x="13209" y="17306"/>
                </a:cubicBezTo>
                <a:cubicBezTo>
                  <a:pt x="12566" y="16970"/>
                  <a:pt x="11906" y="16599"/>
                  <a:pt x="11263" y="16229"/>
                </a:cubicBezTo>
                <a:cubicBezTo>
                  <a:pt x="10604" y="15859"/>
                  <a:pt x="9977" y="15456"/>
                  <a:pt x="9334" y="15052"/>
                </a:cubicBezTo>
                <a:cubicBezTo>
                  <a:pt x="8725" y="14648"/>
                  <a:pt x="8116" y="14244"/>
                  <a:pt x="7507" y="13841"/>
                </a:cubicBezTo>
                <a:close/>
                <a:moveTo>
                  <a:pt x="248" y="18349"/>
                </a:moveTo>
                <a:cubicBezTo>
                  <a:pt x="231" y="18349"/>
                  <a:pt x="214" y="18382"/>
                  <a:pt x="214" y="18450"/>
                </a:cubicBezTo>
                <a:lnTo>
                  <a:pt x="214" y="18685"/>
                </a:lnTo>
                <a:cubicBezTo>
                  <a:pt x="214" y="18719"/>
                  <a:pt x="231" y="18752"/>
                  <a:pt x="248" y="18752"/>
                </a:cubicBezTo>
                <a:cubicBezTo>
                  <a:pt x="265" y="18752"/>
                  <a:pt x="282" y="18719"/>
                  <a:pt x="282" y="18685"/>
                </a:cubicBezTo>
                <a:lnTo>
                  <a:pt x="282" y="18450"/>
                </a:lnTo>
                <a:cubicBezTo>
                  <a:pt x="282" y="18382"/>
                  <a:pt x="265" y="18349"/>
                  <a:pt x="248" y="18349"/>
                </a:cubicBezTo>
                <a:close/>
                <a:moveTo>
                  <a:pt x="5679" y="15893"/>
                </a:moveTo>
                <a:cubicBezTo>
                  <a:pt x="6001" y="15893"/>
                  <a:pt x="6305" y="15926"/>
                  <a:pt x="6627" y="15994"/>
                </a:cubicBezTo>
                <a:cubicBezTo>
                  <a:pt x="7253" y="16162"/>
                  <a:pt x="7879" y="16465"/>
                  <a:pt x="8505" y="16835"/>
                </a:cubicBezTo>
                <a:cubicBezTo>
                  <a:pt x="9115" y="17172"/>
                  <a:pt x="9723" y="17541"/>
                  <a:pt x="10333" y="17911"/>
                </a:cubicBezTo>
                <a:cubicBezTo>
                  <a:pt x="10942" y="18281"/>
                  <a:pt x="11551" y="18651"/>
                  <a:pt x="12143" y="19088"/>
                </a:cubicBezTo>
                <a:cubicBezTo>
                  <a:pt x="12515" y="19357"/>
                  <a:pt x="12887" y="19627"/>
                  <a:pt x="13243" y="19929"/>
                </a:cubicBezTo>
                <a:cubicBezTo>
                  <a:pt x="12938" y="19795"/>
                  <a:pt x="12634" y="19694"/>
                  <a:pt x="12329" y="19593"/>
                </a:cubicBezTo>
                <a:cubicBezTo>
                  <a:pt x="11686" y="19391"/>
                  <a:pt x="11077" y="19223"/>
                  <a:pt x="10451" y="18988"/>
                </a:cubicBezTo>
                <a:cubicBezTo>
                  <a:pt x="9825" y="18786"/>
                  <a:pt x="9199" y="18584"/>
                  <a:pt x="8590" y="18281"/>
                </a:cubicBezTo>
                <a:cubicBezTo>
                  <a:pt x="7964" y="18012"/>
                  <a:pt x="7355" y="17709"/>
                  <a:pt x="6746" y="17372"/>
                </a:cubicBezTo>
                <a:cubicBezTo>
                  <a:pt x="6154" y="17003"/>
                  <a:pt x="5561" y="16599"/>
                  <a:pt x="4986" y="16094"/>
                </a:cubicBezTo>
                <a:cubicBezTo>
                  <a:pt x="5206" y="15994"/>
                  <a:pt x="5443" y="15926"/>
                  <a:pt x="5679" y="15893"/>
                </a:cubicBezTo>
                <a:close/>
                <a:moveTo>
                  <a:pt x="15807" y="0"/>
                </a:moveTo>
                <a:cubicBezTo>
                  <a:pt x="15798" y="0"/>
                  <a:pt x="15789" y="5"/>
                  <a:pt x="15781" y="16"/>
                </a:cubicBezTo>
                <a:lnTo>
                  <a:pt x="15730" y="150"/>
                </a:lnTo>
                <a:lnTo>
                  <a:pt x="15646" y="284"/>
                </a:lnTo>
                <a:cubicBezTo>
                  <a:pt x="15290" y="856"/>
                  <a:pt x="14952" y="1429"/>
                  <a:pt x="14614" y="2000"/>
                </a:cubicBezTo>
                <a:cubicBezTo>
                  <a:pt x="14224" y="2673"/>
                  <a:pt x="13835" y="3346"/>
                  <a:pt x="13463" y="4052"/>
                </a:cubicBezTo>
                <a:cubicBezTo>
                  <a:pt x="13091" y="4759"/>
                  <a:pt x="12736" y="5465"/>
                  <a:pt x="12380" y="6205"/>
                </a:cubicBezTo>
                <a:cubicBezTo>
                  <a:pt x="12025" y="6946"/>
                  <a:pt x="11703" y="7685"/>
                  <a:pt x="11399" y="8493"/>
                </a:cubicBezTo>
                <a:cubicBezTo>
                  <a:pt x="11077" y="9300"/>
                  <a:pt x="10790" y="10107"/>
                  <a:pt x="10536" y="10981"/>
                </a:cubicBezTo>
                <a:cubicBezTo>
                  <a:pt x="10485" y="11049"/>
                  <a:pt x="10451" y="11082"/>
                  <a:pt x="10401" y="11116"/>
                </a:cubicBezTo>
                <a:cubicBezTo>
                  <a:pt x="10366" y="11150"/>
                  <a:pt x="10350" y="11217"/>
                  <a:pt x="10366" y="11251"/>
                </a:cubicBezTo>
                <a:cubicBezTo>
                  <a:pt x="9926" y="11554"/>
                  <a:pt x="9487" y="11857"/>
                  <a:pt x="9030" y="12192"/>
                </a:cubicBezTo>
                <a:cubicBezTo>
                  <a:pt x="9030" y="12192"/>
                  <a:pt x="9030" y="12159"/>
                  <a:pt x="9030" y="12159"/>
                </a:cubicBezTo>
                <a:cubicBezTo>
                  <a:pt x="9283" y="11554"/>
                  <a:pt x="9521" y="10914"/>
                  <a:pt x="9758" y="10276"/>
                </a:cubicBezTo>
                <a:cubicBezTo>
                  <a:pt x="9977" y="9670"/>
                  <a:pt x="10231" y="8896"/>
                  <a:pt x="10451" y="8156"/>
                </a:cubicBezTo>
                <a:cubicBezTo>
                  <a:pt x="10891" y="6710"/>
                  <a:pt x="11280" y="5230"/>
                  <a:pt x="11636" y="3682"/>
                </a:cubicBezTo>
                <a:cubicBezTo>
                  <a:pt x="11822" y="2808"/>
                  <a:pt x="11991" y="1933"/>
                  <a:pt x="12143" y="1025"/>
                </a:cubicBezTo>
                <a:cubicBezTo>
                  <a:pt x="12143" y="960"/>
                  <a:pt x="12122" y="922"/>
                  <a:pt x="12098" y="922"/>
                </a:cubicBezTo>
                <a:cubicBezTo>
                  <a:pt x="12085" y="922"/>
                  <a:pt x="12070" y="933"/>
                  <a:pt x="12058" y="957"/>
                </a:cubicBezTo>
                <a:cubicBezTo>
                  <a:pt x="11822" y="1698"/>
                  <a:pt x="11551" y="2404"/>
                  <a:pt x="11263" y="3043"/>
                </a:cubicBezTo>
                <a:cubicBezTo>
                  <a:pt x="10976" y="3715"/>
                  <a:pt x="10705" y="4355"/>
                  <a:pt x="10451" y="5062"/>
                </a:cubicBezTo>
                <a:cubicBezTo>
                  <a:pt x="9961" y="6441"/>
                  <a:pt x="9571" y="7954"/>
                  <a:pt x="9283" y="9535"/>
                </a:cubicBezTo>
                <a:cubicBezTo>
                  <a:pt x="9131" y="10444"/>
                  <a:pt x="8996" y="11352"/>
                  <a:pt x="8911" y="12293"/>
                </a:cubicBezTo>
                <a:cubicBezTo>
                  <a:pt x="8708" y="12428"/>
                  <a:pt x="8522" y="12562"/>
                  <a:pt x="8336" y="12731"/>
                </a:cubicBezTo>
                <a:cubicBezTo>
                  <a:pt x="7964" y="13000"/>
                  <a:pt x="7575" y="13303"/>
                  <a:pt x="7202" y="13606"/>
                </a:cubicBezTo>
                <a:lnTo>
                  <a:pt x="7169" y="13572"/>
                </a:lnTo>
                <a:cubicBezTo>
                  <a:pt x="7135" y="13572"/>
                  <a:pt x="7084" y="13639"/>
                  <a:pt x="7101" y="13707"/>
                </a:cubicBezTo>
                <a:lnTo>
                  <a:pt x="7033" y="13740"/>
                </a:lnTo>
                <a:lnTo>
                  <a:pt x="6999" y="13740"/>
                </a:lnTo>
                <a:cubicBezTo>
                  <a:pt x="6999" y="13740"/>
                  <a:pt x="6983" y="13740"/>
                  <a:pt x="6983" y="13774"/>
                </a:cubicBezTo>
                <a:cubicBezTo>
                  <a:pt x="6762" y="13975"/>
                  <a:pt x="6543" y="14143"/>
                  <a:pt x="6322" y="14345"/>
                </a:cubicBezTo>
                <a:cubicBezTo>
                  <a:pt x="6373" y="14211"/>
                  <a:pt x="6441" y="14042"/>
                  <a:pt x="6508" y="13941"/>
                </a:cubicBezTo>
                <a:cubicBezTo>
                  <a:pt x="6678" y="13538"/>
                  <a:pt x="6847" y="13135"/>
                  <a:pt x="6999" y="12731"/>
                </a:cubicBezTo>
                <a:cubicBezTo>
                  <a:pt x="7304" y="11857"/>
                  <a:pt x="7591" y="10948"/>
                  <a:pt x="7845" y="10040"/>
                </a:cubicBezTo>
                <a:cubicBezTo>
                  <a:pt x="8099" y="9098"/>
                  <a:pt x="8319" y="8123"/>
                  <a:pt x="8522" y="7146"/>
                </a:cubicBezTo>
                <a:cubicBezTo>
                  <a:pt x="8708" y="6171"/>
                  <a:pt x="8894" y="5163"/>
                  <a:pt x="9047" y="4119"/>
                </a:cubicBezTo>
                <a:cubicBezTo>
                  <a:pt x="9182" y="3111"/>
                  <a:pt x="9318" y="2067"/>
                  <a:pt x="9419" y="1025"/>
                </a:cubicBezTo>
                <a:cubicBezTo>
                  <a:pt x="9436" y="890"/>
                  <a:pt x="9453" y="755"/>
                  <a:pt x="9470" y="654"/>
                </a:cubicBezTo>
                <a:cubicBezTo>
                  <a:pt x="9470" y="558"/>
                  <a:pt x="9435" y="479"/>
                  <a:pt x="9403" y="479"/>
                </a:cubicBezTo>
                <a:cubicBezTo>
                  <a:pt x="9390" y="479"/>
                  <a:pt x="9378" y="492"/>
                  <a:pt x="9368" y="520"/>
                </a:cubicBezTo>
                <a:cubicBezTo>
                  <a:pt x="9047" y="1328"/>
                  <a:pt x="8725" y="2168"/>
                  <a:pt x="8437" y="3043"/>
                </a:cubicBezTo>
                <a:cubicBezTo>
                  <a:pt x="8150" y="3917"/>
                  <a:pt x="7879" y="4792"/>
                  <a:pt x="7625" y="5700"/>
                </a:cubicBezTo>
                <a:cubicBezTo>
                  <a:pt x="7389" y="6609"/>
                  <a:pt x="7151" y="7550"/>
                  <a:pt x="6948" y="8493"/>
                </a:cubicBezTo>
                <a:cubicBezTo>
                  <a:pt x="6762" y="9468"/>
                  <a:pt x="6576" y="10410"/>
                  <a:pt x="6424" y="11419"/>
                </a:cubicBezTo>
                <a:cubicBezTo>
                  <a:pt x="6255" y="12394"/>
                  <a:pt x="6136" y="13370"/>
                  <a:pt x="6018" y="14413"/>
                </a:cubicBezTo>
                <a:cubicBezTo>
                  <a:pt x="6018" y="14480"/>
                  <a:pt x="6018" y="14581"/>
                  <a:pt x="6001" y="14648"/>
                </a:cubicBezTo>
                <a:cubicBezTo>
                  <a:pt x="5409" y="15187"/>
                  <a:pt x="4833" y="15724"/>
                  <a:pt x="4241" y="16263"/>
                </a:cubicBezTo>
                <a:cubicBezTo>
                  <a:pt x="4478" y="15557"/>
                  <a:pt x="4715" y="14850"/>
                  <a:pt x="4918" y="14076"/>
                </a:cubicBezTo>
                <a:cubicBezTo>
                  <a:pt x="5155" y="13202"/>
                  <a:pt x="5358" y="12327"/>
                  <a:pt x="5561" y="11419"/>
                </a:cubicBezTo>
                <a:cubicBezTo>
                  <a:pt x="5764" y="10544"/>
                  <a:pt x="5933" y="9602"/>
                  <a:pt x="6103" y="8661"/>
                </a:cubicBezTo>
                <a:cubicBezTo>
                  <a:pt x="6255" y="7719"/>
                  <a:pt x="6390" y="6777"/>
                  <a:pt x="6508" y="5801"/>
                </a:cubicBezTo>
                <a:cubicBezTo>
                  <a:pt x="6610" y="4860"/>
                  <a:pt x="6712" y="3884"/>
                  <a:pt x="6779" y="2909"/>
                </a:cubicBezTo>
                <a:lnTo>
                  <a:pt x="6813" y="2538"/>
                </a:lnTo>
                <a:cubicBezTo>
                  <a:pt x="6813" y="2446"/>
                  <a:pt x="6778" y="2394"/>
                  <a:pt x="6743" y="2394"/>
                </a:cubicBezTo>
                <a:cubicBezTo>
                  <a:pt x="6714" y="2394"/>
                  <a:pt x="6685" y="2429"/>
                  <a:pt x="6678" y="2505"/>
                </a:cubicBezTo>
                <a:lnTo>
                  <a:pt x="6661" y="2841"/>
                </a:lnTo>
                <a:cubicBezTo>
                  <a:pt x="6644" y="2875"/>
                  <a:pt x="6627" y="2875"/>
                  <a:pt x="6627" y="2909"/>
                </a:cubicBezTo>
                <a:cubicBezTo>
                  <a:pt x="6119" y="4523"/>
                  <a:pt x="5679" y="6205"/>
                  <a:pt x="5290" y="7954"/>
                </a:cubicBezTo>
                <a:cubicBezTo>
                  <a:pt x="4918" y="9703"/>
                  <a:pt x="4597" y="11486"/>
                  <a:pt x="4343" y="13303"/>
                </a:cubicBezTo>
                <a:cubicBezTo>
                  <a:pt x="4208" y="14345"/>
                  <a:pt x="4089" y="15355"/>
                  <a:pt x="3987" y="16397"/>
                </a:cubicBezTo>
                <a:cubicBezTo>
                  <a:pt x="3987" y="16431"/>
                  <a:pt x="3987" y="16498"/>
                  <a:pt x="4004" y="16498"/>
                </a:cubicBezTo>
                <a:cubicBezTo>
                  <a:pt x="2736" y="17709"/>
                  <a:pt x="1534" y="19155"/>
                  <a:pt x="417" y="20837"/>
                </a:cubicBezTo>
                <a:cubicBezTo>
                  <a:pt x="282" y="21039"/>
                  <a:pt x="147" y="21275"/>
                  <a:pt x="11" y="21477"/>
                </a:cubicBezTo>
                <a:cubicBezTo>
                  <a:pt x="-15" y="21528"/>
                  <a:pt x="9" y="21600"/>
                  <a:pt x="37" y="21600"/>
                </a:cubicBezTo>
                <a:cubicBezTo>
                  <a:pt x="45" y="21600"/>
                  <a:pt x="54" y="21594"/>
                  <a:pt x="62" y="21578"/>
                </a:cubicBezTo>
                <a:cubicBezTo>
                  <a:pt x="1229" y="19795"/>
                  <a:pt x="2482" y="18248"/>
                  <a:pt x="3801" y="16970"/>
                </a:cubicBezTo>
                <a:cubicBezTo>
                  <a:pt x="4106" y="16667"/>
                  <a:pt x="4411" y="16397"/>
                  <a:pt x="4715" y="16094"/>
                </a:cubicBezTo>
                <a:cubicBezTo>
                  <a:pt x="4715" y="16128"/>
                  <a:pt x="4732" y="16128"/>
                  <a:pt x="4749" y="16128"/>
                </a:cubicBezTo>
                <a:cubicBezTo>
                  <a:pt x="5307" y="16633"/>
                  <a:pt x="5883" y="17037"/>
                  <a:pt x="6458" y="17406"/>
                </a:cubicBezTo>
                <a:cubicBezTo>
                  <a:pt x="7067" y="17776"/>
                  <a:pt x="7676" y="18079"/>
                  <a:pt x="8285" y="18382"/>
                </a:cubicBezTo>
                <a:cubicBezTo>
                  <a:pt x="8911" y="18651"/>
                  <a:pt x="9521" y="18887"/>
                  <a:pt x="10147" y="19088"/>
                </a:cubicBezTo>
                <a:cubicBezTo>
                  <a:pt x="10773" y="19324"/>
                  <a:pt x="11416" y="19526"/>
                  <a:pt x="12042" y="19728"/>
                </a:cubicBezTo>
                <a:cubicBezTo>
                  <a:pt x="12685" y="19862"/>
                  <a:pt x="13311" y="20131"/>
                  <a:pt x="13937" y="20468"/>
                </a:cubicBezTo>
                <a:cubicBezTo>
                  <a:pt x="14005" y="20535"/>
                  <a:pt x="14089" y="20569"/>
                  <a:pt x="14157" y="20636"/>
                </a:cubicBezTo>
                <a:cubicBezTo>
                  <a:pt x="14165" y="20644"/>
                  <a:pt x="14173" y="20648"/>
                  <a:pt x="14181" y="20648"/>
                </a:cubicBezTo>
                <a:cubicBezTo>
                  <a:pt x="14235" y="20648"/>
                  <a:pt x="14267" y="20459"/>
                  <a:pt x="14208" y="20401"/>
                </a:cubicBezTo>
                <a:cubicBezTo>
                  <a:pt x="13615" y="19896"/>
                  <a:pt x="13023" y="19391"/>
                  <a:pt x="12414" y="18988"/>
                </a:cubicBezTo>
                <a:cubicBezTo>
                  <a:pt x="11805" y="18551"/>
                  <a:pt x="11196" y="18147"/>
                  <a:pt x="10587" y="17776"/>
                </a:cubicBezTo>
                <a:cubicBezTo>
                  <a:pt x="9961" y="17406"/>
                  <a:pt x="9351" y="17037"/>
                  <a:pt x="8725" y="16700"/>
                </a:cubicBezTo>
                <a:cubicBezTo>
                  <a:pt x="8099" y="16330"/>
                  <a:pt x="7473" y="16027"/>
                  <a:pt x="6830" y="15825"/>
                </a:cubicBezTo>
                <a:cubicBezTo>
                  <a:pt x="6553" y="15736"/>
                  <a:pt x="6276" y="15693"/>
                  <a:pt x="5999" y="15693"/>
                </a:cubicBezTo>
                <a:cubicBezTo>
                  <a:pt x="5650" y="15693"/>
                  <a:pt x="5301" y="15761"/>
                  <a:pt x="4952" y="15893"/>
                </a:cubicBezTo>
                <a:lnTo>
                  <a:pt x="4901" y="15926"/>
                </a:lnTo>
                <a:cubicBezTo>
                  <a:pt x="5240" y="15590"/>
                  <a:pt x="5595" y="15254"/>
                  <a:pt x="5950" y="14951"/>
                </a:cubicBezTo>
                <a:lnTo>
                  <a:pt x="5916" y="15052"/>
                </a:lnTo>
                <a:cubicBezTo>
                  <a:pt x="5916" y="15076"/>
                  <a:pt x="5925" y="15100"/>
                  <a:pt x="5936" y="15100"/>
                </a:cubicBezTo>
                <a:cubicBezTo>
                  <a:pt x="5940" y="15100"/>
                  <a:pt x="5945" y="15095"/>
                  <a:pt x="5950" y="15086"/>
                </a:cubicBezTo>
                <a:cubicBezTo>
                  <a:pt x="5984" y="15052"/>
                  <a:pt x="6018" y="14985"/>
                  <a:pt x="6052" y="14917"/>
                </a:cubicBezTo>
                <a:cubicBezTo>
                  <a:pt x="6069" y="14917"/>
                  <a:pt x="6103" y="14884"/>
                  <a:pt x="6103" y="14850"/>
                </a:cubicBezTo>
                <a:cubicBezTo>
                  <a:pt x="6458" y="14514"/>
                  <a:pt x="6830" y="14211"/>
                  <a:pt x="7202" y="13908"/>
                </a:cubicBezTo>
                <a:cubicBezTo>
                  <a:pt x="7829" y="14345"/>
                  <a:pt x="8437" y="14749"/>
                  <a:pt x="9064" y="15119"/>
                </a:cubicBezTo>
                <a:cubicBezTo>
                  <a:pt x="9673" y="15523"/>
                  <a:pt x="10366" y="15926"/>
                  <a:pt x="10993" y="16330"/>
                </a:cubicBezTo>
                <a:cubicBezTo>
                  <a:pt x="11636" y="16700"/>
                  <a:pt x="12295" y="17071"/>
                  <a:pt x="12955" y="17406"/>
                </a:cubicBezTo>
                <a:cubicBezTo>
                  <a:pt x="13598" y="17743"/>
                  <a:pt x="14258" y="18046"/>
                  <a:pt x="14918" y="18281"/>
                </a:cubicBezTo>
                <a:cubicBezTo>
                  <a:pt x="15578" y="18551"/>
                  <a:pt x="16255" y="18786"/>
                  <a:pt x="16915" y="18954"/>
                </a:cubicBezTo>
                <a:lnTo>
                  <a:pt x="17169" y="18988"/>
                </a:lnTo>
                <a:cubicBezTo>
                  <a:pt x="17236" y="18988"/>
                  <a:pt x="17236" y="18786"/>
                  <a:pt x="17186" y="18752"/>
                </a:cubicBezTo>
                <a:cubicBezTo>
                  <a:pt x="16543" y="18281"/>
                  <a:pt x="15883" y="17844"/>
                  <a:pt x="15240" y="17406"/>
                </a:cubicBezTo>
                <a:cubicBezTo>
                  <a:pt x="14580" y="16970"/>
                  <a:pt x="13937" y="16566"/>
                  <a:pt x="13277" y="16162"/>
                </a:cubicBezTo>
                <a:cubicBezTo>
                  <a:pt x="12617" y="15792"/>
                  <a:pt x="11940" y="15422"/>
                  <a:pt x="11280" y="15086"/>
                </a:cubicBezTo>
                <a:cubicBezTo>
                  <a:pt x="10620" y="14716"/>
                  <a:pt x="9944" y="14413"/>
                  <a:pt x="9283" y="14110"/>
                </a:cubicBezTo>
                <a:cubicBezTo>
                  <a:pt x="8675" y="13808"/>
                  <a:pt x="8065" y="13673"/>
                  <a:pt x="7456" y="13673"/>
                </a:cubicBezTo>
                <a:lnTo>
                  <a:pt x="7896" y="13337"/>
                </a:lnTo>
                <a:cubicBezTo>
                  <a:pt x="8235" y="13067"/>
                  <a:pt x="8556" y="12832"/>
                  <a:pt x="8894" y="12562"/>
                </a:cubicBezTo>
                <a:lnTo>
                  <a:pt x="8996" y="12529"/>
                </a:lnTo>
                <a:cubicBezTo>
                  <a:pt x="9656" y="13067"/>
                  <a:pt x="10333" y="13538"/>
                  <a:pt x="11026" y="13941"/>
                </a:cubicBezTo>
                <a:cubicBezTo>
                  <a:pt x="11720" y="14345"/>
                  <a:pt x="12414" y="14682"/>
                  <a:pt x="13108" y="14951"/>
                </a:cubicBezTo>
                <a:cubicBezTo>
                  <a:pt x="13818" y="15220"/>
                  <a:pt x="14529" y="15456"/>
                  <a:pt x="15223" y="15624"/>
                </a:cubicBezTo>
                <a:cubicBezTo>
                  <a:pt x="15933" y="15792"/>
                  <a:pt x="16661" y="15893"/>
                  <a:pt x="17389" y="15960"/>
                </a:cubicBezTo>
                <a:cubicBezTo>
                  <a:pt x="17909" y="16010"/>
                  <a:pt x="18438" y="16041"/>
                  <a:pt x="18963" y="16041"/>
                </a:cubicBezTo>
                <a:cubicBezTo>
                  <a:pt x="19155" y="16041"/>
                  <a:pt x="19347" y="16036"/>
                  <a:pt x="19537" y="16027"/>
                </a:cubicBezTo>
                <a:lnTo>
                  <a:pt x="19808" y="16027"/>
                </a:lnTo>
                <a:cubicBezTo>
                  <a:pt x="19859" y="16027"/>
                  <a:pt x="19876" y="15859"/>
                  <a:pt x="19808" y="15792"/>
                </a:cubicBezTo>
                <a:cubicBezTo>
                  <a:pt x="19115" y="15355"/>
                  <a:pt x="18404" y="14951"/>
                  <a:pt x="17693" y="14581"/>
                </a:cubicBezTo>
                <a:cubicBezTo>
                  <a:pt x="16999" y="14211"/>
                  <a:pt x="16272" y="13875"/>
                  <a:pt x="15544" y="13572"/>
                </a:cubicBezTo>
                <a:cubicBezTo>
                  <a:pt x="14833" y="13303"/>
                  <a:pt x="14106" y="13067"/>
                  <a:pt x="13379" y="12832"/>
                </a:cubicBezTo>
                <a:cubicBezTo>
                  <a:pt x="12651" y="12630"/>
                  <a:pt x="11923" y="12428"/>
                  <a:pt x="11196" y="12293"/>
                </a:cubicBezTo>
                <a:cubicBezTo>
                  <a:pt x="10874" y="12226"/>
                  <a:pt x="10548" y="12192"/>
                  <a:pt x="10223" y="12192"/>
                </a:cubicBezTo>
                <a:cubicBezTo>
                  <a:pt x="9897" y="12192"/>
                  <a:pt x="9571" y="12226"/>
                  <a:pt x="9250" y="12293"/>
                </a:cubicBezTo>
                <a:cubicBezTo>
                  <a:pt x="9639" y="12025"/>
                  <a:pt x="10028" y="11756"/>
                  <a:pt x="10417" y="11486"/>
                </a:cubicBezTo>
                <a:cubicBezTo>
                  <a:pt x="11051" y="11615"/>
                  <a:pt x="11685" y="11677"/>
                  <a:pt x="12318" y="11677"/>
                </a:cubicBezTo>
                <a:cubicBezTo>
                  <a:pt x="13174" y="11677"/>
                  <a:pt x="14029" y="11564"/>
                  <a:pt x="14884" y="11352"/>
                </a:cubicBezTo>
                <a:cubicBezTo>
                  <a:pt x="16373" y="10948"/>
                  <a:pt x="17829" y="10208"/>
                  <a:pt x="19233" y="9165"/>
                </a:cubicBezTo>
                <a:cubicBezTo>
                  <a:pt x="20028" y="8594"/>
                  <a:pt x="20790" y="7887"/>
                  <a:pt x="21534" y="7113"/>
                </a:cubicBezTo>
                <a:cubicBezTo>
                  <a:pt x="21585" y="7079"/>
                  <a:pt x="21568" y="6912"/>
                  <a:pt x="21517" y="6878"/>
                </a:cubicBezTo>
                <a:cubicBezTo>
                  <a:pt x="20011" y="7046"/>
                  <a:pt x="18522" y="7382"/>
                  <a:pt x="17033" y="7887"/>
                </a:cubicBezTo>
                <a:cubicBezTo>
                  <a:pt x="15544" y="8392"/>
                  <a:pt x="14072" y="9064"/>
                  <a:pt x="12617" y="9872"/>
                </a:cubicBezTo>
                <a:cubicBezTo>
                  <a:pt x="12025" y="10208"/>
                  <a:pt x="11433" y="10578"/>
                  <a:pt x="10840" y="10981"/>
                </a:cubicBezTo>
                <a:cubicBezTo>
                  <a:pt x="11179" y="10611"/>
                  <a:pt x="11483" y="10242"/>
                  <a:pt x="11805" y="9838"/>
                </a:cubicBezTo>
                <a:cubicBezTo>
                  <a:pt x="12228" y="9232"/>
                  <a:pt x="12617" y="8594"/>
                  <a:pt x="12989" y="7887"/>
                </a:cubicBezTo>
                <a:cubicBezTo>
                  <a:pt x="13362" y="7146"/>
                  <a:pt x="13700" y="6373"/>
                  <a:pt x="14005" y="5566"/>
                </a:cubicBezTo>
                <a:cubicBezTo>
                  <a:pt x="14157" y="5129"/>
                  <a:pt x="14309" y="4725"/>
                  <a:pt x="14427" y="4288"/>
                </a:cubicBezTo>
                <a:cubicBezTo>
                  <a:pt x="14563" y="3884"/>
                  <a:pt x="14698" y="3413"/>
                  <a:pt x="14817" y="2976"/>
                </a:cubicBezTo>
                <a:cubicBezTo>
                  <a:pt x="15037" y="2033"/>
                  <a:pt x="15341" y="1159"/>
                  <a:pt x="15697" y="453"/>
                </a:cubicBezTo>
                <a:lnTo>
                  <a:pt x="15849" y="184"/>
                </a:lnTo>
                <a:cubicBezTo>
                  <a:pt x="15891" y="128"/>
                  <a:pt x="15851" y="0"/>
                  <a:pt x="15807" y="0"/>
                </a:cubicBez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sp>
        <p:nvSpPr>
          <p:cNvPr id="113" name="Google Shape;972;p25"/>
          <p:cNvSpPr/>
          <p:nvPr/>
        </p:nvSpPr>
        <p:spPr>
          <a:xfrm rot="10800000" flipH="1">
            <a:off x="6456362" y="4741862"/>
            <a:ext cx="2767014" cy="541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23"/>
                </a:lnTo>
                <a:cubicBezTo>
                  <a:pt x="1945" y="5291"/>
                  <a:pt x="3285" y="11473"/>
                  <a:pt x="5053" y="15687"/>
                </a:cubicBezTo>
                <a:cubicBezTo>
                  <a:pt x="5109" y="15840"/>
                  <a:pt x="5165" y="15963"/>
                  <a:pt x="5230" y="16117"/>
                </a:cubicBezTo>
                <a:cubicBezTo>
                  <a:pt x="6832" y="19732"/>
                  <a:pt x="8772" y="21600"/>
                  <a:pt x="10709" y="21600"/>
                </a:cubicBezTo>
                <a:cubicBezTo>
                  <a:pt x="12001" y="21600"/>
                  <a:pt x="13292" y="20769"/>
                  <a:pt x="14481" y="19069"/>
                </a:cubicBezTo>
                <a:cubicBezTo>
                  <a:pt x="17068" y="15379"/>
                  <a:pt x="19032" y="8181"/>
                  <a:pt x="21600" y="4368"/>
                </a:cubicBezTo>
                <a:lnTo>
                  <a:pt x="21600" y="0"/>
                </a:ln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121" name="Group"/>
          <p:cNvGrpSpPr/>
          <p:nvPr/>
        </p:nvGrpSpPr>
        <p:grpSpPr>
          <a:xfrm>
            <a:off x="8297801" y="3740191"/>
            <a:ext cx="863810" cy="1401678"/>
            <a:chOff x="0" y="0"/>
            <a:chExt cx="863808" cy="1401677"/>
          </a:xfrm>
        </p:grpSpPr>
        <p:sp>
          <p:nvSpPr>
            <p:cNvPr id="114" name="Google Shape;974;p25"/>
            <p:cNvSpPr/>
            <p:nvPr/>
          </p:nvSpPr>
          <p:spPr>
            <a:xfrm rot="637266" flipH="1">
              <a:off x="352698" y="24328"/>
              <a:ext cx="389760" cy="1353021"/>
            </a:xfrm>
            <a:custGeom>
              <a:avLst/>
              <a:gdLst/>
              <a:ahLst/>
              <a:cxnLst>
                <a:cxn ang="0">
                  <a:pos x="wd2" y="hd2"/>
                </a:cxn>
                <a:cxn ang="5400000">
                  <a:pos x="wd2" y="hd2"/>
                </a:cxn>
                <a:cxn ang="10800000">
                  <a:pos x="wd2" y="hd2"/>
                </a:cxn>
                <a:cxn ang="16200000">
                  <a:pos x="wd2" y="hd2"/>
                </a:cxn>
              </a:cxnLst>
              <a:rect l="0" t="0" r="r" b="b"/>
              <a:pathLst>
                <a:path w="21486" h="21600" extrusionOk="0">
                  <a:moveTo>
                    <a:pt x="19691" y="1118"/>
                  </a:moveTo>
                  <a:cubicBezTo>
                    <a:pt x="19834" y="2288"/>
                    <a:pt x="19961" y="3456"/>
                    <a:pt x="20118" y="4615"/>
                  </a:cubicBezTo>
                  <a:cubicBezTo>
                    <a:pt x="20218" y="5376"/>
                    <a:pt x="20319" y="6137"/>
                    <a:pt x="20421" y="6898"/>
                  </a:cubicBezTo>
                  <a:cubicBezTo>
                    <a:pt x="20521" y="7629"/>
                    <a:pt x="20673" y="8360"/>
                    <a:pt x="20673" y="9092"/>
                  </a:cubicBezTo>
                  <a:cubicBezTo>
                    <a:pt x="20673" y="9447"/>
                    <a:pt x="20536" y="9801"/>
                    <a:pt x="20271" y="10149"/>
                  </a:cubicBezTo>
                  <a:cubicBezTo>
                    <a:pt x="19527" y="9036"/>
                    <a:pt x="18996" y="7913"/>
                    <a:pt x="18755" y="6781"/>
                  </a:cubicBezTo>
                  <a:cubicBezTo>
                    <a:pt x="18453" y="5362"/>
                    <a:pt x="18553" y="3928"/>
                    <a:pt x="19058" y="2524"/>
                  </a:cubicBezTo>
                  <a:cubicBezTo>
                    <a:pt x="19207" y="2051"/>
                    <a:pt x="19424" y="1583"/>
                    <a:pt x="19691" y="1118"/>
                  </a:cubicBezTo>
                  <a:close/>
                  <a:moveTo>
                    <a:pt x="19903" y="0"/>
                  </a:moveTo>
                  <a:cubicBezTo>
                    <a:pt x="19750" y="0"/>
                    <a:pt x="19606" y="24"/>
                    <a:pt x="19562" y="81"/>
                  </a:cubicBezTo>
                  <a:cubicBezTo>
                    <a:pt x="18604" y="1500"/>
                    <a:pt x="18049" y="2933"/>
                    <a:pt x="17898" y="4382"/>
                  </a:cubicBezTo>
                  <a:cubicBezTo>
                    <a:pt x="17746" y="5815"/>
                    <a:pt x="17998" y="7249"/>
                    <a:pt x="18655" y="8668"/>
                  </a:cubicBezTo>
                  <a:cubicBezTo>
                    <a:pt x="18944" y="9326"/>
                    <a:pt x="19333" y="9974"/>
                    <a:pt x="19825" y="10621"/>
                  </a:cubicBezTo>
                  <a:cubicBezTo>
                    <a:pt x="19609" y="10812"/>
                    <a:pt x="19353" y="11000"/>
                    <a:pt x="19058" y="11184"/>
                  </a:cubicBezTo>
                  <a:cubicBezTo>
                    <a:pt x="18049" y="11827"/>
                    <a:pt x="16787" y="12441"/>
                    <a:pt x="15627" y="13071"/>
                  </a:cubicBezTo>
                  <a:cubicBezTo>
                    <a:pt x="13155" y="14387"/>
                    <a:pt x="10683" y="15718"/>
                    <a:pt x="8210" y="17035"/>
                  </a:cubicBezTo>
                  <a:cubicBezTo>
                    <a:pt x="5486" y="18527"/>
                    <a:pt x="2712" y="20005"/>
                    <a:pt x="37" y="21497"/>
                  </a:cubicBezTo>
                  <a:cubicBezTo>
                    <a:pt x="-70" y="21548"/>
                    <a:pt x="76" y="21600"/>
                    <a:pt x="223" y="21600"/>
                  </a:cubicBezTo>
                  <a:cubicBezTo>
                    <a:pt x="284" y="21600"/>
                    <a:pt x="346" y="21591"/>
                    <a:pt x="390" y="21570"/>
                  </a:cubicBezTo>
                  <a:cubicBezTo>
                    <a:pt x="5537" y="18922"/>
                    <a:pt x="10532" y="16260"/>
                    <a:pt x="15576" y="13597"/>
                  </a:cubicBezTo>
                  <a:cubicBezTo>
                    <a:pt x="16787" y="12953"/>
                    <a:pt x="18049" y="12310"/>
                    <a:pt x="19210" y="11652"/>
                  </a:cubicBezTo>
                  <a:cubicBezTo>
                    <a:pt x="19565" y="11455"/>
                    <a:pt x="19885" y="11253"/>
                    <a:pt x="20165" y="11048"/>
                  </a:cubicBezTo>
                  <a:cubicBezTo>
                    <a:pt x="20166" y="11050"/>
                    <a:pt x="20167" y="11051"/>
                    <a:pt x="20167" y="11052"/>
                  </a:cubicBezTo>
                  <a:cubicBezTo>
                    <a:pt x="20228" y="11104"/>
                    <a:pt x="20366" y="11126"/>
                    <a:pt x="20505" y="11126"/>
                  </a:cubicBezTo>
                  <a:cubicBezTo>
                    <a:pt x="20718" y="11126"/>
                    <a:pt x="20935" y="11073"/>
                    <a:pt x="20875" y="10993"/>
                  </a:cubicBezTo>
                  <a:cubicBezTo>
                    <a:pt x="20792" y="10885"/>
                    <a:pt x="20711" y="10777"/>
                    <a:pt x="20633" y="10669"/>
                  </a:cubicBezTo>
                  <a:cubicBezTo>
                    <a:pt x="20979" y="10354"/>
                    <a:pt x="21233" y="10032"/>
                    <a:pt x="21379" y="9706"/>
                  </a:cubicBezTo>
                  <a:cubicBezTo>
                    <a:pt x="21530" y="8975"/>
                    <a:pt x="21530" y="8229"/>
                    <a:pt x="21329" y="7497"/>
                  </a:cubicBezTo>
                  <a:lnTo>
                    <a:pt x="21026" y="5215"/>
                  </a:lnTo>
                  <a:lnTo>
                    <a:pt x="20319" y="110"/>
                  </a:lnTo>
                  <a:cubicBezTo>
                    <a:pt x="20319" y="43"/>
                    <a:pt x="20106" y="0"/>
                    <a:pt x="19903"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15" name="Google Shape;975;p25"/>
            <p:cNvSpPr/>
            <p:nvPr/>
          </p:nvSpPr>
          <p:spPr>
            <a:xfrm rot="637266" flipH="1">
              <a:off x="293796" y="614565"/>
              <a:ext cx="102064" cy="68792"/>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16" name="Google Shape;976;p25"/>
            <p:cNvSpPr/>
            <p:nvPr/>
          </p:nvSpPr>
          <p:spPr>
            <a:xfrm rot="637266" flipH="1">
              <a:off x="238260" y="689490"/>
              <a:ext cx="218872" cy="150454"/>
            </a:xfrm>
            <a:custGeom>
              <a:avLst/>
              <a:gdLst/>
              <a:ahLst/>
              <a:cxnLst>
                <a:cxn ang="0">
                  <a:pos x="wd2" y="hd2"/>
                </a:cxn>
                <a:cxn ang="5400000">
                  <a:pos x="wd2" y="hd2"/>
                </a:cxn>
                <a:cxn ang="10800000">
                  <a:pos x="wd2" y="hd2"/>
                </a:cxn>
                <a:cxn ang="16200000">
                  <a:pos x="wd2" y="hd2"/>
                </a:cxn>
              </a:cxnLst>
              <a:rect l="0" t="0" r="r" b="b"/>
              <a:pathLst>
                <a:path w="21341" h="21600" extrusionOk="0">
                  <a:moveTo>
                    <a:pt x="18313" y="3470"/>
                  </a:moveTo>
                  <a:cubicBezTo>
                    <a:pt x="16273" y="6363"/>
                    <a:pt x="13967" y="8824"/>
                    <a:pt x="11470" y="10859"/>
                  </a:cubicBezTo>
                  <a:cubicBezTo>
                    <a:pt x="9785" y="12169"/>
                    <a:pt x="8013" y="13346"/>
                    <a:pt x="6238" y="14265"/>
                  </a:cubicBezTo>
                  <a:cubicBezTo>
                    <a:pt x="7480" y="12833"/>
                    <a:pt x="8807" y="11437"/>
                    <a:pt x="10131" y="10202"/>
                  </a:cubicBezTo>
                  <a:cubicBezTo>
                    <a:pt x="12716" y="7597"/>
                    <a:pt x="15455" y="5372"/>
                    <a:pt x="18313" y="3470"/>
                  </a:cubicBezTo>
                  <a:close/>
                  <a:moveTo>
                    <a:pt x="20857" y="0"/>
                  </a:moveTo>
                  <a:cubicBezTo>
                    <a:pt x="20796" y="0"/>
                    <a:pt x="20730" y="22"/>
                    <a:pt x="20662" y="72"/>
                  </a:cubicBezTo>
                  <a:cubicBezTo>
                    <a:pt x="20577" y="126"/>
                    <a:pt x="20489" y="176"/>
                    <a:pt x="20404" y="230"/>
                  </a:cubicBezTo>
                  <a:lnTo>
                    <a:pt x="20394" y="205"/>
                  </a:lnTo>
                  <a:cubicBezTo>
                    <a:pt x="20384" y="222"/>
                    <a:pt x="20375" y="237"/>
                    <a:pt x="20367" y="251"/>
                  </a:cubicBezTo>
                  <a:cubicBezTo>
                    <a:pt x="16548" y="2587"/>
                    <a:pt x="12901" y="5426"/>
                    <a:pt x="9595" y="8889"/>
                  </a:cubicBezTo>
                  <a:cubicBezTo>
                    <a:pt x="7901" y="10597"/>
                    <a:pt x="6204" y="12438"/>
                    <a:pt x="4688" y="14412"/>
                  </a:cubicBezTo>
                  <a:cubicBezTo>
                    <a:pt x="4403" y="14742"/>
                    <a:pt x="4123" y="15079"/>
                    <a:pt x="3850" y="15417"/>
                  </a:cubicBezTo>
                  <a:cubicBezTo>
                    <a:pt x="2833" y="16052"/>
                    <a:pt x="1856" y="16856"/>
                    <a:pt x="941" y="17832"/>
                  </a:cubicBezTo>
                  <a:cubicBezTo>
                    <a:pt x="642" y="18273"/>
                    <a:pt x="822" y="18948"/>
                    <a:pt x="1133" y="19188"/>
                  </a:cubicBezTo>
                  <a:cubicBezTo>
                    <a:pt x="766" y="19766"/>
                    <a:pt x="403" y="20366"/>
                    <a:pt x="48" y="20990"/>
                  </a:cubicBezTo>
                  <a:cubicBezTo>
                    <a:pt x="-91" y="21295"/>
                    <a:pt x="92" y="21600"/>
                    <a:pt x="306" y="21600"/>
                  </a:cubicBezTo>
                  <a:cubicBezTo>
                    <a:pt x="369" y="21600"/>
                    <a:pt x="432" y="21575"/>
                    <a:pt x="493" y="21517"/>
                  </a:cubicBezTo>
                  <a:cubicBezTo>
                    <a:pt x="1406" y="20398"/>
                    <a:pt x="2287" y="19235"/>
                    <a:pt x="3173" y="18080"/>
                  </a:cubicBezTo>
                  <a:cubicBezTo>
                    <a:pt x="4490" y="17200"/>
                    <a:pt x="5839" y="16429"/>
                    <a:pt x="7188" y="15858"/>
                  </a:cubicBezTo>
                  <a:cubicBezTo>
                    <a:pt x="12541" y="12833"/>
                    <a:pt x="17361" y="7967"/>
                    <a:pt x="21197" y="1522"/>
                  </a:cubicBezTo>
                  <a:cubicBezTo>
                    <a:pt x="21509" y="1062"/>
                    <a:pt x="21275" y="0"/>
                    <a:pt x="20857"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17" name="Google Shape;977;p25"/>
            <p:cNvSpPr/>
            <p:nvPr/>
          </p:nvSpPr>
          <p:spPr>
            <a:xfrm rot="637266" flipH="1">
              <a:off x="445811" y="533504"/>
              <a:ext cx="74575" cy="404365"/>
            </a:xfrm>
            <a:custGeom>
              <a:avLst/>
              <a:gdLst/>
              <a:ahLst/>
              <a:cxnLst>
                <a:cxn ang="0">
                  <a:pos x="wd2" y="hd2"/>
                </a:cxn>
                <a:cxn ang="5400000">
                  <a:pos x="wd2" y="hd2"/>
                </a:cxn>
                <a:cxn ang="10800000">
                  <a:pos x="wd2" y="hd2"/>
                </a:cxn>
                <a:cxn ang="16200000">
                  <a:pos x="wd2" y="hd2"/>
                </a:cxn>
              </a:cxnLst>
              <a:rect l="0" t="0" r="r" b="b"/>
              <a:pathLst>
                <a:path w="17128" h="21600" extrusionOk="0">
                  <a:moveTo>
                    <a:pt x="9646" y="2482"/>
                  </a:moveTo>
                  <a:cubicBezTo>
                    <a:pt x="15455" y="6994"/>
                    <a:pt x="15879" y="11799"/>
                    <a:pt x="10776" y="16422"/>
                  </a:cubicBezTo>
                  <a:cubicBezTo>
                    <a:pt x="9480" y="17717"/>
                    <a:pt x="7691" y="18974"/>
                    <a:pt x="5415" y="20226"/>
                  </a:cubicBezTo>
                  <a:cubicBezTo>
                    <a:pt x="3213" y="17949"/>
                    <a:pt x="2542" y="15577"/>
                    <a:pt x="3844" y="13241"/>
                  </a:cubicBezTo>
                  <a:cubicBezTo>
                    <a:pt x="4893" y="10500"/>
                    <a:pt x="7204" y="7807"/>
                    <a:pt x="8677" y="5067"/>
                  </a:cubicBezTo>
                  <a:cubicBezTo>
                    <a:pt x="9136" y="4207"/>
                    <a:pt x="9474" y="3349"/>
                    <a:pt x="9646" y="2482"/>
                  </a:cubicBezTo>
                  <a:close/>
                  <a:moveTo>
                    <a:pt x="7857" y="0"/>
                  </a:moveTo>
                  <a:cubicBezTo>
                    <a:pt x="7123" y="0"/>
                    <a:pt x="6464" y="111"/>
                    <a:pt x="6573" y="319"/>
                  </a:cubicBezTo>
                  <a:cubicBezTo>
                    <a:pt x="6579" y="351"/>
                    <a:pt x="6584" y="383"/>
                    <a:pt x="6590" y="417"/>
                  </a:cubicBezTo>
                  <a:lnTo>
                    <a:pt x="6573" y="417"/>
                  </a:lnTo>
                  <a:cubicBezTo>
                    <a:pt x="6579" y="421"/>
                    <a:pt x="6584" y="425"/>
                    <a:pt x="6596" y="429"/>
                  </a:cubicBezTo>
                  <a:cubicBezTo>
                    <a:pt x="7519" y="6018"/>
                    <a:pt x="-778" y="11368"/>
                    <a:pt x="59" y="16912"/>
                  </a:cubicBezTo>
                  <a:cubicBezTo>
                    <a:pt x="59" y="18381"/>
                    <a:pt x="1108" y="19898"/>
                    <a:pt x="3001" y="21317"/>
                  </a:cubicBezTo>
                  <a:cubicBezTo>
                    <a:pt x="3339" y="21515"/>
                    <a:pt x="4056" y="21600"/>
                    <a:pt x="4750" y="21600"/>
                  </a:cubicBezTo>
                  <a:cubicBezTo>
                    <a:pt x="5770" y="21600"/>
                    <a:pt x="6739" y="21413"/>
                    <a:pt x="6367" y="21121"/>
                  </a:cubicBezTo>
                  <a:cubicBezTo>
                    <a:pt x="6252" y="21025"/>
                    <a:pt x="6143" y="20928"/>
                    <a:pt x="6040" y="20831"/>
                  </a:cubicBezTo>
                  <a:cubicBezTo>
                    <a:pt x="19314" y="14423"/>
                    <a:pt x="20822" y="7009"/>
                    <a:pt x="9738" y="401"/>
                  </a:cubicBezTo>
                  <a:cubicBezTo>
                    <a:pt x="9732" y="373"/>
                    <a:pt x="9732" y="346"/>
                    <a:pt x="9727" y="319"/>
                  </a:cubicBezTo>
                  <a:lnTo>
                    <a:pt x="9606" y="323"/>
                  </a:lnTo>
                  <a:cubicBezTo>
                    <a:pt x="9578" y="304"/>
                    <a:pt x="9549" y="287"/>
                    <a:pt x="9515" y="270"/>
                  </a:cubicBezTo>
                  <a:cubicBezTo>
                    <a:pt x="9222" y="87"/>
                    <a:pt x="8511" y="0"/>
                    <a:pt x="7857"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18" name="Google Shape;978;p25"/>
            <p:cNvSpPr/>
            <p:nvPr/>
          </p:nvSpPr>
          <p:spPr>
            <a:xfrm rot="637266" flipH="1">
              <a:off x="246604" y="823975"/>
              <a:ext cx="273484" cy="191048"/>
            </a:xfrm>
            <a:custGeom>
              <a:avLst/>
              <a:gdLst/>
              <a:ahLst/>
              <a:cxnLst>
                <a:cxn ang="0">
                  <a:pos x="wd2" y="hd2"/>
                </a:cxn>
                <a:cxn ang="5400000">
                  <a:pos x="wd2" y="hd2"/>
                </a:cxn>
                <a:cxn ang="10800000">
                  <a:pos x="wd2" y="hd2"/>
                </a:cxn>
                <a:cxn ang="16200000">
                  <a:pos x="wd2" y="hd2"/>
                </a:cxn>
              </a:cxnLst>
              <a:rect l="0" t="0" r="r" b="b"/>
              <a:pathLst>
                <a:path w="21221" h="21600" extrusionOk="0">
                  <a:moveTo>
                    <a:pt x="18443" y="3061"/>
                  </a:moveTo>
                  <a:cubicBezTo>
                    <a:pt x="14648" y="8628"/>
                    <a:pt x="10251" y="13308"/>
                    <a:pt x="5382" y="16770"/>
                  </a:cubicBezTo>
                  <a:cubicBezTo>
                    <a:pt x="4547" y="17352"/>
                    <a:pt x="3713" y="17881"/>
                    <a:pt x="2868" y="18395"/>
                  </a:cubicBezTo>
                  <a:cubicBezTo>
                    <a:pt x="3738" y="17208"/>
                    <a:pt x="4619" y="16038"/>
                    <a:pt x="5524" y="14905"/>
                  </a:cubicBezTo>
                  <a:cubicBezTo>
                    <a:pt x="7087" y="13040"/>
                    <a:pt x="8720" y="11279"/>
                    <a:pt x="10353" y="9620"/>
                  </a:cubicBezTo>
                  <a:cubicBezTo>
                    <a:pt x="12953" y="7119"/>
                    <a:pt x="15638" y="4932"/>
                    <a:pt x="18443" y="3061"/>
                  </a:cubicBezTo>
                  <a:close/>
                  <a:moveTo>
                    <a:pt x="20791" y="0"/>
                  </a:moveTo>
                  <a:cubicBezTo>
                    <a:pt x="20725" y="0"/>
                    <a:pt x="20654" y="28"/>
                    <a:pt x="20580" y="90"/>
                  </a:cubicBezTo>
                  <a:cubicBezTo>
                    <a:pt x="20493" y="141"/>
                    <a:pt x="20406" y="192"/>
                    <a:pt x="20318" y="246"/>
                  </a:cubicBezTo>
                  <a:lnTo>
                    <a:pt x="20295" y="192"/>
                  </a:lnTo>
                  <a:cubicBezTo>
                    <a:pt x="20276" y="226"/>
                    <a:pt x="20254" y="260"/>
                    <a:pt x="20233" y="294"/>
                  </a:cubicBezTo>
                  <a:cubicBezTo>
                    <a:pt x="14540" y="3702"/>
                    <a:pt x="9195" y="8495"/>
                    <a:pt x="4530" y="14385"/>
                  </a:cubicBezTo>
                  <a:cubicBezTo>
                    <a:pt x="3160" y="15985"/>
                    <a:pt x="1921" y="17779"/>
                    <a:pt x="751" y="19670"/>
                  </a:cubicBezTo>
                  <a:cubicBezTo>
                    <a:pt x="638" y="19740"/>
                    <a:pt x="526" y="19808"/>
                    <a:pt x="412" y="19876"/>
                  </a:cubicBezTo>
                  <a:cubicBezTo>
                    <a:pt x="-220" y="20246"/>
                    <a:pt x="-65" y="21600"/>
                    <a:pt x="477" y="21600"/>
                  </a:cubicBezTo>
                  <a:cubicBezTo>
                    <a:pt x="545" y="21600"/>
                    <a:pt x="619" y="21580"/>
                    <a:pt x="696" y="21535"/>
                  </a:cubicBezTo>
                  <a:cubicBezTo>
                    <a:pt x="3821" y="20085"/>
                    <a:pt x="6733" y="18011"/>
                    <a:pt x="9501" y="15527"/>
                  </a:cubicBezTo>
                  <a:cubicBezTo>
                    <a:pt x="12271" y="13040"/>
                    <a:pt x="14828" y="10242"/>
                    <a:pt x="17242" y="7133"/>
                  </a:cubicBezTo>
                  <a:cubicBezTo>
                    <a:pt x="18592" y="5271"/>
                    <a:pt x="19869" y="3405"/>
                    <a:pt x="21078" y="1334"/>
                  </a:cubicBezTo>
                  <a:cubicBezTo>
                    <a:pt x="21380" y="893"/>
                    <a:pt x="21167" y="0"/>
                    <a:pt x="20791"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19" name="Google Shape;979;p25"/>
            <p:cNvSpPr/>
            <p:nvPr/>
          </p:nvSpPr>
          <p:spPr>
            <a:xfrm rot="637266" flipH="1">
              <a:off x="43827" y="185349"/>
              <a:ext cx="406591" cy="513374"/>
            </a:xfrm>
            <a:custGeom>
              <a:avLst/>
              <a:gdLst/>
              <a:ahLst/>
              <a:cxnLst>
                <a:cxn ang="0">
                  <a:pos x="wd2" y="hd2"/>
                </a:cxn>
                <a:cxn ang="5400000">
                  <a:pos x="wd2" y="hd2"/>
                </a:cxn>
                <a:cxn ang="10800000">
                  <a:pos x="wd2" y="hd2"/>
                </a:cxn>
                <a:cxn ang="16200000">
                  <a:pos x="wd2" y="hd2"/>
                </a:cxn>
              </a:cxnLst>
              <a:rect l="0" t="0" r="r" b="b"/>
              <a:pathLst>
                <a:path w="21449" h="21600" extrusionOk="0">
                  <a:moveTo>
                    <a:pt x="19990" y="1096"/>
                  </a:moveTo>
                  <a:cubicBezTo>
                    <a:pt x="17857" y="3985"/>
                    <a:pt x="15711" y="6854"/>
                    <a:pt x="13093" y="9502"/>
                  </a:cubicBezTo>
                  <a:cubicBezTo>
                    <a:pt x="11693" y="10967"/>
                    <a:pt x="10148" y="12317"/>
                    <a:pt x="8458" y="13588"/>
                  </a:cubicBezTo>
                  <a:cubicBezTo>
                    <a:pt x="7031" y="14586"/>
                    <a:pt x="5520" y="15518"/>
                    <a:pt x="4079" y="16537"/>
                  </a:cubicBezTo>
                  <a:cubicBezTo>
                    <a:pt x="4394" y="16082"/>
                    <a:pt x="4669" y="15606"/>
                    <a:pt x="4934" y="15131"/>
                  </a:cubicBezTo>
                  <a:cubicBezTo>
                    <a:pt x="5755" y="13627"/>
                    <a:pt x="6673" y="12162"/>
                    <a:pt x="7687" y="10774"/>
                  </a:cubicBezTo>
                  <a:cubicBezTo>
                    <a:pt x="9714" y="7998"/>
                    <a:pt x="12369" y="5531"/>
                    <a:pt x="15460" y="3487"/>
                  </a:cubicBezTo>
                  <a:cubicBezTo>
                    <a:pt x="16878" y="2568"/>
                    <a:pt x="18389" y="1771"/>
                    <a:pt x="19990" y="1096"/>
                  </a:cubicBezTo>
                  <a:close/>
                  <a:moveTo>
                    <a:pt x="21048" y="0"/>
                  </a:moveTo>
                  <a:cubicBezTo>
                    <a:pt x="20974" y="0"/>
                    <a:pt x="20896" y="17"/>
                    <a:pt x="20818" y="56"/>
                  </a:cubicBezTo>
                  <a:cubicBezTo>
                    <a:pt x="17197" y="1444"/>
                    <a:pt x="13962" y="3411"/>
                    <a:pt x="11307" y="5839"/>
                  </a:cubicBezTo>
                  <a:cubicBezTo>
                    <a:pt x="8652" y="8230"/>
                    <a:pt x="6479" y="10967"/>
                    <a:pt x="4934" y="13974"/>
                  </a:cubicBezTo>
                  <a:cubicBezTo>
                    <a:pt x="4302" y="15153"/>
                    <a:pt x="3745" y="16475"/>
                    <a:pt x="2782" y="17538"/>
                  </a:cubicBezTo>
                  <a:cubicBezTo>
                    <a:pt x="2478" y="17795"/>
                    <a:pt x="2184" y="18059"/>
                    <a:pt x="1904" y="18334"/>
                  </a:cubicBezTo>
                  <a:cubicBezTo>
                    <a:pt x="1777" y="18427"/>
                    <a:pt x="1646" y="18516"/>
                    <a:pt x="1506" y="18601"/>
                  </a:cubicBezTo>
                  <a:cubicBezTo>
                    <a:pt x="1395" y="18645"/>
                    <a:pt x="1413" y="18728"/>
                    <a:pt x="1474" y="18775"/>
                  </a:cubicBezTo>
                  <a:cubicBezTo>
                    <a:pt x="1469" y="18781"/>
                    <a:pt x="1464" y="18788"/>
                    <a:pt x="1459" y="18793"/>
                  </a:cubicBezTo>
                  <a:cubicBezTo>
                    <a:pt x="830" y="19526"/>
                    <a:pt x="348" y="20374"/>
                    <a:pt x="10" y="21222"/>
                  </a:cubicBezTo>
                  <a:cubicBezTo>
                    <a:pt x="-48" y="21452"/>
                    <a:pt x="169" y="21600"/>
                    <a:pt x="395" y="21600"/>
                  </a:cubicBezTo>
                  <a:cubicBezTo>
                    <a:pt x="547" y="21600"/>
                    <a:pt x="704" y="21532"/>
                    <a:pt x="783" y="21376"/>
                  </a:cubicBezTo>
                  <a:cubicBezTo>
                    <a:pt x="1506" y="19911"/>
                    <a:pt x="2665" y="18601"/>
                    <a:pt x="4162" y="17559"/>
                  </a:cubicBezTo>
                  <a:cubicBezTo>
                    <a:pt x="5659" y="16441"/>
                    <a:pt x="7252" y="15439"/>
                    <a:pt x="8797" y="14359"/>
                  </a:cubicBezTo>
                  <a:cubicBezTo>
                    <a:pt x="12128" y="11854"/>
                    <a:pt x="15025" y="9001"/>
                    <a:pt x="17390" y="5878"/>
                  </a:cubicBezTo>
                  <a:cubicBezTo>
                    <a:pt x="18790" y="4104"/>
                    <a:pt x="20094" y="2293"/>
                    <a:pt x="21398" y="481"/>
                  </a:cubicBezTo>
                  <a:cubicBezTo>
                    <a:pt x="21552" y="265"/>
                    <a:pt x="21336" y="0"/>
                    <a:pt x="2104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20" name="Google Shape;980;p25"/>
            <p:cNvSpPr/>
            <p:nvPr/>
          </p:nvSpPr>
          <p:spPr>
            <a:xfrm rot="637266" flipH="1">
              <a:off x="293796" y="614565"/>
              <a:ext cx="102064" cy="68792"/>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122" name="Title Text"/>
          <p:cNvSpPr txBox="1">
            <a:spLocks noGrp="1"/>
          </p:cNvSpPr>
          <p:nvPr>
            <p:ph type="title"/>
          </p:nvPr>
        </p:nvSpPr>
        <p:spPr>
          <a:xfrm>
            <a:off x="714375" y="415925"/>
            <a:ext cx="7713663" cy="571500"/>
          </a:xfrm>
          <a:prstGeom prst="rect">
            <a:avLst/>
          </a:prstGeom>
        </p:spPr>
        <p:txBody>
          <a:bodyPr/>
          <a:lstStyle/>
          <a:p>
            <a:r>
              <a:t>Title Text</a:t>
            </a:r>
          </a:p>
        </p:txBody>
      </p:sp>
      <p:sp>
        <p:nvSpPr>
          <p:cNvPr id="123" name="Body Level One…"/>
          <p:cNvSpPr txBox="1">
            <a:spLocks noGrp="1"/>
          </p:cNvSpPr>
          <p:nvPr>
            <p:ph type="body" sz="half" idx="1"/>
          </p:nvPr>
        </p:nvSpPr>
        <p:spPr>
          <a:xfrm>
            <a:off x="714375" y="1941512"/>
            <a:ext cx="3868738" cy="26574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78" name="Google Shape;644;p18"/>
          <p:cNvSpPr/>
          <p:nvPr/>
        </p:nvSpPr>
        <p:spPr>
          <a:xfrm rot="20979988">
            <a:off x="-160338" y="-60325"/>
            <a:ext cx="1131889" cy="2571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4" y="2449"/>
                  <a:pt x="733" y="4900"/>
                  <a:pt x="1117" y="7349"/>
                </a:cubicBezTo>
                <a:cubicBezTo>
                  <a:pt x="1361" y="9032"/>
                  <a:pt x="1605" y="10716"/>
                  <a:pt x="1867" y="12322"/>
                </a:cubicBezTo>
                <a:cubicBezTo>
                  <a:pt x="2390" y="15767"/>
                  <a:pt x="2949" y="19364"/>
                  <a:pt x="3839" y="20817"/>
                </a:cubicBezTo>
                <a:cubicBezTo>
                  <a:pt x="4223" y="21431"/>
                  <a:pt x="4630" y="21600"/>
                  <a:pt x="5039" y="21600"/>
                </a:cubicBezTo>
                <a:cubicBezTo>
                  <a:pt x="5244" y="21600"/>
                  <a:pt x="5450" y="21558"/>
                  <a:pt x="5653" y="21506"/>
                </a:cubicBezTo>
                <a:cubicBezTo>
                  <a:pt x="10957" y="20358"/>
                  <a:pt x="16278" y="18905"/>
                  <a:pt x="21582" y="17297"/>
                </a:cubicBezTo>
                <a:lnTo>
                  <a:pt x="21600" y="0"/>
                </a:ln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179" name="Google Shape;645;p18"/>
          <p:cNvSpPr/>
          <p:nvPr/>
        </p:nvSpPr>
        <p:spPr>
          <a:xfrm rot="5400000">
            <a:off x="7773987" y="581025"/>
            <a:ext cx="2125664" cy="642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23"/>
                </a:lnTo>
                <a:cubicBezTo>
                  <a:pt x="1945" y="5291"/>
                  <a:pt x="3285" y="11473"/>
                  <a:pt x="5053" y="15687"/>
                </a:cubicBezTo>
                <a:cubicBezTo>
                  <a:pt x="5109" y="15840"/>
                  <a:pt x="5165" y="15963"/>
                  <a:pt x="5230" y="16117"/>
                </a:cubicBezTo>
                <a:cubicBezTo>
                  <a:pt x="6832" y="19732"/>
                  <a:pt x="8772" y="21600"/>
                  <a:pt x="10709" y="21600"/>
                </a:cubicBezTo>
                <a:cubicBezTo>
                  <a:pt x="12001" y="21600"/>
                  <a:pt x="13292" y="20769"/>
                  <a:pt x="14481" y="19069"/>
                </a:cubicBezTo>
                <a:cubicBezTo>
                  <a:pt x="17068" y="15379"/>
                  <a:pt x="19032" y="8181"/>
                  <a:pt x="21600" y="4368"/>
                </a:cubicBezTo>
                <a:lnTo>
                  <a:pt x="21600" y="0"/>
                </a:ln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180" name="Google Shape;646;p18"/>
          <p:cNvSpPr/>
          <p:nvPr/>
        </p:nvSpPr>
        <p:spPr>
          <a:xfrm>
            <a:off x="8429625" y="1296987"/>
            <a:ext cx="931863" cy="668339"/>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cubicBezTo>
                  <a:pt x="4856" y="5654"/>
                  <a:pt x="2524" y="11200"/>
                  <a:pt x="0" y="16534"/>
                </a:cubicBezTo>
                <a:cubicBezTo>
                  <a:pt x="5330" y="19895"/>
                  <a:pt x="11086" y="21600"/>
                  <a:pt x="16896" y="21600"/>
                </a:cubicBezTo>
                <a:cubicBezTo>
                  <a:pt x="18462" y="21600"/>
                  <a:pt x="20034" y="21476"/>
                  <a:pt x="21600" y="21228"/>
                </a:cubicBezTo>
                <a:lnTo>
                  <a:pt x="21600" y="8853"/>
                </a:lnTo>
                <a:cubicBezTo>
                  <a:pt x="18350" y="8747"/>
                  <a:pt x="15178" y="7573"/>
                  <a:pt x="12310" y="5494"/>
                </a:cubicBezTo>
                <a:cubicBezTo>
                  <a:pt x="10322" y="4107"/>
                  <a:pt x="8525" y="2241"/>
                  <a:pt x="6997" y="0"/>
                </a:cubicBez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181" name="Google Shape;647;p18"/>
          <p:cNvSpPr/>
          <p:nvPr/>
        </p:nvSpPr>
        <p:spPr>
          <a:xfrm rot="11983861">
            <a:off x="-768351" y="4306887"/>
            <a:ext cx="3157539" cy="1822451"/>
          </a:xfrm>
          <a:custGeom>
            <a:avLst/>
            <a:gdLst/>
            <a:ahLst/>
            <a:cxnLst>
              <a:cxn ang="0">
                <a:pos x="wd2" y="hd2"/>
              </a:cxn>
              <a:cxn ang="5400000">
                <a:pos x="wd2" y="hd2"/>
              </a:cxn>
              <a:cxn ang="10800000">
                <a:pos x="wd2" y="hd2"/>
              </a:cxn>
              <a:cxn ang="16200000">
                <a:pos x="wd2" y="hd2"/>
              </a:cxn>
            </a:cxnLst>
            <a:rect l="0" t="0" r="r" b="b"/>
            <a:pathLst>
              <a:path w="21600" h="21600" extrusionOk="0">
                <a:moveTo>
                  <a:pt x="4266" y="0"/>
                </a:moveTo>
                <a:cubicBezTo>
                  <a:pt x="4222" y="0"/>
                  <a:pt x="4178" y="9"/>
                  <a:pt x="4135" y="29"/>
                </a:cubicBezTo>
                <a:cubicBezTo>
                  <a:pt x="3960" y="145"/>
                  <a:pt x="3813" y="354"/>
                  <a:pt x="3705" y="610"/>
                </a:cubicBezTo>
                <a:lnTo>
                  <a:pt x="0" y="7821"/>
                </a:lnTo>
                <a:cubicBezTo>
                  <a:pt x="2806" y="12193"/>
                  <a:pt x="5678" y="16612"/>
                  <a:pt x="9142" y="19193"/>
                </a:cubicBezTo>
                <a:cubicBezTo>
                  <a:pt x="11305" y="20803"/>
                  <a:pt x="13657" y="21600"/>
                  <a:pt x="16009" y="21600"/>
                </a:cubicBezTo>
                <a:cubicBezTo>
                  <a:pt x="17906" y="21600"/>
                  <a:pt x="19802" y="21082"/>
                  <a:pt x="21600" y="20054"/>
                </a:cubicBezTo>
                <a:lnTo>
                  <a:pt x="21600" y="10076"/>
                </a:lnTo>
                <a:cubicBezTo>
                  <a:pt x="21412" y="10146"/>
                  <a:pt x="21197" y="10193"/>
                  <a:pt x="20969" y="10263"/>
                </a:cubicBezTo>
                <a:cubicBezTo>
                  <a:pt x="20557" y="10332"/>
                  <a:pt x="20140" y="10367"/>
                  <a:pt x="19722" y="10367"/>
                </a:cubicBezTo>
                <a:cubicBezTo>
                  <a:pt x="19158" y="10367"/>
                  <a:pt x="18592" y="10303"/>
                  <a:pt x="18029" y="10169"/>
                </a:cubicBezTo>
                <a:cubicBezTo>
                  <a:pt x="13263" y="9122"/>
                  <a:pt x="8753" y="5820"/>
                  <a:pt x="4994" y="610"/>
                </a:cubicBezTo>
                <a:cubicBezTo>
                  <a:pt x="4787" y="331"/>
                  <a:pt x="4530" y="0"/>
                  <a:pt x="4266" y="0"/>
                </a:cubicBezTo>
                <a:close/>
              </a:path>
            </a:pathLst>
          </a:cu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201" name="Group"/>
          <p:cNvGrpSpPr/>
          <p:nvPr/>
        </p:nvGrpSpPr>
        <p:grpSpPr>
          <a:xfrm>
            <a:off x="7696197" y="161927"/>
            <a:ext cx="1381133" cy="787395"/>
            <a:chOff x="-2" y="2"/>
            <a:chExt cx="1381131" cy="787393"/>
          </a:xfrm>
        </p:grpSpPr>
        <p:sp>
          <p:nvSpPr>
            <p:cNvPr id="182" name="Google Shape;649;p18"/>
            <p:cNvSpPr/>
            <p:nvPr/>
          </p:nvSpPr>
          <p:spPr>
            <a:xfrm rot="19586442">
              <a:off x="618771" y="484741"/>
              <a:ext cx="19968" cy="19717"/>
            </a:xfrm>
            <a:custGeom>
              <a:avLst/>
              <a:gdLst/>
              <a:ahLst/>
              <a:cxnLst>
                <a:cxn ang="0">
                  <a:pos x="wd2" y="hd2"/>
                </a:cxn>
                <a:cxn ang="5400000">
                  <a:pos x="wd2" y="hd2"/>
                </a:cxn>
                <a:cxn ang="10800000">
                  <a:pos x="wd2" y="hd2"/>
                </a:cxn>
                <a:cxn ang="16200000">
                  <a:pos x="wd2" y="hd2"/>
                </a:cxn>
              </a:cxnLst>
              <a:rect l="0" t="0" r="r" b="b"/>
              <a:pathLst>
                <a:path w="16200" h="21600" extrusionOk="0">
                  <a:moveTo>
                    <a:pt x="7744" y="0"/>
                  </a:moveTo>
                  <a:cubicBezTo>
                    <a:pt x="-2582" y="0"/>
                    <a:pt x="-2582" y="21600"/>
                    <a:pt x="7744" y="21600"/>
                  </a:cubicBezTo>
                  <a:cubicBezTo>
                    <a:pt x="19018" y="21600"/>
                    <a:pt x="19018" y="0"/>
                    <a:pt x="774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3" name="Google Shape;650;p18"/>
            <p:cNvSpPr/>
            <p:nvPr/>
          </p:nvSpPr>
          <p:spPr>
            <a:xfrm rot="19586442">
              <a:off x="716586" y="447552"/>
              <a:ext cx="28959" cy="20855"/>
            </a:xfrm>
            <a:custGeom>
              <a:avLst/>
              <a:gdLst/>
              <a:ahLst/>
              <a:cxnLst>
                <a:cxn ang="0">
                  <a:pos x="wd2" y="hd2"/>
                </a:cxn>
                <a:cxn ang="5400000">
                  <a:pos x="wd2" y="hd2"/>
                </a:cxn>
                <a:cxn ang="10800000">
                  <a:pos x="wd2" y="hd2"/>
                </a:cxn>
                <a:cxn ang="16200000">
                  <a:pos x="wd2" y="hd2"/>
                </a:cxn>
              </a:cxnLst>
              <a:rect l="0" t="0" r="r" b="b"/>
              <a:pathLst>
                <a:path w="21600" h="21600" extrusionOk="0">
                  <a:moveTo>
                    <a:pt x="5182" y="0"/>
                  </a:moveTo>
                  <a:cubicBezTo>
                    <a:pt x="4334" y="1178"/>
                    <a:pt x="3463" y="1178"/>
                    <a:pt x="2591" y="2389"/>
                  </a:cubicBezTo>
                  <a:cubicBezTo>
                    <a:pt x="1743" y="3600"/>
                    <a:pt x="1743" y="4778"/>
                    <a:pt x="872" y="5989"/>
                  </a:cubicBezTo>
                  <a:cubicBezTo>
                    <a:pt x="872" y="7200"/>
                    <a:pt x="0" y="8378"/>
                    <a:pt x="0" y="10800"/>
                  </a:cubicBezTo>
                  <a:lnTo>
                    <a:pt x="0" y="13189"/>
                  </a:lnTo>
                  <a:cubicBezTo>
                    <a:pt x="872" y="15578"/>
                    <a:pt x="1743" y="16789"/>
                    <a:pt x="2591" y="18000"/>
                  </a:cubicBezTo>
                  <a:lnTo>
                    <a:pt x="3463" y="20389"/>
                  </a:lnTo>
                  <a:cubicBezTo>
                    <a:pt x="5182" y="20389"/>
                    <a:pt x="6925" y="21600"/>
                    <a:pt x="7773" y="21600"/>
                  </a:cubicBezTo>
                  <a:lnTo>
                    <a:pt x="14698" y="21600"/>
                  </a:lnTo>
                  <a:cubicBezTo>
                    <a:pt x="15546" y="21600"/>
                    <a:pt x="16418" y="21600"/>
                    <a:pt x="17266" y="20389"/>
                  </a:cubicBezTo>
                  <a:cubicBezTo>
                    <a:pt x="18137" y="20389"/>
                    <a:pt x="19009" y="19178"/>
                    <a:pt x="19857" y="18000"/>
                  </a:cubicBezTo>
                  <a:cubicBezTo>
                    <a:pt x="20728" y="16789"/>
                    <a:pt x="20728" y="15578"/>
                    <a:pt x="20728" y="14400"/>
                  </a:cubicBezTo>
                  <a:cubicBezTo>
                    <a:pt x="21600" y="13189"/>
                    <a:pt x="21600" y="11978"/>
                    <a:pt x="21600" y="10800"/>
                  </a:cubicBezTo>
                  <a:lnTo>
                    <a:pt x="21600" y="8378"/>
                  </a:lnTo>
                  <a:cubicBezTo>
                    <a:pt x="21600" y="5989"/>
                    <a:pt x="20728" y="4778"/>
                    <a:pt x="19857" y="3600"/>
                  </a:cubicBezTo>
                  <a:lnTo>
                    <a:pt x="18137" y="1178"/>
                  </a:lnTo>
                  <a:cubicBezTo>
                    <a:pt x="17266" y="1178"/>
                    <a:pt x="15546" y="0"/>
                    <a:pt x="1469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4" name="Google Shape;651;p18"/>
            <p:cNvSpPr/>
            <p:nvPr/>
          </p:nvSpPr>
          <p:spPr>
            <a:xfrm rot="19586442">
              <a:off x="622898" y="400917"/>
              <a:ext cx="30833" cy="32008"/>
            </a:xfrm>
            <a:custGeom>
              <a:avLst/>
              <a:gdLst/>
              <a:ahLst/>
              <a:cxnLst>
                <a:cxn ang="0">
                  <a:pos x="wd2" y="hd2"/>
                </a:cxn>
                <a:cxn ang="5400000">
                  <a:pos x="wd2" y="hd2"/>
                </a:cxn>
                <a:cxn ang="10800000">
                  <a:pos x="wd2" y="hd2"/>
                </a:cxn>
                <a:cxn ang="16200000">
                  <a:pos x="wd2" y="hd2"/>
                </a:cxn>
              </a:cxnLst>
              <a:rect l="0" t="0" r="r" b="b"/>
              <a:pathLst>
                <a:path w="18564" h="21600" extrusionOk="0">
                  <a:moveTo>
                    <a:pt x="9507" y="0"/>
                  </a:moveTo>
                  <a:cubicBezTo>
                    <a:pt x="4582" y="0"/>
                    <a:pt x="0" y="4222"/>
                    <a:pt x="0" y="10661"/>
                  </a:cubicBezTo>
                  <a:cubicBezTo>
                    <a:pt x="0" y="16141"/>
                    <a:pt x="4183" y="20832"/>
                    <a:pt x="9051" y="21600"/>
                  </a:cubicBezTo>
                  <a:cubicBezTo>
                    <a:pt x="17417" y="20832"/>
                    <a:pt x="21600" y="9872"/>
                    <a:pt x="16029" y="2836"/>
                  </a:cubicBezTo>
                  <a:cubicBezTo>
                    <a:pt x="14051" y="874"/>
                    <a:pt x="11751" y="0"/>
                    <a:pt x="9507"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5" name="Google Shape;652;p18"/>
            <p:cNvSpPr/>
            <p:nvPr/>
          </p:nvSpPr>
          <p:spPr>
            <a:xfrm rot="19586442">
              <a:off x="770056" y="218506"/>
              <a:ext cx="37044" cy="30112"/>
            </a:xfrm>
            <a:custGeom>
              <a:avLst/>
              <a:gdLst/>
              <a:ahLst/>
              <a:cxnLst>
                <a:cxn ang="0">
                  <a:pos x="wd2" y="hd2"/>
                </a:cxn>
                <a:cxn ang="5400000">
                  <a:pos x="wd2" y="hd2"/>
                </a:cxn>
                <a:cxn ang="10800000">
                  <a:pos x="wd2" y="hd2"/>
                </a:cxn>
                <a:cxn ang="16200000">
                  <a:pos x="wd2" y="hd2"/>
                </a:cxn>
              </a:cxnLst>
              <a:rect l="0" t="0" r="r" b="b"/>
              <a:pathLst>
                <a:path w="21600" h="21600" extrusionOk="0">
                  <a:moveTo>
                    <a:pt x="6077" y="0"/>
                  </a:moveTo>
                  <a:lnTo>
                    <a:pt x="4051" y="1655"/>
                  </a:lnTo>
                  <a:cubicBezTo>
                    <a:pt x="2688" y="1655"/>
                    <a:pt x="2026" y="2493"/>
                    <a:pt x="2026" y="4148"/>
                  </a:cubicBezTo>
                  <a:cubicBezTo>
                    <a:pt x="1344" y="4148"/>
                    <a:pt x="663" y="4986"/>
                    <a:pt x="663" y="5825"/>
                  </a:cubicBezTo>
                  <a:cubicBezTo>
                    <a:pt x="0" y="7480"/>
                    <a:pt x="0" y="8318"/>
                    <a:pt x="0" y="9973"/>
                  </a:cubicBezTo>
                  <a:lnTo>
                    <a:pt x="0" y="12466"/>
                  </a:lnTo>
                  <a:lnTo>
                    <a:pt x="663" y="14959"/>
                  </a:lnTo>
                  <a:cubicBezTo>
                    <a:pt x="1344" y="15798"/>
                    <a:pt x="2026" y="16614"/>
                    <a:pt x="2688" y="17452"/>
                  </a:cubicBezTo>
                  <a:cubicBezTo>
                    <a:pt x="3370" y="18291"/>
                    <a:pt x="4714" y="19107"/>
                    <a:pt x="5395" y="19107"/>
                  </a:cubicBezTo>
                  <a:lnTo>
                    <a:pt x="5395" y="21600"/>
                  </a:lnTo>
                  <a:lnTo>
                    <a:pt x="7421" y="21600"/>
                  </a:lnTo>
                  <a:lnTo>
                    <a:pt x="6905" y="21169"/>
                  </a:lnTo>
                  <a:cubicBezTo>
                    <a:pt x="7347" y="21441"/>
                    <a:pt x="7789" y="21600"/>
                    <a:pt x="8102" y="21600"/>
                  </a:cubicBezTo>
                  <a:lnTo>
                    <a:pt x="12816" y="21600"/>
                  </a:lnTo>
                  <a:cubicBezTo>
                    <a:pt x="13498" y="21600"/>
                    <a:pt x="14842" y="21600"/>
                    <a:pt x="16205" y="20761"/>
                  </a:cubicBezTo>
                  <a:cubicBezTo>
                    <a:pt x="18230" y="19945"/>
                    <a:pt x="20237" y="17452"/>
                    <a:pt x="20919" y="14959"/>
                  </a:cubicBezTo>
                  <a:cubicBezTo>
                    <a:pt x="20919" y="13305"/>
                    <a:pt x="21600" y="12466"/>
                    <a:pt x="21600" y="10811"/>
                  </a:cubicBezTo>
                  <a:lnTo>
                    <a:pt x="21600" y="7480"/>
                  </a:lnTo>
                  <a:cubicBezTo>
                    <a:pt x="20919" y="5825"/>
                    <a:pt x="20237" y="4148"/>
                    <a:pt x="18893" y="3332"/>
                  </a:cubicBezTo>
                  <a:lnTo>
                    <a:pt x="17549" y="1655"/>
                  </a:lnTo>
                  <a:cubicBezTo>
                    <a:pt x="16205" y="839"/>
                    <a:pt x="14179" y="0"/>
                    <a:pt x="12816" y="0"/>
                  </a:cubicBezTo>
                  <a:lnTo>
                    <a:pt x="8765" y="0"/>
                  </a:lnTo>
                  <a:cubicBezTo>
                    <a:pt x="8471" y="0"/>
                    <a:pt x="8194" y="45"/>
                    <a:pt x="7955" y="113"/>
                  </a:cubicBezTo>
                  <a:lnTo>
                    <a:pt x="8102" y="0"/>
                  </a:ln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6" name="Google Shape;653;p18"/>
            <p:cNvSpPr/>
            <p:nvPr/>
          </p:nvSpPr>
          <p:spPr>
            <a:xfrm rot="19586442">
              <a:off x="755889" y="372641"/>
              <a:ext cx="33001" cy="32417"/>
            </a:xfrm>
            <a:custGeom>
              <a:avLst/>
              <a:gdLst/>
              <a:ahLst/>
              <a:cxnLst>
                <a:cxn ang="0">
                  <a:pos x="wd2" y="hd2"/>
                </a:cxn>
                <a:cxn ang="5400000">
                  <a:pos x="wd2" y="hd2"/>
                </a:cxn>
                <a:cxn ang="10800000">
                  <a:pos x="wd2" y="hd2"/>
                </a:cxn>
                <a:cxn ang="16200000">
                  <a:pos x="wd2" y="hd2"/>
                </a:cxn>
              </a:cxnLst>
              <a:rect l="0" t="0" r="r" b="b"/>
              <a:pathLst>
                <a:path w="18654" h="21600" extrusionOk="0">
                  <a:moveTo>
                    <a:pt x="9818" y="0"/>
                  </a:moveTo>
                  <a:cubicBezTo>
                    <a:pt x="4588" y="0"/>
                    <a:pt x="0" y="4632"/>
                    <a:pt x="0" y="10800"/>
                  </a:cubicBezTo>
                  <a:cubicBezTo>
                    <a:pt x="0" y="16968"/>
                    <a:pt x="4588" y="21600"/>
                    <a:pt x="9818" y="21600"/>
                  </a:cubicBezTo>
                  <a:cubicBezTo>
                    <a:pt x="21600" y="21600"/>
                    <a:pt x="21600" y="0"/>
                    <a:pt x="981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7" name="Google Shape;654;p18"/>
            <p:cNvSpPr/>
            <p:nvPr/>
          </p:nvSpPr>
          <p:spPr>
            <a:xfrm rot="19586442">
              <a:off x="952186" y="478253"/>
              <a:ext cx="32401" cy="40538"/>
            </a:xfrm>
            <a:custGeom>
              <a:avLst/>
              <a:gdLst/>
              <a:ahLst/>
              <a:cxnLst>
                <a:cxn ang="0">
                  <a:pos x="wd2" y="hd2"/>
                </a:cxn>
                <a:cxn ang="5400000">
                  <a:pos x="wd2" y="hd2"/>
                </a:cxn>
                <a:cxn ang="10800000">
                  <a:pos x="wd2" y="hd2"/>
                </a:cxn>
                <a:cxn ang="16200000">
                  <a:pos x="wd2" y="hd2"/>
                </a:cxn>
              </a:cxnLst>
              <a:rect l="0" t="0" r="r" b="b"/>
              <a:pathLst>
                <a:path w="21600" h="21600" extrusionOk="0">
                  <a:moveTo>
                    <a:pt x="7726" y="0"/>
                  </a:moveTo>
                  <a:cubicBezTo>
                    <a:pt x="6168" y="623"/>
                    <a:pt x="3853" y="1229"/>
                    <a:pt x="3095" y="2475"/>
                  </a:cubicBezTo>
                  <a:lnTo>
                    <a:pt x="779" y="4327"/>
                  </a:lnTo>
                  <a:cubicBezTo>
                    <a:pt x="0" y="5556"/>
                    <a:pt x="0" y="6785"/>
                    <a:pt x="0" y="8637"/>
                  </a:cubicBezTo>
                  <a:lnTo>
                    <a:pt x="0" y="10489"/>
                  </a:lnTo>
                  <a:cubicBezTo>
                    <a:pt x="0" y="11111"/>
                    <a:pt x="0" y="12340"/>
                    <a:pt x="0" y="12963"/>
                  </a:cubicBezTo>
                  <a:cubicBezTo>
                    <a:pt x="0" y="14192"/>
                    <a:pt x="0" y="15421"/>
                    <a:pt x="779" y="16667"/>
                  </a:cubicBezTo>
                  <a:cubicBezTo>
                    <a:pt x="779" y="17273"/>
                    <a:pt x="1537" y="18519"/>
                    <a:pt x="3095" y="19125"/>
                  </a:cubicBezTo>
                  <a:cubicBezTo>
                    <a:pt x="3853" y="19748"/>
                    <a:pt x="5411" y="20371"/>
                    <a:pt x="6168" y="20977"/>
                  </a:cubicBezTo>
                  <a:cubicBezTo>
                    <a:pt x="7726" y="21600"/>
                    <a:pt x="9263" y="21600"/>
                    <a:pt x="10800" y="21600"/>
                  </a:cubicBezTo>
                  <a:lnTo>
                    <a:pt x="13895" y="21600"/>
                  </a:lnTo>
                  <a:cubicBezTo>
                    <a:pt x="15432" y="21600"/>
                    <a:pt x="16989" y="20371"/>
                    <a:pt x="18526" y="19748"/>
                  </a:cubicBezTo>
                  <a:lnTo>
                    <a:pt x="20063" y="17896"/>
                  </a:lnTo>
                  <a:cubicBezTo>
                    <a:pt x="20842" y="16044"/>
                    <a:pt x="21600" y="14815"/>
                    <a:pt x="21600" y="13569"/>
                  </a:cubicBezTo>
                  <a:cubicBezTo>
                    <a:pt x="21600" y="12340"/>
                    <a:pt x="21600" y="11718"/>
                    <a:pt x="21600" y="11111"/>
                  </a:cubicBezTo>
                  <a:lnTo>
                    <a:pt x="21600" y="8637"/>
                  </a:lnTo>
                  <a:cubicBezTo>
                    <a:pt x="21600" y="7408"/>
                    <a:pt x="21600" y="6179"/>
                    <a:pt x="20842" y="5556"/>
                  </a:cubicBezTo>
                  <a:cubicBezTo>
                    <a:pt x="19284" y="3081"/>
                    <a:pt x="17747" y="1852"/>
                    <a:pt x="14674" y="623"/>
                  </a:cubicBezTo>
                  <a:cubicBezTo>
                    <a:pt x="13895" y="0"/>
                    <a:pt x="12358" y="0"/>
                    <a:pt x="10800"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8" name="Google Shape;655;p18"/>
            <p:cNvSpPr/>
            <p:nvPr/>
          </p:nvSpPr>
          <p:spPr>
            <a:xfrm rot="19586442">
              <a:off x="640508" y="303803"/>
              <a:ext cx="50646" cy="54439"/>
            </a:xfrm>
            <a:custGeom>
              <a:avLst/>
              <a:gdLst/>
              <a:ahLst/>
              <a:cxnLst>
                <a:cxn ang="0">
                  <a:pos x="wd2" y="hd2"/>
                </a:cxn>
                <a:cxn ang="5400000">
                  <a:pos x="wd2" y="hd2"/>
                </a:cxn>
                <a:cxn ang="10800000">
                  <a:pos x="wd2" y="hd2"/>
                </a:cxn>
                <a:cxn ang="16200000">
                  <a:pos x="wd2" y="hd2"/>
                </a:cxn>
              </a:cxnLst>
              <a:rect l="0" t="0" r="r" b="b"/>
              <a:pathLst>
                <a:path w="21476" h="21600" extrusionOk="0">
                  <a:moveTo>
                    <a:pt x="8982" y="11408"/>
                  </a:moveTo>
                  <a:cubicBezTo>
                    <a:pt x="9062" y="11433"/>
                    <a:pt x="9129" y="11458"/>
                    <a:pt x="9196" y="11483"/>
                  </a:cubicBezTo>
                  <a:lnTo>
                    <a:pt x="9692" y="12398"/>
                  </a:lnTo>
                  <a:lnTo>
                    <a:pt x="8982" y="11408"/>
                  </a:lnTo>
                  <a:close/>
                  <a:moveTo>
                    <a:pt x="10669" y="0"/>
                  </a:moveTo>
                  <a:cubicBezTo>
                    <a:pt x="10535" y="38"/>
                    <a:pt x="10388" y="88"/>
                    <a:pt x="10254" y="150"/>
                  </a:cubicBezTo>
                  <a:cubicBezTo>
                    <a:pt x="10214" y="150"/>
                    <a:pt x="10174" y="150"/>
                    <a:pt x="10134" y="150"/>
                  </a:cubicBezTo>
                  <a:cubicBezTo>
                    <a:pt x="9357" y="150"/>
                    <a:pt x="8540" y="263"/>
                    <a:pt x="7723" y="451"/>
                  </a:cubicBezTo>
                  <a:cubicBezTo>
                    <a:pt x="7723" y="451"/>
                    <a:pt x="7241" y="451"/>
                    <a:pt x="6746" y="915"/>
                  </a:cubicBezTo>
                  <a:lnTo>
                    <a:pt x="5273" y="1379"/>
                  </a:lnTo>
                  <a:lnTo>
                    <a:pt x="3318" y="2758"/>
                  </a:lnTo>
                  <a:lnTo>
                    <a:pt x="2822" y="3209"/>
                  </a:lnTo>
                  <a:cubicBezTo>
                    <a:pt x="1349" y="4588"/>
                    <a:pt x="371" y="6431"/>
                    <a:pt x="371" y="8274"/>
                  </a:cubicBezTo>
                  <a:cubicBezTo>
                    <a:pt x="-124" y="10104"/>
                    <a:pt x="-124" y="11947"/>
                    <a:pt x="371" y="13777"/>
                  </a:cubicBezTo>
                  <a:cubicBezTo>
                    <a:pt x="371" y="14705"/>
                    <a:pt x="854" y="15620"/>
                    <a:pt x="1349" y="16535"/>
                  </a:cubicBezTo>
                  <a:cubicBezTo>
                    <a:pt x="1845" y="17463"/>
                    <a:pt x="2327" y="18378"/>
                    <a:pt x="2822" y="18842"/>
                  </a:cubicBezTo>
                  <a:lnTo>
                    <a:pt x="3318" y="19293"/>
                  </a:lnTo>
                  <a:lnTo>
                    <a:pt x="5273" y="20672"/>
                  </a:lnTo>
                  <a:lnTo>
                    <a:pt x="5768" y="20672"/>
                  </a:lnTo>
                  <a:cubicBezTo>
                    <a:pt x="6746" y="21136"/>
                    <a:pt x="7241" y="21136"/>
                    <a:pt x="8219" y="21600"/>
                  </a:cubicBezTo>
                  <a:lnTo>
                    <a:pt x="11165" y="21600"/>
                  </a:lnTo>
                  <a:cubicBezTo>
                    <a:pt x="12638" y="21136"/>
                    <a:pt x="14111" y="21136"/>
                    <a:pt x="15584" y="20221"/>
                  </a:cubicBezTo>
                  <a:lnTo>
                    <a:pt x="16079" y="20221"/>
                  </a:lnTo>
                  <a:cubicBezTo>
                    <a:pt x="17057" y="19757"/>
                    <a:pt x="17552" y="19293"/>
                    <a:pt x="18034" y="18842"/>
                  </a:cubicBezTo>
                  <a:lnTo>
                    <a:pt x="18530" y="18378"/>
                  </a:lnTo>
                  <a:cubicBezTo>
                    <a:pt x="19025" y="17463"/>
                    <a:pt x="19507" y="16999"/>
                    <a:pt x="20003" y="16535"/>
                  </a:cubicBezTo>
                  <a:cubicBezTo>
                    <a:pt x="20498" y="15620"/>
                    <a:pt x="20981" y="14705"/>
                    <a:pt x="21476" y="13777"/>
                  </a:cubicBezTo>
                  <a:cubicBezTo>
                    <a:pt x="21476" y="13326"/>
                    <a:pt x="21476" y="12862"/>
                    <a:pt x="21476" y="12398"/>
                  </a:cubicBezTo>
                  <a:cubicBezTo>
                    <a:pt x="21476" y="11483"/>
                    <a:pt x="21476" y="10568"/>
                    <a:pt x="21476" y="9653"/>
                  </a:cubicBezTo>
                  <a:cubicBezTo>
                    <a:pt x="21476" y="8274"/>
                    <a:pt x="21476" y="7346"/>
                    <a:pt x="20981" y="6431"/>
                  </a:cubicBezTo>
                  <a:cubicBezTo>
                    <a:pt x="20498" y="5052"/>
                    <a:pt x="19507" y="3673"/>
                    <a:pt x="18530" y="2758"/>
                  </a:cubicBezTo>
                  <a:cubicBezTo>
                    <a:pt x="18034" y="2294"/>
                    <a:pt x="17552" y="1830"/>
                    <a:pt x="16561" y="1379"/>
                  </a:cubicBezTo>
                  <a:lnTo>
                    <a:pt x="16079" y="915"/>
                  </a:lnTo>
                  <a:cubicBezTo>
                    <a:pt x="15088" y="451"/>
                    <a:pt x="14606" y="0"/>
                    <a:pt x="13615"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9" name="Google Shape;656;p18"/>
            <p:cNvSpPr/>
            <p:nvPr/>
          </p:nvSpPr>
          <p:spPr>
            <a:xfrm rot="19586442">
              <a:off x="474491" y="226994"/>
              <a:ext cx="39934" cy="39400"/>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0" name="Google Shape;657;p18"/>
            <p:cNvSpPr/>
            <p:nvPr/>
          </p:nvSpPr>
          <p:spPr>
            <a:xfrm rot="19586442">
              <a:off x="477837" y="108747"/>
              <a:ext cx="43414" cy="44014"/>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1" name="Google Shape;658;p18"/>
            <p:cNvSpPr/>
            <p:nvPr/>
          </p:nvSpPr>
          <p:spPr>
            <a:xfrm rot="19586442">
              <a:off x="405581" y="340608"/>
              <a:ext cx="54250" cy="56746"/>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2" name="Google Shape;659;p18"/>
            <p:cNvSpPr/>
            <p:nvPr/>
          </p:nvSpPr>
          <p:spPr>
            <a:xfrm rot="19586442">
              <a:off x="360039" y="173669"/>
              <a:ext cx="49770" cy="44014"/>
            </a:xfrm>
            <a:custGeom>
              <a:avLst/>
              <a:gdLst/>
              <a:ahLst/>
              <a:cxnLst>
                <a:cxn ang="0">
                  <a:pos x="wd2" y="hd2"/>
                </a:cxn>
                <a:cxn ang="5400000">
                  <a:pos x="wd2" y="hd2"/>
                </a:cxn>
                <a:cxn ang="10800000">
                  <a:pos x="wd2" y="hd2"/>
                </a:cxn>
                <a:cxn ang="16200000">
                  <a:pos x="wd2" y="hd2"/>
                </a:cxn>
              </a:cxnLst>
              <a:rect l="0" t="0" r="r" b="b"/>
              <a:pathLst>
                <a:path w="21600" h="21600" extrusionOk="0">
                  <a:moveTo>
                    <a:pt x="8539" y="0"/>
                  </a:moveTo>
                  <a:cubicBezTo>
                    <a:pt x="6524" y="574"/>
                    <a:pt x="4016" y="1706"/>
                    <a:pt x="2508" y="3411"/>
                  </a:cubicBezTo>
                  <a:cubicBezTo>
                    <a:pt x="1001" y="5117"/>
                    <a:pt x="0" y="7970"/>
                    <a:pt x="0" y="10234"/>
                  </a:cubicBezTo>
                  <a:cubicBezTo>
                    <a:pt x="0" y="13072"/>
                    <a:pt x="1001" y="15351"/>
                    <a:pt x="2508" y="17630"/>
                  </a:cubicBezTo>
                  <a:lnTo>
                    <a:pt x="4523" y="19336"/>
                  </a:lnTo>
                  <a:cubicBezTo>
                    <a:pt x="5523" y="19894"/>
                    <a:pt x="7538" y="20468"/>
                    <a:pt x="9046" y="20468"/>
                  </a:cubicBezTo>
                  <a:lnTo>
                    <a:pt x="8539" y="21600"/>
                  </a:lnTo>
                  <a:lnTo>
                    <a:pt x="12554" y="21600"/>
                  </a:lnTo>
                  <a:cubicBezTo>
                    <a:pt x="15076" y="21600"/>
                    <a:pt x="17077" y="20468"/>
                    <a:pt x="19092" y="18189"/>
                  </a:cubicBezTo>
                  <a:cubicBezTo>
                    <a:pt x="20599" y="16483"/>
                    <a:pt x="21600" y="13645"/>
                    <a:pt x="21600" y="10808"/>
                  </a:cubicBezTo>
                  <a:cubicBezTo>
                    <a:pt x="21600" y="5117"/>
                    <a:pt x="17584" y="0"/>
                    <a:pt x="1255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3" name="Google Shape;660;p18"/>
            <p:cNvSpPr/>
            <p:nvPr/>
          </p:nvSpPr>
          <p:spPr>
            <a:xfrm rot="19586442">
              <a:off x="248717" y="188606"/>
              <a:ext cx="19092" cy="19685"/>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4" name="Google Shape;661;p18"/>
            <p:cNvSpPr/>
            <p:nvPr/>
          </p:nvSpPr>
          <p:spPr>
            <a:xfrm rot="19586442">
              <a:off x="82704" y="61864"/>
              <a:ext cx="21720" cy="21991"/>
            </a:xfrm>
            <a:custGeom>
              <a:avLst/>
              <a:gdLst/>
              <a:ahLst/>
              <a:cxnLst>
                <a:cxn ang="0">
                  <a:pos x="wd2" y="hd2"/>
                </a:cxn>
                <a:cxn ang="5400000">
                  <a:pos x="wd2" y="hd2"/>
                </a:cxn>
                <a:cxn ang="10800000">
                  <a:pos x="wd2" y="hd2"/>
                </a:cxn>
                <a:cxn ang="16200000">
                  <a:pos x="wd2" y="hd2"/>
                </a:cxn>
              </a:cxnLst>
              <a:rect l="0" t="0" r="r" b="b"/>
              <a:pathLst>
                <a:path w="16200" h="21600" extrusionOk="0">
                  <a:moveTo>
                    <a:pt x="7773" y="0"/>
                  </a:moveTo>
                  <a:cubicBezTo>
                    <a:pt x="-2591" y="0"/>
                    <a:pt x="-2591" y="21600"/>
                    <a:pt x="7773" y="21600"/>
                  </a:cubicBezTo>
                  <a:cubicBezTo>
                    <a:pt x="19009" y="21600"/>
                    <a:pt x="19009" y="0"/>
                    <a:pt x="7773"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5" name="Google Shape;662;p18"/>
            <p:cNvSpPr/>
            <p:nvPr/>
          </p:nvSpPr>
          <p:spPr>
            <a:xfrm rot="19586442">
              <a:off x="3847" y="3639"/>
              <a:ext cx="19091" cy="19684"/>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6" name="Google Shape;663;p18"/>
            <p:cNvSpPr/>
            <p:nvPr/>
          </p:nvSpPr>
          <p:spPr>
            <a:xfrm rot="19586442">
              <a:off x="932210" y="303192"/>
              <a:ext cx="49477" cy="48657"/>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7" name="Google Shape;664;p18"/>
            <p:cNvSpPr/>
            <p:nvPr/>
          </p:nvSpPr>
          <p:spPr>
            <a:xfrm rot="19586442">
              <a:off x="703196" y="596827"/>
              <a:ext cx="62601" cy="54724"/>
            </a:xfrm>
            <a:custGeom>
              <a:avLst/>
              <a:gdLst/>
              <a:ahLst/>
              <a:cxnLst>
                <a:cxn ang="0">
                  <a:pos x="wd2" y="hd2"/>
                </a:cxn>
                <a:cxn ang="5400000">
                  <a:pos x="wd2" y="hd2"/>
                </a:cxn>
                <a:cxn ang="10800000">
                  <a:pos x="wd2" y="hd2"/>
                </a:cxn>
                <a:cxn ang="16200000">
                  <a:pos x="wd2" y="hd2"/>
                </a:cxn>
              </a:cxnLst>
              <a:rect l="0" t="0" r="r" b="b"/>
              <a:pathLst>
                <a:path w="19471" h="21600" extrusionOk="0">
                  <a:moveTo>
                    <a:pt x="12741" y="0"/>
                  </a:moveTo>
                  <a:cubicBezTo>
                    <a:pt x="11425" y="0"/>
                    <a:pt x="10099" y="424"/>
                    <a:pt x="8783" y="1097"/>
                  </a:cubicBezTo>
                  <a:lnTo>
                    <a:pt x="3380" y="4290"/>
                  </a:lnTo>
                  <a:cubicBezTo>
                    <a:pt x="1946" y="5662"/>
                    <a:pt x="502" y="7495"/>
                    <a:pt x="139" y="10239"/>
                  </a:cubicBezTo>
                  <a:cubicBezTo>
                    <a:pt x="-215" y="12521"/>
                    <a:pt x="139" y="14803"/>
                    <a:pt x="865" y="17098"/>
                  </a:cubicBezTo>
                  <a:cubicBezTo>
                    <a:pt x="2319" y="19867"/>
                    <a:pt x="4755" y="21600"/>
                    <a:pt x="7290" y="21600"/>
                  </a:cubicBezTo>
                  <a:cubicBezTo>
                    <a:pt x="8517" y="21600"/>
                    <a:pt x="9765" y="21188"/>
                    <a:pt x="10944" y="20291"/>
                  </a:cubicBezTo>
                  <a:lnTo>
                    <a:pt x="15983" y="16636"/>
                  </a:lnTo>
                  <a:cubicBezTo>
                    <a:pt x="21385" y="12521"/>
                    <a:pt x="20305" y="2469"/>
                    <a:pt x="14185" y="175"/>
                  </a:cubicBezTo>
                  <a:cubicBezTo>
                    <a:pt x="13704" y="50"/>
                    <a:pt x="13222" y="0"/>
                    <a:pt x="12741"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8" name="Google Shape;665;p18"/>
            <p:cNvSpPr/>
            <p:nvPr/>
          </p:nvSpPr>
          <p:spPr>
            <a:xfrm rot="19586442">
              <a:off x="1096298" y="574223"/>
              <a:ext cx="38181" cy="30111"/>
            </a:xfrm>
            <a:custGeom>
              <a:avLst/>
              <a:gdLst/>
              <a:ahLst/>
              <a:cxnLst>
                <a:cxn ang="0">
                  <a:pos x="wd2" y="hd2"/>
                </a:cxn>
                <a:cxn ang="5400000">
                  <a:pos x="wd2" y="hd2"/>
                </a:cxn>
                <a:cxn ang="10800000">
                  <a:pos x="wd2" y="hd2"/>
                </a:cxn>
                <a:cxn ang="16200000">
                  <a:pos x="wd2" y="hd2"/>
                </a:cxn>
              </a:cxnLst>
              <a:rect l="0" t="0" r="r" b="b"/>
              <a:pathLst>
                <a:path w="21600" h="21600" extrusionOk="0">
                  <a:moveTo>
                    <a:pt x="13096" y="0"/>
                  </a:moveTo>
                  <a:lnTo>
                    <a:pt x="13096" y="839"/>
                  </a:lnTo>
                  <a:lnTo>
                    <a:pt x="8504" y="839"/>
                  </a:lnTo>
                  <a:cubicBezTo>
                    <a:pt x="5878" y="839"/>
                    <a:pt x="3913" y="1655"/>
                    <a:pt x="2608" y="4148"/>
                  </a:cubicBezTo>
                  <a:cubicBezTo>
                    <a:pt x="1304" y="5825"/>
                    <a:pt x="0" y="8318"/>
                    <a:pt x="0" y="10811"/>
                  </a:cubicBezTo>
                  <a:cubicBezTo>
                    <a:pt x="0" y="14120"/>
                    <a:pt x="643" y="16614"/>
                    <a:pt x="2608" y="18291"/>
                  </a:cubicBezTo>
                  <a:cubicBezTo>
                    <a:pt x="3913" y="19945"/>
                    <a:pt x="5878" y="21600"/>
                    <a:pt x="8504" y="21600"/>
                  </a:cubicBezTo>
                  <a:lnTo>
                    <a:pt x="13096" y="21600"/>
                  </a:lnTo>
                  <a:cubicBezTo>
                    <a:pt x="15061" y="21600"/>
                    <a:pt x="17669" y="19945"/>
                    <a:pt x="18992" y="18291"/>
                  </a:cubicBezTo>
                  <a:cubicBezTo>
                    <a:pt x="20957" y="15798"/>
                    <a:pt x="21600" y="13305"/>
                    <a:pt x="21600" y="10811"/>
                  </a:cubicBezTo>
                  <a:cubicBezTo>
                    <a:pt x="21600" y="7480"/>
                    <a:pt x="20957" y="4986"/>
                    <a:pt x="18992" y="3332"/>
                  </a:cubicBezTo>
                  <a:cubicBezTo>
                    <a:pt x="17669" y="839"/>
                    <a:pt x="15061" y="0"/>
                    <a:pt x="13096"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9" name="Google Shape;666;p18"/>
            <p:cNvSpPr/>
            <p:nvPr/>
          </p:nvSpPr>
          <p:spPr>
            <a:xfrm rot="19586442">
              <a:off x="1180932" y="657321"/>
              <a:ext cx="28660" cy="28943"/>
            </a:xfrm>
            <a:custGeom>
              <a:avLst/>
              <a:gdLst/>
              <a:ahLst/>
              <a:cxnLst>
                <a:cxn ang="0">
                  <a:pos x="wd2" y="hd2"/>
                </a:cxn>
                <a:cxn ang="5400000">
                  <a:pos x="wd2" y="hd2"/>
                </a:cxn>
                <a:cxn ang="10800000">
                  <a:pos x="wd2" y="hd2"/>
                </a:cxn>
                <a:cxn ang="16200000">
                  <a:pos x="wd2" y="hd2"/>
                </a:cxn>
              </a:cxnLst>
              <a:rect l="0" t="0" r="r" b="b"/>
              <a:pathLst>
                <a:path w="16200" h="21600" extrusionOk="0">
                  <a:moveTo>
                    <a:pt x="8354" y="0"/>
                  </a:moveTo>
                  <a:cubicBezTo>
                    <a:pt x="-2785" y="0"/>
                    <a:pt x="-2785" y="21600"/>
                    <a:pt x="8354" y="21600"/>
                  </a:cubicBezTo>
                  <a:cubicBezTo>
                    <a:pt x="18815" y="21600"/>
                    <a:pt x="18815" y="0"/>
                    <a:pt x="835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0" name="Google Shape;667;p18"/>
            <p:cNvSpPr/>
            <p:nvPr/>
          </p:nvSpPr>
          <p:spPr>
            <a:xfrm rot="19586442">
              <a:off x="1343848" y="750088"/>
              <a:ext cx="31239" cy="31281"/>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grpSp>
        <p:nvGrpSpPr>
          <p:cNvPr id="211" name="Group"/>
          <p:cNvGrpSpPr/>
          <p:nvPr/>
        </p:nvGrpSpPr>
        <p:grpSpPr>
          <a:xfrm>
            <a:off x="-92075" y="3557587"/>
            <a:ext cx="506412" cy="525464"/>
            <a:chOff x="0" y="0"/>
            <a:chExt cx="506411" cy="525462"/>
          </a:xfrm>
        </p:grpSpPr>
        <p:sp>
          <p:nvSpPr>
            <p:cNvPr id="202" name="Google Shape;669;p18"/>
            <p:cNvSpPr/>
            <p:nvPr/>
          </p:nvSpPr>
          <p:spPr>
            <a:xfrm>
              <a:off x="273075" y="-1"/>
              <a:ext cx="25020" cy="18166"/>
            </a:xfrm>
            <a:custGeom>
              <a:avLst/>
              <a:gdLst/>
              <a:ahLst/>
              <a:cxnLst>
                <a:cxn ang="0">
                  <a:pos x="wd2" y="hd2"/>
                </a:cxn>
                <a:cxn ang="5400000">
                  <a:pos x="wd2" y="hd2"/>
                </a:cxn>
                <a:cxn ang="10800000">
                  <a:pos x="wd2" y="hd2"/>
                </a:cxn>
                <a:cxn ang="16200000">
                  <a:pos x="wd2" y="hd2"/>
                </a:cxn>
              </a:cxnLst>
              <a:rect l="0" t="0" r="r" b="b"/>
              <a:pathLst>
                <a:path w="21600" h="21600" extrusionOk="0">
                  <a:moveTo>
                    <a:pt x="8193" y="0"/>
                  </a:moveTo>
                  <a:cubicBezTo>
                    <a:pt x="6207" y="0"/>
                    <a:pt x="3941" y="1454"/>
                    <a:pt x="2266" y="3764"/>
                  </a:cubicBezTo>
                  <a:cubicBezTo>
                    <a:pt x="1117" y="5304"/>
                    <a:pt x="0" y="8426"/>
                    <a:pt x="0" y="10009"/>
                  </a:cubicBezTo>
                  <a:cubicBezTo>
                    <a:pt x="0" y="13131"/>
                    <a:pt x="1117" y="16296"/>
                    <a:pt x="2266" y="17836"/>
                  </a:cubicBezTo>
                  <a:cubicBezTo>
                    <a:pt x="3941" y="20146"/>
                    <a:pt x="6207" y="21600"/>
                    <a:pt x="8193" y="21600"/>
                  </a:cubicBezTo>
                  <a:cubicBezTo>
                    <a:pt x="8938" y="21600"/>
                    <a:pt x="9621" y="21429"/>
                    <a:pt x="10241" y="21001"/>
                  </a:cubicBezTo>
                  <a:lnTo>
                    <a:pt x="13655" y="21001"/>
                  </a:lnTo>
                  <a:cubicBezTo>
                    <a:pt x="15176" y="21001"/>
                    <a:pt x="16697" y="19590"/>
                    <a:pt x="17876" y="17708"/>
                  </a:cubicBezTo>
                  <a:cubicBezTo>
                    <a:pt x="19831" y="17109"/>
                    <a:pt x="21600" y="14329"/>
                    <a:pt x="21600" y="11591"/>
                  </a:cubicBezTo>
                  <a:cubicBezTo>
                    <a:pt x="21600" y="7442"/>
                    <a:pt x="19831" y="4534"/>
                    <a:pt x="17876" y="3892"/>
                  </a:cubicBezTo>
                  <a:cubicBezTo>
                    <a:pt x="17628" y="3465"/>
                    <a:pt x="17348" y="3080"/>
                    <a:pt x="17069" y="2737"/>
                  </a:cubicBezTo>
                  <a:lnTo>
                    <a:pt x="17069" y="2181"/>
                  </a:lnTo>
                  <a:lnTo>
                    <a:pt x="16572" y="2181"/>
                  </a:lnTo>
                  <a:cubicBezTo>
                    <a:pt x="15672" y="1240"/>
                    <a:pt x="14648" y="599"/>
                    <a:pt x="13655" y="599"/>
                  </a:cubicBezTo>
                  <a:lnTo>
                    <a:pt x="10241" y="599"/>
                  </a:lnTo>
                  <a:cubicBezTo>
                    <a:pt x="9621" y="171"/>
                    <a:pt x="8938" y="0"/>
                    <a:pt x="8193"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3" name="Google Shape;670;p18"/>
            <p:cNvSpPr/>
            <p:nvPr/>
          </p:nvSpPr>
          <p:spPr>
            <a:xfrm>
              <a:off x="240446" y="112581"/>
              <a:ext cx="25694" cy="26367"/>
            </a:xfrm>
            <a:custGeom>
              <a:avLst/>
              <a:gdLst/>
              <a:ahLst/>
              <a:cxnLst>
                <a:cxn ang="0">
                  <a:pos x="wd2" y="hd2"/>
                </a:cxn>
                <a:cxn ang="5400000">
                  <a:pos x="wd2" y="hd2"/>
                </a:cxn>
                <a:cxn ang="10800000">
                  <a:pos x="wd2" y="hd2"/>
                </a:cxn>
                <a:cxn ang="16200000">
                  <a:pos x="wd2" y="hd2"/>
                </a:cxn>
              </a:cxnLst>
              <a:rect l="0" t="0" r="r" b="b"/>
              <a:pathLst>
                <a:path w="16200" h="21600" extrusionOk="0">
                  <a:moveTo>
                    <a:pt x="8108" y="0"/>
                  </a:moveTo>
                  <a:cubicBezTo>
                    <a:pt x="-2703" y="0"/>
                    <a:pt x="-2703" y="21600"/>
                    <a:pt x="8108" y="21600"/>
                  </a:cubicBezTo>
                  <a:cubicBezTo>
                    <a:pt x="18897" y="20539"/>
                    <a:pt x="18897" y="0"/>
                    <a:pt x="810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4" name="Google Shape;671;p18"/>
            <p:cNvSpPr/>
            <p:nvPr/>
          </p:nvSpPr>
          <p:spPr>
            <a:xfrm>
              <a:off x="365963" y="59850"/>
              <a:ext cx="27662" cy="31656"/>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5" name="Google Shape;672;p18"/>
            <p:cNvSpPr/>
            <p:nvPr/>
          </p:nvSpPr>
          <p:spPr>
            <a:xfrm>
              <a:off x="352468" y="377954"/>
              <a:ext cx="44121" cy="44496"/>
            </a:xfrm>
            <a:custGeom>
              <a:avLst/>
              <a:gdLst/>
              <a:ahLst/>
              <a:cxnLst>
                <a:cxn ang="0">
                  <a:pos x="wd2" y="hd2"/>
                </a:cxn>
                <a:cxn ang="5400000">
                  <a:pos x="wd2" y="hd2"/>
                </a:cxn>
                <a:cxn ang="10800000">
                  <a:pos x="wd2" y="hd2"/>
                </a:cxn>
                <a:cxn ang="16200000">
                  <a:pos x="wd2" y="hd2"/>
                </a:cxn>
              </a:cxnLst>
              <a:rect l="0" t="0" r="r" b="b"/>
              <a:pathLst>
                <a:path w="20102" h="21600" extrusionOk="0">
                  <a:moveTo>
                    <a:pt x="7947" y="0"/>
                  </a:moveTo>
                  <a:cubicBezTo>
                    <a:pt x="5851" y="0"/>
                    <a:pt x="3754" y="786"/>
                    <a:pt x="2248" y="2392"/>
                  </a:cubicBezTo>
                  <a:cubicBezTo>
                    <a:pt x="-749" y="6234"/>
                    <a:pt x="-749" y="11350"/>
                    <a:pt x="2248" y="15192"/>
                  </a:cubicBezTo>
                  <a:lnTo>
                    <a:pt x="7046" y="19033"/>
                  </a:lnTo>
                  <a:cubicBezTo>
                    <a:pt x="8258" y="20954"/>
                    <a:pt x="10043" y="21600"/>
                    <a:pt x="12450" y="21600"/>
                  </a:cubicBezTo>
                  <a:cubicBezTo>
                    <a:pt x="14251" y="21600"/>
                    <a:pt x="16659" y="20954"/>
                    <a:pt x="17854" y="19033"/>
                  </a:cubicBezTo>
                  <a:cubicBezTo>
                    <a:pt x="20851" y="15838"/>
                    <a:pt x="20851" y="10721"/>
                    <a:pt x="17854" y="7508"/>
                  </a:cubicBezTo>
                  <a:cubicBezTo>
                    <a:pt x="16659" y="5588"/>
                    <a:pt x="14857" y="4313"/>
                    <a:pt x="13646" y="2392"/>
                  </a:cubicBezTo>
                  <a:cubicBezTo>
                    <a:pt x="12155" y="786"/>
                    <a:pt x="10043" y="0"/>
                    <a:pt x="7947"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6" name="Google Shape;673;p18"/>
            <p:cNvSpPr/>
            <p:nvPr/>
          </p:nvSpPr>
          <p:spPr>
            <a:xfrm>
              <a:off x="456210" y="345980"/>
              <a:ext cx="50202" cy="50610"/>
            </a:xfrm>
            <a:custGeom>
              <a:avLst/>
              <a:gdLst/>
              <a:ahLst/>
              <a:cxnLst>
                <a:cxn ang="0">
                  <a:pos x="wd2" y="hd2"/>
                </a:cxn>
                <a:cxn ang="5400000">
                  <a:pos x="wd2" y="hd2"/>
                </a:cxn>
                <a:cxn ang="10800000">
                  <a:pos x="wd2" y="hd2"/>
                </a:cxn>
                <a:cxn ang="16200000">
                  <a:pos x="wd2" y="hd2"/>
                </a:cxn>
              </a:cxnLst>
              <a:rect l="0" t="0" r="r" b="b"/>
              <a:pathLst>
                <a:path w="21096" h="21600" extrusionOk="0">
                  <a:moveTo>
                    <a:pt x="8308" y="0"/>
                  </a:moveTo>
                  <a:cubicBezTo>
                    <a:pt x="6102" y="0"/>
                    <a:pt x="3882" y="553"/>
                    <a:pt x="2220" y="2241"/>
                  </a:cubicBezTo>
                  <a:cubicBezTo>
                    <a:pt x="559" y="3930"/>
                    <a:pt x="0" y="6187"/>
                    <a:pt x="0" y="8428"/>
                  </a:cubicBezTo>
                  <a:cubicBezTo>
                    <a:pt x="0" y="10685"/>
                    <a:pt x="559" y="12942"/>
                    <a:pt x="2220" y="14630"/>
                  </a:cubicBezTo>
                  <a:lnTo>
                    <a:pt x="2220" y="15183"/>
                  </a:lnTo>
                  <a:cubicBezTo>
                    <a:pt x="3882" y="16872"/>
                    <a:pt x="6102" y="19128"/>
                    <a:pt x="8308" y="20249"/>
                  </a:cubicBezTo>
                  <a:cubicBezTo>
                    <a:pt x="9531" y="21078"/>
                    <a:pt x="10740" y="21600"/>
                    <a:pt x="12175" y="21600"/>
                  </a:cubicBezTo>
                  <a:cubicBezTo>
                    <a:pt x="12703" y="21600"/>
                    <a:pt x="13247" y="21523"/>
                    <a:pt x="13851" y="21385"/>
                  </a:cubicBezTo>
                  <a:cubicBezTo>
                    <a:pt x="15513" y="21385"/>
                    <a:pt x="17174" y="20249"/>
                    <a:pt x="18836" y="19128"/>
                  </a:cubicBezTo>
                  <a:cubicBezTo>
                    <a:pt x="19380" y="18008"/>
                    <a:pt x="20497" y="16872"/>
                    <a:pt x="20497" y="15183"/>
                  </a:cubicBezTo>
                  <a:cubicBezTo>
                    <a:pt x="21600" y="12942"/>
                    <a:pt x="21041" y="10685"/>
                    <a:pt x="19938" y="8428"/>
                  </a:cubicBezTo>
                  <a:cubicBezTo>
                    <a:pt x="18277" y="6187"/>
                    <a:pt x="16615" y="3930"/>
                    <a:pt x="14395" y="2241"/>
                  </a:cubicBezTo>
                  <a:cubicBezTo>
                    <a:pt x="12733" y="553"/>
                    <a:pt x="10528" y="0"/>
                    <a:pt x="830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7" name="Google Shape;674;p18"/>
            <p:cNvSpPr/>
            <p:nvPr/>
          </p:nvSpPr>
          <p:spPr>
            <a:xfrm>
              <a:off x="354776" y="256311"/>
              <a:ext cx="27643" cy="36905"/>
            </a:xfrm>
            <a:custGeom>
              <a:avLst/>
              <a:gdLst/>
              <a:ahLst/>
              <a:cxnLst>
                <a:cxn ang="0">
                  <a:pos x="wd2" y="hd2"/>
                </a:cxn>
                <a:cxn ang="5400000">
                  <a:pos x="wd2" y="hd2"/>
                </a:cxn>
                <a:cxn ang="10800000">
                  <a:pos x="wd2" y="hd2"/>
                </a:cxn>
                <a:cxn ang="16200000">
                  <a:pos x="wd2" y="hd2"/>
                </a:cxn>
              </a:cxnLst>
              <a:rect l="0" t="0" r="r" b="b"/>
              <a:pathLst>
                <a:path w="21600" h="21600" extrusionOk="0">
                  <a:moveTo>
                    <a:pt x="10280" y="0"/>
                  </a:moveTo>
                  <a:cubicBezTo>
                    <a:pt x="4101" y="0"/>
                    <a:pt x="0" y="3074"/>
                    <a:pt x="0" y="8484"/>
                  </a:cubicBezTo>
                  <a:lnTo>
                    <a:pt x="1011" y="8484"/>
                  </a:lnTo>
                  <a:lnTo>
                    <a:pt x="1011" y="13895"/>
                  </a:lnTo>
                  <a:cubicBezTo>
                    <a:pt x="1011" y="16211"/>
                    <a:pt x="2050" y="17747"/>
                    <a:pt x="4101" y="19284"/>
                  </a:cubicBezTo>
                  <a:cubicBezTo>
                    <a:pt x="6179" y="20842"/>
                    <a:pt x="8230" y="21600"/>
                    <a:pt x="11320" y="21600"/>
                  </a:cubicBezTo>
                  <a:cubicBezTo>
                    <a:pt x="17499" y="21600"/>
                    <a:pt x="21600" y="18526"/>
                    <a:pt x="21600" y="13895"/>
                  </a:cubicBezTo>
                  <a:lnTo>
                    <a:pt x="21600" y="8484"/>
                  </a:lnTo>
                  <a:cubicBezTo>
                    <a:pt x="21600" y="6168"/>
                    <a:pt x="20589" y="3853"/>
                    <a:pt x="18510" y="2316"/>
                  </a:cubicBezTo>
                  <a:cubicBezTo>
                    <a:pt x="16460" y="779"/>
                    <a:pt x="13370" y="0"/>
                    <a:pt x="10280"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8" name="Google Shape;675;p18"/>
            <p:cNvSpPr/>
            <p:nvPr/>
          </p:nvSpPr>
          <p:spPr>
            <a:xfrm>
              <a:off x="442713" y="500068"/>
              <a:ext cx="34931" cy="25395"/>
            </a:xfrm>
            <a:custGeom>
              <a:avLst/>
              <a:gdLst/>
              <a:ahLst/>
              <a:cxnLst>
                <a:cxn ang="0">
                  <a:pos x="wd2" y="hd2"/>
                </a:cxn>
                <a:cxn ang="5400000">
                  <a:pos x="wd2" y="hd2"/>
                </a:cxn>
                <a:cxn ang="10800000">
                  <a:pos x="wd2" y="hd2"/>
                </a:cxn>
                <a:cxn ang="16200000">
                  <a:pos x="wd2" y="hd2"/>
                </a:cxn>
              </a:cxnLst>
              <a:rect l="0" t="0" r="r" b="b"/>
              <a:pathLst>
                <a:path w="17668" h="21600" extrusionOk="0">
                  <a:moveTo>
                    <a:pt x="6300" y="0"/>
                  </a:moveTo>
                  <a:cubicBezTo>
                    <a:pt x="-2100" y="0"/>
                    <a:pt x="-2100" y="21600"/>
                    <a:pt x="6300" y="21600"/>
                  </a:cubicBezTo>
                  <a:cubicBezTo>
                    <a:pt x="6682" y="21600"/>
                    <a:pt x="7082" y="21539"/>
                    <a:pt x="7500" y="21447"/>
                  </a:cubicBezTo>
                  <a:lnTo>
                    <a:pt x="12173" y="21447"/>
                  </a:lnTo>
                  <a:cubicBezTo>
                    <a:pt x="19500" y="19214"/>
                    <a:pt x="19500" y="1254"/>
                    <a:pt x="12173" y="153"/>
                  </a:cubicBezTo>
                  <a:lnTo>
                    <a:pt x="7500" y="153"/>
                  </a:lnTo>
                  <a:cubicBezTo>
                    <a:pt x="7082" y="61"/>
                    <a:pt x="6682" y="0"/>
                    <a:pt x="6300"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9" name="Google Shape;676;p18"/>
            <p:cNvSpPr/>
            <p:nvPr/>
          </p:nvSpPr>
          <p:spPr>
            <a:xfrm>
              <a:off x="109674" y="319579"/>
              <a:ext cx="44824" cy="35610"/>
            </a:xfrm>
            <a:custGeom>
              <a:avLst/>
              <a:gdLst/>
              <a:ahLst/>
              <a:cxnLst>
                <a:cxn ang="0">
                  <a:pos x="wd2" y="hd2"/>
                </a:cxn>
                <a:cxn ang="5400000">
                  <a:pos x="wd2" y="hd2"/>
                </a:cxn>
                <a:cxn ang="10800000">
                  <a:pos x="wd2" y="hd2"/>
                </a:cxn>
                <a:cxn ang="16200000">
                  <a:pos x="wd2" y="hd2"/>
                </a:cxn>
              </a:cxnLst>
              <a:rect l="0" t="0" r="r" b="b"/>
              <a:pathLst>
                <a:path w="21600" h="21600" extrusionOk="0">
                  <a:moveTo>
                    <a:pt x="8886" y="0"/>
                  </a:moveTo>
                  <a:cubicBezTo>
                    <a:pt x="6357" y="0"/>
                    <a:pt x="4452" y="807"/>
                    <a:pt x="2546" y="3207"/>
                  </a:cubicBezTo>
                  <a:cubicBezTo>
                    <a:pt x="1282" y="4800"/>
                    <a:pt x="0" y="8007"/>
                    <a:pt x="0" y="10407"/>
                  </a:cubicBezTo>
                  <a:cubicBezTo>
                    <a:pt x="0" y="16800"/>
                    <a:pt x="3811" y="21600"/>
                    <a:pt x="8886" y="21600"/>
                  </a:cubicBezTo>
                  <a:lnTo>
                    <a:pt x="13338" y="21600"/>
                  </a:lnTo>
                  <a:cubicBezTo>
                    <a:pt x="17789" y="21600"/>
                    <a:pt x="21600" y="16800"/>
                    <a:pt x="21600" y="11215"/>
                  </a:cubicBezTo>
                  <a:cubicBezTo>
                    <a:pt x="21600" y="4800"/>
                    <a:pt x="17789" y="0"/>
                    <a:pt x="1333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10" name="Google Shape;677;p18"/>
            <p:cNvSpPr/>
            <p:nvPr/>
          </p:nvSpPr>
          <p:spPr>
            <a:xfrm>
              <a:off x="0" y="171929"/>
              <a:ext cx="22728" cy="22410"/>
            </a:xfrm>
            <a:custGeom>
              <a:avLst/>
              <a:gdLst/>
              <a:ahLst/>
              <a:cxnLst>
                <a:cxn ang="0">
                  <a:pos x="wd2" y="hd2"/>
                </a:cxn>
                <a:cxn ang="5400000">
                  <a:pos x="wd2" y="hd2"/>
                </a:cxn>
                <a:cxn ang="10800000">
                  <a:pos x="wd2" y="hd2"/>
                </a:cxn>
                <a:cxn ang="16200000">
                  <a:pos x="wd2" y="hd2"/>
                </a:cxn>
              </a:cxnLst>
              <a:rect l="0" t="0" r="r" b="b"/>
              <a:pathLst>
                <a:path w="16200" h="21600" extrusionOk="0">
                  <a:moveTo>
                    <a:pt x="7745" y="0"/>
                  </a:moveTo>
                  <a:cubicBezTo>
                    <a:pt x="-2581" y="0"/>
                    <a:pt x="-2581" y="21600"/>
                    <a:pt x="7745" y="21600"/>
                  </a:cubicBezTo>
                  <a:cubicBezTo>
                    <a:pt x="19019" y="21600"/>
                    <a:pt x="19019" y="0"/>
                    <a:pt x="7745"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212" name="Google Shape;678;p18"/>
          <p:cNvSpPr/>
          <p:nvPr/>
        </p:nvSpPr>
        <p:spPr>
          <a:xfrm rot="7712179">
            <a:off x="7445376" y="4527553"/>
            <a:ext cx="2346326" cy="301622"/>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9050">
            <a:solidFill>
              <a:srgbClr val="FFFCEC"/>
            </a:solidFill>
            <a:miter lim="36657"/>
          </a:ln>
        </p:spPr>
        <p:txBody>
          <a:bodyPr lIns="45719" rIns="45719" anchor="ctr"/>
          <a:lstStyle/>
          <a:p>
            <a:pPr>
              <a:defRPr>
                <a:solidFill>
                  <a:srgbClr val="000000"/>
                </a:solidFill>
                <a:latin typeface="+mj-lt"/>
                <a:ea typeface="+mj-ea"/>
                <a:cs typeface="+mj-cs"/>
                <a:sym typeface="Arial"/>
              </a:defRPr>
            </a:pPr>
            <a:endParaRPr/>
          </a:p>
        </p:txBody>
      </p:sp>
      <p:sp>
        <p:nvSpPr>
          <p:cNvPr id="213" name="Google Shape;679;p18"/>
          <p:cNvSpPr/>
          <p:nvPr/>
        </p:nvSpPr>
        <p:spPr>
          <a:xfrm rot="13121521">
            <a:off x="6792903" y="68259"/>
            <a:ext cx="1562111" cy="1281113"/>
          </a:xfrm>
          <a:custGeom>
            <a:avLst/>
            <a:gdLst/>
            <a:ahLst/>
            <a:cxnLst>
              <a:cxn ang="0">
                <a:pos x="wd2" y="hd2"/>
              </a:cxn>
              <a:cxn ang="5400000">
                <a:pos x="wd2" y="hd2"/>
              </a:cxn>
              <a:cxn ang="10800000">
                <a:pos x="wd2" y="hd2"/>
              </a:cxn>
              <a:cxn ang="16200000">
                <a:pos x="wd2" y="hd2"/>
              </a:cxn>
            </a:cxnLst>
            <a:rect l="0" t="0" r="r" b="b"/>
            <a:pathLst>
              <a:path w="21585" h="21600" extrusionOk="0">
                <a:moveTo>
                  <a:pt x="12398" y="1345"/>
                </a:moveTo>
                <a:cubicBezTo>
                  <a:pt x="12069" y="2102"/>
                  <a:pt x="11752" y="2859"/>
                  <a:pt x="11410" y="3616"/>
                </a:cubicBezTo>
                <a:cubicBezTo>
                  <a:pt x="11030" y="4481"/>
                  <a:pt x="10650" y="5331"/>
                  <a:pt x="10271" y="6181"/>
                </a:cubicBezTo>
                <a:cubicBezTo>
                  <a:pt x="9878" y="7030"/>
                  <a:pt x="9485" y="7865"/>
                  <a:pt x="9080" y="8715"/>
                </a:cubicBezTo>
                <a:cubicBezTo>
                  <a:pt x="8675" y="9549"/>
                  <a:pt x="8270" y="10383"/>
                  <a:pt x="7864" y="11202"/>
                </a:cubicBezTo>
                <a:cubicBezTo>
                  <a:pt x="7687" y="11573"/>
                  <a:pt x="7497" y="11928"/>
                  <a:pt x="7320" y="12284"/>
                </a:cubicBezTo>
                <a:cubicBezTo>
                  <a:pt x="7472" y="11820"/>
                  <a:pt x="7611" y="11372"/>
                  <a:pt x="7763" y="10909"/>
                </a:cubicBezTo>
                <a:cubicBezTo>
                  <a:pt x="8042" y="10028"/>
                  <a:pt x="8346" y="9163"/>
                  <a:pt x="8662" y="8297"/>
                </a:cubicBezTo>
                <a:cubicBezTo>
                  <a:pt x="8979" y="7433"/>
                  <a:pt x="9321" y="6614"/>
                  <a:pt x="9701" y="5795"/>
                </a:cubicBezTo>
                <a:cubicBezTo>
                  <a:pt x="10068" y="4976"/>
                  <a:pt x="10473" y="4203"/>
                  <a:pt x="10916" y="3446"/>
                </a:cubicBezTo>
                <a:cubicBezTo>
                  <a:pt x="11372" y="2705"/>
                  <a:pt x="11866" y="1994"/>
                  <a:pt x="12398" y="1345"/>
                </a:cubicBezTo>
                <a:close/>
                <a:moveTo>
                  <a:pt x="20997" y="2983"/>
                </a:moveTo>
                <a:cubicBezTo>
                  <a:pt x="19401" y="4219"/>
                  <a:pt x="17780" y="5439"/>
                  <a:pt x="16159" y="6644"/>
                </a:cubicBezTo>
                <a:lnTo>
                  <a:pt x="16147" y="6644"/>
                </a:lnTo>
                <a:cubicBezTo>
                  <a:pt x="14348" y="7973"/>
                  <a:pt x="12525" y="9271"/>
                  <a:pt x="10688" y="10553"/>
                </a:cubicBezTo>
                <a:cubicBezTo>
                  <a:pt x="9853" y="11141"/>
                  <a:pt x="9004" y="11712"/>
                  <a:pt x="8143" y="12299"/>
                </a:cubicBezTo>
                <a:lnTo>
                  <a:pt x="8206" y="12206"/>
                </a:lnTo>
                <a:cubicBezTo>
                  <a:pt x="9181" y="11295"/>
                  <a:pt x="10169" y="10414"/>
                  <a:pt x="11182" y="9580"/>
                </a:cubicBezTo>
                <a:cubicBezTo>
                  <a:pt x="12715" y="8297"/>
                  <a:pt x="14298" y="7123"/>
                  <a:pt x="15919" y="6027"/>
                </a:cubicBezTo>
                <a:cubicBezTo>
                  <a:pt x="17539" y="4929"/>
                  <a:pt x="19199" y="3925"/>
                  <a:pt x="20908" y="3029"/>
                </a:cubicBezTo>
                <a:lnTo>
                  <a:pt x="20997" y="2983"/>
                </a:lnTo>
                <a:close/>
                <a:moveTo>
                  <a:pt x="16083" y="650"/>
                </a:moveTo>
                <a:cubicBezTo>
                  <a:pt x="15171" y="2164"/>
                  <a:pt x="14234" y="3663"/>
                  <a:pt x="13259" y="5115"/>
                </a:cubicBezTo>
                <a:cubicBezTo>
                  <a:pt x="12157" y="6753"/>
                  <a:pt x="11017" y="8359"/>
                  <a:pt x="9853" y="9935"/>
                </a:cubicBezTo>
                <a:cubicBezTo>
                  <a:pt x="9270" y="10708"/>
                  <a:pt x="8675" y="11465"/>
                  <a:pt x="8080" y="12222"/>
                </a:cubicBezTo>
                <a:lnTo>
                  <a:pt x="7826" y="12469"/>
                </a:lnTo>
                <a:cubicBezTo>
                  <a:pt x="8827" y="10800"/>
                  <a:pt x="9865" y="9178"/>
                  <a:pt x="10941" y="7587"/>
                </a:cubicBezTo>
                <a:cubicBezTo>
                  <a:pt x="12069" y="5934"/>
                  <a:pt x="13246" y="4312"/>
                  <a:pt x="14462" y="2720"/>
                </a:cubicBezTo>
                <a:cubicBezTo>
                  <a:pt x="14994" y="2025"/>
                  <a:pt x="15539" y="1330"/>
                  <a:pt x="16083" y="650"/>
                </a:cubicBezTo>
                <a:close/>
                <a:moveTo>
                  <a:pt x="6978" y="13072"/>
                </a:moveTo>
                <a:lnTo>
                  <a:pt x="6940" y="13180"/>
                </a:lnTo>
                <a:lnTo>
                  <a:pt x="6876" y="13396"/>
                </a:lnTo>
                <a:lnTo>
                  <a:pt x="6737" y="13535"/>
                </a:lnTo>
                <a:cubicBezTo>
                  <a:pt x="6813" y="13381"/>
                  <a:pt x="6889" y="13226"/>
                  <a:pt x="6978" y="13072"/>
                </a:cubicBezTo>
                <a:close/>
                <a:moveTo>
                  <a:pt x="6851" y="13550"/>
                </a:moveTo>
                <a:cubicBezTo>
                  <a:pt x="6851" y="13566"/>
                  <a:pt x="6851" y="13566"/>
                  <a:pt x="6864" y="13566"/>
                </a:cubicBezTo>
                <a:cubicBezTo>
                  <a:pt x="6813" y="13597"/>
                  <a:pt x="6775" y="13628"/>
                  <a:pt x="6737" y="13674"/>
                </a:cubicBezTo>
                <a:lnTo>
                  <a:pt x="6724" y="13659"/>
                </a:lnTo>
                <a:lnTo>
                  <a:pt x="6737" y="13659"/>
                </a:lnTo>
                <a:lnTo>
                  <a:pt x="6851" y="13550"/>
                </a:lnTo>
                <a:close/>
                <a:moveTo>
                  <a:pt x="15501" y="11388"/>
                </a:moveTo>
                <a:cubicBezTo>
                  <a:pt x="15007" y="11573"/>
                  <a:pt x="14513" y="11728"/>
                  <a:pt x="14019" y="11882"/>
                </a:cubicBezTo>
                <a:cubicBezTo>
                  <a:pt x="13386" y="12098"/>
                  <a:pt x="12753" y="12284"/>
                  <a:pt x="12107" y="12469"/>
                </a:cubicBezTo>
                <a:cubicBezTo>
                  <a:pt x="11461" y="12654"/>
                  <a:pt x="10828" y="12824"/>
                  <a:pt x="10182" y="12994"/>
                </a:cubicBezTo>
                <a:cubicBezTo>
                  <a:pt x="9536" y="13164"/>
                  <a:pt x="8890" y="13319"/>
                  <a:pt x="8244" y="13458"/>
                </a:cubicBezTo>
                <a:cubicBezTo>
                  <a:pt x="7674" y="13566"/>
                  <a:pt x="7104" y="13720"/>
                  <a:pt x="6547" y="13921"/>
                </a:cubicBezTo>
                <a:lnTo>
                  <a:pt x="6547" y="13906"/>
                </a:lnTo>
                <a:cubicBezTo>
                  <a:pt x="6750" y="13720"/>
                  <a:pt x="6965" y="13566"/>
                  <a:pt x="7206" y="13443"/>
                </a:cubicBezTo>
                <a:cubicBezTo>
                  <a:pt x="7484" y="13288"/>
                  <a:pt x="7776" y="13164"/>
                  <a:pt x="8067" y="13040"/>
                </a:cubicBezTo>
                <a:cubicBezTo>
                  <a:pt x="8675" y="12809"/>
                  <a:pt x="9283" y="12608"/>
                  <a:pt x="9903" y="12453"/>
                </a:cubicBezTo>
                <a:cubicBezTo>
                  <a:pt x="10536" y="12299"/>
                  <a:pt x="11157" y="12160"/>
                  <a:pt x="11790" y="12021"/>
                </a:cubicBezTo>
                <a:cubicBezTo>
                  <a:pt x="12423" y="11882"/>
                  <a:pt x="13082" y="11743"/>
                  <a:pt x="13728" y="11635"/>
                </a:cubicBezTo>
                <a:cubicBezTo>
                  <a:pt x="14323" y="11527"/>
                  <a:pt x="14905" y="11449"/>
                  <a:pt x="15501" y="11388"/>
                </a:cubicBezTo>
                <a:close/>
                <a:moveTo>
                  <a:pt x="8573" y="5872"/>
                </a:moveTo>
                <a:cubicBezTo>
                  <a:pt x="8333" y="6969"/>
                  <a:pt x="8042" y="8066"/>
                  <a:pt x="7700" y="9116"/>
                </a:cubicBezTo>
                <a:cubicBezTo>
                  <a:pt x="7231" y="10538"/>
                  <a:pt x="6686" y="11897"/>
                  <a:pt x="6066" y="13211"/>
                </a:cubicBezTo>
                <a:cubicBezTo>
                  <a:pt x="5762" y="13859"/>
                  <a:pt x="5446" y="14478"/>
                  <a:pt x="5104" y="15096"/>
                </a:cubicBezTo>
                <a:cubicBezTo>
                  <a:pt x="5446" y="13752"/>
                  <a:pt x="5876" y="12453"/>
                  <a:pt x="6383" y="11186"/>
                </a:cubicBezTo>
                <a:cubicBezTo>
                  <a:pt x="6914" y="9827"/>
                  <a:pt x="7497" y="8483"/>
                  <a:pt x="8067" y="7139"/>
                </a:cubicBezTo>
                <a:cubicBezTo>
                  <a:pt x="8219" y="6753"/>
                  <a:pt x="8371" y="6382"/>
                  <a:pt x="8523" y="5995"/>
                </a:cubicBezTo>
                <a:lnTo>
                  <a:pt x="8573" y="5872"/>
                </a:lnTo>
                <a:close/>
                <a:moveTo>
                  <a:pt x="15830" y="12886"/>
                </a:moveTo>
                <a:cubicBezTo>
                  <a:pt x="15260" y="13040"/>
                  <a:pt x="14703" y="13180"/>
                  <a:pt x="14133" y="13319"/>
                </a:cubicBezTo>
                <a:cubicBezTo>
                  <a:pt x="13373" y="13504"/>
                  <a:pt x="12626" y="13674"/>
                  <a:pt x="11866" y="13844"/>
                </a:cubicBezTo>
                <a:cubicBezTo>
                  <a:pt x="11119" y="13998"/>
                  <a:pt x="10359" y="14153"/>
                  <a:pt x="9612" y="14292"/>
                </a:cubicBezTo>
                <a:cubicBezTo>
                  <a:pt x="8852" y="14431"/>
                  <a:pt x="8105" y="14555"/>
                  <a:pt x="7358" y="14678"/>
                </a:cubicBezTo>
                <a:cubicBezTo>
                  <a:pt x="6724" y="14771"/>
                  <a:pt x="6104" y="14926"/>
                  <a:pt x="5496" y="15126"/>
                </a:cubicBezTo>
                <a:cubicBezTo>
                  <a:pt x="5902" y="14864"/>
                  <a:pt x="6332" y="14648"/>
                  <a:pt x="6775" y="14478"/>
                </a:cubicBezTo>
                <a:cubicBezTo>
                  <a:pt x="7446" y="14246"/>
                  <a:pt x="8130" y="14060"/>
                  <a:pt x="8827" y="13921"/>
                </a:cubicBezTo>
                <a:cubicBezTo>
                  <a:pt x="9625" y="13752"/>
                  <a:pt x="10422" y="13597"/>
                  <a:pt x="11233" y="13458"/>
                </a:cubicBezTo>
                <a:cubicBezTo>
                  <a:pt x="12043" y="13319"/>
                  <a:pt x="12854" y="13211"/>
                  <a:pt x="13664" y="13102"/>
                </a:cubicBezTo>
                <a:cubicBezTo>
                  <a:pt x="14386" y="13025"/>
                  <a:pt x="15108" y="12948"/>
                  <a:pt x="15830" y="12886"/>
                </a:cubicBezTo>
                <a:close/>
                <a:moveTo>
                  <a:pt x="6585" y="7463"/>
                </a:moveTo>
                <a:cubicBezTo>
                  <a:pt x="6496" y="7988"/>
                  <a:pt x="6408" y="8529"/>
                  <a:pt x="6307" y="9055"/>
                </a:cubicBezTo>
                <a:cubicBezTo>
                  <a:pt x="6180" y="9703"/>
                  <a:pt x="6053" y="10352"/>
                  <a:pt x="5902" y="11001"/>
                </a:cubicBezTo>
                <a:cubicBezTo>
                  <a:pt x="5737" y="11650"/>
                  <a:pt x="5585" y="12284"/>
                  <a:pt x="5382" y="12917"/>
                </a:cubicBezTo>
                <a:cubicBezTo>
                  <a:pt x="5180" y="13535"/>
                  <a:pt x="4964" y="14138"/>
                  <a:pt x="4723" y="14740"/>
                </a:cubicBezTo>
                <a:cubicBezTo>
                  <a:pt x="4597" y="15034"/>
                  <a:pt x="4470" y="15312"/>
                  <a:pt x="4331" y="15606"/>
                </a:cubicBezTo>
                <a:cubicBezTo>
                  <a:pt x="4217" y="15853"/>
                  <a:pt x="4103" y="16084"/>
                  <a:pt x="3976" y="16316"/>
                </a:cubicBezTo>
                <a:cubicBezTo>
                  <a:pt x="4116" y="15822"/>
                  <a:pt x="4255" y="15343"/>
                  <a:pt x="4382" y="14848"/>
                </a:cubicBezTo>
                <a:cubicBezTo>
                  <a:pt x="4571" y="14215"/>
                  <a:pt x="4749" y="13566"/>
                  <a:pt x="4926" y="12917"/>
                </a:cubicBezTo>
                <a:lnTo>
                  <a:pt x="5471" y="10970"/>
                </a:lnTo>
                <a:cubicBezTo>
                  <a:pt x="5648" y="10337"/>
                  <a:pt x="5813" y="9719"/>
                  <a:pt x="6003" y="9101"/>
                </a:cubicBezTo>
                <a:cubicBezTo>
                  <a:pt x="6167" y="8545"/>
                  <a:pt x="6357" y="7988"/>
                  <a:pt x="6585" y="7463"/>
                </a:cubicBezTo>
                <a:close/>
                <a:moveTo>
                  <a:pt x="14539" y="14582"/>
                </a:moveTo>
                <a:cubicBezTo>
                  <a:pt x="14665" y="14582"/>
                  <a:pt x="14792" y="14583"/>
                  <a:pt x="14918" y="14586"/>
                </a:cubicBezTo>
                <a:cubicBezTo>
                  <a:pt x="13563" y="14926"/>
                  <a:pt x="12208" y="15219"/>
                  <a:pt x="10853" y="15497"/>
                </a:cubicBezTo>
                <a:cubicBezTo>
                  <a:pt x="9346" y="15791"/>
                  <a:pt x="7852" y="16038"/>
                  <a:pt x="6345" y="16270"/>
                </a:cubicBezTo>
                <a:cubicBezTo>
                  <a:pt x="5610" y="16378"/>
                  <a:pt x="4888" y="16471"/>
                  <a:pt x="4154" y="16563"/>
                </a:cubicBezTo>
                <a:cubicBezTo>
                  <a:pt x="4660" y="16254"/>
                  <a:pt x="5192" y="16054"/>
                  <a:pt x="5750" y="15930"/>
                </a:cubicBezTo>
                <a:cubicBezTo>
                  <a:pt x="6471" y="15745"/>
                  <a:pt x="7206" y="15636"/>
                  <a:pt x="7940" y="15482"/>
                </a:cubicBezTo>
                <a:cubicBezTo>
                  <a:pt x="8725" y="15327"/>
                  <a:pt x="9498" y="15173"/>
                  <a:pt x="10283" y="15034"/>
                </a:cubicBezTo>
                <a:cubicBezTo>
                  <a:pt x="11068" y="14879"/>
                  <a:pt x="11866" y="14755"/>
                  <a:pt x="12664" y="14678"/>
                </a:cubicBezTo>
                <a:cubicBezTo>
                  <a:pt x="13286" y="14614"/>
                  <a:pt x="13909" y="14582"/>
                  <a:pt x="14539" y="14582"/>
                </a:cubicBezTo>
                <a:close/>
                <a:moveTo>
                  <a:pt x="4546" y="9673"/>
                </a:moveTo>
                <a:cubicBezTo>
                  <a:pt x="4457" y="10708"/>
                  <a:pt x="4293" y="11728"/>
                  <a:pt x="4078" y="12732"/>
                </a:cubicBezTo>
                <a:cubicBezTo>
                  <a:pt x="3825" y="13891"/>
                  <a:pt x="3521" y="15049"/>
                  <a:pt x="3204" y="16193"/>
                </a:cubicBezTo>
                <a:cubicBezTo>
                  <a:pt x="3052" y="16795"/>
                  <a:pt x="2862" y="17382"/>
                  <a:pt x="2634" y="17938"/>
                </a:cubicBezTo>
                <a:cubicBezTo>
                  <a:pt x="2862" y="16857"/>
                  <a:pt x="3090" y="15791"/>
                  <a:pt x="3343" y="14709"/>
                </a:cubicBezTo>
                <a:cubicBezTo>
                  <a:pt x="3609" y="13520"/>
                  <a:pt x="3888" y="12346"/>
                  <a:pt x="4166" y="11171"/>
                </a:cubicBezTo>
                <a:cubicBezTo>
                  <a:pt x="4293" y="10661"/>
                  <a:pt x="4420" y="10167"/>
                  <a:pt x="4546" y="9673"/>
                </a:cubicBezTo>
                <a:close/>
                <a:moveTo>
                  <a:pt x="13056" y="15667"/>
                </a:moveTo>
                <a:cubicBezTo>
                  <a:pt x="11790" y="16007"/>
                  <a:pt x="10524" y="16316"/>
                  <a:pt x="9257" y="16625"/>
                </a:cubicBezTo>
                <a:cubicBezTo>
                  <a:pt x="7839" y="16965"/>
                  <a:pt x="6433" y="17274"/>
                  <a:pt x="5015" y="17567"/>
                </a:cubicBezTo>
                <a:cubicBezTo>
                  <a:pt x="4306" y="17707"/>
                  <a:pt x="3584" y="17846"/>
                  <a:pt x="2887" y="17985"/>
                </a:cubicBezTo>
                <a:cubicBezTo>
                  <a:pt x="3470" y="17660"/>
                  <a:pt x="4078" y="17398"/>
                  <a:pt x="4698" y="17228"/>
                </a:cubicBezTo>
                <a:lnTo>
                  <a:pt x="4685" y="17228"/>
                </a:lnTo>
                <a:cubicBezTo>
                  <a:pt x="5370" y="17027"/>
                  <a:pt x="6053" y="16857"/>
                  <a:pt x="6750" y="16687"/>
                </a:cubicBezTo>
                <a:cubicBezTo>
                  <a:pt x="7459" y="16502"/>
                  <a:pt x="8168" y="16332"/>
                  <a:pt x="8890" y="16177"/>
                </a:cubicBezTo>
                <a:cubicBezTo>
                  <a:pt x="9612" y="16022"/>
                  <a:pt x="10321" y="15899"/>
                  <a:pt x="11043" y="15806"/>
                </a:cubicBezTo>
                <a:cubicBezTo>
                  <a:pt x="11714" y="15713"/>
                  <a:pt x="12385" y="15667"/>
                  <a:pt x="13056" y="15667"/>
                </a:cubicBezTo>
                <a:close/>
                <a:moveTo>
                  <a:pt x="2596" y="18124"/>
                </a:moveTo>
                <a:lnTo>
                  <a:pt x="2583" y="18155"/>
                </a:lnTo>
                <a:lnTo>
                  <a:pt x="2583" y="18124"/>
                </a:lnTo>
                <a:close/>
                <a:moveTo>
                  <a:pt x="16494" y="0"/>
                </a:moveTo>
                <a:cubicBezTo>
                  <a:pt x="16484" y="0"/>
                  <a:pt x="16473" y="5"/>
                  <a:pt x="16463" y="16"/>
                </a:cubicBezTo>
                <a:cubicBezTo>
                  <a:pt x="15197" y="1562"/>
                  <a:pt x="13968" y="3137"/>
                  <a:pt x="12791" y="4775"/>
                </a:cubicBezTo>
                <a:cubicBezTo>
                  <a:pt x="11613" y="6397"/>
                  <a:pt x="10473" y="8066"/>
                  <a:pt x="9384" y="9781"/>
                </a:cubicBezTo>
                <a:cubicBezTo>
                  <a:pt x="8763" y="10738"/>
                  <a:pt x="8168" y="11712"/>
                  <a:pt x="7586" y="12685"/>
                </a:cubicBezTo>
                <a:cubicBezTo>
                  <a:pt x="7573" y="12701"/>
                  <a:pt x="7573" y="12701"/>
                  <a:pt x="7573" y="12716"/>
                </a:cubicBezTo>
                <a:lnTo>
                  <a:pt x="7256" y="13025"/>
                </a:lnTo>
                <a:lnTo>
                  <a:pt x="7028" y="13242"/>
                </a:lnTo>
                <a:lnTo>
                  <a:pt x="7244" y="12577"/>
                </a:lnTo>
                <a:cubicBezTo>
                  <a:pt x="7421" y="12237"/>
                  <a:pt x="7586" y="11897"/>
                  <a:pt x="7763" y="11557"/>
                </a:cubicBezTo>
                <a:cubicBezTo>
                  <a:pt x="8181" y="10723"/>
                  <a:pt x="8599" y="9889"/>
                  <a:pt x="9004" y="9055"/>
                </a:cubicBezTo>
                <a:cubicBezTo>
                  <a:pt x="9397" y="8220"/>
                  <a:pt x="9802" y="7371"/>
                  <a:pt x="10195" y="6521"/>
                </a:cubicBezTo>
                <a:cubicBezTo>
                  <a:pt x="10587" y="5686"/>
                  <a:pt x="10967" y="4837"/>
                  <a:pt x="11347" y="3987"/>
                </a:cubicBezTo>
                <a:cubicBezTo>
                  <a:pt x="11727" y="3137"/>
                  <a:pt x="12094" y="2272"/>
                  <a:pt x="12474" y="1407"/>
                </a:cubicBezTo>
                <a:lnTo>
                  <a:pt x="12613" y="1082"/>
                </a:lnTo>
                <a:cubicBezTo>
                  <a:pt x="12632" y="1048"/>
                  <a:pt x="12601" y="1004"/>
                  <a:pt x="12569" y="1004"/>
                </a:cubicBezTo>
                <a:cubicBezTo>
                  <a:pt x="12558" y="1004"/>
                  <a:pt x="12547" y="1009"/>
                  <a:pt x="12537" y="1021"/>
                </a:cubicBezTo>
                <a:cubicBezTo>
                  <a:pt x="11993" y="1669"/>
                  <a:pt x="11486" y="2365"/>
                  <a:pt x="11017" y="3106"/>
                </a:cubicBezTo>
                <a:cubicBezTo>
                  <a:pt x="10562" y="3848"/>
                  <a:pt x="10131" y="4621"/>
                  <a:pt x="9751" y="5424"/>
                </a:cubicBezTo>
                <a:cubicBezTo>
                  <a:pt x="9371" y="6243"/>
                  <a:pt x="9017" y="7077"/>
                  <a:pt x="8700" y="7927"/>
                </a:cubicBezTo>
                <a:cubicBezTo>
                  <a:pt x="8371" y="8777"/>
                  <a:pt x="8067" y="9642"/>
                  <a:pt x="7776" y="10522"/>
                </a:cubicBezTo>
                <a:cubicBezTo>
                  <a:pt x="7522" y="11279"/>
                  <a:pt x="7294" y="12052"/>
                  <a:pt x="7054" y="12809"/>
                </a:cubicBezTo>
                <a:lnTo>
                  <a:pt x="6648" y="13612"/>
                </a:lnTo>
                <a:lnTo>
                  <a:pt x="6205" y="14060"/>
                </a:lnTo>
                <a:lnTo>
                  <a:pt x="6180" y="14076"/>
                </a:lnTo>
                <a:cubicBezTo>
                  <a:pt x="6167" y="14076"/>
                  <a:pt x="6167" y="14091"/>
                  <a:pt x="6167" y="14107"/>
                </a:cubicBezTo>
                <a:cubicBezTo>
                  <a:pt x="5826" y="14462"/>
                  <a:pt x="5484" y="14817"/>
                  <a:pt x="5154" y="15188"/>
                </a:cubicBezTo>
                <a:cubicBezTo>
                  <a:pt x="5813" y="13998"/>
                  <a:pt x="6408" y="12778"/>
                  <a:pt x="6927" y="11496"/>
                </a:cubicBezTo>
                <a:cubicBezTo>
                  <a:pt x="7484" y="10136"/>
                  <a:pt x="7953" y="8730"/>
                  <a:pt x="8333" y="7293"/>
                </a:cubicBezTo>
                <a:cubicBezTo>
                  <a:pt x="8523" y="6552"/>
                  <a:pt x="8700" y="5795"/>
                  <a:pt x="8852" y="5022"/>
                </a:cubicBezTo>
                <a:cubicBezTo>
                  <a:pt x="8865" y="4960"/>
                  <a:pt x="8877" y="4883"/>
                  <a:pt x="8890" y="4806"/>
                </a:cubicBezTo>
                <a:cubicBezTo>
                  <a:pt x="8898" y="4760"/>
                  <a:pt x="8869" y="4730"/>
                  <a:pt x="8840" y="4730"/>
                </a:cubicBezTo>
                <a:cubicBezTo>
                  <a:pt x="8820" y="4730"/>
                  <a:pt x="8799" y="4744"/>
                  <a:pt x="8789" y="4775"/>
                </a:cubicBezTo>
                <a:cubicBezTo>
                  <a:pt x="8776" y="4852"/>
                  <a:pt x="8763" y="4929"/>
                  <a:pt x="8751" y="5007"/>
                </a:cubicBezTo>
                <a:cubicBezTo>
                  <a:pt x="8675" y="5300"/>
                  <a:pt x="8586" y="5594"/>
                  <a:pt x="8472" y="5872"/>
                </a:cubicBezTo>
                <a:cubicBezTo>
                  <a:pt x="8346" y="6212"/>
                  <a:pt x="8206" y="6552"/>
                  <a:pt x="8067" y="6876"/>
                </a:cubicBezTo>
                <a:cubicBezTo>
                  <a:pt x="7788" y="7556"/>
                  <a:pt x="7510" y="8236"/>
                  <a:pt x="7218" y="8900"/>
                </a:cubicBezTo>
                <a:cubicBezTo>
                  <a:pt x="6661" y="10244"/>
                  <a:pt x="6104" y="11589"/>
                  <a:pt x="5623" y="12979"/>
                </a:cubicBezTo>
                <a:cubicBezTo>
                  <a:pt x="5357" y="13767"/>
                  <a:pt x="5129" y="14555"/>
                  <a:pt x="4939" y="15374"/>
                </a:cubicBezTo>
                <a:cubicBezTo>
                  <a:pt x="4939" y="15389"/>
                  <a:pt x="4939" y="15404"/>
                  <a:pt x="4939" y="15420"/>
                </a:cubicBezTo>
                <a:cubicBezTo>
                  <a:pt x="4584" y="15806"/>
                  <a:pt x="4242" y="16193"/>
                  <a:pt x="3901" y="16579"/>
                </a:cubicBezTo>
                <a:lnTo>
                  <a:pt x="3888" y="16579"/>
                </a:lnTo>
                <a:lnTo>
                  <a:pt x="3913" y="16517"/>
                </a:lnTo>
                <a:cubicBezTo>
                  <a:pt x="4204" y="16038"/>
                  <a:pt x="4470" y="15544"/>
                  <a:pt x="4698" y="15018"/>
                </a:cubicBezTo>
                <a:cubicBezTo>
                  <a:pt x="4952" y="14431"/>
                  <a:pt x="5192" y="13829"/>
                  <a:pt x="5382" y="13195"/>
                </a:cubicBezTo>
                <a:cubicBezTo>
                  <a:pt x="5585" y="12577"/>
                  <a:pt x="5762" y="11944"/>
                  <a:pt x="5927" y="11295"/>
                </a:cubicBezTo>
                <a:cubicBezTo>
                  <a:pt x="6091" y="10661"/>
                  <a:pt x="6231" y="9997"/>
                  <a:pt x="6357" y="9333"/>
                </a:cubicBezTo>
                <a:cubicBezTo>
                  <a:pt x="6484" y="8668"/>
                  <a:pt x="6598" y="8020"/>
                  <a:pt x="6699" y="7355"/>
                </a:cubicBezTo>
                <a:lnTo>
                  <a:pt x="6737" y="7108"/>
                </a:lnTo>
                <a:cubicBezTo>
                  <a:pt x="6745" y="7067"/>
                  <a:pt x="6715" y="7033"/>
                  <a:pt x="6686" y="7033"/>
                </a:cubicBezTo>
                <a:cubicBezTo>
                  <a:pt x="6671" y="7033"/>
                  <a:pt x="6657" y="7041"/>
                  <a:pt x="6648" y="7062"/>
                </a:cubicBezTo>
                <a:cubicBezTo>
                  <a:pt x="6408" y="7633"/>
                  <a:pt x="6180" y="8220"/>
                  <a:pt x="6003" y="8823"/>
                </a:cubicBezTo>
                <a:cubicBezTo>
                  <a:pt x="5813" y="9441"/>
                  <a:pt x="5636" y="10043"/>
                  <a:pt x="5471" y="10661"/>
                </a:cubicBezTo>
                <a:cubicBezTo>
                  <a:pt x="5281" y="11310"/>
                  <a:pt x="5104" y="11975"/>
                  <a:pt x="4914" y="12608"/>
                </a:cubicBezTo>
                <a:lnTo>
                  <a:pt x="4369" y="14570"/>
                </a:lnTo>
                <a:lnTo>
                  <a:pt x="3812" y="16532"/>
                </a:lnTo>
                <a:lnTo>
                  <a:pt x="3787" y="16625"/>
                </a:lnTo>
                <a:cubicBezTo>
                  <a:pt x="3774" y="16625"/>
                  <a:pt x="3774" y="16641"/>
                  <a:pt x="3774" y="16671"/>
                </a:cubicBezTo>
                <a:cubicBezTo>
                  <a:pt x="3774" y="16702"/>
                  <a:pt x="3761" y="16733"/>
                  <a:pt x="3749" y="16780"/>
                </a:cubicBezTo>
                <a:cubicBezTo>
                  <a:pt x="3521" y="17027"/>
                  <a:pt x="3305" y="17289"/>
                  <a:pt x="3077" y="17552"/>
                </a:cubicBezTo>
                <a:cubicBezTo>
                  <a:pt x="2951" y="17707"/>
                  <a:pt x="2824" y="17861"/>
                  <a:pt x="2710" y="18015"/>
                </a:cubicBezTo>
                <a:cubicBezTo>
                  <a:pt x="3141" y="16965"/>
                  <a:pt x="3407" y="15837"/>
                  <a:pt x="3698" y="14725"/>
                </a:cubicBezTo>
                <a:cubicBezTo>
                  <a:pt x="4014" y="13566"/>
                  <a:pt x="4268" y="12376"/>
                  <a:pt x="4470" y="11186"/>
                </a:cubicBezTo>
                <a:cubicBezTo>
                  <a:pt x="4584" y="10507"/>
                  <a:pt x="4647" y="9827"/>
                  <a:pt x="4685" y="9147"/>
                </a:cubicBezTo>
                <a:cubicBezTo>
                  <a:pt x="4685" y="9112"/>
                  <a:pt x="4662" y="9093"/>
                  <a:pt x="4636" y="9093"/>
                </a:cubicBezTo>
                <a:cubicBezTo>
                  <a:pt x="4616" y="9093"/>
                  <a:pt x="4595" y="9105"/>
                  <a:pt x="4584" y="9132"/>
                </a:cubicBezTo>
                <a:cubicBezTo>
                  <a:pt x="4293" y="10306"/>
                  <a:pt x="4002" y="11496"/>
                  <a:pt x="3723" y="12670"/>
                </a:cubicBezTo>
                <a:cubicBezTo>
                  <a:pt x="3445" y="13859"/>
                  <a:pt x="3166" y="15049"/>
                  <a:pt x="2900" y="16239"/>
                </a:cubicBezTo>
                <a:cubicBezTo>
                  <a:pt x="2748" y="16903"/>
                  <a:pt x="2609" y="17567"/>
                  <a:pt x="2469" y="18247"/>
                </a:cubicBezTo>
                <a:cubicBezTo>
                  <a:pt x="2457" y="18263"/>
                  <a:pt x="2457" y="18278"/>
                  <a:pt x="2469" y="18294"/>
                </a:cubicBezTo>
                <a:cubicBezTo>
                  <a:pt x="1608" y="19344"/>
                  <a:pt x="798" y="20426"/>
                  <a:pt x="0" y="21523"/>
                </a:cubicBezTo>
                <a:lnTo>
                  <a:pt x="0" y="21600"/>
                </a:lnTo>
                <a:cubicBezTo>
                  <a:pt x="823" y="20472"/>
                  <a:pt x="1659" y="19375"/>
                  <a:pt x="2533" y="18309"/>
                </a:cubicBezTo>
                <a:lnTo>
                  <a:pt x="2533" y="18294"/>
                </a:lnTo>
                <a:cubicBezTo>
                  <a:pt x="2558" y="18263"/>
                  <a:pt x="2583" y="18247"/>
                  <a:pt x="2609" y="18216"/>
                </a:cubicBezTo>
                <a:lnTo>
                  <a:pt x="2672" y="18124"/>
                </a:lnTo>
                <a:cubicBezTo>
                  <a:pt x="4078" y="17876"/>
                  <a:pt x="5471" y="17583"/>
                  <a:pt x="6864" y="17274"/>
                </a:cubicBezTo>
                <a:cubicBezTo>
                  <a:pt x="8270" y="16980"/>
                  <a:pt x="9701" y="16641"/>
                  <a:pt x="11106" y="16285"/>
                </a:cubicBezTo>
                <a:cubicBezTo>
                  <a:pt x="11891" y="16084"/>
                  <a:pt x="12689" y="15868"/>
                  <a:pt x="13474" y="15667"/>
                </a:cubicBezTo>
                <a:cubicBezTo>
                  <a:pt x="13525" y="15636"/>
                  <a:pt x="13512" y="15559"/>
                  <a:pt x="13462" y="15544"/>
                </a:cubicBezTo>
                <a:cubicBezTo>
                  <a:pt x="12740" y="15544"/>
                  <a:pt x="12005" y="15574"/>
                  <a:pt x="11283" y="15652"/>
                </a:cubicBezTo>
                <a:cubicBezTo>
                  <a:pt x="10562" y="15745"/>
                  <a:pt x="9840" y="15853"/>
                  <a:pt x="9118" y="16007"/>
                </a:cubicBezTo>
                <a:cubicBezTo>
                  <a:pt x="8409" y="16161"/>
                  <a:pt x="7687" y="16332"/>
                  <a:pt x="6965" y="16502"/>
                </a:cubicBezTo>
                <a:cubicBezTo>
                  <a:pt x="6256" y="16687"/>
                  <a:pt x="5572" y="16857"/>
                  <a:pt x="4876" y="17058"/>
                </a:cubicBezTo>
                <a:cubicBezTo>
                  <a:pt x="4217" y="17228"/>
                  <a:pt x="3571" y="17490"/>
                  <a:pt x="2951" y="17830"/>
                </a:cubicBezTo>
                <a:cubicBezTo>
                  <a:pt x="2925" y="17846"/>
                  <a:pt x="2887" y="17876"/>
                  <a:pt x="2862" y="17892"/>
                </a:cubicBezTo>
                <a:cubicBezTo>
                  <a:pt x="3153" y="17537"/>
                  <a:pt x="3457" y="17181"/>
                  <a:pt x="3761" y="16826"/>
                </a:cubicBezTo>
                <a:cubicBezTo>
                  <a:pt x="3768" y="16830"/>
                  <a:pt x="3775" y="16832"/>
                  <a:pt x="3781" y="16832"/>
                </a:cubicBezTo>
                <a:cubicBezTo>
                  <a:pt x="3799" y="16832"/>
                  <a:pt x="3815" y="16818"/>
                  <a:pt x="3825" y="16795"/>
                </a:cubicBezTo>
                <a:cubicBezTo>
                  <a:pt x="3825" y="16780"/>
                  <a:pt x="3825" y="16764"/>
                  <a:pt x="3837" y="16749"/>
                </a:cubicBezTo>
                <a:lnTo>
                  <a:pt x="3926" y="16687"/>
                </a:lnTo>
                <a:cubicBezTo>
                  <a:pt x="4635" y="16594"/>
                  <a:pt x="5344" y="16502"/>
                  <a:pt x="6066" y="16393"/>
                </a:cubicBezTo>
                <a:cubicBezTo>
                  <a:pt x="6813" y="16285"/>
                  <a:pt x="7560" y="16177"/>
                  <a:pt x="8308" y="16054"/>
                </a:cubicBezTo>
                <a:cubicBezTo>
                  <a:pt x="9042" y="15930"/>
                  <a:pt x="9802" y="15791"/>
                  <a:pt x="10562" y="15652"/>
                </a:cubicBezTo>
                <a:cubicBezTo>
                  <a:pt x="11309" y="15497"/>
                  <a:pt x="12043" y="15343"/>
                  <a:pt x="12791" y="15188"/>
                </a:cubicBezTo>
                <a:cubicBezTo>
                  <a:pt x="13538" y="15018"/>
                  <a:pt x="14285" y="14848"/>
                  <a:pt x="15032" y="14663"/>
                </a:cubicBezTo>
                <a:lnTo>
                  <a:pt x="15311" y="14601"/>
                </a:lnTo>
                <a:cubicBezTo>
                  <a:pt x="15361" y="14586"/>
                  <a:pt x="15349" y="14493"/>
                  <a:pt x="15298" y="14478"/>
                </a:cubicBezTo>
                <a:cubicBezTo>
                  <a:pt x="14999" y="14460"/>
                  <a:pt x="14700" y="14452"/>
                  <a:pt x="14401" y="14452"/>
                </a:cubicBezTo>
                <a:cubicBezTo>
                  <a:pt x="13903" y="14452"/>
                  <a:pt x="13408" y="14476"/>
                  <a:pt x="12917" y="14524"/>
                </a:cubicBezTo>
                <a:cubicBezTo>
                  <a:pt x="12119" y="14601"/>
                  <a:pt x="11334" y="14725"/>
                  <a:pt x="10536" y="14848"/>
                </a:cubicBezTo>
                <a:cubicBezTo>
                  <a:pt x="9751" y="14987"/>
                  <a:pt x="8953" y="15158"/>
                  <a:pt x="8168" y="15312"/>
                </a:cubicBezTo>
                <a:cubicBezTo>
                  <a:pt x="7776" y="15404"/>
                  <a:pt x="7383" y="15482"/>
                  <a:pt x="6990" y="15559"/>
                </a:cubicBezTo>
                <a:cubicBezTo>
                  <a:pt x="6636" y="15621"/>
                  <a:pt x="6294" y="15683"/>
                  <a:pt x="5939" y="15760"/>
                </a:cubicBezTo>
                <a:cubicBezTo>
                  <a:pt x="5256" y="15899"/>
                  <a:pt x="4609" y="16161"/>
                  <a:pt x="4002" y="16563"/>
                </a:cubicBezTo>
                <a:cubicBezTo>
                  <a:pt x="4293" y="16223"/>
                  <a:pt x="4597" y="15884"/>
                  <a:pt x="4901" y="15544"/>
                </a:cubicBezTo>
                <a:cubicBezTo>
                  <a:pt x="4977" y="15497"/>
                  <a:pt x="5040" y="15435"/>
                  <a:pt x="5116" y="15374"/>
                </a:cubicBezTo>
                <a:cubicBezTo>
                  <a:pt x="5750" y="15111"/>
                  <a:pt x="6420" y="14926"/>
                  <a:pt x="7092" y="14833"/>
                </a:cubicBezTo>
                <a:cubicBezTo>
                  <a:pt x="7839" y="14694"/>
                  <a:pt x="8586" y="14586"/>
                  <a:pt x="9321" y="14447"/>
                </a:cubicBezTo>
                <a:cubicBezTo>
                  <a:pt x="10068" y="14307"/>
                  <a:pt x="10840" y="14153"/>
                  <a:pt x="11587" y="13998"/>
                </a:cubicBezTo>
                <a:cubicBezTo>
                  <a:pt x="12347" y="13829"/>
                  <a:pt x="13094" y="13659"/>
                  <a:pt x="13854" y="13489"/>
                </a:cubicBezTo>
                <a:cubicBezTo>
                  <a:pt x="14602" y="13303"/>
                  <a:pt x="15349" y="13102"/>
                  <a:pt x="16096" y="12902"/>
                </a:cubicBezTo>
                <a:lnTo>
                  <a:pt x="16375" y="12824"/>
                </a:lnTo>
                <a:cubicBezTo>
                  <a:pt x="16425" y="12809"/>
                  <a:pt x="16413" y="12732"/>
                  <a:pt x="16362" y="12716"/>
                </a:cubicBezTo>
                <a:cubicBezTo>
                  <a:pt x="15539" y="12778"/>
                  <a:pt x="14728" y="12855"/>
                  <a:pt x="13918" y="12948"/>
                </a:cubicBezTo>
                <a:cubicBezTo>
                  <a:pt x="13094" y="13056"/>
                  <a:pt x="12284" y="13164"/>
                  <a:pt x="11486" y="13288"/>
                </a:cubicBezTo>
                <a:cubicBezTo>
                  <a:pt x="10676" y="13427"/>
                  <a:pt x="9865" y="13581"/>
                  <a:pt x="9055" y="13752"/>
                </a:cubicBezTo>
                <a:cubicBezTo>
                  <a:pt x="8346" y="13891"/>
                  <a:pt x="7636" y="14076"/>
                  <a:pt x="6940" y="14307"/>
                </a:cubicBezTo>
                <a:cubicBezTo>
                  <a:pt x="6357" y="14508"/>
                  <a:pt x="5800" y="14817"/>
                  <a:pt x="5281" y="15219"/>
                </a:cubicBezTo>
                <a:lnTo>
                  <a:pt x="5230" y="15235"/>
                </a:lnTo>
                <a:cubicBezTo>
                  <a:pt x="5547" y="14879"/>
                  <a:pt x="5889" y="14524"/>
                  <a:pt x="6218" y="14184"/>
                </a:cubicBezTo>
                <a:lnTo>
                  <a:pt x="6231" y="14184"/>
                </a:lnTo>
                <a:cubicBezTo>
                  <a:pt x="6522" y="14030"/>
                  <a:pt x="6826" y="13921"/>
                  <a:pt x="7130" y="13844"/>
                </a:cubicBezTo>
                <a:cubicBezTo>
                  <a:pt x="7434" y="13767"/>
                  <a:pt x="7750" y="13690"/>
                  <a:pt x="8054" y="13628"/>
                </a:cubicBezTo>
                <a:cubicBezTo>
                  <a:pt x="8700" y="13489"/>
                  <a:pt x="9346" y="13334"/>
                  <a:pt x="9979" y="13180"/>
                </a:cubicBezTo>
                <a:cubicBezTo>
                  <a:pt x="10625" y="13010"/>
                  <a:pt x="11258" y="12840"/>
                  <a:pt x="11904" y="12654"/>
                </a:cubicBezTo>
                <a:cubicBezTo>
                  <a:pt x="12537" y="12469"/>
                  <a:pt x="13170" y="12284"/>
                  <a:pt x="13816" y="12067"/>
                </a:cubicBezTo>
                <a:cubicBezTo>
                  <a:pt x="14450" y="11866"/>
                  <a:pt x="15083" y="11666"/>
                  <a:pt x="15716" y="11434"/>
                </a:cubicBezTo>
                <a:lnTo>
                  <a:pt x="15957" y="11357"/>
                </a:lnTo>
                <a:cubicBezTo>
                  <a:pt x="16004" y="11342"/>
                  <a:pt x="15996" y="11247"/>
                  <a:pt x="15953" y="11247"/>
                </a:cubicBezTo>
                <a:cubicBezTo>
                  <a:pt x="15950" y="11247"/>
                  <a:pt x="15947" y="11248"/>
                  <a:pt x="15944" y="11248"/>
                </a:cubicBezTo>
                <a:cubicBezTo>
                  <a:pt x="15285" y="11279"/>
                  <a:pt x="14627" y="11372"/>
                  <a:pt x="13968" y="11480"/>
                </a:cubicBezTo>
                <a:cubicBezTo>
                  <a:pt x="13322" y="11589"/>
                  <a:pt x="12651" y="11728"/>
                  <a:pt x="12005" y="11866"/>
                </a:cubicBezTo>
                <a:cubicBezTo>
                  <a:pt x="11347" y="12005"/>
                  <a:pt x="10726" y="12144"/>
                  <a:pt x="10081" y="12299"/>
                </a:cubicBezTo>
                <a:cubicBezTo>
                  <a:pt x="9460" y="12453"/>
                  <a:pt x="8839" y="12639"/>
                  <a:pt x="8232" y="12871"/>
                </a:cubicBezTo>
                <a:cubicBezTo>
                  <a:pt x="7928" y="12994"/>
                  <a:pt x="7636" y="13118"/>
                  <a:pt x="7345" y="13272"/>
                </a:cubicBezTo>
                <a:cubicBezTo>
                  <a:pt x="7218" y="13334"/>
                  <a:pt x="7079" y="13411"/>
                  <a:pt x="6952" y="13489"/>
                </a:cubicBezTo>
                <a:cubicBezTo>
                  <a:pt x="6965" y="13473"/>
                  <a:pt x="6978" y="13443"/>
                  <a:pt x="6978" y="13411"/>
                </a:cubicBezTo>
                <a:cubicBezTo>
                  <a:pt x="7206" y="13195"/>
                  <a:pt x="7421" y="12979"/>
                  <a:pt x="7649" y="12763"/>
                </a:cubicBezTo>
                <a:lnTo>
                  <a:pt x="7839" y="12624"/>
                </a:lnTo>
                <a:cubicBezTo>
                  <a:pt x="7845" y="12639"/>
                  <a:pt x="7855" y="12647"/>
                  <a:pt x="7864" y="12647"/>
                </a:cubicBezTo>
                <a:cubicBezTo>
                  <a:pt x="7874" y="12647"/>
                  <a:pt x="7883" y="12639"/>
                  <a:pt x="7890" y="12624"/>
                </a:cubicBezTo>
                <a:lnTo>
                  <a:pt x="7940" y="12562"/>
                </a:lnTo>
                <a:cubicBezTo>
                  <a:pt x="9688" y="11388"/>
                  <a:pt x="11410" y="10183"/>
                  <a:pt x="13132" y="8977"/>
                </a:cubicBezTo>
                <a:cubicBezTo>
                  <a:pt x="14956" y="7679"/>
                  <a:pt x="16755" y="6351"/>
                  <a:pt x="18553" y="4991"/>
                </a:cubicBezTo>
                <a:cubicBezTo>
                  <a:pt x="19566" y="4234"/>
                  <a:pt x="20566" y="3462"/>
                  <a:pt x="21567" y="2689"/>
                </a:cubicBezTo>
                <a:cubicBezTo>
                  <a:pt x="21600" y="2662"/>
                  <a:pt x="21585" y="2576"/>
                  <a:pt x="21546" y="2576"/>
                </a:cubicBezTo>
                <a:cubicBezTo>
                  <a:pt x="21541" y="2576"/>
                  <a:pt x="21535" y="2577"/>
                  <a:pt x="21529" y="2581"/>
                </a:cubicBezTo>
                <a:lnTo>
                  <a:pt x="21516" y="2581"/>
                </a:lnTo>
                <a:cubicBezTo>
                  <a:pt x="19806" y="3462"/>
                  <a:pt x="18147" y="4435"/>
                  <a:pt x="16514" y="5501"/>
                </a:cubicBezTo>
                <a:cubicBezTo>
                  <a:pt x="14880" y="6567"/>
                  <a:pt x="13284" y="7726"/>
                  <a:pt x="11714" y="9008"/>
                </a:cubicBezTo>
                <a:cubicBezTo>
                  <a:pt x="10638" y="9889"/>
                  <a:pt x="9587" y="10800"/>
                  <a:pt x="8548" y="11774"/>
                </a:cubicBezTo>
                <a:cubicBezTo>
                  <a:pt x="9536" y="10507"/>
                  <a:pt x="10498" y="9225"/>
                  <a:pt x="11435" y="7911"/>
                </a:cubicBezTo>
                <a:cubicBezTo>
                  <a:pt x="12588" y="6289"/>
                  <a:pt x="13702" y="4636"/>
                  <a:pt x="14779" y="2952"/>
                </a:cubicBezTo>
                <a:cubicBezTo>
                  <a:pt x="15374" y="2010"/>
                  <a:pt x="15957" y="1052"/>
                  <a:pt x="16539" y="78"/>
                </a:cubicBezTo>
                <a:cubicBezTo>
                  <a:pt x="16558" y="43"/>
                  <a:pt x="16527" y="0"/>
                  <a:pt x="16494" y="0"/>
                </a:cubicBezTo>
                <a:close/>
              </a:path>
            </a:pathLst>
          </a:custGeom>
          <a:solidFill>
            <a:srgbClr val="343F36"/>
          </a:solidFill>
          <a:ln>
            <a:solidFill>
              <a:schemeClr val="accent2"/>
            </a:solidFill>
          </a:ln>
        </p:spPr>
        <p:txBody>
          <a:bodyPr lIns="45719" rIns="45719" anchor="ctr"/>
          <a:lstStyle/>
          <a:p>
            <a:pPr>
              <a:defRPr>
                <a:solidFill>
                  <a:srgbClr val="000000"/>
                </a:solidFill>
                <a:latin typeface="+mj-lt"/>
                <a:ea typeface="+mj-ea"/>
                <a:cs typeface="+mj-cs"/>
                <a:sym typeface="Arial"/>
              </a:defRPr>
            </a:pPr>
            <a:endParaRPr/>
          </a:p>
        </p:txBody>
      </p:sp>
      <p:sp>
        <p:nvSpPr>
          <p:cNvPr id="214" name="Google Shape;680;p18"/>
          <p:cNvSpPr/>
          <p:nvPr/>
        </p:nvSpPr>
        <p:spPr>
          <a:xfrm rot="5400000" flipH="1">
            <a:off x="4266401" y="3818726"/>
            <a:ext cx="1562111" cy="1281113"/>
          </a:xfrm>
          <a:custGeom>
            <a:avLst/>
            <a:gdLst/>
            <a:ahLst/>
            <a:cxnLst>
              <a:cxn ang="0">
                <a:pos x="wd2" y="hd2"/>
              </a:cxn>
              <a:cxn ang="5400000">
                <a:pos x="wd2" y="hd2"/>
              </a:cxn>
              <a:cxn ang="10800000">
                <a:pos x="wd2" y="hd2"/>
              </a:cxn>
              <a:cxn ang="16200000">
                <a:pos x="wd2" y="hd2"/>
              </a:cxn>
            </a:cxnLst>
            <a:rect l="0" t="0" r="r" b="b"/>
            <a:pathLst>
              <a:path w="21585" h="21600" extrusionOk="0">
                <a:moveTo>
                  <a:pt x="12398" y="1345"/>
                </a:moveTo>
                <a:cubicBezTo>
                  <a:pt x="12069" y="2102"/>
                  <a:pt x="11752" y="2859"/>
                  <a:pt x="11410" y="3616"/>
                </a:cubicBezTo>
                <a:cubicBezTo>
                  <a:pt x="11030" y="4481"/>
                  <a:pt x="10650" y="5331"/>
                  <a:pt x="10271" y="6181"/>
                </a:cubicBezTo>
                <a:cubicBezTo>
                  <a:pt x="9878" y="7030"/>
                  <a:pt x="9485" y="7865"/>
                  <a:pt x="9080" y="8715"/>
                </a:cubicBezTo>
                <a:cubicBezTo>
                  <a:pt x="8675" y="9549"/>
                  <a:pt x="8270" y="10383"/>
                  <a:pt x="7864" y="11202"/>
                </a:cubicBezTo>
                <a:cubicBezTo>
                  <a:pt x="7687" y="11573"/>
                  <a:pt x="7497" y="11928"/>
                  <a:pt x="7320" y="12284"/>
                </a:cubicBezTo>
                <a:cubicBezTo>
                  <a:pt x="7472" y="11820"/>
                  <a:pt x="7611" y="11372"/>
                  <a:pt x="7763" y="10909"/>
                </a:cubicBezTo>
                <a:cubicBezTo>
                  <a:pt x="8042" y="10028"/>
                  <a:pt x="8346" y="9163"/>
                  <a:pt x="8662" y="8297"/>
                </a:cubicBezTo>
                <a:cubicBezTo>
                  <a:pt x="8979" y="7433"/>
                  <a:pt x="9321" y="6614"/>
                  <a:pt x="9701" y="5795"/>
                </a:cubicBezTo>
                <a:cubicBezTo>
                  <a:pt x="10068" y="4976"/>
                  <a:pt x="10473" y="4203"/>
                  <a:pt x="10916" y="3446"/>
                </a:cubicBezTo>
                <a:cubicBezTo>
                  <a:pt x="11372" y="2705"/>
                  <a:pt x="11866" y="1994"/>
                  <a:pt x="12398" y="1345"/>
                </a:cubicBezTo>
                <a:close/>
                <a:moveTo>
                  <a:pt x="20997" y="2983"/>
                </a:moveTo>
                <a:cubicBezTo>
                  <a:pt x="19401" y="4219"/>
                  <a:pt x="17780" y="5439"/>
                  <a:pt x="16159" y="6644"/>
                </a:cubicBezTo>
                <a:lnTo>
                  <a:pt x="16147" y="6644"/>
                </a:lnTo>
                <a:cubicBezTo>
                  <a:pt x="14348" y="7973"/>
                  <a:pt x="12525" y="9271"/>
                  <a:pt x="10688" y="10553"/>
                </a:cubicBezTo>
                <a:cubicBezTo>
                  <a:pt x="9853" y="11141"/>
                  <a:pt x="9004" y="11712"/>
                  <a:pt x="8143" y="12299"/>
                </a:cubicBezTo>
                <a:lnTo>
                  <a:pt x="8206" y="12206"/>
                </a:lnTo>
                <a:cubicBezTo>
                  <a:pt x="9181" y="11295"/>
                  <a:pt x="10169" y="10414"/>
                  <a:pt x="11182" y="9580"/>
                </a:cubicBezTo>
                <a:cubicBezTo>
                  <a:pt x="12715" y="8297"/>
                  <a:pt x="14298" y="7123"/>
                  <a:pt x="15919" y="6027"/>
                </a:cubicBezTo>
                <a:cubicBezTo>
                  <a:pt x="17539" y="4929"/>
                  <a:pt x="19199" y="3925"/>
                  <a:pt x="20908" y="3029"/>
                </a:cubicBezTo>
                <a:lnTo>
                  <a:pt x="20997" y="2983"/>
                </a:lnTo>
                <a:close/>
                <a:moveTo>
                  <a:pt x="16083" y="650"/>
                </a:moveTo>
                <a:cubicBezTo>
                  <a:pt x="15171" y="2164"/>
                  <a:pt x="14234" y="3663"/>
                  <a:pt x="13259" y="5115"/>
                </a:cubicBezTo>
                <a:cubicBezTo>
                  <a:pt x="12157" y="6753"/>
                  <a:pt x="11017" y="8359"/>
                  <a:pt x="9853" y="9935"/>
                </a:cubicBezTo>
                <a:cubicBezTo>
                  <a:pt x="9270" y="10708"/>
                  <a:pt x="8675" y="11465"/>
                  <a:pt x="8080" y="12222"/>
                </a:cubicBezTo>
                <a:lnTo>
                  <a:pt x="7826" y="12469"/>
                </a:lnTo>
                <a:cubicBezTo>
                  <a:pt x="8827" y="10800"/>
                  <a:pt x="9865" y="9178"/>
                  <a:pt x="10941" y="7587"/>
                </a:cubicBezTo>
                <a:cubicBezTo>
                  <a:pt x="12069" y="5934"/>
                  <a:pt x="13246" y="4312"/>
                  <a:pt x="14462" y="2720"/>
                </a:cubicBezTo>
                <a:cubicBezTo>
                  <a:pt x="14994" y="2025"/>
                  <a:pt x="15539" y="1330"/>
                  <a:pt x="16083" y="650"/>
                </a:cubicBezTo>
                <a:close/>
                <a:moveTo>
                  <a:pt x="6978" y="13072"/>
                </a:moveTo>
                <a:lnTo>
                  <a:pt x="6940" y="13180"/>
                </a:lnTo>
                <a:lnTo>
                  <a:pt x="6876" y="13396"/>
                </a:lnTo>
                <a:lnTo>
                  <a:pt x="6737" y="13535"/>
                </a:lnTo>
                <a:cubicBezTo>
                  <a:pt x="6813" y="13381"/>
                  <a:pt x="6889" y="13226"/>
                  <a:pt x="6978" y="13072"/>
                </a:cubicBezTo>
                <a:close/>
                <a:moveTo>
                  <a:pt x="6851" y="13550"/>
                </a:moveTo>
                <a:cubicBezTo>
                  <a:pt x="6851" y="13566"/>
                  <a:pt x="6851" y="13566"/>
                  <a:pt x="6864" y="13566"/>
                </a:cubicBezTo>
                <a:cubicBezTo>
                  <a:pt x="6813" y="13597"/>
                  <a:pt x="6775" y="13628"/>
                  <a:pt x="6737" y="13674"/>
                </a:cubicBezTo>
                <a:lnTo>
                  <a:pt x="6724" y="13659"/>
                </a:lnTo>
                <a:lnTo>
                  <a:pt x="6737" y="13659"/>
                </a:lnTo>
                <a:lnTo>
                  <a:pt x="6851" y="13550"/>
                </a:lnTo>
                <a:close/>
                <a:moveTo>
                  <a:pt x="15501" y="11388"/>
                </a:moveTo>
                <a:cubicBezTo>
                  <a:pt x="15007" y="11573"/>
                  <a:pt x="14513" y="11728"/>
                  <a:pt x="14019" y="11882"/>
                </a:cubicBezTo>
                <a:cubicBezTo>
                  <a:pt x="13386" y="12098"/>
                  <a:pt x="12753" y="12284"/>
                  <a:pt x="12107" y="12469"/>
                </a:cubicBezTo>
                <a:cubicBezTo>
                  <a:pt x="11461" y="12654"/>
                  <a:pt x="10828" y="12824"/>
                  <a:pt x="10182" y="12994"/>
                </a:cubicBezTo>
                <a:cubicBezTo>
                  <a:pt x="9536" y="13164"/>
                  <a:pt x="8890" y="13319"/>
                  <a:pt x="8244" y="13458"/>
                </a:cubicBezTo>
                <a:cubicBezTo>
                  <a:pt x="7674" y="13566"/>
                  <a:pt x="7104" y="13720"/>
                  <a:pt x="6547" y="13921"/>
                </a:cubicBezTo>
                <a:lnTo>
                  <a:pt x="6547" y="13906"/>
                </a:lnTo>
                <a:cubicBezTo>
                  <a:pt x="6750" y="13720"/>
                  <a:pt x="6965" y="13566"/>
                  <a:pt x="7206" y="13443"/>
                </a:cubicBezTo>
                <a:cubicBezTo>
                  <a:pt x="7484" y="13288"/>
                  <a:pt x="7776" y="13164"/>
                  <a:pt x="8067" y="13040"/>
                </a:cubicBezTo>
                <a:cubicBezTo>
                  <a:pt x="8675" y="12809"/>
                  <a:pt x="9283" y="12608"/>
                  <a:pt x="9903" y="12453"/>
                </a:cubicBezTo>
                <a:cubicBezTo>
                  <a:pt x="10536" y="12299"/>
                  <a:pt x="11157" y="12160"/>
                  <a:pt x="11790" y="12021"/>
                </a:cubicBezTo>
                <a:cubicBezTo>
                  <a:pt x="12423" y="11882"/>
                  <a:pt x="13082" y="11743"/>
                  <a:pt x="13728" y="11635"/>
                </a:cubicBezTo>
                <a:cubicBezTo>
                  <a:pt x="14323" y="11527"/>
                  <a:pt x="14905" y="11449"/>
                  <a:pt x="15501" y="11388"/>
                </a:cubicBezTo>
                <a:close/>
                <a:moveTo>
                  <a:pt x="8573" y="5872"/>
                </a:moveTo>
                <a:cubicBezTo>
                  <a:pt x="8333" y="6969"/>
                  <a:pt x="8042" y="8066"/>
                  <a:pt x="7700" y="9116"/>
                </a:cubicBezTo>
                <a:cubicBezTo>
                  <a:pt x="7231" y="10538"/>
                  <a:pt x="6686" y="11897"/>
                  <a:pt x="6066" y="13211"/>
                </a:cubicBezTo>
                <a:cubicBezTo>
                  <a:pt x="5762" y="13859"/>
                  <a:pt x="5446" y="14478"/>
                  <a:pt x="5104" y="15096"/>
                </a:cubicBezTo>
                <a:cubicBezTo>
                  <a:pt x="5446" y="13752"/>
                  <a:pt x="5876" y="12453"/>
                  <a:pt x="6383" y="11186"/>
                </a:cubicBezTo>
                <a:cubicBezTo>
                  <a:pt x="6914" y="9827"/>
                  <a:pt x="7497" y="8483"/>
                  <a:pt x="8067" y="7139"/>
                </a:cubicBezTo>
                <a:cubicBezTo>
                  <a:pt x="8219" y="6753"/>
                  <a:pt x="8371" y="6382"/>
                  <a:pt x="8523" y="5995"/>
                </a:cubicBezTo>
                <a:lnTo>
                  <a:pt x="8573" y="5872"/>
                </a:lnTo>
                <a:close/>
                <a:moveTo>
                  <a:pt x="15830" y="12886"/>
                </a:moveTo>
                <a:cubicBezTo>
                  <a:pt x="15260" y="13040"/>
                  <a:pt x="14703" y="13180"/>
                  <a:pt x="14133" y="13319"/>
                </a:cubicBezTo>
                <a:cubicBezTo>
                  <a:pt x="13373" y="13504"/>
                  <a:pt x="12626" y="13674"/>
                  <a:pt x="11866" y="13844"/>
                </a:cubicBezTo>
                <a:cubicBezTo>
                  <a:pt x="11119" y="13998"/>
                  <a:pt x="10359" y="14153"/>
                  <a:pt x="9612" y="14292"/>
                </a:cubicBezTo>
                <a:cubicBezTo>
                  <a:pt x="8852" y="14431"/>
                  <a:pt x="8105" y="14555"/>
                  <a:pt x="7358" y="14678"/>
                </a:cubicBezTo>
                <a:cubicBezTo>
                  <a:pt x="6724" y="14771"/>
                  <a:pt x="6104" y="14926"/>
                  <a:pt x="5496" y="15126"/>
                </a:cubicBezTo>
                <a:cubicBezTo>
                  <a:pt x="5902" y="14864"/>
                  <a:pt x="6332" y="14648"/>
                  <a:pt x="6775" y="14478"/>
                </a:cubicBezTo>
                <a:cubicBezTo>
                  <a:pt x="7446" y="14246"/>
                  <a:pt x="8130" y="14060"/>
                  <a:pt x="8827" y="13921"/>
                </a:cubicBezTo>
                <a:cubicBezTo>
                  <a:pt x="9625" y="13752"/>
                  <a:pt x="10422" y="13597"/>
                  <a:pt x="11233" y="13458"/>
                </a:cubicBezTo>
                <a:cubicBezTo>
                  <a:pt x="12043" y="13319"/>
                  <a:pt x="12854" y="13211"/>
                  <a:pt x="13664" y="13102"/>
                </a:cubicBezTo>
                <a:cubicBezTo>
                  <a:pt x="14386" y="13025"/>
                  <a:pt x="15108" y="12948"/>
                  <a:pt x="15830" y="12886"/>
                </a:cubicBezTo>
                <a:close/>
                <a:moveTo>
                  <a:pt x="6585" y="7463"/>
                </a:moveTo>
                <a:cubicBezTo>
                  <a:pt x="6496" y="7988"/>
                  <a:pt x="6408" y="8529"/>
                  <a:pt x="6307" y="9055"/>
                </a:cubicBezTo>
                <a:cubicBezTo>
                  <a:pt x="6180" y="9703"/>
                  <a:pt x="6053" y="10352"/>
                  <a:pt x="5902" y="11001"/>
                </a:cubicBezTo>
                <a:cubicBezTo>
                  <a:pt x="5737" y="11650"/>
                  <a:pt x="5585" y="12284"/>
                  <a:pt x="5382" y="12917"/>
                </a:cubicBezTo>
                <a:cubicBezTo>
                  <a:pt x="5180" y="13535"/>
                  <a:pt x="4964" y="14138"/>
                  <a:pt x="4723" y="14740"/>
                </a:cubicBezTo>
                <a:cubicBezTo>
                  <a:pt x="4597" y="15034"/>
                  <a:pt x="4470" y="15312"/>
                  <a:pt x="4331" y="15606"/>
                </a:cubicBezTo>
                <a:cubicBezTo>
                  <a:pt x="4217" y="15853"/>
                  <a:pt x="4103" y="16084"/>
                  <a:pt x="3976" y="16316"/>
                </a:cubicBezTo>
                <a:cubicBezTo>
                  <a:pt x="4116" y="15822"/>
                  <a:pt x="4255" y="15343"/>
                  <a:pt x="4382" y="14848"/>
                </a:cubicBezTo>
                <a:cubicBezTo>
                  <a:pt x="4571" y="14215"/>
                  <a:pt x="4749" y="13566"/>
                  <a:pt x="4926" y="12917"/>
                </a:cubicBezTo>
                <a:lnTo>
                  <a:pt x="5471" y="10970"/>
                </a:lnTo>
                <a:cubicBezTo>
                  <a:pt x="5648" y="10337"/>
                  <a:pt x="5813" y="9719"/>
                  <a:pt x="6003" y="9101"/>
                </a:cubicBezTo>
                <a:cubicBezTo>
                  <a:pt x="6167" y="8545"/>
                  <a:pt x="6357" y="7988"/>
                  <a:pt x="6585" y="7463"/>
                </a:cubicBezTo>
                <a:close/>
                <a:moveTo>
                  <a:pt x="14539" y="14582"/>
                </a:moveTo>
                <a:cubicBezTo>
                  <a:pt x="14665" y="14582"/>
                  <a:pt x="14792" y="14583"/>
                  <a:pt x="14918" y="14586"/>
                </a:cubicBezTo>
                <a:cubicBezTo>
                  <a:pt x="13563" y="14926"/>
                  <a:pt x="12208" y="15219"/>
                  <a:pt x="10853" y="15497"/>
                </a:cubicBezTo>
                <a:cubicBezTo>
                  <a:pt x="9346" y="15791"/>
                  <a:pt x="7852" y="16038"/>
                  <a:pt x="6345" y="16270"/>
                </a:cubicBezTo>
                <a:cubicBezTo>
                  <a:pt x="5610" y="16378"/>
                  <a:pt x="4888" y="16471"/>
                  <a:pt x="4154" y="16563"/>
                </a:cubicBezTo>
                <a:cubicBezTo>
                  <a:pt x="4660" y="16254"/>
                  <a:pt x="5192" y="16054"/>
                  <a:pt x="5750" y="15930"/>
                </a:cubicBezTo>
                <a:cubicBezTo>
                  <a:pt x="6471" y="15745"/>
                  <a:pt x="7206" y="15636"/>
                  <a:pt x="7940" y="15482"/>
                </a:cubicBezTo>
                <a:cubicBezTo>
                  <a:pt x="8725" y="15327"/>
                  <a:pt x="9498" y="15173"/>
                  <a:pt x="10283" y="15034"/>
                </a:cubicBezTo>
                <a:cubicBezTo>
                  <a:pt x="11068" y="14879"/>
                  <a:pt x="11866" y="14755"/>
                  <a:pt x="12664" y="14678"/>
                </a:cubicBezTo>
                <a:cubicBezTo>
                  <a:pt x="13286" y="14614"/>
                  <a:pt x="13909" y="14582"/>
                  <a:pt x="14539" y="14582"/>
                </a:cubicBezTo>
                <a:close/>
                <a:moveTo>
                  <a:pt x="4546" y="9673"/>
                </a:moveTo>
                <a:cubicBezTo>
                  <a:pt x="4457" y="10708"/>
                  <a:pt x="4293" y="11728"/>
                  <a:pt x="4078" y="12732"/>
                </a:cubicBezTo>
                <a:cubicBezTo>
                  <a:pt x="3825" y="13891"/>
                  <a:pt x="3521" y="15049"/>
                  <a:pt x="3204" y="16193"/>
                </a:cubicBezTo>
                <a:cubicBezTo>
                  <a:pt x="3052" y="16795"/>
                  <a:pt x="2862" y="17382"/>
                  <a:pt x="2634" y="17938"/>
                </a:cubicBezTo>
                <a:cubicBezTo>
                  <a:pt x="2862" y="16857"/>
                  <a:pt x="3090" y="15791"/>
                  <a:pt x="3343" y="14709"/>
                </a:cubicBezTo>
                <a:cubicBezTo>
                  <a:pt x="3609" y="13520"/>
                  <a:pt x="3888" y="12346"/>
                  <a:pt x="4166" y="11171"/>
                </a:cubicBezTo>
                <a:cubicBezTo>
                  <a:pt x="4293" y="10661"/>
                  <a:pt x="4420" y="10167"/>
                  <a:pt x="4546" y="9673"/>
                </a:cubicBezTo>
                <a:close/>
                <a:moveTo>
                  <a:pt x="13056" y="15667"/>
                </a:moveTo>
                <a:cubicBezTo>
                  <a:pt x="11790" y="16007"/>
                  <a:pt x="10524" y="16316"/>
                  <a:pt x="9257" y="16625"/>
                </a:cubicBezTo>
                <a:cubicBezTo>
                  <a:pt x="7839" y="16965"/>
                  <a:pt x="6433" y="17274"/>
                  <a:pt x="5015" y="17567"/>
                </a:cubicBezTo>
                <a:cubicBezTo>
                  <a:pt x="4306" y="17707"/>
                  <a:pt x="3584" y="17846"/>
                  <a:pt x="2887" y="17985"/>
                </a:cubicBezTo>
                <a:cubicBezTo>
                  <a:pt x="3470" y="17660"/>
                  <a:pt x="4078" y="17398"/>
                  <a:pt x="4698" y="17228"/>
                </a:cubicBezTo>
                <a:lnTo>
                  <a:pt x="4685" y="17228"/>
                </a:lnTo>
                <a:cubicBezTo>
                  <a:pt x="5370" y="17027"/>
                  <a:pt x="6053" y="16857"/>
                  <a:pt x="6750" y="16687"/>
                </a:cubicBezTo>
                <a:cubicBezTo>
                  <a:pt x="7459" y="16502"/>
                  <a:pt x="8168" y="16332"/>
                  <a:pt x="8890" y="16177"/>
                </a:cubicBezTo>
                <a:cubicBezTo>
                  <a:pt x="9612" y="16022"/>
                  <a:pt x="10321" y="15899"/>
                  <a:pt x="11043" y="15806"/>
                </a:cubicBezTo>
                <a:cubicBezTo>
                  <a:pt x="11714" y="15713"/>
                  <a:pt x="12385" y="15667"/>
                  <a:pt x="13056" y="15667"/>
                </a:cubicBezTo>
                <a:close/>
                <a:moveTo>
                  <a:pt x="2596" y="18124"/>
                </a:moveTo>
                <a:lnTo>
                  <a:pt x="2583" y="18155"/>
                </a:lnTo>
                <a:lnTo>
                  <a:pt x="2583" y="18124"/>
                </a:lnTo>
                <a:close/>
                <a:moveTo>
                  <a:pt x="16494" y="0"/>
                </a:moveTo>
                <a:cubicBezTo>
                  <a:pt x="16484" y="0"/>
                  <a:pt x="16473" y="5"/>
                  <a:pt x="16463" y="16"/>
                </a:cubicBezTo>
                <a:cubicBezTo>
                  <a:pt x="15197" y="1562"/>
                  <a:pt x="13968" y="3137"/>
                  <a:pt x="12791" y="4775"/>
                </a:cubicBezTo>
                <a:cubicBezTo>
                  <a:pt x="11613" y="6397"/>
                  <a:pt x="10473" y="8066"/>
                  <a:pt x="9384" y="9781"/>
                </a:cubicBezTo>
                <a:cubicBezTo>
                  <a:pt x="8763" y="10738"/>
                  <a:pt x="8168" y="11712"/>
                  <a:pt x="7586" y="12685"/>
                </a:cubicBezTo>
                <a:cubicBezTo>
                  <a:pt x="7573" y="12701"/>
                  <a:pt x="7573" y="12701"/>
                  <a:pt x="7573" y="12716"/>
                </a:cubicBezTo>
                <a:lnTo>
                  <a:pt x="7256" y="13025"/>
                </a:lnTo>
                <a:lnTo>
                  <a:pt x="7028" y="13242"/>
                </a:lnTo>
                <a:lnTo>
                  <a:pt x="7244" y="12577"/>
                </a:lnTo>
                <a:cubicBezTo>
                  <a:pt x="7421" y="12237"/>
                  <a:pt x="7586" y="11897"/>
                  <a:pt x="7763" y="11557"/>
                </a:cubicBezTo>
                <a:cubicBezTo>
                  <a:pt x="8181" y="10723"/>
                  <a:pt x="8599" y="9889"/>
                  <a:pt x="9004" y="9055"/>
                </a:cubicBezTo>
                <a:cubicBezTo>
                  <a:pt x="9397" y="8220"/>
                  <a:pt x="9802" y="7371"/>
                  <a:pt x="10195" y="6521"/>
                </a:cubicBezTo>
                <a:cubicBezTo>
                  <a:pt x="10587" y="5686"/>
                  <a:pt x="10967" y="4837"/>
                  <a:pt x="11347" y="3987"/>
                </a:cubicBezTo>
                <a:cubicBezTo>
                  <a:pt x="11727" y="3137"/>
                  <a:pt x="12094" y="2272"/>
                  <a:pt x="12474" y="1407"/>
                </a:cubicBezTo>
                <a:lnTo>
                  <a:pt x="12613" y="1082"/>
                </a:lnTo>
                <a:cubicBezTo>
                  <a:pt x="12632" y="1048"/>
                  <a:pt x="12601" y="1004"/>
                  <a:pt x="12569" y="1004"/>
                </a:cubicBezTo>
                <a:cubicBezTo>
                  <a:pt x="12558" y="1004"/>
                  <a:pt x="12547" y="1009"/>
                  <a:pt x="12537" y="1021"/>
                </a:cubicBezTo>
                <a:cubicBezTo>
                  <a:pt x="11993" y="1669"/>
                  <a:pt x="11486" y="2365"/>
                  <a:pt x="11017" y="3106"/>
                </a:cubicBezTo>
                <a:cubicBezTo>
                  <a:pt x="10562" y="3848"/>
                  <a:pt x="10131" y="4621"/>
                  <a:pt x="9751" y="5424"/>
                </a:cubicBezTo>
                <a:cubicBezTo>
                  <a:pt x="9371" y="6243"/>
                  <a:pt x="9017" y="7077"/>
                  <a:pt x="8700" y="7927"/>
                </a:cubicBezTo>
                <a:cubicBezTo>
                  <a:pt x="8371" y="8777"/>
                  <a:pt x="8067" y="9642"/>
                  <a:pt x="7776" y="10522"/>
                </a:cubicBezTo>
                <a:cubicBezTo>
                  <a:pt x="7522" y="11279"/>
                  <a:pt x="7294" y="12052"/>
                  <a:pt x="7054" y="12809"/>
                </a:cubicBezTo>
                <a:lnTo>
                  <a:pt x="6648" y="13612"/>
                </a:lnTo>
                <a:lnTo>
                  <a:pt x="6205" y="14060"/>
                </a:lnTo>
                <a:lnTo>
                  <a:pt x="6180" y="14076"/>
                </a:lnTo>
                <a:cubicBezTo>
                  <a:pt x="6167" y="14076"/>
                  <a:pt x="6167" y="14091"/>
                  <a:pt x="6167" y="14107"/>
                </a:cubicBezTo>
                <a:cubicBezTo>
                  <a:pt x="5826" y="14462"/>
                  <a:pt x="5484" y="14817"/>
                  <a:pt x="5154" y="15188"/>
                </a:cubicBezTo>
                <a:cubicBezTo>
                  <a:pt x="5813" y="13998"/>
                  <a:pt x="6408" y="12778"/>
                  <a:pt x="6927" y="11496"/>
                </a:cubicBezTo>
                <a:cubicBezTo>
                  <a:pt x="7484" y="10136"/>
                  <a:pt x="7953" y="8730"/>
                  <a:pt x="8333" y="7293"/>
                </a:cubicBezTo>
                <a:cubicBezTo>
                  <a:pt x="8523" y="6552"/>
                  <a:pt x="8700" y="5795"/>
                  <a:pt x="8852" y="5022"/>
                </a:cubicBezTo>
                <a:cubicBezTo>
                  <a:pt x="8865" y="4960"/>
                  <a:pt x="8877" y="4883"/>
                  <a:pt x="8890" y="4806"/>
                </a:cubicBezTo>
                <a:cubicBezTo>
                  <a:pt x="8898" y="4760"/>
                  <a:pt x="8869" y="4730"/>
                  <a:pt x="8840" y="4730"/>
                </a:cubicBezTo>
                <a:cubicBezTo>
                  <a:pt x="8820" y="4730"/>
                  <a:pt x="8799" y="4744"/>
                  <a:pt x="8789" y="4775"/>
                </a:cubicBezTo>
                <a:cubicBezTo>
                  <a:pt x="8776" y="4852"/>
                  <a:pt x="8763" y="4929"/>
                  <a:pt x="8751" y="5007"/>
                </a:cubicBezTo>
                <a:cubicBezTo>
                  <a:pt x="8675" y="5300"/>
                  <a:pt x="8586" y="5594"/>
                  <a:pt x="8472" y="5872"/>
                </a:cubicBezTo>
                <a:cubicBezTo>
                  <a:pt x="8346" y="6212"/>
                  <a:pt x="8206" y="6552"/>
                  <a:pt x="8067" y="6876"/>
                </a:cubicBezTo>
                <a:cubicBezTo>
                  <a:pt x="7788" y="7556"/>
                  <a:pt x="7510" y="8236"/>
                  <a:pt x="7218" y="8900"/>
                </a:cubicBezTo>
                <a:cubicBezTo>
                  <a:pt x="6661" y="10244"/>
                  <a:pt x="6104" y="11589"/>
                  <a:pt x="5623" y="12979"/>
                </a:cubicBezTo>
                <a:cubicBezTo>
                  <a:pt x="5357" y="13767"/>
                  <a:pt x="5129" y="14555"/>
                  <a:pt x="4939" y="15374"/>
                </a:cubicBezTo>
                <a:cubicBezTo>
                  <a:pt x="4939" y="15389"/>
                  <a:pt x="4939" y="15404"/>
                  <a:pt x="4939" y="15420"/>
                </a:cubicBezTo>
                <a:cubicBezTo>
                  <a:pt x="4584" y="15806"/>
                  <a:pt x="4242" y="16193"/>
                  <a:pt x="3901" y="16579"/>
                </a:cubicBezTo>
                <a:lnTo>
                  <a:pt x="3888" y="16579"/>
                </a:lnTo>
                <a:lnTo>
                  <a:pt x="3913" y="16517"/>
                </a:lnTo>
                <a:cubicBezTo>
                  <a:pt x="4204" y="16038"/>
                  <a:pt x="4470" y="15544"/>
                  <a:pt x="4698" y="15018"/>
                </a:cubicBezTo>
                <a:cubicBezTo>
                  <a:pt x="4952" y="14431"/>
                  <a:pt x="5192" y="13829"/>
                  <a:pt x="5382" y="13195"/>
                </a:cubicBezTo>
                <a:cubicBezTo>
                  <a:pt x="5585" y="12577"/>
                  <a:pt x="5762" y="11944"/>
                  <a:pt x="5927" y="11295"/>
                </a:cubicBezTo>
                <a:cubicBezTo>
                  <a:pt x="6091" y="10661"/>
                  <a:pt x="6231" y="9997"/>
                  <a:pt x="6357" y="9333"/>
                </a:cubicBezTo>
                <a:cubicBezTo>
                  <a:pt x="6484" y="8668"/>
                  <a:pt x="6598" y="8020"/>
                  <a:pt x="6699" y="7355"/>
                </a:cubicBezTo>
                <a:lnTo>
                  <a:pt x="6737" y="7108"/>
                </a:lnTo>
                <a:cubicBezTo>
                  <a:pt x="6745" y="7067"/>
                  <a:pt x="6715" y="7033"/>
                  <a:pt x="6686" y="7033"/>
                </a:cubicBezTo>
                <a:cubicBezTo>
                  <a:pt x="6671" y="7033"/>
                  <a:pt x="6657" y="7041"/>
                  <a:pt x="6648" y="7062"/>
                </a:cubicBezTo>
                <a:cubicBezTo>
                  <a:pt x="6408" y="7633"/>
                  <a:pt x="6180" y="8220"/>
                  <a:pt x="6003" y="8823"/>
                </a:cubicBezTo>
                <a:cubicBezTo>
                  <a:pt x="5813" y="9441"/>
                  <a:pt x="5636" y="10043"/>
                  <a:pt x="5471" y="10661"/>
                </a:cubicBezTo>
                <a:cubicBezTo>
                  <a:pt x="5281" y="11310"/>
                  <a:pt x="5104" y="11975"/>
                  <a:pt x="4914" y="12608"/>
                </a:cubicBezTo>
                <a:lnTo>
                  <a:pt x="4369" y="14570"/>
                </a:lnTo>
                <a:lnTo>
                  <a:pt x="3812" y="16532"/>
                </a:lnTo>
                <a:lnTo>
                  <a:pt x="3787" y="16625"/>
                </a:lnTo>
                <a:cubicBezTo>
                  <a:pt x="3774" y="16625"/>
                  <a:pt x="3774" y="16641"/>
                  <a:pt x="3774" y="16671"/>
                </a:cubicBezTo>
                <a:cubicBezTo>
                  <a:pt x="3774" y="16702"/>
                  <a:pt x="3761" y="16733"/>
                  <a:pt x="3749" y="16780"/>
                </a:cubicBezTo>
                <a:cubicBezTo>
                  <a:pt x="3521" y="17027"/>
                  <a:pt x="3305" y="17289"/>
                  <a:pt x="3077" y="17552"/>
                </a:cubicBezTo>
                <a:cubicBezTo>
                  <a:pt x="2951" y="17707"/>
                  <a:pt x="2824" y="17861"/>
                  <a:pt x="2710" y="18015"/>
                </a:cubicBezTo>
                <a:cubicBezTo>
                  <a:pt x="3141" y="16965"/>
                  <a:pt x="3407" y="15837"/>
                  <a:pt x="3698" y="14725"/>
                </a:cubicBezTo>
                <a:cubicBezTo>
                  <a:pt x="4014" y="13566"/>
                  <a:pt x="4268" y="12376"/>
                  <a:pt x="4470" y="11186"/>
                </a:cubicBezTo>
                <a:cubicBezTo>
                  <a:pt x="4584" y="10507"/>
                  <a:pt x="4647" y="9827"/>
                  <a:pt x="4685" y="9147"/>
                </a:cubicBezTo>
                <a:cubicBezTo>
                  <a:pt x="4685" y="9112"/>
                  <a:pt x="4662" y="9093"/>
                  <a:pt x="4636" y="9093"/>
                </a:cubicBezTo>
                <a:cubicBezTo>
                  <a:pt x="4616" y="9093"/>
                  <a:pt x="4595" y="9105"/>
                  <a:pt x="4584" y="9132"/>
                </a:cubicBezTo>
                <a:cubicBezTo>
                  <a:pt x="4293" y="10306"/>
                  <a:pt x="4002" y="11496"/>
                  <a:pt x="3723" y="12670"/>
                </a:cubicBezTo>
                <a:cubicBezTo>
                  <a:pt x="3445" y="13859"/>
                  <a:pt x="3166" y="15049"/>
                  <a:pt x="2900" y="16239"/>
                </a:cubicBezTo>
                <a:cubicBezTo>
                  <a:pt x="2748" y="16903"/>
                  <a:pt x="2609" y="17567"/>
                  <a:pt x="2469" y="18247"/>
                </a:cubicBezTo>
                <a:cubicBezTo>
                  <a:pt x="2457" y="18263"/>
                  <a:pt x="2457" y="18278"/>
                  <a:pt x="2469" y="18294"/>
                </a:cubicBezTo>
                <a:cubicBezTo>
                  <a:pt x="1608" y="19344"/>
                  <a:pt x="798" y="20426"/>
                  <a:pt x="0" y="21523"/>
                </a:cubicBezTo>
                <a:lnTo>
                  <a:pt x="0" y="21600"/>
                </a:lnTo>
                <a:cubicBezTo>
                  <a:pt x="823" y="20472"/>
                  <a:pt x="1659" y="19375"/>
                  <a:pt x="2533" y="18309"/>
                </a:cubicBezTo>
                <a:lnTo>
                  <a:pt x="2533" y="18294"/>
                </a:lnTo>
                <a:cubicBezTo>
                  <a:pt x="2558" y="18263"/>
                  <a:pt x="2583" y="18247"/>
                  <a:pt x="2609" y="18216"/>
                </a:cubicBezTo>
                <a:lnTo>
                  <a:pt x="2672" y="18124"/>
                </a:lnTo>
                <a:cubicBezTo>
                  <a:pt x="4078" y="17876"/>
                  <a:pt x="5471" y="17583"/>
                  <a:pt x="6864" y="17274"/>
                </a:cubicBezTo>
                <a:cubicBezTo>
                  <a:pt x="8270" y="16980"/>
                  <a:pt x="9701" y="16641"/>
                  <a:pt x="11106" y="16285"/>
                </a:cubicBezTo>
                <a:cubicBezTo>
                  <a:pt x="11891" y="16084"/>
                  <a:pt x="12689" y="15868"/>
                  <a:pt x="13474" y="15667"/>
                </a:cubicBezTo>
                <a:cubicBezTo>
                  <a:pt x="13525" y="15636"/>
                  <a:pt x="13512" y="15559"/>
                  <a:pt x="13462" y="15544"/>
                </a:cubicBezTo>
                <a:cubicBezTo>
                  <a:pt x="12740" y="15544"/>
                  <a:pt x="12005" y="15574"/>
                  <a:pt x="11283" y="15652"/>
                </a:cubicBezTo>
                <a:cubicBezTo>
                  <a:pt x="10562" y="15745"/>
                  <a:pt x="9840" y="15853"/>
                  <a:pt x="9118" y="16007"/>
                </a:cubicBezTo>
                <a:cubicBezTo>
                  <a:pt x="8409" y="16161"/>
                  <a:pt x="7687" y="16332"/>
                  <a:pt x="6965" y="16502"/>
                </a:cubicBezTo>
                <a:cubicBezTo>
                  <a:pt x="6256" y="16687"/>
                  <a:pt x="5572" y="16857"/>
                  <a:pt x="4876" y="17058"/>
                </a:cubicBezTo>
                <a:cubicBezTo>
                  <a:pt x="4217" y="17228"/>
                  <a:pt x="3571" y="17490"/>
                  <a:pt x="2951" y="17830"/>
                </a:cubicBezTo>
                <a:cubicBezTo>
                  <a:pt x="2925" y="17846"/>
                  <a:pt x="2887" y="17876"/>
                  <a:pt x="2862" y="17892"/>
                </a:cubicBezTo>
                <a:cubicBezTo>
                  <a:pt x="3153" y="17537"/>
                  <a:pt x="3457" y="17181"/>
                  <a:pt x="3761" y="16826"/>
                </a:cubicBezTo>
                <a:cubicBezTo>
                  <a:pt x="3768" y="16830"/>
                  <a:pt x="3775" y="16832"/>
                  <a:pt x="3781" y="16832"/>
                </a:cubicBezTo>
                <a:cubicBezTo>
                  <a:pt x="3799" y="16832"/>
                  <a:pt x="3815" y="16818"/>
                  <a:pt x="3825" y="16795"/>
                </a:cubicBezTo>
                <a:cubicBezTo>
                  <a:pt x="3825" y="16780"/>
                  <a:pt x="3825" y="16764"/>
                  <a:pt x="3837" y="16749"/>
                </a:cubicBezTo>
                <a:lnTo>
                  <a:pt x="3926" y="16687"/>
                </a:lnTo>
                <a:cubicBezTo>
                  <a:pt x="4635" y="16594"/>
                  <a:pt x="5344" y="16502"/>
                  <a:pt x="6066" y="16393"/>
                </a:cubicBezTo>
                <a:cubicBezTo>
                  <a:pt x="6813" y="16285"/>
                  <a:pt x="7560" y="16177"/>
                  <a:pt x="8308" y="16054"/>
                </a:cubicBezTo>
                <a:cubicBezTo>
                  <a:pt x="9042" y="15930"/>
                  <a:pt x="9802" y="15791"/>
                  <a:pt x="10562" y="15652"/>
                </a:cubicBezTo>
                <a:cubicBezTo>
                  <a:pt x="11309" y="15497"/>
                  <a:pt x="12043" y="15343"/>
                  <a:pt x="12791" y="15188"/>
                </a:cubicBezTo>
                <a:cubicBezTo>
                  <a:pt x="13538" y="15018"/>
                  <a:pt x="14285" y="14848"/>
                  <a:pt x="15032" y="14663"/>
                </a:cubicBezTo>
                <a:lnTo>
                  <a:pt x="15311" y="14601"/>
                </a:lnTo>
                <a:cubicBezTo>
                  <a:pt x="15361" y="14586"/>
                  <a:pt x="15349" y="14493"/>
                  <a:pt x="15298" y="14478"/>
                </a:cubicBezTo>
                <a:cubicBezTo>
                  <a:pt x="14999" y="14460"/>
                  <a:pt x="14700" y="14452"/>
                  <a:pt x="14401" y="14452"/>
                </a:cubicBezTo>
                <a:cubicBezTo>
                  <a:pt x="13903" y="14452"/>
                  <a:pt x="13408" y="14476"/>
                  <a:pt x="12917" y="14524"/>
                </a:cubicBezTo>
                <a:cubicBezTo>
                  <a:pt x="12119" y="14601"/>
                  <a:pt x="11334" y="14725"/>
                  <a:pt x="10536" y="14848"/>
                </a:cubicBezTo>
                <a:cubicBezTo>
                  <a:pt x="9751" y="14987"/>
                  <a:pt x="8953" y="15158"/>
                  <a:pt x="8168" y="15312"/>
                </a:cubicBezTo>
                <a:cubicBezTo>
                  <a:pt x="7776" y="15404"/>
                  <a:pt x="7383" y="15482"/>
                  <a:pt x="6990" y="15559"/>
                </a:cubicBezTo>
                <a:cubicBezTo>
                  <a:pt x="6636" y="15621"/>
                  <a:pt x="6294" y="15683"/>
                  <a:pt x="5939" y="15760"/>
                </a:cubicBezTo>
                <a:cubicBezTo>
                  <a:pt x="5256" y="15899"/>
                  <a:pt x="4609" y="16161"/>
                  <a:pt x="4002" y="16563"/>
                </a:cubicBezTo>
                <a:cubicBezTo>
                  <a:pt x="4293" y="16223"/>
                  <a:pt x="4597" y="15884"/>
                  <a:pt x="4901" y="15544"/>
                </a:cubicBezTo>
                <a:cubicBezTo>
                  <a:pt x="4977" y="15497"/>
                  <a:pt x="5040" y="15435"/>
                  <a:pt x="5116" y="15374"/>
                </a:cubicBezTo>
                <a:cubicBezTo>
                  <a:pt x="5750" y="15111"/>
                  <a:pt x="6420" y="14926"/>
                  <a:pt x="7092" y="14833"/>
                </a:cubicBezTo>
                <a:cubicBezTo>
                  <a:pt x="7839" y="14694"/>
                  <a:pt x="8586" y="14586"/>
                  <a:pt x="9321" y="14447"/>
                </a:cubicBezTo>
                <a:cubicBezTo>
                  <a:pt x="10068" y="14307"/>
                  <a:pt x="10840" y="14153"/>
                  <a:pt x="11587" y="13998"/>
                </a:cubicBezTo>
                <a:cubicBezTo>
                  <a:pt x="12347" y="13829"/>
                  <a:pt x="13094" y="13659"/>
                  <a:pt x="13854" y="13489"/>
                </a:cubicBezTo>
                <a:cubicBezTo>
                  <a:pt x="14602" y="13303"/>
                  <a:pt x="15349" y="13102"/>
                  <a:pt x="16096" y="12902"/>
                </a:cubicBezTo>
                <a:lnTo>
                  <a:pt x="16375" y="12824"/>
                </a:lnTo>
                <a:cubicBezTo>
                  <a:pt x="16425" y="12809"/>
                  <a:pt x="16413" y="12732"/>
                  <a:pt x="16362" y="12716"/>
                </a:cubicBezTo>
                <a:cubicBezTo>
                  <a:pt x="15539" y="12778"/>
                  <a:pt x="14728" y="12855"/>
                  <a:pt x="13918" y="12948"/>
                </a:cubicBezTo>
                <a:cubicBezTo>
                  <a:pt x="13094" y="13056"/>
                  <a:pt x="12284" y="13164"/>
                  <a:pt x="11486" y="13288"/>
                </a:cubicBezTo>
                <a:cubicBezTo>
                  <a:pt x="10676" y="13427"/>
                  <a:pt x="9865" y="13581"/>
                  <a:pt x="9055" y="13752"/>
                </a:cubicBezTo>
                <a:cubicBezTo>
                  <a:pt x="8346" y="13891"/>
                  <a:pt x="7636" y="14076"/>
                  <a:pt x="6940" y="14307"/>
                </a:cubicBezTo>
                <a:cubicBezTo>
                  <a:pt x="6357" y="14508"/>
                  <a:pt x="5800" y="14817"/>
                  <a:pt x="5281" y="15219"/>
                </a:cubicBezTo>
                <a:lnTo>
                  <a:pt x="5230" y="15235"/>
                </a:lnTo>
                <a:cubicBezTo>
                  <a:pt x="5547" y="14879"/>
                  <a:pt x="5889" y="14524"/>
                  <a:pt x="6218" y="14184"/>
                </a:cubicBezTo>
                <a:lnTo>
                  <a:pt x="6231" y="14184"/>
                </a:lnTo>
                <a:cubicBezTo>
                  <a:pt x="6522" y="14030"/>
                  <a:pt x="6826" y="13921"/>
                  <a:pt x="7130" y="13844"/>
                </a:cubicBezTo>
                <a:cubicBezTo>
                  <a:pt x="7434" y="13767"/>
                  <a:pt x="7750" y="13690"/>
                  <a:pt x="8054" y="13628"/>
                </a:cubicBezTo>
                <a:cubicBezTo>
                  <a:pt x="8700" y="13489"/>
                  <a:pt x="9346" y="13334"/>
                  <a:pt x="9979" y="13180"/>
                </a:cubicBezTo>
                <a:cubicBezTo>
                  <a:pt x="10625" y="13010"/>
                  <a:pt x="11258" y="12840"/>
                  <a:pt x="11904" y="12654"/>
                </a:cubicBezTo>
                <a:cubicBezTo>
                  <a:pt x="12537" y="12469"/>
                  <a:pt x="13170" y="12284"/>
                  <a:pt x="13816" y="12067"/>
                </a:cubicBezTo>
                <a:cubicBezTo>
                  <a:pt x="14450" y="11866"/>
                  <a:pt x="15083" y="11666"/>
                  <a:pt x="15716" y="11434"/>
                </a:cubicBezTo>
                <a:lnTo>
                  <a:pt x="15957" y="11357"/>
                </a:lnTo>
                <a:cubicBezTo>
                  <a:pt x="16004" y="11342"/>
                  <a:pt x="15996" y="11247"/>
                  <a:pt x="15953" y="11247"/>
                </a:cubicBezTo>
                <a:cubicBezTo>
                  <a:pt x="15950" y="11247"/>
                  <a:pt x="15947" y="11248"/>
                  <a:pt x="15944" y="11248"/>
                </a:cubicBezTo>
                <a:cubicBezTo>
                  <a:pt x="15285" y="11279"/>
                  <a:pt x="14627" y="11372"/>
                  <a:pt x="13968" y="11480"/>
                </a:cubicBezTo>
                <a:cubicBezTo>
                  <a:pt x="13322" y="11589"/>
                  <a:pt x="12651" y="11728"/>
                  <a:pt x="12005" y="11866"/>
                </a:cubicBezTo>
                <a:cubicBezTo>
                  <a:pt x="11347" y="12005"/>
                  <a:pt x="10726" y="12144"/>
                  <a:pt x="10081" y="12299"/>
                </a:cubicBezTo>
                <a:cubicBezTo>
                  <a:pt x="9460" y="12453"/>
                  <a:pt x="8839" y="12639"/>
                  <a:pt x="8232" y="12871"/>
                </a:cubicBezTo>
                <a:cubicBezTo>
                  <a:pt x="7928" y="12994"/>
                  <a:pt x="7636" y="13118"/>
                  <a:pt x="7345" y="13272"/>
                </a:cubicBezTo>
                <a:cubicBezTo>
                  <a:pt x="7218" y="13334"/>
                  <a:pt x="7079" y="13411"/>
                  <a:pt x="6952" y="13489"/>
                </a:cubicBezTo>
                <a:cubicBezTo>
                  <a:pt x="6965" y="13473"/>
                  <a:pt x="6978" y="13443"/>
                  <a:pt x="6978" y="13411"/>
                </a:cubicBezTo>
                <a:cubicBezTo>
                  <a:pt x="7206" y="13195"/>
                  <a:pt x="7421" y="12979"/>
                  <a:pt x="7649" y="12763"/>
                </a:cubicBezTo>
                <a:lnTo>
                  <a:pt x="7839" y="12624"/>
                </a:lnTo>
                <a:cubicBezTo>
                  <a:pt x="7845" y="12639"/>
                  <a:pt x="7855" y="12647"/>
                  <a:pt x="7864" y="12647"/>
                </a:cubicBezTo>
                <a:cubicBezTo>
                  <a:pt x="7874" y="12647"/>
                  <a:pt x="7883" y="12639"/>
                  <a:pt x="7890" y="12624"/>
                </a:cubicBezTo>
                <a:lnTo>
                  <a:pt x="7940" y="12562"/>
                </a:lnTo>
                <a:cubicBezTo>
                  <a:pt x="9688" y="11388"/>
                  <a:pt x="11410" y="10183"/>
                  <a:pt x="13132" y="8977"/>
                </a:cubicBezTo>
                <a:cubicBezTo>
                  <a:pt x="14956" y="7679"/>
                  <a:pt x="16755" y="6351"/>
                  <a:pt x="18553" y="4991"/>
                </a:cubicBezTo>
                <a:cubicBezTo>
                  <a:pt x="19566" y="4234"/>
                  <a:pt x="20566" y="3462"/>
                  <a:pt x="21567" y="2689"/>
                </a:cubicBezTo>
                <a:cubicBezTo>
                  <a:pt x="21600" y="2662"/>
                  <a:pt x="21585" y="2576"/>
                  <a:pt x="21546" y="2576"/>
                </a:cubicBezTo>
                <a:cubicBezTo>
                  <a:pt x="21541" y="2576"/>
                  <a:pt x="21535" y="2577"/>
                  <a:pt x="21529" y="2581"/>
                </a:cubicBezTo>
                <a:lnTo>
                  <a:pt x="21516" y="2581"/>
                </a:lnTo>
                <a:cubicBezTo>
                  <a:pt x="19806" y="3462"/>
                  <a:pt x="18147" y="4435"/>
                  <a:pt x="16514" y="5501"/>
                </a:cubicBezTo>
                <a:cubicBezTo>
                  <a:pt x="14880" y="6567"/>
                  <a:pt x="13284" y="7726"/>
                  <a:pt x="11714" y="9008"/>
                </a:cubicBezTo>
                <a:cubicBezTo>
                  <a:pt x="10638" y="9889"/>
                  <a:pt x="9587" y="10800"/>
                  <a:pt x="8548" y="11774"/>
                </a:cubicBezTo>
                <a:cubicBezTo>
                  <a:pt x="9536" y="10507"/>
                  <a:pt x="10498" y="9225"/>
                  <a:pt x="11435" y="7911"/>
                </a:cubicBezTo>
                <a:cubicBezTo>
                  <a:pt x="12588" y="6289"/>
                  <a:pt x="13702" y="4636"/>
                  <a:pt x="14779" y="2952"/>
                </a:cubicBezTo>
                <a:cubicBezTo>
                  <a:pt x="15374" y="2010"/>
                  <a:pt x="15957" y="1052"/>
                  <a:pt x="16539" y="78"/>
                </a:cubicBezTo>
                <a:cubicBezTo>
                  <a:pt x="16558" y="43"/>
                  <a:pt x="16527" y="0"/>
                  <a:pt x="16494" y="0"/>
                </a:cubicBez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sp>
        <p:nvSpPr>
          <p:cNvPr id="215" name="Title Text"/>
          <p:cNvSpPr txBox="1">
            <a:spLocks noGrp="1"/>
          </p:cNvSpPr>
          <p:nvPr>
            <p:ph type="title"/>
          </p:nvPr>
        </p:nvSpPr>
        <p:spPr>
          <a:xfrm>
            <a:off x="712787" y="311150"/>
            <a:ext cx="7716838" cy="946150"/>
          </a:xfrm>
          <a:prstGeom prst="rect">
            <a:avLst/>
          </a:prstGeom>
        </p:spPr>
        <p:txBody>
          <a:bodyPr anchor="ctr"/>
          <a:lstStyle/>
          <a:p>
            <a:r>
              <a:t>Title Text</a:t>
            </a:r>
          </a:p>
        </p:txBody>
      </p:sp>
      <p:sp>
        <p:nvSpPr>
          <p:cNvPr id="216" name="Body Level One…"/>
          <p:cNvSpPr txBox="1">
            <a:spLocks noGrp="1"/>
          </p:cNvSpPr>
          <p:nvPr>
            <p:ph type="body" idx="1"/>
          </p:nvPr>
        </p:nvSpPr>
        <p:spPr>
          <a:xfrm>
            <a:off x="457200" y="1200150"/>
            <a:ext cx="8229600" cy="3394472"/>
          </a:xfrm>
          <a:prstGeom prst="rect">
            <a:avLst/>
          </a:prstGeom>
        </p:spPr>
        <p:txBody>
          <a:bodyPr lIns="45719" tIns="45719" rIns="45719" bIns="45719"/>
          <a:lstStyle/>
          <a:p>
            <a:r>
              <a:t>Body Level One</a:t>
            </a:r>
          </a:p>
          <a:p>
            <a:pPr lvl="1"/>
            <a:r>
              <a:t>Body Level Two</a:t>
            </a:r>
          </a:p>
          <a:p>
            <a:pPr lvl="2"/>
            <a:r>
              <a:t>Body Level Three</a:t>
            </a:r>
          </a:p>
          <a:p>
            <a:pPr lvl="3"/>
            <a:r>
              <a:t>Body Level Four</a:t>
            </a:r>
          </a:p>
          <a:p>
            <a:pPr lvl="4"/>
            <a:r>
              <a:t>Body Level Five</a:t>
            </a:r>
          </a:p>
        </p:txBody>
      </p:sp>
      <p:sp>
        <p:nvSpPr>
          <p:cNvPr id="2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bg>
      <p:bgPr>
        <a:solidFill>
          <a:schemeClr val="accent2"/>
        </a:solidFill>
        <a:effectLst/>
      </p:bgPr>
    </p:bg>
    <p:spTree>
      <p:nvGrpSpPr>
        <p:cNvPr id="1" name=""/>
        <p:cNvGrpSpPr/>
        <p:nvPr/>
      </p:nvGrpSpPr>
      <p:grpSpPr>
        <a:xfrm>
          <a:off x="0" y="0"/>
          <a:ext cx="0" cy="0"/>
          <a:chOff x="0" y="0"/>
          <a:chExt cx="0" cy="0"/>
        </a:xfrm>
      </p:grpSpPr>
      <p:sp>
        <p:nvSpPr>
          <p:cNvPr id="224" name="Google Shape;9;p2"/>
          <p:cNvSpPr/>
          <p:nvPr/>
        </p:nvSpPr>
        <p:spPr>
          <a:xfrm>
            <a:off x="1895475" y="4021137"/>
            <a:ext cx="7281863" cy="1562101"/>
          </a:xfrm>
          <a:custGeom>
            <a:avLst/>
            <a:gdLst/>
            <a:ahLst/>
            <a:cxnLst>
              <a:cxn ang="0">
                <a:pos x="wd2" y="hd2"/>
              </a:cxn>
              <a:cxn ang="5400000">
                <a:pos x="wd2" y="hd2"/>
              </a:cxn>
              <a:cxn ang="10800000">
                <a:pos x="wd2" y="hd2"/>
              </a:cxn>
              <a:cxn ang="16200000">
                <a:pos x="wd2" y="hd2"/>
              </a:cxn>
            </a:cxnLst>
            <a:rect l="0" t="0" r="r" b="b"/>
            <a:pathLst>
              <a:path w="21600" h="21600" extrusionOk="0">
                <a:moveTo>
                  <a:pt x="5575" y="0"/>
                </a:moveTo>
                <a:cubicBezTo>
                  <a:pt x="5201" y="0"/>
                  <a:pt x="4829" y="77"/>
                  <a:pt x="4458" y="267"/>
                </a:cubicBezTo>
                <a:cubicBezTo>
                  <a:pt x="2959" y="1062"/>
                  <a:pt x="1731" y="3580"/>
                  <a:pt x="763" y="6428"/>
                </a:cubicBezTo>
                <a:cubicBezTo>
                  <a:pt x="502" y="7201"/>
                  <a:pt x="242" y="8019"/>
                  <a:pt x="0" y="8858"/>
                </a:cubicBezTo>
                <a:lnTo>
                  <a:pt x="0" y="21600"/>
                </a:lnTo>
                <a:lnTo>
                  <a:pt x="21600" y="21600"/>
                </a:lnTo>
                <a:lnTo>
                  <a:pt x="21600" y="8129"/>
                </a:lnTo>
                <a:cubicBezTo>
                  <a:pt x="20716" y="6694"/>
                  <a:pt x="19795" y="5391"/>
                  <a:pt x="18845" y="4265"/>
                </a:cubicBezTo>
                <a:cubicBezTo>
                  <a:pt x="17589" y="2696"/>
                  <a:pt x="16286" y="1173"/>
                  <a:pt x="14881" y="797"/>
                </a:cubicBezTo>
                <a:cubicBezTo>
                  <a:pt x="14624" y="730"/>
                  <a:pt x="14368" y="702"/>
                  <a:pt x="14112" y="702"/>
                </a:cubicBezTo>
                <a:cubicBezTo>
                  <a:pt x="12870" y="702"/>
                  <a:pt x="11631" y="1360"/>
                  <a:pt x="10381" y="1360"/>
                </a:cubicBezTo>
                <a:cubicBezTo>
                  <a:pt x="10290" y="1360"/>
                  <a:pt x="10198" y="1357"/>
                  <a:pt x="10107" y="1349"/>
                </a:cubicBezTo>
                <a:cubicBezTo>
                  <a:pt x="8588" y="1226"/>
                  <a:pt x="7070" y="0"/>
                  <a:pt x="5575" y="0"/>
                </a:cubicBez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225" name="Google Shape;10;p2"/>
          <p:cNvSpPr/>
          <p:nvPr/>
        </p:nvSpPr>
        <p:spPr>
          <a:xfrm rot="16383605">
            <a:off x="7762083" y="3183746"/>
            <a:ext cx="1849433" cy="933451"/>
          </a:xfrm>
          <a:custGeom>
            <a:avLst/>
            <a:gdLst/>
            <a:ahLst/>
            <a:cxnLst>
              <a:cxn ang="0">
                <a:pos x="wd2" y="hd2"/>
              </a:cxn>
              <a:cxn ang="5400000">
                <a:pos x="wd2" y="hd2"/>
              </a:cxn>
              <a:cxn ang="10800000">
                <a:pos x="wd2" y="hd2"/>
              </a:cxn>
              <a:cxn ang="16200000">
                <a:pos x="wd2" y="hd2"/>
              </a:cxn>
            </a:cxnLst>
            <a:rect l="0" t="0" r="r" b="b"/>
            <a:pathLst>
              <a:path w="21565" h="21600" extrusionOk="0">
                <a:moveTo>
                  <a:pt x="15206" y="1328"/>
                </a:moveTo>
                <a:cubicBezTo>
                  <a:pt x="15070" y="1664"/>
                  <a:pt x="14952" y="2033"/>
                  <a:pt x="14851" y="2404"/>
                </a:cubicBezTo>
                <a:cubicBezTo>
                  <a:pt x="14715" y="2875"/>
                  <a:pt x="14597" y="3312"/>
                  <a:pt x="14461" y="3783"/>
                </a:cubicBezTo>
                <a:cubicBezTo>
                  <a:pt x="14343" y="4220"/>
                  <a:pt x="14208" y="4658"/>
                  <a:pt x="14038" y="5062"/>
                </a:cubicBezTo>
                <a:cubicBezTo>
                  <a:pt x="13751" y="5902"/>
                  <a:pt x="13412" y="6676"/>
                  <a:pt x="13057" y="7416"/>
                </a:cubicBezTo>
                <a:cubicBezTo>
                  <a:pt x="12701" y="8123"/>
                  <a:pt x="12312" y="8795"/>
                  <a:pt x="11890" y="9401"/>
                </a:cubicBezTo>
                <a:cubicBezTo>
                  <a:pt x="11483" y="9973"/>
                  <a:pt x="11060" y="10477"/>
                  <a:pt x="10620" y="10948"/>
                </a:cubicBezTo>
                <a:cubicBezTo>
                  <a:pt x="10857" y="10242"/>
                  <a:pt x="11094" y="9535"/>
                  <a:pt x="11348" y="8896"/>
                </a:cubicBezTo>
                <a:cubicBezTo>
                  <a:pt x="11669" y="8123"/>
                  <a:pt x="11991" y="7348"/>
                  <a:pt x="12329" y="6609"/>
                </a:cubicBezTo>
                <a:cubicBezTo>
                  <a:pt x="12685" y="5868"/>
                  <a:pt x="13040" y="5163"/>
                  <a:pt x="13412" y="4456"/>
                </a:cubicBezTo>
                <a:cubicBezTo>
                  <a:pt x="13784" y="3749"/>
                  <a:pt x="14157" y="3077"/>
                  <a:pt x="14546" y="2404"/>
                </a:cubicBezTo>
                <a:cubicBezTo>
                  <a:pt x="14766" y="2033"/>
                  <a:pt x="14969" y="1664"/>
                  <a:pt x="15206" y="1328"/>
                </a:cubicBezTo>
                <a:close/>
                <a:moveTo>
                  <a:pt x="21230" y="7180"/>
                </a:moveTo>
                <a:cubicBezTo>
                  <a:pt x="19994" y="8425"/>
                  <a:pt x="18675" y="9434"/>
                  <a:pt x="17338" y="10141"/>
                </a:cubicBezTo>
                <a:cubicBezTo>
                  <a:pt x="15900" y="10880"/>
                  <a:pt x="14411" y="11318"/>
                  <a:pt x="12922" y="11419"/>
                </a:cubicBezTo>
                <a:cubicBezTo>
                  <a:pt x="12740" y="11427"/>
                  <a:pt x="12557" y="11432"/>
                  <a:pt x="12373" y="11432"/>
                </a:cubicBezTo>
                <a:cubicBezTo>
                  <a:pt x="11823" y="11432"/>
                  <a:pt x="11267" y="11394"/>
                  <a:pt x="10722" y="11318"/>
                </a:cubicBezTo>
                <a:cubicBezTo>
                  <a:pt x="11196" y="10981"/>
                  <a:pt x="11669" y="10712"/>
                  <a:pt x="12143" y="10410"/>
                </a:cubicBezTo>
                <a:cubicBezTo>
                  <a:pt x="13581" y="9569"/>
                  <a:pt x="15037" y="8862"/>
                  <a:pt x="16509" y="8324"/>
                </a:cubicBezTo>
                <a:cubicBezTo>
                  <a:pt x="17981" y="7786"/>
                  <a:pt x="19470" y="7382"/>
                  <a:pt x="20976" y="7214"/>
                </a:cubicBezTo>
                <a:lnTo>
                  <a:pt x="21230" y="7180"/>
                </a:lnTo>
                <a:close/>
                <a:moveTo>
                  <a:pt x="11872" y="1866"/>
                </a:moveTo>
                <a:cubicBezTo>
                  <a:pt x="11619" y="3111"/>
                  <a:pt x="11348" y="4389"/>
                  <a:pt x="11043" y="5599"/>
                </a:cubicBezTo>
                <a:cubicBezTo>
                  <a:pt x="10671" y="7113"/>
                  <a:pt x="10248" y="8560"/>
                  <a:pt x="9774" y="9939"/>
                </a:cubicBezTo>
                <a:cubicBezTo>
                  <a:pt x="9554" y="10611"/>
                  <a:pt x="9318" y="11251"/>
                  <a:pt x="9080" y="11924"/>
                </a:cubicBezTo>
                <a:cubicBezTo>
                  <a:pt x="9233" y="10410"/>
                  <a:pt x="9487" y="8963"/>
                  <a:pt x="9825" y="7584"/>
                </a:cubicBezTo>
                <a:cubicBezTo>
                  <a:pt x="10011" y="6845"/>
                  <a:pt x="10214" y="6104"/>
                  <a:pt x="10451" y="5397"/>
                </a:cubicBezTo>
                <a:cubicBezTo>
                  <a:pt x="10705" y="4691"/>
                  <a:pt x="10959" y="4018"/>
                  <a:pt x="11247" y="3380"/>
                </a:cubicBezTo>
                <a:cubicBezTo>
                  <a:pt x="11450" y="2875"/>
                  <a:pt x="11669" y="2370"/>
                  <a:pt x="11872" y="1866"/>
                </a:cubicBezTo>
                <a:close/>
                <a:moveTo>
                  <a:pt x="9283" y="1092"/>
                </a:moveTo>
                <a:cubicBezTo>
                  <a:pt x="9182" y="1966"/>
                  <a:pt x="9080" y="2841"/>
                  <a:pt x="8962" y="3682"/>
                </a:cubicBezTo>
                <a:cubicBezTo>
                  <a:pt x="8810" y="4725"/>
                  <a:pt x="8641" y="5734"/>
                  <a:pt x="8454" y="6710"/>
                </a:cubicBezTo>
                <a:cubicBezTo>
                  <a:pt x="8268" y="7685"/>
                  <a:pt x="8065" y="8661"/>
                  <a:pt x="7829" y="9602"/>
                </a:cubicBezTo>
                <a:cubicBezTo>
                  <a:pt x="7575" y="10510"/>
                  <a:pt x="7321" y="11419"/>
                  <a:pt x="7016" y="12293"/>
                </a:cubicBezTo>
                <a:cubicBezTo>
                  <a:pt x="6746" y="13067"/>
                  <a:pt x="6458" y="13841"/>
                  <a:pt x="6136" y="14547"/>
                </a:cubicBezTo>
                <a:cubicBezTo>
                  <a:pt x="6238" y="13639"/>
                  <a:pt x="6340" y="12731"/>
                  <a:pt x="6475" y="11890"/>
                </a:cubicBezTo>
                <a:cubicBezTo>
                  <a:pt x="6610" y="10880"/>
                  <a:pt x="6779" y="9905"/>
                  <a:pt x="6983" y="8963"/>
                </a:cubicBezTo>
                <a:cubicBezTo>
                  <a:pt x="7186" y="7988"/>
                  <a:pt x="7389" y="7046"/>
                  <a:pt x="7608" y="6171"/>
                </a:cubicBezTo>
                <a:cubicBezTo>
                  <a:pt x="7845" y="5230"/>
                  <a:pt x="8116" y="4355"/>
                  <a:pt x="8404" y="3514"/>
                </a:cubicBezTo>
                <a:cubicBezTo>
                  <a:pt x="8539" y="3077"/>
                  <a:pt x="8691" y="2673"/>
                  <a:pt x="8844" y="2235"/>
                </a:cubicBezTo>
                <a:cubicBezTo>
                  <a:pt x="8996" y="1832"/>
                  <a:pt x="9115" y="1462"/>
                  <a:pt x="9283" y="1092"/>
                </a:cubicBezTo>
                <a:close/>
                <a:moveTo>
                  <a:pt x="10173" y="12373"/>
                </a:moveTo>
                <a:cubicBezTo>
                  <a:pt x="10441" y="12373"/>
                  <a:pt x="10708" y="12399"/>
                  <a:pt x="10976" y="12461"/>
                </a:cubicBezTo>
                <a:cubicBezTo>
                  <a:pt x="11703" y="12596"/>
                  <a:pt x="12431" y="12764"/>
                  <a:pt x="13158" y="12966"/>
                </a:cubicBezTo>
                <a:cubicBezTo>
                  <a:pt x="13886" y="13168"/>
                  <a:pt x="14597" y="13438"/>
                  <a:pt x="15308" y="13707"/>
                </a:cubicBezTo>
                <a:cubicBezTo>
                  <a:pt x="16035" y="13975"/>
                  <a:pt x="16729" y="14312"/>
                  <a:pt x="17422" y="14682"/>
                </a:cubicBezTo>
                <a:cubicBezTo>
                  <a:pt x="18116" y="15018"/>
                  <a:pt x="18793" y="15422"/>
                  <a:pt x="19453" y="15825"/>
                </a:cubicBezTo>
                <a:cubicBezTo>
                  <a:pt x="18861" y="15825"/>
                  <a:pt x="18269" y="15825"/>
                  <a:pt x="17659" y="15792"/>
                </a:cubicBezTo>
                <a:cubicBezTo>
                  <a:pt x="16948" y="15724"/>
                  <a:pt x="16238" y="15624"/>
                  <a:pt x="15510" y="15456"/>
                </a:cubicBezTo>
                <a:cubicBezTo>
                  <a:pt x="14800" y="15321"/>
                  <a:pt x="14106" y="15119"/>
                  <a:pt x="13395" y="14850"/>
                </a:cubicBezTo>
                <a:cubicBezTo>
                  <a:pt x="12701" y="14581"/>
                  <a:pt x="12008" y="14244"/>
                  <a:pt x="11331" y="13875"/>
                </a:cubicBezTo>
                <a:cubicBezTo>
                  <a:pt x="10637" y="13471"/>
                  <a:pt x="9961" y="13034"/>
                  <a:pt x="9283" y="12495"/>
                </a:cubicBezTo>
                <a:lnTo>
                  <a:pt x="9250" y="12461"/>
                </a:lnTo>
                <a:cubicBezTo>
                  <a:pt x="9558" y="12408"/>
                  <a:pt x="9866" y="12373"/>
                  <a:pt x="10173" y="12373"/>
                </a:cubicBezTo>
                <a:close/>
                <a:moveTo>
                  <a:pt x="6610" y="3481"/>
                </a:moveTo>
                <a:cubicBezTo>
                  <a:pt x="6559" y="4119"/>
                  <a:pt x="6508" y="4759"/>
                  <a:pt x="6424" y="5397"/>
                </a:cubicBezTo>
                <a:cubicBezTo>
                  <a:pt x="6322" y="6373"/>
                  <a:pt x="6187" y="7315"/>
                  <a:pt x="6035" y="8257"/>
                </a:cubicBezTo>
                <a:cubicBezTo>
                  <a:pt x="5900" y="9199"/>
                  <a:pt x="5730" y="10107"/>
                  <a:pt x="5544" y="11015"/>
                </a:cubicBezTo>
                <a:cubicBezTo>
                  <a:pt x="5341" y="11924"/>
                  <a:pt x="5138" y="12832"/>
                  <a:pt x="4918" y="13707"/>
                </a:cubicBezTo>
                <a:cubicBezTo>
                  <a:pt x="4681" y="14581"/>
                  <a:pt x="4444" y="15422"/>
                  <a:pt x="4190" y="16263"/>
                </a:cubicBezTo>
                <a:cubicBezTo>
                  <a:pt x="4160" y="16293"/>
                  <a:pt x="4143" y="16324"/>
                  <a:pt x="4128" y="16378"/>
                </a:cubicBezTo>
                <a:cubicBezTo>
                  <a:pt x="4484" y="12697"/>
                  <a:pt x="5091" y="9150"/>
                  <a:pt x="5950" y="5835"/>
                </a:cubicBezTo>
                <a:cubicBezTo>
                  <a:pt x="6170" y="5028"/>
                  <a:pt x="6373" y="4254"/>
                  <a:pt x="6610" y="3481"/>
                </a:cubicBezTo>
                <a:close/>
                <a:moveTo>
                  <a:pt x="7507" y="13841"/>
                </a:moveTo>
                <a:cubicBezTo>
                  <a:pt x="8032" y="13841"/>
                  <a:pt x="8539" y="13975"/>
                  <a:pt x="9047" y="14211"/>
                </a:cubicBezTo>
                <a:cubicBezTo>
                  <a:pt x="9723" y="14514"/>
                  <a:pt x="10383" y="14850"/>
                  <a:pt x="11043" y="15187"/>
                </a:cubicBezTo>
                <a:cubicBezTo>
                  <a:pt x="11703" y="15523"/>
                  <a:pt x="12363" y="15893"/>
                  <a:pt x="13023" y="16263"/>
                </a:cubicBezTo>
                <a:cubicBezTo>
                  <a:pt x="13666" y="16667"/>
                  <a:pt x="14326" y="17071"/>
                  <a:pt x="14986" y="17473"/>
                </a:cubicBezTo>
                <a:cubicBezTo>
                  <a:pt x="15527" y="17844"/>
                  <a:pt x="16086" y="18248"/>
                  <a:pt x="16627" y="18618"/>
                </a:cubicBezTo>
                <a:cubicBezTo>
                  <a:pt x="16154" y="18483"/>
                  <a:pt x="15662" y="18349"/>
                  <a:pt x="15172" y="18147"/>
                </a:cubicBezTo>
                <a:cubicBezTo>
                  <a:pt x="14529" y="17911"/>
                  <a:pt x="13869" y="17608"/>
                  <a:pt x="13209" y="17306"/>
                </a:cubicBezTo>
                <a:cubicBezTo>
                  <a:pt x="12566" y="16970"/>
                  <a:pt x="11906" y="16599"/>
                  <a:pt x="11263" y="16229"/>
                </a:cubicBezTo>
                <a:cubicBezTo>
                  <a:pt x="10604" y="15859"/>
                  <a:pt x="9977" y="15456"/>
                  <a:pt x="9334" y="15052"/>
                </a:cubicBezTo>
                <a:cubicBezTo>
                  <a:pt x="8725" y="14648"/>
                  <a:pt x="8116" y="14244"/>
                  <a:pt x="7507" y="13841"/>
                </a:cubicBezTo>
                <a:close/>
                <a:moveTo>
                  <a:pt x="248" y="18349"/>
                </a:moveTo>
                <a:cubicBezTo>
                  <a:pt x="231" y="18349"/>
                  <a:pt x="214" y="18382"/>
                  <a:pt x="214" y="18450"/>
                </a:cubicBezTo>
                <a:lnTo>
                  <a:pt x="214" y="18685"/>
                </a:lnTo>
                <a:cubicBezTo>
                  <a:pt x="214" y="18719"/>
                  <a:pt x="231" y="18752"/>
                  <a:pt x="248" y="18752"/>
                </a:cubicBezTo>
                <a:cubicBezTo>
                  <a:pt x="265" y="18752"/>
                  <a:pt x="282" y="18719"/>
                  <a:pt x="282" y="18685"/>
                </a:cubicBezTo>
                <a:lnTo>
                  <a:pt x="282" y="18450"/>
                </a:lnTo>
                <a:cubicBezTo>
                  <a:pt x="282" y="18382"/>
                  <a:pt x="265" y="18349"/>
                  <a:pt x="248" y="18349"/>
                </a:cubicBezTo>
                <a:close/>
                <a:moveTo>
                  <a:pt x="5679" y="15893"/>
                </a:moveTo>
                <a:cubicBezTo>
                  <a:pt x="6001" y="15893"/>
                  <a:pt x="6305" y="15926"/>
                  <a:pt x="6627" y="15994"/>
                </a:cubicBezTo>
                <a:cubicBezTo>
                  <a:pt x="7253" y="16162"/>
                  <a:pt x="7879" y="16465"/>
                  <a:pt x="8505" y="16835"/>
                </a:cubicBezTo>
                <a:cubicBezTo>
                  <a:pt x="9115" y="17172"/>
                  <a:pt x="9723" y="17541"/>
                  <a:pt x="10333" y="17911"/>
                </a:cubicBezTo>
                <a:cubicBezTo>
                  <a:pt x="10942" y="18281"/>
                  <a:pt x="11551" y="18651"/>
                  <a:pt x="12143" y="19088"/>
                </a:cubicBezTo>
                <a:cubicBezTo>
                  <a:pt x="12515" y="19357"/>
                  <a:pt x="12887" y="19627"/>
                  <a:pt x="13243" y="19929"/>
                </a:cubicBezTo>
                <a:cubicBezTo>
                  <a:pt x="12938" y="19795"/>
                  <a:pt x="12634" y="19694"/>
                  <a:pt x="12329" y="19593"/>
                </a:cubicBezTo>
                <a:cubicBezTo>
                  <a:pt x="11686" y="19391"/>
                  <a:pt x="11077" y="19223"/>
                  <a:pt x="10451" y="18988"/>
                </a:cubicBezTo>
                <a:cubicBezTo>
                  <a:pt x="9825" y="18786"/>
                  <a:pt x="9199" y="18584"/>
                  <a:pt x="8590" y="18281"/>
                </a:cubicBezTo>
                <a:cubicBezTo>
                  <a:pt x="7964" y="18012"/>
                  <a:pt x="7355" y="17709"/>
                  <a:pt x="6746" y="17372"/>
                </a:cubicBezTo>
                <a:cubicBezTo>
                  <a:pt x="6154" y="17003"/>
                  <a:pt x="5561" y="16599"/>
                  <a:pt x="4986" y="16094"/>
                </a:cubicBezTo>
                <a:cubicBezTo>
                  <a:pt x="5206" y="15994"/>
                  <a:pt x="5443" y="15926"/>
                  <a:pt x="5679" y="15893"/>
                </a:cubicBezTo>
                <a:close/>
                <a:moveTo>
                  <a:pt x="15807" y="0"/>
                </a:moveTo>
                <a:cubicBezTo>
                  <a:pt x="15798" y="0"/>
                  <a:pt x="15789" y="5"/>
                  <a:pt x="15781" y="16"/>
                </a:cubicBezTo>
                <a:lnTo>
                  <a:pt x="15730" y="150"/>
                </a:lnTo>
                <a:lnTo>
                  <a:pt x="15646" y="284"/>
                </a:lnTo>
                <a:cubicBezTo>
                  <a:pt x="15290" y="856"/>
                  <a:pt x="14952" y="1429"/>
                  <a:pt x="14614" y="2000"/>
                </a:cubicBezTo>
                <a:cubicBezTo>
                  <a:pt x="14224" y="2673"/>
                  <a:pt x="13835" y="3346"/>
                  <a:pt x="13463" y="4052"/>
                </a:cubicBezTo>
                <a:cubicBezTo>
                  <a:pt x="13091" y="4759"/>
                  <a:pt x="12736" y="5465"/>
                  <a:pt x="12380" y="6205"/>
                </a:cubicBezTo>
                <a:cubicBezTo>
                  <a:pt x="12025" y="6946"/>
                  <a:pt x="11703" y="7685"/>
                  <a:pt x="11399" y="8493"/>
                </a:cubicBezTo>
                <a:cubicBezTo>
                  <a:pt x="11077" y="9300"/>
                  <a:pt x="10790" y="10107"/>
                  <a:pt x="10536" y="10981"/>
                </a:cubicBezTo>
                <a:cubicBezTo>
                  <a:pt x="10485" y="11049"/>
                  <a:pt x="10451" y="11082"/>
                  <a:pt x="10401" y="11116"/>
                </a:cubicBezTo>
                <a:cubicBezTo>
                  <a:pt x="10366" y="11150"/>
                  <a:pt x="10350" y="11217"/>
                  <a:pt x="10366" y="11251"/>
                </a:cubicBezTo>
                <a:cubicBezTo>
                  <a:pt x="9926" y="11554"/>
                  <a:pt x="9487" y="11857"/>
                  <a:pt x="9030" y="12192"/>
                </a:cubicBezTo>
                <a:cubicBezTo>
                  <a:pt x="9030" y="12192"/>
                  <a:pt x="9030" y="12159"/>
                  <a:pt x="9030" y="12159"/>
                </a:cubicBezTo>
                <a:cubicBezTo>
                  <a:pt x="9283" y="11554"/>
                  <a:pt x="9521" y="10914"/>
                  <a:pt x="9758" y="10276"/>
                </a:cubicBezTo>
                <a:cubicBezTo>
                  <a:pt x="9977" y="9670"/>
                  <a:pt x="10231" y="8896"/>
                  <a:pt x="10451" y="8156"/>
                </a:cubicBezTo>
                <a:cubicBezTo>
                  <a:pt x="10891" y="6710"/>
                  <a:pt x="11280" y="5230"/>
                  <a:pt x="11636" y="3682"/>
                </a:cubicBezTo>
                <a:cubicBezTo>
                  <a:pt x="11822" y="2808"/>
                  <a:pt x="11991" y="1933"/>
                  <a:pt x="12143" y="1025"/>
                </a:cubicBezTo>
                <a:cubicBezTo>
                  <a:pt x="12143" y="960"/>
                  <a:pt x="12122" y="922"/>
                  <a:pt x="12098" y="922"/>
                </a:cubicBezTo>
                <a:cubicBezTo>
                  <a:pt x="12085" y="922"/>
                  <a:pt x="12070" y="933"/>
                  <a:pt x="12058" y="957"/>
                </a:cubicBezTo>
                <a:cubicBezTo>
                  <a:pt x="11822" y="1698"/>
                  <a:pt x="11551" y="2404"/>
                  <a:pt x="11263" y="3043"/>
                </a:cubicBezTo>
                <a:cubicBezTo>
                  <a:pt x="10976" y="3715"/>
                  <a:pt x="10705" y="4355"/>
                  <a:pt x="10451" y="5062"/>
                </a:cubicBezTo>
                <a:cubicBezTo>
                  <a:pt x="9961" y="6441"/>
                  <a:pt x="9571" y="7954"/>
                  <a:pt x="9283" y="9535"/>
                </a:cubicBezTo>
                <a:cubicBezTo>
                  <a:pt x="9131" y="10444"/>
                  <a:pt x="8996" y="11352"/>
                  <a:pt x="8911" y="12293"/>
                </a:cubicBezTo>
                <a:cubicBezTo>
                  <a:pt x="8708" y="12428"/>
                  <a:pt x="8522" y="12562"/>
                  <a:pt x="8336" y="12731"/>
                </a:cubicBezTo>
                <a:cubicBezTo>
                  <a:pt x="7964" y="13000"/>
                  <a:pt x="7575" y="13303"/>
                  <a:pt x="7202" y="13606"/>
                </a:cubicBezTo>
                <a:lnTo>
                  <a:pt x="7169" y="13572"/>
                </a:lnTo>
                <a:cubicBezTo>
                  <a:pt x="7135" y="13572"/>
                  <a:pt x="7084" y="13639"/>
                  <a:pt x="7101" y="13707"/>
                </a:cubicBezTo>
                <a:lnTo>
                  <a:pt x="7033" y="13740"/>
                </a:lnTo>
                <a:lnTo>
                  <a:pt x="6999" y="13740"/>
                </a:lnTo>
                <a:cubicBezTo>
                  <a:pt x="6999" y="13740"/>
                  <a:pt x="6983" y="13740"/>
                  <a:pt x="6983" y="13774"/>
                </a:cubicBezTo>
                <a:cubicBezTo>
                  <a:pt x="6762" y="13975"/>
                  <a:pt x="6543" y="14143"/>
                  <a:pt x="6322" y="14345"/>
                </a:cubicBezTo>
                <a:cubicBezTo>
                  <a:pt x="6373" y="14211"/>
                  <a:pt x="6441" y="14042"/>
                  <a:pt x="6508" y="13941"/>
                </a:cubicBezTo>
                <a:cubicBezTo>
                  <a:pt x="6678" y="13538"/>
                  <a:pt x="6847" y="13135"/>
                  <a:pt x="6999" y="12731"/>
                </a:cubicBezTo>
                <a:cubicBezTo>
                  <a:pt x="7304" y="11857"/>
                  <a:pt x="7591" y="10948"/>
                  <a:pt x="7845" y="10040"/>
                </a:cubicBezTo>
                <a:cubicBezTo>
                  <a:pt x="8099" y="9098"/>
                  <a:pt x="8319" y="8123"/>
                  <a:pt x="8522" y="7146"/>
                </a:cubicBezTo>
                <a:cubicBezTo>
                  <a:pt x="8708" y="6171"/>
                  <a:pt x="8894" y="5163"/>
                  <a:pt x="9047" y="4119"/>
                </a:cubicBezTo>
                <a:cubicBezTo>
                  <a:pt x="9182" y="3111"/>
                  <a:pt x="9318" y="2067"/>
                  <a:pt x="9419" y="1025"/>
                </a:cubicBezTo>
                <a:cubicBezTo>
                  <a:pt x="9436" y="890"/>
                  <a:pt x="9453" y="755"/>
                  <a:pt x="9470" y="654"/>
                </a:cubicBezTo>
                <a:cubicBezTo>
                  <a:pt x="9470" y="558"/>
                  <a:pt x="9435" y="479"/>
                  <a:pt x="9403" y="479"/>
                </a:cubicBezTo>
                <a:cubicBezTo>
                  <a:pt x="9390" y="479"/>
                  <a:pt x="9378" y="492"/>
                  <a:pt x="9368" y="520"/>
                </a:cubicBezTo>
                <a:cubicBezTo>
                  <a:pt x="9047" y="1328"/>
                  <a:pt x="8725" y="2168"/>
                  <a:pt x="8437" y="3043"/>
                </a:cubicBezTo>
                <a:cubicBezTo>
                  <a:pt x="8150" y="3917"/>
                  <a:pt x="7879" y="4792"/>
                  <a:pt x="7625" y="5700"/>
                </a:cubicBezTo>
                <a:cubicBezTo>
                  <a:pt x="7389" y="6609"/>
                  <a:pt x="7151" y="7550"/>
                  <a:pt x="6948" y="8493"/>
                </a:cubicBezTo>
                <a:cubicBezTo>
                  <a:pt x="6762" y="9468"/>
                  <a:pt x="6576" y="10410"/>
                  <a:pt x="6424" y="11419"/>
                </a:cubicBezTo>
                <a:cubicBezTo>
                  <a:pt x="6255" y="12394"/>
                  <a:pt x="6136" y="13370"/>
                  <a:pt x="6018" y="14413"/>
                </a:cubicBezTo>
                <a:cubicBezTo>
                  <a:pt x="6018" y="14480"/>
                  <a:pt x="6018" y="14581"/>
                  <a:pt x="6001" y="14648"/>
                </a:cubicBezTo>
                <a:cubicBezTo>
                  <a:pt x="5409" y="15187"/>
                  <a:pt x="4833" y="15724"/>
                  <a:pt x="4241" y="16263"/>
                </a:cubicBezTo>
                <a:cubicBezTo>
                  <a:pt x="4478" y="15557"/>
                  <a:pt x="4715" y="14850"/>
                  <a:pt x="4918" y="14076"/>
                </a:cubicBezTo>
                <a:cubicBezTo>
                  <a:pt x="5155" y="13202"/>
                  <a:pt x="5358" y="12327"/>
                  <a:pt x="5561" y="11419"/>
                </a:cubicBezTo>
                <a:cubicBezTo>
                  <a:pt x="5764" y="10544"/>
                  <a:pt x="5933" y="9602"/>
                  <a:pt x="6103" y="8661"/>
                </a:cubicBezTo>
                <a:cubicBezTo>
                  <a:pt x="6255" y="7719"/>
                  <a:pt x="6390" y="6777"/>
                  <a:pt x="6508" y="5801"/>
                </a:cubicBezTo>
                <a:cubicBezTo>
                  <a:pt x="6610" y="4860"/>
                  <a:pt x="6712" y="3884"/>
                  <a:pt x="6779" y="2909"/>
                </a:cubicBezTo>
                <a:lnTo>
                  <a:pt x="6813" y="2538"/>
                </a:lnTo>
                <a:cubicBezTo>
                  <a:pt x="6813" y="2446"/>
                  <a:pt x="6778" y="2394"/>
                  <a:pt x="6743" y="2394"/>
                </a:cubicBezTo>
                <a:cubicBezTo>
                  <a:pt x="6714" y="2394"/>
                  <a:pt x="6685" y="2429"/>
                  <a:pt x="6678" y="2505"/>
                </a:cubicBezTo>
                <a:lnTo>
                  <a:pt x="6661" y="2841"/>
                </a:lnTo>
                <a:cubicBezTo>
                  <a:pt x="6644" y="2875"/>
                  <a:pt x="6627" y="2875"/>
                  <a:pt x="6627" y="2909"/>
                </a:cubicBezTo>
                <a:cubicBezTo>
                  <a:pt x="6119" y="4523"/>
                  <a:pt x="5679" y="6205"/>
                  <a:pt x="5290" y="7954"/>
                </a:cubicBezTo>
                <a:cubicBezTo>
                  <a:pt x="4918" y="9703"/>
                  <a:pt x="4597" y="11486"/>
                  <a:pt x="4343" y="13303"/>
                </a:cubicBezTo>
                <a:cubicBezTo>
                  <a:pt x="4208" y="14345"/>
                  <a:pt x="4089" y="15355"/>
                  <a:pt x="3987" y="16397"/>
                </a:cubicBezTo>
                <a:cubicBezTo>
                  <a:pt x="3987" y="16431"/>
                  <a:pt x="3987" y="16498"/>
                  <a:pt x="4004" y="16498"/>
                </a:cubicBezTo>
                <a:cubicBezTo>
                  <a:pt x="2736" y="17709"/>
                  <a:pt x="1534" y="19155"/>
                  <a:pt x="417" y="20837"/>
                </a:cubicBezTo>
                <a:cubicBezTo>
                  <a:pt x="282" y="21039"/>
                  <a:pt x="147" y="21275"/>
                  <a:pt x="11" y="21477"/>
                </a:cubicBezTo>
                <a:cubicBezTo>
                  <a:pt x="-15" y="21528"/>
                  <a:pt x="9" y="21600"/>
                  <a:pt x="37" y="21600"/>
                </a:cubicBezTo>
                <a:cubicBezTo>
                  <a:pt x="45" y="21600"/>
                  <a:pt x="54" y="21594"/>
                  <a:pt x="62" y="21578"/>
                </a:cubicBezTo>
                <a:cubicBezTo>
                  <a:pt x="1229" y="19795"/>
                  <a:pt x="2482" y="18248"/>
                  <a:pt x="3801" y="16970"/>
                </a:cubicBezTo>
                <a:cubicBezTo>
                  <a:pt x="4106" y="16667"/>
                  <a:pt x="4411" y="16397"/>
                  <a:pt x="4715" y="16094"/>
                </a:cubicBezTo>
                <a:cubicBezTo>
                  <a:pt x="4715" y="16128"/>
                  <a:pt x="4732" y="16128"/>
                  <a:pt x="4749" y="16128"/>
                </a:cubicBezTo>
                <a:cubicBezTo>
                  <a:pt x="5307" y="16633"/>
                  <a:pt x="5883" y="17037"/>
                  <a:pt x="6458" y="17406"/>
                </a:cubicBezTo>
                <a:cubicBezTo>
                  <a:pt x="7067" y="17776"/>
                  <a:pt x="7676" y="18079"/>
                  <a:pt x="8285" y="18382"/>
                </a:cubicBezTo>
                <a:cubicBezTo>
                  <a:pt x="8911" y="18651"/>
                  <a:pt x="9521" y="18887"/>
                  <a:pt x="10147" y="19088"/>
                </a:cubicBezTo>
                <a:cubicBezTo>
                  <a:pt x="10773" y="19324"/>
                  <a:pt x="11416" y="19526"/>
                  <a:pt x="12042" y="19728"/>
                </a:cubicBezTo>
                <a:cubicBezTo>
                  <a:pt x="12685" y="19862"/>
                  <a:pt x="13311" y="20131"/>
                  <a:pt x="13937" y="20468"/>
                </a:cubicBezTo>
                <a:cubicBezTo>
                  <a:pt x="14005" y="20535"/>
                  <a:pt x="14089" y="20569"/>
                  <a:pt x="14157" y="20636"/>
                </a:cubicBezTo>
                <a:cubicBezTo>
                  <a:pt x="14165" y="20644"/>
                  <a:pt x="14173" y="20648"/>
                  <a:pt x="14181" y="20648"/>
                </a:cubicBezTo>
                <a:cubicBezTo>
                  <a:pt x="14235" y="20648"/>
                  <a:pt x="14267" y="20459"/>
                  <a:pt x="14208" y="20401"/>
                </a:cubicBezTo>
                <a:cubicBezTo>
                  <a:pt x="13615" y="19896"/>
                  <a:pt x="13023" y="19391"/>
                  <a:pt x="12414" y="18988"/>
                </a:cubicBezTo>
                <a:cubicBezTo>
                  <a:pt x="11805" y="18551"/>
                  <a:pt x="11196" y="18147"/>
                  <a:pt x="10587" y="17776"/>
                </a:cubicBezTo>
                <a:cubicBezTo>
                  <a:pt x="9961" y="17406"/>
                  <a:pt x="9351" y="17037"/>
                  <a:pt x="8725" y="16700"/>
                </a:cubicBezTo>
                <a:cubicBezTo>
                  <a:pt x="8099" y="16330"/>
                  <a:pt x="7473" y="16027"/>
                  <a:pt x="6830" y="15825"/>
                </a:cubicBezTo>
                <a:cubicBezTo>
                  <a:pt x="6553" y="15736"/>
                  <a:pt x="6276" y="15693"/>
                  <a:pt x="5999" y="15693"/>
                </a:cubicBezTo>
                <a:cubicBezTo>
                  <a:pt x="5650" y="15693"/>
                  <a:pt x="5301" y="15761"/>
                  <a:pt x="4952" y="15893"/>
                </a:cubicBezTo>
                <a:lnTo>
                  <a:pt x="4901" y="15926"/>
                </a:lnTo>
                <a:cubicBezTo>
                  <a:pt x="5240" y="15590"/>
                  <a:pt x="5595" y="15254"/>
                  <a:pt x="5950" y="14951"/>
                </a:cubicBezTo>
                <a:lnTo>
                  <a:pt x="5916" y="15052"/>
                </a:lnTo>
                <a:cubicBezTo>
                  <a:pt x="5916" y="15076"/>
                  <a:pt x="5925" y="15100"/>
                  <a:pt x="5936" y="15100"/>
                </a:cubicBezTo>
                <a:cubicBezTo>
                  <a:pt x="5940" y="15100"/>
                  <a:pt x="5945" y="15095"/>
                  <a:pt x="5950" y="15086"/>
                </a:cubicBezTo>
                <a:cubicBezTo>
                  <a:pt x="5984" y="15052"/>
                  <a:pt x="6018" y="14985"/>
                  <a:pt x="6052" y="14917"/>
                </a:cubicBezTo>
                <a:cubicBezTo>
                  <a:pt x="6069" y="14917"/>
                  <a:pt x="6103" y="14884"/>
                  <a:pt x="6103" y="14850"/>
                </a:cubicBezTo>
                <a:cubicBezTo>
                  <a:pt x="6458" y="14514"/>
                  <a:pt x="6830" y="14211"/>
                  <a:pt x="7202" y="13908"/>
                </a:cubicBezTo>
                <a:cubicBezTo>
                  <a:pt x="7829" y="14345"/>
                  <a:pt x="8437" y="14749"/>
                  <a:pt x="9064" y="15119"/>
                </a:cubicBezTo>
                <a:cubicBezTo>
                  <a:pt x="9673" y="15523"/>
                  <a:pt x="10366" y="15926"/>
                  <a:pt x="10993" y="16330"/>
                </a:cubicBezTo>
                <a:cubicBezTo>
                  <a:pt x="11636" y="16700"/>
                  <a:pt x="12295" y="17071"/>
                  <a:pt x="12955" y="17406"/>
                </a:cubicBezTo>
                <a:cubicBezTo>
                  <a:pt x="13598" y="17743"/>
                  <a:pt x="14258" y="18046"/>
                  <a:pt x="14918" y="18281"/>
                </a:cubicBezTo>
                <a:cubicBezTo>
                  <a:pt x="15578" y="18551"/>
                  <a:pt x="16255" y="18786"/>
                  <a:pt x="16915" y="18954"/>
                </a:cubicBezTo>
                <a:lnTo>
                  <a:pt x="17169" y="18988"/>
                </a:lnTo>
                <a:cubicBezTo>
                  <a:pt x="17236" y="18988"/>
                  <a:pt x="17236" y="18786"/>
                  <a:pt x="17186" y="18752"/>
                </a:cubicBezTo>
                <a:cubicBezTo>
                  <a:pt x="16543" y="18281"/>
                  <a:pt x="15883" y="17844"/>
                  <a:pt x="15240" y="17406"/>
                </a:cubicBezTo>
                <a:cubicBezTo>
                  <a:pt x="14580" y="16970"/>
                  <a:pt x="13937" y="16566"/>
                  <a:pt x="13277" y="16162"/>
                </a:cubicBezTo>
                <a:cubicBezTo>
                  <a:pt x="12617" y="15792"/>
                  <a:pt x="11940" y="15422"/>
                  <a:pt x="11280" y="15086"/>
                </a:cubicBezTo>
                <a:cubicBezTo>
                  <a:pt x="10620" y="14716"/>
                  <a:pt x="9944" y="14413"/>
                  <a:pt x="9283" y="14110"/>
                </a:cubicBezTo>
                <a:cubicBezTo>
                  <a:pt x="8675" y="13808"/>
                  <a:pt x="8065" y="13673"/>
                  <a:pt x="7456" y="13673"/>
                </a:cubicBezTo>
                <a:lnTo>
                  <a:pt x="7896" y="13337"/>
                </a:lnTo>
                <a:cubicBezTo>
                  <a:pt x="8235" y="13067"/>
                  <a:pt x="8556" y="12832"/>
                  <a:pt x="8894" y="12562"/>
                </a:cubicBezTo>
                <a:lnTo>
                  <a:pt x="8996" y="12529"/>
                </a:lnTo>
                <a:cubicBezTo>
                  <a:pt x="9656" y="13067"/>
                  <a:pt x="10333" y="13538"/>
                  <a:pt x="11026" y="13941"/>
                </a:cubicBezTo>
                <a:cubicBezTo>
                  <a:pt x="11720" y="14345"/>
                  <a:pt x="12414" y="14682"/>
                  <a:pt x="13108" y="14951"/>
                </a:cubicBezTo>
                <a:cubicBezTo>
                  <a:pt x="13818" y="15220"/>
                  <a:pt x="14529" y="15456"/>
                  <a:pt x="15223" y="15624"/>
                </a:cubicBezTo>
                <a:cubicBezTo>
                  <a:pt x="15933" y="15792"/>
                  <a:pt x="16661" y="15893"/>
                  <a:pt x="17389" y="15960"/>
                </a:cubicBezTo>
                <a:cubicBezTo>
                  <a:pt x="17909" y="16010"/>
                  <a:pt x="18438" y="16041"/>
                  <a:pt x="18963" y="16041"/>
                </a:cubicBezTo>
                <a:cubicBezTo>
                  <a:pt x="19155" y="16041"/>
                  <a:pt x="19347" y="16036"/>
                  <a:pt x="19537" y="16027"/>
                </a:cubicBezTo>
                <a:lnTo>
                  <a:pt x="19808" y="16027"/>
                </a:lnTo>
                <a:cubicBezTo>
                  <a:pt x="19859" y="16027"/>
                  <a:pt x="19876" y="15859"/>
                  <a:pt x="19808" y="15792"/>
                </a:cubicBezTo>
                <a:cubicBezTo>
                  <a:pt x="19115" y="15355"/>
                  <a:pt x="18404" y="14951"/>
                  <a:pt x="17693" y="14581"/>
                </a:cubicBezTo>
                <a:cubicBezTo>
                  <a:pt x="16999" y="14211"/>
                  <a:pt x="16272" y="13875"/>
                  <a:pt x="15544" y="13572"/>
                </a:cubicBezTo>
                <a:cubicBezTo>
                  <a:pt x="14833" y="13303"/>
                  <a:pt x="14106" y="13067"/>
                  <a:pt x="13379" y="12832"/>
                </a:cubicBezTo>
                <a:cubicBezTo>
                  <a:pt x="12651" y="12630"/>
                  <a:pt x="11923" y="12428"/>
                  <a:pt x="11196" y="12293"/>
                </a:cubicBezTo>
                <a:cubicBezTo>
                  <a:pt x="10874" y="12226"/>
                  <a:pt x="10548" y="12192"/>
                  <a:pt x="10223" y="12192"/>
                </a:cubicBezTo>
                <a:cubicBezTo>
                  <a:pt x="9897" y="12192"/>
                  <a:pt x="9571" y="12226"/>
                  <a:pt x="9250" y="12293"/>
                </a:cubicBezTo>
                <a:cubicBezTo>
                  <a:pt x="9639" y="12025"/>
                  <a:pt x="10028" y="11756"/>
                  <a:pt x="10417" y="11486"/>
                </a:cubicBezTo>
                <a:cubicBezTo>
                  <a:pt x="11051" y="11615"/>
                  <a:pt x="11685" y="11677"/>
                  <a:pt x="12318" y="11677"/>
                </a:cubicBezTo>
                <a:cubicBezTo>
                  <a:pt x="13174" y="11677"/>
                  <a:pt x="14029" y="11564"/>
                  <a:pt x="14884" y="11352"/>
                </a:cubicBezTo>
                <a:cubicBezTo>
                  <a:pt x="16373" y="10948"/>
                  <a:pt x="17829" y="10208"/>
                  <a:pt x="19233" y="9165"/>
                </a:cubicBezTo>
                <a:cubicBezTo>
                  <a:pt x="20028" y="8594"/>
                  <a:pt x="20790" y="7887"/>
                  <a:pt x="21534" y="7113"/>
                </a:cubicBezTo>
                <a:cubicBezTo>
                  <a:pt x="21585" y="7079"/>
                  <a:pt x="21568" y="6912"/>
                  <a:pt x="21517" y="6878"/>
                </a:cubicBezTo>
                <a:cubicBezTo>
                  <a:pt x="20011" y="7046"/>
                  <a:pt x="18522" y="7382"/>
                  <a:pt x="17033" y="7887"/>
                </a:cubicBezTo>
                <a:cubicBezTo>
                  <a:pt x="15544" y="8392"/>
                  <a:pt x="14072" y="9064"/>
                  <a:pt x="12617" y="9872"/>
                </a:cubicBezTo>
                <a:cubicBezTo>
                  <a:pt x="12025" y="10208"/>
                  <a:pt x="11433" y="10578"/>
                  <a:pt x="10840" y="10981"/>
                </a:cubicBezTo>
                <a:cubicBezTo>
                  <a:pt x="11179" y="10611"/>
                  <a:pt x="11483" y="10242"/>
                  <a:pt x="11805" y="9838"/>
                </a:cubicBezTo>
                <a:cubicBezTo>
                  <a:pt x="12228" y="9232"/>
                  <a:pt x="12617" y="8594"/>
                  <a:pt x="12989" y="7887"/>
                </a:cubicBezTo>
                <a:cubicBezTo>
                  <a:pt x="13362" y="7146"/>
                  <a:pt x="13700" y="6373"/>
                  <a:pt x="14005" y="5566"/>
                </a:cubicBezTo>
                <a:cubicBezTo>
                  <a:pt x="14157" y="5129"/>
                  <a:pt x="14309" y="4725"/>
                  <a:pt x="14427" y="4288"/>
                </a:cubicBezTo>
                <a:cubicBezTo>
                  <a:pt x="14563" y="3884"/>
                  <a:pt x="14698" y="3413"/>
                  <a:pt x="14817" y="2976"/>
                </a:cubicBezTo>
                <a:cubicBezTo>
                  <a:pt x="15037" y="2033"/>
                  <a:pt x="15341" y="1159"/>
                  <a:pt x="15697" y="453"/>
                </a:cubicBezTo>
                <a:lnTo>
                  <a:pt x="15849" y="184"/>
                </a:lnTo>
                <a:cubicBezTo>
                  <a:pt x="15891" y="128"/>
                  <a:pt x="15851" y="0"/>
                  <a:pt x="15807" y="0"/>
                </a:cubicBezTo>
                <a:close/>
              </a:path>
            </a:pathLst>
          </a:custGeom>
          <a:solidFill>
            <a:srgbClr val="C9D2B7"/>
          </a:solidFill>
          <a:ln>
            <a:solidFill>
              <a:srgbClr val="C9D2B7"/>
            </a:solidFill>
          </a:ln>
        </p:spPr>
        <p:txBody>
          <a:bodyPr lIns="45719" rIns="45719" anchor="ctr"/>
          <a:lstStyle/>
          <a:p>
            <a:pPr>
              <a:defRPr>
                <a:solidFill>
                  <a:srgbClr val="000000"/>
                </a:solidFill>
                <a:latin typeface="+mj-lt"/>
                <a:ea typeface="+mj-ea"/>
                <a:cs typeface="+mj-cs"/>
                <a:sym typeface="Arial"/>
              </a:defRPr>
            </a:pPr>
            <a:endParaRPr/>
          </a:p>
        </p:txBody>
      </p:sp>
      <p:sp>
        <p:nvSpPr>
          <p:cNvPr id="226" name="Google Shape;13;p2"/>
          <p:cNvSpPr/>
          <p:nvPr/>
        </p:nvSpPr>
        <p:spPr>
          <a:xfrm rot="1261410">
            <a:off x="-215900" y="3241675"/>
            <a:ext cx="3157538" cy="1822450"/>
          </a:xfrm>
          <a:custGeom>
            <a:avLst/>
            <a:gdLst/>
            <a:ahLst/>
            <a:cxnLst>
              <a:cxn ang="0">
                <a:pos x="wd2" y="hd2"/>
              </a:cxn>
              <a:cxn ang="5400000">
                <a:pos x="wd2" y="hd2"/>
              </a:cxn>
              <a:cxn ang="10800000">
                <a:pos x="wd2" y="hd2"/>
              </a:cxn>
              <a:cxn ang="16200000">
                <a:pos x="wd2" y="hd2"/>
              </a:cxn>
            </a:cxnLst>
            <a:rect l="0" t="0" r="r" b="b"/>
            <a:pathLst>
              <a:path w="21600" h="21600" extrusionOk="0">
                <a:moveTo>
                  <a:pt x="4266" y="0"/>
                </a:moveTo>
                <a:cubicBezTo>
                  <a:pt x="4222" y="0"/>
                  <a:pt x="4178" y="9"/>
                  <a:pt x="4135" y="29"/>
                </a:cubicBezTo>
                <a:cubicBezTo>
                  <a:pt x="3960" y="145"/>
                  <a:pt x="3813" y="354"/>
                  <a:pt x="3705" y="610"/>
                </a:cubicBezTo>
                <a:lnTo>
                  <a:pt x="0" y="7821"/>
                </a:lnTo>
                <a:cubicBezTo>
                  <a:pt x="2806" y="12193"/>
                  <a:pt x="5678" y="16612"/>
                  <a:pt x="9142" y="19193"/>
                </a:cubicBezTo>
                <a:cubicBezTo>
                  <a:pt x="11305" y="20803"/>
                  <a:pt x="13657" y="21600"/>
                  <a:pt x="16009" y="21600"/>
                </a:cubicBezTo>
                <a:cubicBezTo>
                  <a:pt x="17906" y="21600"/>
                  <a:pt x="19802" y="21082"/>
                  <a:pt x="21600" y="20054"/>
                </a:cubicBezTo>
                <a:lnTo>
                  <a:pt x="21600" y="10076"/>
                </a:lnTo>
                <a:cubicBezTo>
                  <a:pt x="21412" y="10146"/>
                  <a:pt x="21197" y="10193"/>
                  <a:pt x="20969" y="10263"/>
                </a:cubicBezTo>
                <a:cubicBezTo>
                  <a:pt x="20557" y="10332"/>
                  <a:pt x="20140" y="10367"/>
                  <a:pt x="19722" y="10367"/>
                </a:cubicBezTo>
                <a:cubicBezTo>
                  <a:pt x="19158" y="10367"/>
                  <a:pt x="18592" y="10303"/>
                  <a:pt x="18029" y="10169"/>
                </a:cubicBezTo>
                <a:cubicBezTo>
                  <a:pt x="13263" y="9122"/>
                  <a:pt x="8753" y="5820"/>
                  <a:pt x="4994" y="610"/>
                </a:cubicBezTo>
                <a:cubicBezTo>
                  <a:pt x="4787" y="331"/>
                  <a:pt x="4530" y="0"/>
                  <a:pt x="4266" y="0"/>
                </a:cubicBez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227" name="Google Shape;14;p2"/>
          <p:cNvSpPr/>
          <p:nvPr/>
        </p:nvSpPr>
        <p:spPr>
          <a:xfrm rot="18486363" flipH="1">
            <a:off x="-436563" y="-125413"/>
            <a:ext cx="2700339" cy="21542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832"/>
                </a:lnTo>
                <a:lnTo>
                  <a:pt x="7194" y="19443"/>
                </a:lnTo>
                <a:cubicBezTo>
                  <a:pt x="7594" y="19980"/>
                  <a:pt x="8003" y="20516"/>
                  <a:pt x="8506" y="20901"/>
                </a:cubicBezTo>
                <a:cubicBezTo>
                  <a:pt x="9231" y="21446"/>
                  <a:pt x="10084" y="21600"/>
                  <a:pt x="10940" y="21600"/>
                </a:cubicBezTo>
                <a:cubicBezTo>
                  <a:pt x="11238" y="21600"/>
                  <a:pt x="11536" y="21581"/>
                  <a:pt x="11828" y="21554"/>
                </a:cubicBezTo>
                <a:cubicBezTo>
                  <a:pt x="11996" y="21554"/>
                  <a:pt x="12163" y="21508"/>
                  <a:pt x="12312" y="21403"/>
                </a:cubicBezTo>
                <a:cubicBezTo>
                  <a:pt x="12470" y="21251"/>
                  <a:pt x="12554" y="21018"/>
                  <a:pt x="12629" y="20785"/>
                </a:cubicBezTo>
                <a:cubicBezTo>
                  <a:pt x="13392" y="18417"/>
                  <a:pt x="14378" y="16177"/>
                  <a:pt x="15560" y="14113"/>
                </a:cubicBezTo>
                <a:cubicBezTo>
                  <a:pt x="16202" y="12993"/>
                  <a:pt x="16937" y="11885"/>
                  <a:pt x="17942" y="11325"/>
                </a:cubicBezTo>
                <a:cubicBezTo>
                  <a:pt x="18380" y="11080"/>
                  <a:pt x="18845" y="10952"/>
                  <a:pt x="19292" y="10777"/>
                </a:cubicBezTo>
                <a:cubicBezTo>
                  <a:pt x="20092" y="10462"/>
                  <a:pt x="20846" y="9984"/>
                  <a:pt x="21591" y="9494"/>
                </a:cubicBezTo>
                <a:lnTo>
                  <a:pt x="21600" y="2764"/>
                </a:lnTo>
                <a:cubicBezTo>
                  <a:pt x="21563" y="2811"/>
                  <a:pt x="21526" y="2869"/>
                  <a:pt x="21488" y="2916"/>
                </a:cubicBezTo>
                <a:cubicBezTo>
                  <a:pt x="20837" y="3791"/>
                  <a:pt x="20102" y="4549"/>
                  <a:pt x="19292" y="5179"/>
                </a:cubicBezTo>
                <a:cubicBezTo>
                  <a:pt x="17578" y="6481"/>
                  <a:pt x="15630" y="7152"/>
                  <a:pt x="13665" y="7152"/>
                </a:cubicBezTo>
                <a:cubicBezTo>
                  <a:pt x="12622" y="7152"/>
                  <a:pt x="11574" y="6963"/>
                  <a:pt x="10553" y="6578"/>
                </a:cubicBezTo>
                <a:cubicBezTo>
                  <a:pt x="9288" y="6100"/>
                  <a:pt x="8115" y="5319"/>
                  <a:pt x="6942" y="4561"/>
                </a:cubicBezTo>
                <a:lnTo>
                  <a:pt x="0" y="0"/>
                </a:ln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240" name="Group"/>
          <p:cNvGrpSpPr/>
          <p:nvPr/>
        </p:nvGrpSpPr>
        <p:grpSpPr>
          <a:xfrm>
            <a:off x="1409709" y="28566"/>
            <a:ext cx="1379518" cy="665181"/>
            <a:chOff x="9" y="-8"/>
            <a:chExt cx="1379517" cy="665180"/>
          </a:xfrm>
        </p:grpSpPr>
        <p:sp>
          <p:nvSpPr>
            <p:cNvPr id="228" name="Google Shape;16;p2"/>
            <p:cNvSpPr/>
            <p:nvPr/>
          </p:nvSpPr>
          <p:spPr>
            <a:xfrm rot="2993311" flipH="1">
              <a:off x="855752" y="134920"/>
              <a:ext cx="48614" cy="45859"/>
            </a:xfrm>
            <a:custGeom>
              <a:avLst/>
              <a:gdLst/>
              <a:ahLst/>
              <a:cxnLst>
                <a:cxn ang="0">
                  <a:pos x="wd2" y="hd2"/>
                </a:cxn>
                <a:cxn ang="5400000">
                  <a:pos x="wd2" y="hd2"/>
                </a:cxn>
                <a:cxn ang="10800000">
                  <a:pos x="wd2" y="hd2"/>
                </a:cxn>
                <a:cxn ang="16200000">
                  <a:pos x="wd2" y="hd2"/>
                </a:cxn>
              </a:cxnLst>
              <a:rect l="0" t="0" r="r" b="b"/>
              <a:pathLst>
                <a:path w="21424" h="21600" extrusionOk="0">
                  <a:moveTo>
                    <a:pt x="3320" y="11928"/>
                  </a:moveTo>
                  <a:cubicBezTo>
                    <a:pt x="3320" y="13655"/>
                    <a:pt x="3623" y="15240"/>
                    <a:pt x="4193" y="16581"/>
                  </a:cubicBezTo>
                  <a:lnTo>
                    <a:pt x="4003" y="16398"/>
                  </a:lnTo>
                  <a:lnTo>
                    <a:pt x="3320" y="14163"/>
                  </a:lnTo>
                  <a:lnTo>
                    <a:pt x="3320" y="11928"/>
                  </a:lnTo>
                  <a:close/>
                  <a:moveTo>
                    <a:pt x="16542" y="16398"/>
                  </a:moveTo>
                  <a:lnTo>
                    <a:pt x="15155" y="18633"/>
                  </a:lnTo>
                  <a:lnTo>
                    <a:pt x="14718" y="18776"/>
                  </a:lnTo>
                  <a:cubicBezTo>
                    <a:pt x="15402" y="18105"/>
                    <a:pt x="15972" y="17313"/>
                    <a:pt x="16542" y="16398"/>
                  </a:cubicBezTo>
                  <a:close/>
                  <a:moveTo>
                    <a:pt x="12305" y="20401"/>
                  </a:moveTo>
                  <a:lnTo>
                    <a:pt x="11678" y="20868"/>
                  </a:lnTo>
                  <a:lnTo>
                    <a:pt x="10975" y="20868"/>
                  </a:lnTo>
                  <a:cubicBezTo>
                    <a:pt x="11469" y="20726"/>
                    <a:pt x="11906" y="20584"/>
                    <a:pt x="12305" y="20401"/>
                  </a:cubicBezTo>
                  <a:close/>
                  <a:moveTo>
                    <a:pt x="10975" y="0"/>
                  </a:moveTo>
                  <a:cubicBezTo>
                    <a:pt x="8183" y="0"/>
                    <a:pt x="4706" y="1504"/>
                    <a:pt x="2617" y="2987"/>
                  </a:cubicBezTo>
                  <a:cubicBezTo>
                    <a:pt x="1914" y="4470"/>
                    <a:pt x="527" y="5974"/>
                    <a:pt x="527" y="8209"/>
                  </a:cubicBezTo>
                  <a:cubicBezTo>
                    <a:pt x="-176" y="9693"/>
                    <a:pt x="-176" y="11928"/>
                    <a:pt x="527" y="14163"/>
                  </a:cubicBezTo>
                  <a:cubicBezTo>
                    <a:pt x="527" y="16398"/>
                    <a:pt x="1914" y="18633"/>
                    <a:pt x="4003" y="19365"/>
                  </a:cubicBezTo>
                  <a:cubicBezTo>
                    <a:pt x="5390" y="20360"/>
                    <a:pt x="7062" y="21011"/>
                    <a:pt x="8639" y="21133"/>
                  </a:cubicBezTo>
                  <a:cubicBezTo>
                    <a:pt x="9152" y="21336"/>
                    <a:pt x="9703" y="21498"/>
                    <a:pt x="10273" y="21600"/>
                  </a:cubicBezTo>
                  <a:cubicBezTo>
                    <a:pt x="12362" y="21600"/>
                    <a:pt x="14452" y="21600"/>
                    <a:pt x="15858" y="20117"/>
                  </a:cubicBezTo>
                  <a:cubicBezTo>
                    <a:pt x="17928" y="19365"/>
                    <a:pt x="19334" y="17130"/>
                    <a:pt x="20018" y="14894"/>
                  </a:cubicBezTo>
                  <a:lnTo>
                    <a:pt x="21424" y="13411"/>
                  </a:lnTo>
                  <a:cubicBezTo>
                    <a:pt x="21424" y="11928"/>
                    <a:pt x="21424" y="9693"/>
                    <a:pt x="21424" y="8209"/>
                  </a:cubicBezTo>
                  <a:cubicBezTo>
                    <a:pt x="20721" y="5974"/>
                    <a:pt x="20018" y="4470"/>
                    <a:pt x="18631" y="3739"/>
                  </a:cubicBezTo>
                  <a:cubicBezTo>
                    <a:pt x="16542" y="1504"/>
                    <a:pt x="13768" y="0"/>
                    <a:pt x="1097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29" name="Google Shape;17;p2"/>
            <p:cNvSpPr/>
            <p:nvPr/>
          </p:nvSpPr>
          <p:spPr>
            <a:xfrm rot="2993311" flipH="1">
              <a:off x="974188" y="147433"/>
              <a:ext cx="29648" cy="31622"/>
            </a:xfrm>
            <a:custGeom>
              <a:avLst/>
              <a:gdLst/>
              <a:ahLst/>
              <a:cxnLst>
                <a:cxn ang="0">
                  <a:pos x="wd2" y="hd2"/>
                </a:cxn>
                <a:cxn ang="5400000">
                  <a:pos x="wd2" y="hd2"/>
                </a:cxn>
                <a:cxn ang="10800000">
                  <a:pos x="wd2" y="hd2"/>
                </a:cxn>
                <a:cxn ang="16200000">
                  <a:pos x="wd2" y="hd2"/>
                </a:cxn>
              </a:cxnLst>
              <a:rect l="0" t="0" r="r" b="b"/>
              <a:pathLst>
                <a:path w="16200" h="21600" extrusionOk="0">
                  <a:moveTo>
                    <a:pt x="8427" y="0"/>
                  </a:moveTo>
                  <a:cubicBezTo>
                    <a:pt x="-2809" y="1090"/>
                    <a:pt x="-2809" y="20539"/>
                    <a:pt x="8427" y="21600"/>
                  </a:cubicBezTo>
                  <a:cubicBezTo>
                    <a:pt x="18791" y="20539"/>
                    <a:pt x="18791" y="1090"/>
                    <a:pt x="842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0" name="Google Shape;18;p2"/>
            <p:cNvSpPr/>
            <p:nvPr/>
          </p:nvSpPr>
          <p:spPr>
            <a:xfrm rot="2993311" flipH="1">
              <a:off x="977320" y="5588"/>
              <a:ext cx="30812" cy="34772"/>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1" name="Google Shape;19;p2"/>
            <p:cNvSpPr/>
            <p:nvPr/>
          </p:nvSpPr>
          <p:spPr>
            <a:xfrm rot="2993311" flipH="1">
              <a:off x="1176261" y="117045"/>
              <a:ext cx="27255" cy="26878"/>
            </a:xfrm>
            <a:custGeom>
              <a:avLst/>
              <a:gdLst/>
              <a:ahLst/>
              <a:cxnLst>
                <a:cxn ang="0">
                  <a:pos x="wd2" y="hd2"/>
                </a:cxn>
                <a:cxn ang="5400000">
                  <a:pos x="wd2" y="hd2"/>
                </a:cxn>
                <a:cxn ang="10800000">
                  <a:pos x="wd2" y="hd2"/>
                </a:cxn>
                <a:cxn ang="16200000">
                  <a:pos x="wd2" y="hd2"/>
                </a:cxn>
              </a:cxnLst>
              <a:rect l="0" t="0" r="r" b="b"/>
              <a:pathLst>
                <a:path w="16200" h="21600" extrusionOk="0">
                  <a:moveTo>
                    <a:pt x="8455" y="0"/>
                  </a:moveTo>
                  <a:cubicBezTo>
                    <a:pt x="-2819" y="0"/>
                    <a:pt x="-2819" y="21600"/>
                    <a:pt x="8455" y="21600"/>
                  </a:cubicBezTo>
                  <a:cubicBezTo>
                    <a:pt x="18781" y="21600"/>
                    <a:pt x="18781" y="0"/>
                    <a:pt x="845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2" name="Google Shape;20;p2"/>
            <p:cNvSpPr/>
            <p:nvPr/>
          </p:nvSpPr>
          <p:spPr>
            <a:xfrm rot="2993311" flipH="1">
              <a:off x="1329703" y="66202"/>
              <a:ext cx="41480" cy="41114"/>
            </a:xfrm>
            <a:custGeom>
              <a:avLst/>
              <a:gdLst/>
              <a:ahLst/>
              <a:cxnLst>
                <a:cxn ang="0">
                  <a:pos x="wd2" y="hd2"/>
                </a:cxn>
                <a:cxn ang="5400000">
                  <a:pos x="wd2" y="hd2"/>
                </a:cxn>
                <a:cxn ang="10800000">
                  <a:pos x="wd2" y="hd2"/>
                </a:cxn>
                <a:cxn ang="16200000">
                  <a:pos x="wd2" y="hd2"/>
                </a:cxn>
              </a:cxnLst>
              <a:rect l="0" t="0" r="r" b="b"/>
              <a:pathLst>
                <a:path w="16200" h="21600" extrusionOk="0">
                  <a:moveTo>
                    <a:pt x="7867" y="0"/>
                  </a:moveTo>
                  <a:cubicBezTo>
                    <a:pt x="-2622" y="0"/>
                    <a:pt x="-2622" y="21600"/>
                    <a:pt x="7867" y="21600"/>
                  </a:cubicBezTo>
                  <a:cubicBezTo>
                    <a:pt x="18978" y="21600"/>
                    <a:pt x="18978" y="0"/>
                    <a:pt x="786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3" name="Google Shape;21;p2"/>
            <p:cNvSpPr/>
            <p:nvPr/>
          </p:nvSpPr>
          <p:spPr>
            <a:xfrm rot="2993311" flipH="1">
              <a:off x="628558" y="186861"/>
              <a:ext cx="37924" cy="42710"/>
            </a:xfrm>
            <a:custGeom>
              <a:avLst/>
              <a:gdLst/>
              <a:ahLst/>
              <a:cxnLst>
                <a:cxn ang="0">
                  <a:pos x="wd2" y="hd2"/>
                </a:cxn>
                <a:cxn ang="5400000">
                  <a:pos x="wd2" y="hd2"/>
                </a:cxn>
                <a:cxn ang="10800000">
                  <a:pos x="wd2" y="hd2"/>
                </a:cxn>
                <a:cxn ang="16200000">
                  <a:pos x="wd2" y="hd2"/>
                </a:cxn>
              </a:cxnLst>
              <a:rect l="0" t="0" r="r" b="b"/>
              <a:pathLst>
                <a:path w="16200" h="21600" extrusionOk="0">
                  <a:moveTo>
                    <a:pt x="8107" y="0"/>
                  </a:moveTo>
                  <a:cubicBezTo>
                    <a:pt x="-2702" y="1615"/>
                    <a:pt x="-2702" y="20815"/>
                    <a:pt x="8107" y="21600"/>
                  </a:cubicBezTo>
                  <a:cubicBezTo>
                    <a:pt x="18898" y="20815"/>
                    <a:pt x="18898" y="1615"/>
                    <a:pt x="810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4" name="Google Shape;22;p2"/>
            <p:cNvSpPr/>
            <p:nvPr/>
          </p:nvSpPr>
          <p:spPr>
            <a:xfrm rot="2993311" flipH="1">
              <a:off x="665963" y="405559"/>
              <a:ext cx="53754" cy="53754"/>
            </a:xfrm>
            <a:custGeom>
              <a:avLst/>
              <a:gdLst/>
              <a:ahLst/>
              <a:cxnLst>
                <a:cxn ang="0">
                  <a:pos x="wd2" y="hd2"/>
                </a:cxn>
                <a:cxn ang="5400000">
                  <a:pos x="wd2" y="hd2"/>
                </a:cxn>
                <a:cxn ang="10800000">
                  <a:pos x="wd2" y="hd2"/>
                </a:cxn>
                <a:cxn ang="16200000">
                  <a:pos x="wd2" y="hd2"/>
                </a:cxn>
              </a:cxnLst>
              <a:rect l="0" t="0" r="r" b="b"/>
              <a:pathLst>
                <a:path w="21600" h="21600" extrusionOk="0">
                  <a:moveTo>
                    <a:pt x="10168" y="0"/>
                  </a:moveTo>
                  <a:cubicBezTo>
                    <a:pt x="8262" y="641"/>
                    <a:pt x="6981" y="1265"/>
                    <a:pt x="5716" y="2548"/>
                  </a:cubicBezTo>
                  <a:cubicBezTo>
                    <a:pt x="5075" y="3172"/>
                    <a:pt x="4452" y="3814"/>
                    <a:pt x="3811" y="4438"/>
                  </a:cubicBezTo>
                  <a:cubicBezTo>
                    <a:pt x="3170" y="5079"/>
                    <a:pt x="1905" y="6345"/>
                    <a:pt x="1905" y="6986"/>
                  </a:cubicBezTo>
                  <a:cubicBezTo>
                    <a:pt x="953" y="8252"/>
                    <a:pt x="485" y="9535"/>
                    <a:pt x="329" y="10800"/>
                  </a:cubicBezTo>
                  <a:lnTo>
                    <a:pt x="0" y="11441"/>
                  </a:lnTo>
                  <a:cubicBezTo>
                    <a:pt x="0" y="12065"/>
                    <a:pt x="0" y="13348"/>
                    <a:pt x="0" y="14614"/>
                  </a:cubicBezTo>
                  <a:cubicBezTo>
                    <a:pt x="0" y="15879"/>
                    <a:pt x="1282" y="17786"/>
                    <a:pt x="2546" y="19069"/>
                  </a:cubicBezTo>
                  <a:cubicBezTo>
                    <a:pt x="3170" y="20335"/>
                    <a:pt x="4452" y="20976"/>
                    <a:pt x="5716" y="21600"/>
                  </a:cubicBezTo>
                  <a:cubicBezTo>
                    <a:pt x="7621" y="21600"/>
                    <a:pt x="9180" y="21600"/>
                    <a:pt x="10635" y="21063"/>
                  </a:cubicBezTo>
                  <a:cubicBezTo>
                    <a:pt x="11865" y="20837"/>
                    <a:pt x="13009" y="20352"/>
                    <a:pt x="13979" y="19693"/>
                  </a:cubicBezTo>
                  <a:cubicBezTo>
                    <a:pt x="15243" y="19069"/>
                    <a:pt x="15884" y="18428"/>
                    <a:pt x="17148" y="17786"/>
                  </a:cubicBezTo>
                  <a:cubicBezTo>
                    <a:pt x="17789" y="17162"/>
                    <a:pt x="18413" y="16521"/>
                    <a:pt x="19054" y="15879"/>
                  </a:cubicBezTo>
                  <a:cubicBezTo>
                    <a:pt x="20318" y="13972"/>
                    <a:pt x="21600" y="11441"/>
                    <a:pt x="21600" y="9535"/>
                  </a:cubicBezTo>
                  <a:cubicBezTo>
                    <a:pt x="21600" y="3814"/>
                    <a:pt x="17148" y="0"/>
                    <a:pt x="12073"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5" name="Google Shape;23;p2"/>
            <p:cNvSpPr/>
            <p:nvPr/>
          </p:nvSpPr>
          <p:spPr>
            <a:xfrm rot="2993311" flipH="1">
              <a:off x="475187" y="320373"/>
              <a:ext cx="50188" cy="39561"/>
            </a:xfrm>
            <a:custGeom>
              <a:avLst/>
              <a:gdLst/>
              <a:ahLst/>
              <a:cxnLst>
                <a:cxn ang="0">
                  <a:pos x="wd2" y="hd2"/>
                </a:cxn>
                <a:cxn ang="5400000">
                  <a:pos x="wd2" y="hd2"/>
                </a:cxn>
                <a:cxn ang="10800000">
                  <a:pos x="wd2" y="hd2"/>
                </a:cxn>
                <a:cxn ang="16200000">
                  <a:pos x="wd2" y="hd2"/>
                </a:cxn>
              </a:cxnLst>
              <a:rect l="0" t="0" r="r" b="b"/>
              <a:pathLst>
                <a:path w="20783" h="21600" extrusionOk="0">
                  <a:moveTo>
                    <a:pt x="8341" y="0"/>
                  </a:moveTo>
                  <a:cubicBezTo>
                    <a:pt x="5734" y="0"/>
                    <a:pt x="3771" y="1743"/>
                    <a:pt x="2450" y="3463"/>
                  </a:cubicBezTo>
                  <a:cubicBezTo>
                    <a:pt x="-817" y="7773"/>
                    <a:pt x="-817" y="14698"/>
                    <a:pt x="2450" y="18137"/>
                  </a:cubicBezTo>
                  <a:cubicBezTo>
                    <a:pt x="3771" y="20728"/>
                    <a:pt x="5734" y="21600"/>
                    <a:pt x="8341" y="21600"/>
                  </a:cubicBezTo>
                  <a:lnTo>
                    <a:pt x="12928" y="20728"/>
                  </a:lnTo>
                  <a:cubicBezTo>
                    <a:pt x="14892" y="20728"/>
                    <a:pt x="16856" y="19857"/>
                    <a:pt x="18159" y="18137"/>
                  </a:cubicBezTo>
                  <a:cubicBezTo>
                    <a:pt x="19480" y="16418"/>
                    <a:pt x="20123" y="13827"/>
                    <a:pt x="20783" y="11236"/>
                  </a:cubicBezTo>
                  <a:cubicBezTo>
                    <a:pt x="20123" y="8645"/>
                    <a:pt x="19480" y="6054"/>
                    <a:pt x="18159" y="4334"/>
                  </a:cubicBezTo>
                  <a:lnTo>
                    <a:pt x="16856" y="2591"/>
                  </a:lnTo>
                  <a:cubicBezTo>
                    <a:pt x="15553" y="1743"/>
                    <a:pt x="14232" y="872"/>
                    <a:pt x="12928" y="872"/>
                  </a:cubicBezTo>
                  <a:lnTo>
                    <a:pt x="8341" y="0"/>
                  </a:ln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6" name="Google Shape;24;p2"/>
            <p:cNvSpPr/>
            <p:nvPr/>
          </p:nvSpPr>
          <p:spPr>
            <a:xfrm rot="2993311" flipH="1">
              <a:off x="471917" y="527461"/>
              <a:ext cx="43873" cy="44261"/>
            </a:xfrm>
            <a:custGeom>
              <a:avLst/>
              <a:gdLst/>
              <a:ahLst/>
              <a:cxnLst>
                <a:cxn ang="0">
                  <a:pos x="wd2" y="hd2"/>
                </a:cxn>
                <a:cxn ang="5400000">
                  <a:pos x="wd2" y="hd2"/>
                </a:cxn>
                <a:cxn ang="10800000">
                  <a:pos x="wd2" y="hd2"/>
                </a:cxn>
                <a:cxn ang="16200000">
                  <a:pos x="wd2" y="hd2"/>
                </a:cxn>
              </a:cxnLst>
              <a:rect l="0" t="0" r="r" b="b"/>
              <a:pathLst>
                <a:path w="16200" h="21600" extrusionOk="0">
                  <a:moveTo>
                    <a:pt x="7880" y="0"/>
                  </a:moveTo>
                  <a:cubicBezTo>
                    <a:pt x="-2626" y="0"/>
                    <a:pt x="-2626" y="21600"/>
                    <a:pt x="7880" y="21600"/>
                  </a:cubicBezTo>
                  <a:cubicBezTo>
                    <a:pt x="18974" y="21600"/>
                    <a:pt x="18974" y="0"/>
                    <a:pt x="7880"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7" name="Google Shape;25;p2"/>
            <p:cNvSpPr/>
            <p:nvPr/>
          </p:nvSpPr>
          <p:spPr>
            <a:xfrm rot="2993311" flipH="1">
              <a:off x="335211" y="491694"/>
              <a:ext cx="42677" cy="42710"/>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8" name="Google Shape;26;p2"/>
            <p:cNvSpPr/>
            <p:nvPr/>
          </p:nvSpPr>
          <p:spPr>
            <a:xfrm rot="2993311" flipH="1">
              <a:off x="232826" y="547331"/>
              <a:ext cx="26092" cy="26877"/>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9" name="Google Shape;27;p2"/>
            <p:cNvSpPr/>
            <p:nvPr/>
          </p:nvSpPr>
          <p:spPr>
            <a:xfrm rot="2993311" flipH="1">
              <a:off x="8223" y="623033"/>
              <a:ext cx="32007" cy="36368"/>
            </a:xfrm>
            <a:custGeom>
              <a:avLst/>
              <a:gdLst/>
              <a:ahLst/>
              <a:cxnLst>
                <a:cxn ang="0">
                  <a:pos x="wd2" y="hd2"/>
                </a:cxn>
                <a:cxn ang="5400000">
                  <a:pos x="wd2" y="hd2"/>
                </a:cxn>
                <a:cxn ang="10800000">
                  <a:pos x="wd2" y="hd2"/>
                </a:cxn>
                <a:cxn ang="16200000">
                  <a:pos x="wd2" y="hd2"/>
                </a:cxn>
              </a:cxnLst>
              <a:rect l="0" t="0" r="r" b="b"/>
              <a:pathLst>
                <a:path w="16200" h="21600" extrusionOk="0">
                  <a:moveTo>
                    <a:pt x="7805" y="0"/>
                  </a:moveTo>
                  <a:cubicBezTo>
                    <a:pt x="-2602" y="1896"/>
                    <a:pt x="-2602" y="19730"/>
                    <a:pt x="7805" y="21600"/>
                  </a:cubicBezTo>
                  <a:cubicBezTo>
                    <a:pt x="18998" y="19730"/>
                    <a:pt x="18998" y="1896"/>
                    <a:pt x="780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241" name="Google Shape;28;p2"/>
          <p:cNvSpPr/>
          <p:nvPr/>
        </p:nvSpPr>
        <p:spPr>
          <a:xfrm flipH="1">
            <a:off x="-103188" y="-61913"/>
            <a:ext cx="1438276" cy="327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4" y="2449"/>
                  <a:pt x="733" y="4900"/>
                  <a:pt x="1117" y="7349"/>
                </a:cubicBezTo>
                <a:cubicBezTo>
                  <a:pt x="1361" y="9032"/>
                  <a:pt x="1605" y="10716"/>
                  <a:pt x="1867" y="12322"/>
                </a:cubicBezTo>
                <a:cubicBezTo>
                  <a:pt x="2390" y="15767"/>
                  <a:pt x="2949" y="19364"/>
                  <a:pt x="3839" y="20817"/>
                </a:cubicBezTo>
                <a:cubicBezTo>
                  <a:pt x="4223" y="21431"/>
                  <a:pt x="4630" y="21600"/>
                  <a:pt x="5039" y="21600"/>
                </a:cubicBezTo>
                <a:cubicBezTo>
                  <a:pt x="5244" y="21600"/>
                  <a:pt x="5450" y="21558"/>
                  <a:pt x="5653" y="21506"/>
                </a:cubicBezTo>
                <a:cubicBezTo>
                  <a:pt x="10957" y="20358"/>
                  <a:pt x="16278" y="18905"/>
                  <a:pt x="21582" y="17297"/>
                </a:cubicBezTo>
                <a:lnTo>
                  <a:pt x="21600" y="0"/>
                </a:lnTo>
                <a:close/>
              </a:path>
            </a:pathLst>
          </a:custGeom>
          <a:solidFill>
            <a:srgbClr val="FFFCEC"/>
          </a:solidFill>
          <a:ln w="12700">
            <a:miter lim="400000"/>
          </a:ln>
        </p:spPr>
        <p:txBody>
          <a:bodyPr lIns="45719" rIns="45719" anchor="ctr"/>
          <a:lstStyle/>
          <a:p>
            <a:pPr>
              <a:defRPr>
                <a:solidFill>
                  <a:srgbClr val="FFFCEC"/>
                </a:solidFill>
                <a:latin typeface="+mj-lt"/>
                <a:ea typeface="+mj-ea"/>
                <a:cs typeface="+mj-cs"/>
                <a:sym typeface="Arial"/>
              </a:defRPr>
            </a:pPr>
            <a:endParaRPr/>
          </a:p>
        </p:txBody>
      </p:sp>
      <p:sp>
        <p:nvSpPr>
          <p:cNvPr id="242" name="Google Shape;29;p2"/>
          <p:cNvSpPr/>
          <p:nvPr/>
        </p:nvSpPr>
        <p:spPr>
          <a:xfrm rot="6741749">
            <a:off x="7918450" y="96837"/>
            <a:ext cx="1489075" cy="88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C9D2B7"/>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243" name="Google Shape;30;p2"/>
          <p:cNvSpPr/>
          <p:nvPr/>
        </p:nvSpPr>
        <p:spPr>
          <a:xfrm>
            <a:off x="-1654175" y="1485900"/>
            <a:ext cx="2413000" cy="2413000"/>
          </a:xfrm>
          <a:prstGeom prst="ellipse">
            <a:avLst/>
          </a:prstGeom>
          <a:ln w="19050">
            <a:solidFill>
              <a:srgbClr val="C9D2B7"/>
            </a:solidFill>
          </a:ln>
        </p:spPr>
        <p:txBody>
          <a:bodyPr lIns="45719" rIns="45719" anchor="ctr"/>
          <a:lstStyle/>
          <a:p>
            <a:pPr>
              <a:defRPr>
                <a:solidFill>
                  <a:srgbClr val="000000"/>
                </a:solidFill>
                <a:latin typeface="+mj-lt"/>
                <a:ea typeface="+mj-ea"/>
                <a:cs typeface="+mj-cs"/>
                <a:sym typeface="Arial"/>
              </a:defRPr>
            </a:pPr>
            <a:endParaRPr/>
          </a:p>
        </p:txBody>
      </p:sp>
      <p:grpSp>
        <p:nvGrpSpPr>
          <p:cNvPr id="259" name="Group"/>
          <p:cNvGrpSpPr/>
          <p:nvPr/>
        </p:nvGrpSpPr>
        <p:grpSpPr>
          <a:xfrm>
            <a:off x="1212849" y="3314700"/>
            <a:ext cx="1003301" cy="1054101"/>
            <a:chOff x="0" y="0"/>
            <a:chExt cx="1003300" cy="1054099"/>
          </a:xfrm>
        </p:grpSpPr>
        <p:sp>
          <p:nvSpPr>
            <p:cNvPr id="244" name="Google Shape;32;p2"/>
            <p:cNvSpPr/>
            <p:nvPr/>
          </p:nvSpPr>
          <p:spPr>
            <a:xfrm>
              <a:off x="664980" y="0"/>
              <a:ext cx="59793" cy="47422"/>
            </a:xfrm>
            <a:custGeom>
              <a:avLst/>
              <a:gdLst/>
              <a:ahLst/>
              <a:cxnLst>
                <a:cxn ang="0">
                  <a:pos x="wd2" y="hd2"/>
                </a:cxn>
                <a:cxn ang="5400000">
                  <a:pos x="wd2" y="hd2"/>
                </a:cxn>
                <a:cxn ang="10800000">
                  <a:pos x="wd2" y="hd2"/>
                </a:cxn>
                <a:cxn ang="16200000">
                  <a:pos x="wd2" y="hd2"/>
                </a:cxn>
              </a:cxnLst>
              <a:rect l="0" t="0" r="r" b="b"/>
              <a:pathLst>
                <a:path w="21600" h="21600" extrusionOk="0">
                  <a:moveTo>
                    <a:pt x="8893" y="0"/>
                  </a:moveTo>
                  <a:cubicBezTo>
                    <a:pt x="3814" y="0"/>
                    <a:pt x="0" y="4800"/>
                    <a:pt x="0" y="10407"/>
                  </a:cubicBezTo>
                  <a:cubicBezTo>
                    <a:pt x="0" y="16800"/>
                    <a:pt x="3814" y="21600"/>
                    <a:pt x="8893" y="21600"/>
                  </a:cubicBezTo>
                  <a:lnTo>
                    <a:pt x="8893" y="20815"/>
                  </a:lnTo>
                  <a:lnTo>
                    <a:pt x="13348" y="20815"/>
                  </a:lnTo>
                  <a:cubicBezTo>
                    <a:pt x="17786" y="20815"/>
                    <a:pt x="21600" y="16015"/>
                    <a:pt x="21600" y="10407"/>
                  </a:cubicBezTo>
                  <a:cubicBezTo>
                    <a:pt x="21600" y="4015"/>
                    <a:pt x="17786" y="0"/>
                    <a:pt x="13348"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45" name="Google Shape;33;p2"/>
            <p:cNvSpPr/>
            <p:nvPr/>
          </p:nvSpPr>
          <p:spPr>
            <a:xfrm>
              <a:off x="676846" y="238831"/>
              <a:ext cx="50135" cy="56188"/>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46" name="Google Shape;34;p2"/>
            <p:cNvSpPr/>
            <p:nvPr/>
          </p:nvSpPr>
          <p:spPr>
            <a:xfrm>
              <a:off x="447291" y="77263"/>
              <a:ext cx="44845" cy="43926"/>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47" name="Google Shape;35;p2"/>
            <p:cNvSpPr/>
            <p:nvPr/>
          </p:nvSpPr>
          <p:spPr>
            <a:xfrm>
              <a:off x="408144" y="476321"/>
              <a:ext cx="59412" cy="45219"/>
            </a:xfrm>
            <a:custGeom>
              <a:avLst/>
              <a:gdLst/>
              <a:ahLst/>
              <a:cxnLst>
                <a:cxn ang="0">
                  <a:pos x="wd2" y="hd2"/>
                </a:cxn>
                <a:cxn ang="5400000">
                  <a:pos x="wd2" y="hd2"/>
                </a:cxn>
                <a:cxn ang="10800000">
                  <a:pos x="wd2" y="hd2"/>
                </a:cxn>
                <a:cxn ang="16200000">
                  <a:pos x="wd2" y="hd2"/>
                </a:cxn>
              </a:cxnLst>
              <a:rect l="0" t="0" r="r" b="b"/>
              <a:pathLst>
                <a:path w="18993" h="21600" extrusionOk="0">
                  <a:moveTo>
                    <a:pt x="9281" y="0"/>
                  </a:moveTo>
                  <a:cubicBezTo>
                    <a:pt x="8576" y="0"/>
                    <a:pt x="7870" y="206"/>
                    <a:pt x="7302" y="618"/>
                  </a:cubicBezTo>
                  <a:cubicBezTo>
                    <a:pt x="5063" y="618"/>
                    <a:pt x="3375" y="1464"/>
                    <a:pt x="2240" y="3135"/>
                  </a:cubicBezTo>
                  <a:cubicBezTo>
                    <a:pt x="552" y="5652"/>
                    <a:pt x="0" y="8169"/>
                    <a:pt x="0" y="10686"/>
                  </a:cubicBezTo>
                  <a:cubicBezTo>
                    <a:pt x="0" y="14049"/>
                    <a:pt x="552" y="16566"/>
                    <a:pt x="2240" y="19083"/>
                  </a:cubicBezTo>
                  <a:lnTo>
                    <a:pt x="3375" y="20753"/>
                  </a:lnTo>
                  <a:cubicBezTo>
                    <a:pt x="4495" y="21600"/>
                    <a:pt x="5615" y="21600"/>
                    <a:pt x="7302" y="21600"/>
                  </a:cubicBezTo>
                  <a:lnTo>
                    <a:pt x="11245" y="21600"/>
                  </a:lnTo>
                  <a:cubicBezTo>
                    <a:pt x="13500" y="21600"/>
                    <a:pt x="15188" y="20753"/>
                    <a:pt x="16307" y="19083"/>
                  </a:cubicBezTo>
                  <a:cubicBezTo>
                    <a:pt x="21600" y="12768"/>
                    <a:pt x="18424" y="481"/>
                    <a:pt x="12395" y="481"/>
                  </a:cubicBezTo>
                  <a:cubicBezTo>
                    <a:pt x="12012" y="481"/>
                    <a:pt x="11628" y="526"/>
                    <a:pt x="11245" y="618"/>
                  </a:cubicBezTo>
                  <a:cubicBezTo>
                    <a:pt x="10677" y="206"/>
                    <a:pt x="9987" y="0"/>
                    <a:pt x="9281"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48" name="Google Shape;36;p2"/>
            <p:cNvSpPr/>
            <p:nvPr/>
          </p:nvSpPr>
          <p:spPr>
            <a:xfrm>
              <a:off x="215925" y="337171"/>
              <a:ext cx="39591" cy="4038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49" name="Google Shape;37;p2"/>
            <p:cNvSpPr/>
            <p:nvPr/>
          </p:nvSpPr>
          <p:spPr>
            <a:xfrm>
              <a:off x="229382" y="531860"/>
              <a:ext cx="12715" cy="1270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0" name="Google Shape;38;p2"/>
            <p:cNvSpPr/>
            <p:nvPr/>
          </p:nvSpPr>
          <p:spPr>
            <a:xfrm>
              <a:off x="-1" y="726986"/>
              <a:ext cx="31673" cy="35113"/>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1" name="Google Shape;39;p2"/>
            <p:cNvSpPr/>
            <p:nvPr/>
          </p:nvSpPr>
          <p:spPr>
            <a:xfrm>
              <a:off x="941300" y="292001"/>
              <a:ext cx="59793" cy="47423"/>
            </a:xfrm>
            <a:custGeom>
              <a:avLst/>
              <a:gdLst/>
              <a:ahLst/>
              <a:cxnLst>
                <a:cxn ang="0">
                  <a:pos x="wd2" y="hd2"/>
                </a:cxn>
                <a:cxn ang="5400000">
                  <a:pos x="wd2" y="hd2"/>
                </a:cxn>
                <a:cxn ang="10800000">
                  <a:pos x="wd2" y="hd2"/>
                </a:cxn>
                <a:cxn ang="16200000">
                  <a:pos x="wd2" y="hd2"/>
                </a:cxn>
              </a:cxnLst>
              <a:rect l="0" t="0" r="r" b="b"/>
              <a:pathLst>
                <a:path w="21600" h="21600" extrusionOk="0">
                  <a:moveTo>
                    <a:pt x="8893" y="0"/>
                  </a:moveTo>
                  <a:cubicBezTo>
                    <a:pt x="3814" y="0"/>
                    <a:pt x="0" y="4800"/>
                    <a:pt x="0" y="10407"/>
                  </a:cubicBezTo>
                  <a:cubicBezTo>
                    <a:pt x="0" y="16800"/>
                    <a:pt x="3814" y="21600"/>
                    <a:pt x="8893" y="21600"/>
                  </a:cubicBezTo>
                  <a:lnTo>
                    <a:pt x="8893" y="20815"/>
                  </a:lnTo>
                  <a:lnTo>
                    <a:pt x="13348" y="20815"/>
                  </a:lnTo>
                  <a:cubicBezTo>
                    <a:pt x="17786" y="20815"/>
                    <a:pt x="21600" y="16015"/>
                    <a:pt x="21600" y="10407"/>
                  </a:cubicBezTo>
                  <a:cubicBezTo>
                    <a:pt x="21600" y="4015"/>
                    <a:pt x="17786" y="0"/>
                    <a:pt x="13348"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2" name="Google Shape;40;p2"/>
            <p:cNvSpPr/>
            <p:nvPr/>
          </p:nvSpPr>
          <p:spPr>
            <a:xfrm>
              <a:off x="734309" y="504488"/>
              <a:ext cx="62736" cy="64187"/>
            </a:xfrm>
            <a:custGeom>
              <a:avLst/>
              <a:gdLst/>
              <a:ahLst/>
              <a:cxnLst>
                <a:cxn ang="0">
                  <a:pos x="wd2" y="hd2"/>
                </a:cxn>
                <a:cxn ang="5400000">
                  <a:pos x="wd2" y="hd2"/>
                </a:cxn>
                <a:cxn ang="10800000">
                  <a:pos x="wd2" y="hd2"/>
                </a:cxn>
                <a:cxn ang="16200000">
                  <a:pos x="wd2" y="hd2"/>
                </a:cxn>
              </a:cxnLst>
              <a:rect l="0" t="0" r="r" b="b"/>
              <a:pathLst>
                <a:path w="21392" h="21600" extrusionOk="0">
                  <a:moveTo>
                    <a:pt x="11787" y="0"/>
                  </a:moveTo>
                  <a:cubicBezTo>
                    <a:pt x="9397" y="0"/>
                    <a:pt x="6992" y="1177"/>
                    <a:pt x="5192" y="2950"/>
                  </a:cubicBezTo>
                  <a:lnTo>
                    <a:pt x="4603" y="3546"/>
                  </a:lnTo>
                  <a:cubicBezTo>
                    <a:pt x="3245" y="4868"/>
                    <a:pt x="2279" y="6561"/>
                    <a:pt x="1805" y="8414"/>
                  </a:cubicBezTo>
                  <a:cubicBezTo>
                    <a:pt x="1527" y="8817"/>
                    <a:pt x="1265" y="9188"/>
                    <a:pt x="1003" y="9462"/>
                  </a:cubicBezTo>
                  <a:cubicBezTo>
                    <a:pt x="-208" y="11235"/>
                    <a:pt x="-208" y="13589"/>
                    <a:pt x="397" y="15958"/>
                  </a:cubicBezTo>
                  <a:cubicBezTo>
                    <a:pt x="1003" y="17135"/>
                    <a:pt x="1592" y="18908"/>
                    <a:pt x="3392" y="20085"/>
                  </a:cubicBezTo>
                  <a:cubicBezTo>
                    <a:pt x="4717" y="21133"/>
                    <a:pt x="6370" y="21600"/>
                    <a:pt x="8023" y="21600"/>
                  </a:cubicBezTo>
                  <a:cubicBezTo>
                    <a:pt x="10134" y="21600"/>
                    <a:pt x="12245" y="20826"/>
                    <a:pt x="13587" y="19504"/>
                  </a:cubicBezTo>
                  <a:lnTo>
                    <a:pt x="13734" y="19359"/>
                  </a:lnTo>
                  <a:cubicBezTo>
                    <a:pt x="15272" y="18973"/>
                    <a:pt x="16663" y="18247"/>
                    <a:pt x="17792" y="17135"/>
                  </a:cubicBezTo>
                  <a:lnTo>
                    <a:pt x="18397" y="15958"/>
                  </a:lnTo>
                  <a:cubicBezTo>
                    <a:pt x="20197" y="14185"/>
                    <a:pt x="21392" y="11816"/>
                    <a:pt x="21392" y="9462"/>
                  </a:cubicBezTo>
                  <a:cubicBezTo>
                    <a:pt x="21392" y="6496"/>
                    <a:pt x="20197" y="4143"/>
                    <a:pt x="18397" y="2950"/>
                  </a:cubicBezTo>
                  <a:cubicBezTo>
                    <a:pt x="16597" y="1177"/>
                    <a:pt x="14192" y="0"/>
                    <a:pt x="1178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3" name="Google Shape;41;p2"/>
            <p:cNvSpPr/>
            <p:nvPr/>
          </p:nvSpPr>
          <p:spPr>
            <a:xfrm>
              <a:off x="953165" y="530833"/>
              <a:ext cx="50136" cy="56188"/>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4" name="Google Shape;42;p2"/>
            <p:cNvSpPr/>
            <p:nvPr/>
          </p:nvSpPr>
          <p:spPr>
            <a:xfrm>
              <a:off x="723611" y="369264"/>
              <a:ext cx="44846" cy="43926"/>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5" name="Google Shape;43;p2"/>
            <p:cNvSpPr/>
            <p:nvPr/>
          </p:nvSpPr>
          <p:spPr>
            <a:xfrm>
              <a:off x="684464" y="768323"/>
              <a:ext cx="59412" cy="45220"/>
            </a:xfrm>
            <a:custGeom>
              <a:avLst/>
              <a:gdLst/>
              <a:ahLst/>
              <a:cxnLst>
                <a:cxn ang="0">
                  <a:pos x="wd2" y="hd2"/>
                </a:cxn>
                <a:cxn ang="5400000">
                  <a:pos x="wd2" y="hd2"/>
                </a:cxn>
                <a:cxn ang="10800000">
                  <a:pos x="wd2" y="hd2"/>
                </a:cxn>
                <a:cxn ang="16200000">
                  <a:pos x="wd2" y="hd2"/>
                </a:cxn>
              </a:cxnLst>
              <a:rect l="0" t="0" r="r" b="b"/>
              <a:pathLst>
                <a:path w="18993" h="21600" extrusionOk="0">
                  <a:moveTo>
                    <a:pt x="9281" y="0"/>
                  </a:moveTo>
                  <a:cubicBezTo>
                    <a:pt x="8576" y="0"/>
                    <a:pt x="7870" y="206"/>
                    <a:pt x="7302" y="618"/>
                  </a:cubicBezTo>
                  <a:cubicBezTo>
                    <a:pt x="5063" y="618"/>
                    <a:pt x="3375" y="1464"/>
                    <a:pt x="2240" y="3135"/>
                  </a:cubicBezTo>
                  <a:cubicBezTo>
                    <a:pt x="552" y="5652"/>
                    <a:pt x="0" y="8169"/>
                    <a:pt x="0" y="10686"/>
                  </a:cubicBezTo>
                  <a:cubicBezTo>
                    <a:pt x="0" y="14049"/>
                    <a:pt x="552" y="16566"/>
                    <a:pt x="2240" y="19083"/>
                  </a:cubicBezTo>
                  <a:lnTo>
                    <a:pt x="3375" y="20753"/>
                  </a:lnTo>
                  <a:cubicBezTo>
                    <a:pt x="4495" y="21600"/>
                    <a:pt x="5615" y="21600"/>
                    <a:pt x="7302" y="21600"/>
                  </a:cubicBezTo>
                  <a:lnTo>
                    <a:pt x="11245" y="21600"/>
                  </a:lnTo>
                  <a:cubicBezTo>
                    <a:pt x="13500" y="21600"/>
                    <a:pt x="15188" y="20753"/>
                    <a:pt x="16307" y="19083"/>
                  </a:cubicBezTo>
                  <a:cubicBezTo>
                    <a:pt x="21600" y="12768"/>
                    <a:pt x="18424" y="481"/>
                    <a:pt x="12395" y="481"/>
                  </a:cubicBezTo>
                  <a:cubicBezTo>
                    <a:pt x="12012" y="481"/>
                    <a:pt x="11628" y="526"/>
                    <a:pt x="11245" y="618"/>
                  </a:cubicBezTo>
                  <a:cubicBezTo>
                    <a:pt x="10677" y="206"/>
                    <a:pt x="9987" y="0"/>
                    <a:pt x="9281"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6" name="Google Shape;44;p2"/>
            <p:cNvSpPr/>
            <p:nvPr/>
          </p:nvSpPr>
          <p:spPr>
            <a:xfrm>
              <a:off x="492244" y="629173"/>
              <a:ext cx="39591" cy="4038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7" name="Google Shape;45;p2"/>
            <p:cNvSpPr/>
            <p:nvPr/>
          </p:nvSpPr>
          <p:spPr>
            <a:xfrm>
              <a:off x="505701" y="823862"/>
              <a:ext cx="12715" cy="1270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8" name="Google Shape;46;p2"/>
            <p:cNvSpPr/>
            <p:nvPr/>
          </p:nvSpPr>
          <p:spPr>
            <a:xfrm>
              <a:off x="276318" y="1018988"/>
              <a:ext cx="31673" cy="35112"/>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260" name="Google Shape;47;p2"/>
          <p:cNvSpPr/>
          <p:nvPr/>
        </p:nvSpPr>
        <p:spPr>
          <a:xfrm rot="21431827">
            <a:off x="4362449" y="-68263"/>
            <a:ext cx="2346326" cy="300035"/>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9050">
            <a:solidFill>
              <a:schemeClr val="accent1"/>
            </a:solidFill>
            <a:miter lim="36657"/>
          </a:ln>
        </p:spPr>
        <p:txBody>
          <a:bodyPr lIns="45719" rIns="45719" anchor="ctr"/>
          <a:lstStyle/>
          <a:p>
            <a:pPr>
              <a:defRPr>
                <a:solidFill>
                  <a:srgbClr val="000000"/>
                </a:solidFill>
                <a:latin typeface="+mj-lt"/>
                <a:ea typeface="+mj-ea"/>
                <a:cs typeface="+mj-cs"/>
                <a:sym typeface="Arial"/>
              </a:defRPr>
            </a:pPr>
            <a:endParaRPr/>
          </a:p>
        </p:txBody>
      </p:sp>
      <p:grpSp>
        <p:nvGrpSpPr>
          <p:cNvPr id="269" name="Group"/>
          <p:cNvGrpSpPr/>
          <p:nvPr/>
        </p:nvGrpSpPr>
        <p:grpSpPr>
          <a:xfrm>
            <a:off x="7715258" y="87298"/>
            <a:ext cx="352404" cy="904897"/>
            <a:chOff x="8" y="-14"/>
            <a:chExt cx="352402" cy="904896"/>
          </a:xfrm>
        </p:grpSpPr>
        <p:sp>
          <p:nvSpPr>
            <p:cNvPr id="261" name="Google Shape;49;p2"/>
            <p:cNvSpPr/>
            <p:nvPr/>
          </p:nvSpPr>
          <p:spPr>
            <a:xfrm rot="19594614">
              <a:off x="172046" y="10946"/>
              <a:ext cx="52255" cy="41480"/>
            </a:xfrm>
            <a:custGeom>
              <a:avLst/>
              <a:gdLst/>
              <a:ahLst/>
              <a:cxnLst>
                <a:cxn ang="0">
                  <a:pos x="wd2" y="hd2"/>
                </a:cxn>
                <a:cxn ang="5400000">
                  <a:pos x="wd2" y="hd2"/>
                </a:cxn>
                <a:cxn ang="10800000">
                  <a:pos x="wd2" y="hd2"/>
                </a:cxn>
                <a:cxn ang="16200000">
                  <a:pos x="wd2" y="hd2"/>
                </a:cxn>
              </a:cxnLst>
              <a:rect l="0" t="0" r="r" b="b"/>
              <a:pathLst>
                <a:path w="21600" h="21600" extrusionOk="0">
                  <a:moveTo>
                    <a:pt x="8893" y="0"/>
                  </a:moveTo>
                  <a:cubicBezTo>
                    <a:pt x="3814" y="0"/>
                    <a:pt x="0" y="4800"/>
                    <a:pt x="0" y="10407"/>
                  </a:cubicBezTo>
                  <a:cubicBezTo>
                    <a:pt x="0" y="16800"/>
                    <a:pt x="3814" y="21600"/>
                    <a:pt x="8893" y="21600"/>
                  </a:cubicBezTo>
                  <a:lnTo>
                    <a:pt x="8893" y="20815"/>
                  </a:lnTo>
                  <a:lnTo>
                    <a:pt x="13348" y="20815"/>
                  </a:lnTo>
                  <a:cubicBezTo>
                    <a:pt x="17786" y="20815"/>
                    <a:pt x="21600" y="16015"/>
                    <a:pt x="21600" y="10407"/>
                  </a:cubicBezTo>
                  <a:cubicBezTo>
                    <a:pt x="21600" y="4015"/>
                    <a:pt x="17786" y="0"/>
                    <a:pt x="1334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2" name="Google Shape;50;p2"/>
            <p:cNvSpPr/>
            <p:nvPr/>
          </p:nvSpPr>
          <p:spPr>
            <a:xfrm rot="19594614">
              <a:off x="127370" y="263683"/>
              <a:ext cx="54827" cy="56143"/>
            </a:xfrm>
            <a:custGeom>
              <a:avLst/>
              <a:gdLst/>
              <a:ahLst/>
              <a:cxnLst>
                <a:cxn ang="0">
                  <a:pos x="wd2" y="hd2"/>
                </a:cxn>
                <a:cxn ang="5400000">
                  <a:pos x="wd2" y="hd2"/>
                </a:cxn>
                <a:cxn ang="10800000">
                  <a:pos x="wd2" y="hd2"/>
                </a:cxn>
                <a:cxn ang="16200000">
                  <a:pos x="wd2" y="hd2"/>
                </a:cxn>
              </a:cxnLst>
              <a:rect l="0" t="0" r="r" b="b"/>
              <a:pathLst>
                <a:path w="21392" h="21600" extrusionOk="0">
                  <a:moveTo>
                    <a:pt x="11787" y="0"/>
                  </a:moveTo>
                  <a:cubicBezTo>
                    <a:pt x="9397" y="0"/>
                    <a:pt x="6992" y="1177"/>
                    <a:pt x="5192" y="2950"/>
                  </a:cubicBezTo>
                  <a:lnTo>
                    <a:pt x="4603" y="3546"/>
                  </a:lnTo>
                  <a:cubicBezTo>
                    <a:pt x="3245" y="4868"/>
                    <a:pt x="2279" y="6561"/>
                    <a:pt x="1805" y="8414"/>
                  </a:cubicBezTo>
                  <a:cubicBezTo>
                    <a:pt x="1527" y="8817"/>
                    <a:pt x="1265" y="9188"/>
                    <a:pt x="1003" y="9462"/>
                  </a:cubicBezTo>
                  <a:cubicBezTo>
                    <a:pt x="-208" y="11235"/>
                    <a:pt x="-208" y="13589"/>
                    <a:pt x="397" y="15958"/>
                  </a:cubicBezTo>
                  <a:cubicBezTo>
                    <a:pt x="1003" y="17135"/>
                    <a:pt x="1592" y="18908"/>
                    <a:pt x="3392" y="20085"/>
                  </a:cubicBezTo>
                  <a:cubicBezTo>
                    <a:pt x="4717" y="21133"/>
                    <a:pt x="6370" y="21600"/>
                    <a:pt x="8023" y="21600"/>
                  </a:cubicBezTo>
                  <a:cubicBezTo>
                    <a:pt x="10134" y="21600"/>
                    <a:pt x="12245" y="20826"/>
                    <a:pt x="13587" y="19504"/>
                  </a:cubicBezTo>
                  <a:lnTo>
                    <a:pt x="13734" y="19359"/>
                  </a:lnTo>
                  <a:cubicBezTo>
                    <a:pt x="15272" y="18973"/>
                    <a:pt x="16663" y="18247"/>
                    <a:pt x="17792" y="17135"/>
                  </a:cubicBezTo>
                  <a:lnTo>
                    <a:pt x="18397" y="15958"/>
                  </a:lnTo>
                  <a:cubicBezTo>
                    <a:pt x="20197" y="14185"/>
                    <a:pt x="21392" y="11816"/>
                    <a:pt x="21392" y="9462"/>
                  </a:cubicBezTo>
                  <a:cubicBezTo>
                    <a:pt x="21392" y="6496"/>
                    <a:pt x="20197" y="4143"/>
                    <a:pt x="18397" y="2950"/>
                  </a:cubicBezTo>
                  <a:cubicBezTo>
                    <a:pt x="16597" y="1177"/>
                    <a:pt x="14192" y="0"/>
                    <a:pt x="11787"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3" name="Google Shape;51;p2"/>
            <p:cNvSpPr/>
            <p:nvPr/>
          </p:nvSpPr>
          <p:spPr>
            <a:xfrm rot="19594614">
              <a:off x="298685" y="181277"/>
              <a:ext cx="43815" cy="49146"/>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4" name="Google Shape;52;p2"/>
            <p:cNvSpPr/>
            <p:nvPr/>
          </p:nvSpPr>
          <p:spPr>
            <a:xfrm rot="19594614">
              <a:off x="50765" y="175881"/>
              <a:ext cx="39192" cy="38422"/>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5" name="Google Shape;53;p2"/>
            <p:cNvSpPr/>
            <p:nvPr/>
          </p:nvSpPr>
          <p:spPr>
            <a:xfrm rot="19594614">
              <a:off x="213913" y="482426"/>
              <a:ext cx="51923" cy="39552"/>
            </a:xfrm>
            <a:custGeom>
              <a:avLst/>
              <a:gdLst/>
              <a:ahLst/>
              <a:cxnLst>
                <a:cxn ang="0">
                  <a:pos x="wd2" y="hd2"/>
                </a:cxn>
                <a:cxn ang="5400000">
                  <a:pos x="wd2" y="hd2"/>
                </a:cxn>
                <a:cxn ang="10800000">
                  <a:pos x="wd2" y="hd2"/>
                </a:cxn>
                <a:cxn ang="16200000">
                  <a:pos x="wd2" y="hd2"/>
                </a:cxn>
              </a:cxnLst>
              <a:rect l="0" t="0" r="r" b="b"/>
              <a:pathLst>
                <a:path w="18993" h="21600" extrusionOk="0">
                  <a:moveTo>
                    <a:pt x="9281" y="0"/>
                  </a:moveTo>
                  <a:cubicBezTo>
                    <a:pt x="8576" y="0"/>
                    <a:pt x="7870" y="206"/>
                    <a:pt x="7302" y="618"/>
                  </a:cubicBezTo>
                  <a:cubicBezTo>
                    <a:pt x="5062" y="618"/>
                    <a:pt x="3375" y="1464"/>
                    <a:pt x="2240" y="3135"/>
                  </a:cubicBezTo>
                  <a:cubicBezTo>
                    <a:pt x="552" y="5652"/>
                    <a:pt x="0" y="8169"/>
                    <a:pt x="0" y="10686"/>
                  </a:cubicBezTo>
                  <a:cubicBezTo>
                    <a:pt x="0" y="14049"/>
                    <a:pt x="552" y="16566"/>
                    <a:pt x="2240" y="19083"/>
                  </a:cubicBezTo>
                  <a:lnTo>
                    <a:pt x="3375" y="20753"/>
                  </a:lnTo>
                  <a:cubicBezTo>
                    <a:pt x="4495" y="21600"/>
                    <a:pt x="5615" y="21600"/>
                    <a:pt x="7302" y="21600"/>
                  </a:cubicBezTo>
                  <a:lnTo>
                    <a:pt x="11245" y="21600"/>
                  </a:lnTo>
                  <a:cubicBezTo>
                    <a:pt x="13500" y="21600"/>
                    <a:pt x="15188" y="20753"/>
                    <a:pt x="16307" y="19083"/>
                  </a:cubicBezTo>
                  <a:cubicBezTo>
                    <a:pt x="21600" y="12768"/>
                    <a:pt x="18424" y="481"/>
                    <a:pt x="12395" y="481"/>
                  </a:cubicBezTo>
                  <a:cubicBezTo>
                    <a:pt x="12012" y="481"/>
                    <a:pt x="11628" y="526"/>
                    <a:pt x="11245" y="618"/>
                  </a:cubicBezTo>
                  <a:cubicBezTo>
                    <a:pt x="10677" y="206"/>
                    <a:pt x="9987" y="0"/>
                    <a:pt x="9281"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6" name="Google Shape;54;p2"/>
            <p:cNvSpPr/>
            <p:nvPr/>
          </p:nvSpPr>
          <p:spPr>
            <a:xfrm rot="19594614">
              <a:off x="6875" y="478398"/>
              <a:ext cx="34599" cy="35321"/>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7" name="Google Shape;55;p2"/>
            <p:cNvSpPr/>
            <p:nvPr/>
          </p:nvSpPr>
          <p:spPr>
            <a:xfrm rot="19594614">
              <a:off x="105050" y="621719"/>
              <a:ext cx="12701" cy="12701"/>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8" name="Google Shape;56;p2"/>
            <p:cNvSpPr/>
            <p:nvPr/>
          </p:nvSpPr>
          <p:spPr>
            <a:xfrm rot="19594614">
              <a:off x="36668" y="869087"/>
              <a:ext cx="27681" cy="30712"/>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grpSp>
        <p:nvGrpSpPr>
          <p:cNvPr id="277" name="Group"/>
          <p:cNvGrpSpPr/>
          <p:nvPr/>
        </p:nvGrpSpPr>
        <p:grpSpPr>
          <a:xfrm>
            <a:off x="3797339" y="-201772"/>
            <a:ext cx="1369927" cy="1201962"/>
            <a:chOff x="0" y="0"/>
            <a:chExt cx="1369925" cy="1201960"/>
          </a:xfrm>
        </p:grpSpPr>
        <p:sp>
          <p:nvSpPr>
            <p:cNvPr id="270" name="Google Shape;58;p2"/>
            <p:cNvSpPr/>
            <p:nvPr/>
          </p:nvSpPr>
          <p:spPr>
            <a:xfrm rot="7165378">
              <a:off x="489966" y="-174280"/>
              <a:ext cx="389994" cy="1352834"/>
            </a:xfrm>
            <a:custGeom>
              <a:avLst/>
              <a:gdLst/>
              <a:ahLst/>
              <a:cxnLst>
                <a:cxn ang="0">
                  <a:pos x="wd2" y="hd2"/>
                </a:cxn>
                <a:cxn ang="5400000">
                  <a:pos x="wd2" y="hd2"/>
                </a:cxn>
                <a:cxn ang="10800000">
                  <a:pos x="wd2" y="hd2"/>
                </a:cxn>
                <a:cxn ang="16200000">
                  <a:pos x="wd2" y="hd2"/>
                </a:cxn>
              </a:cxnLst>
              <a:rect l="0" t="0" r="r" b="b"/>
              <a:pathLst>
                <a:path w="21486" h="21600" extrusionOk="0">
                  <a:moveTo>
                    <a:pt x="19691" y="1118"/>
                  </a:moveTo>
                  <a:cubicBezTo>
                    <a:pt x="19834" y="2288"/>
                    <a:pt x="19961" y="3456"/>
                    <a:pt x="20118" y="4615"/>
                  </a:cubicBezTo>
                  <a:cubicBezTo>
                    <a:pt x="20218" y="5376"/>
                    <a:pt x="20319" y="6137"/>
                    <a:pt x="20421" y="6898"/>
                  </a:cubicBezTo>
                  <a:cubicBezTo>
                    <a:pt x="20521" y="7629"/>
                    <a:pt x="20673" y="8360"/>
                    <a:pt x="20673" y="9092"/>
                  </a:cubicBezTo>
                  <a:cubicBezTo>
                    <a:pt x="20673" y="9447"/>
                    <a:pt x="20536" y="9801"/>
                    <a:pt x="20271" y="10149"/>
                  </a:cubicBezTo>
                  <a:cubicBezTo>
                    <a:pt x="19527" y="9036"/>
                    <a:pt x="18996" y="7913"/>
                    <a:pt x="18755" y="6781"/>
                  </a:cubicBezTo>
                  <a:cubicBezTo>
                    <a:pt x="18453" y="5362"/>
                    <a:pt x="18553" y="3928"/>
                    <a:pt x="19058" y="2524"/>
                  </a:cubicBezTo>
                  <a:cubicBezTo>
                    <a:pt x="19207" y="2051"/>
                    <a:pt x="19424" y="1583"/>
                    <a:pt x="19691" y="1118"/>
                  </a:cubicBezTo>
                  <a:close/>
                  <a:moveTo>
                    <a:pt x="19903" y="0"/>
                  </a:moveTo>
                  <a:cubicBezTo>
                    <a:pt x="19750" y="0"/>
                    <a:pt x="19606" y="24"/>
                    <a:pt x="19562" y="81"/>
                  </a:cubicBezTo>
                  <a:cubicBezTo>
                    <a:pt x="18604" y="1500"/>
                    <a:pt x="18049" y="2933"/>
                    <a:pt x="17898" y="4382"/>
                  </a:cubicBezTo>
                  <a:cubicBezTo>
                    <a:pt x="17746" y="5815"/>
                    <a:pt x="17998" y="7249"/>
                    <a:pt x="18655" y="8668"/>
                  </a:cubicBezTo>
                  <a:cubicBezTo>
                    <a:pt x="18944" y="9326"/>
                    <a:pt x="19333" y="9974"/>
                    <a:pt x="19825" y="10621"/>
                  </a:cubicBezTo>
                  <a:cubicBezTo>
                    <a:pt x="19609" y="10812"/>
                    <a:pt x="19353" y="11000"/>
                    <a:pt x="19058" y="11184"/>
                  </a:cubicBezTo>
                  <a:cubicBezTo>
                    <a:pt x="18049" y="11827"/>
                    <a:pt x="16787" y="12441"/>
                    <a:pt x="15627" y="13071"/>
                  </a:cubicBezTo>
                  <a:cubicBezTo>
                    <a:pt x="13155" y="14387"/>
                    <a:pt x="10683" y="15718"/>
                    <a:pt x="8210" y="17035"/>
                  </a:cubicBezTo>
                  <a:cubicBezTo>
                    <a:pt x="5486" y="18527"/>
                    <a:pt x="2712" y="20005"/>
                    <a:pt x="37" y="21497"/>
                  </a:cubicBezTo>
                  <a:cubicBezTo>
                    <a:pt x="-70" y="21548"/>
                    <a:pt x="76" y="21600"/>
                    <a:pt x="223" y="21600"/>
                  </a:cubicBezTo>
                  <a:cubicBezTo>
                    <a:pt x="284" y="21600"/>
                    <a:pt x="346" y="21591"/>
                    <a:pt x="390" y="21570"/>
                  </a:cubicBezTo>
                  <a:cubicBezTo>
                    <a:pt x="5537" y="18922"/>
                    <a:pt x="10532" y="16260"/>
                    <a:pt x="15576" y="13597"/>
                  </a:cubicBezTo>
                  <a:cubicBezTo>
                    <a:pt x="16787" y="12953"/>
                    <a:pt x="18049" y="12310"/>
                    <a:pt x="19210" y="11652"/>
                  </a:cubicBezTo>
                  <a:cubicBezTo>
                    <a:pt x="19565" y="11455"/>
                    <a:pt x="19885" y="11253"/>
                    <a:pt x="20165" y="11048"/>
                  </a:cubicBezTo>
                  <a:cubicBezTo>
                    <a:pt x="20166" y="11050"/>
                    <a:pt x="20167" y="11051"/>
                    <a:pt x="20167" y="11052"/>
                  </a:cubicBezTo>
                  <a:cubicBezTo>
                    <a:pt x="20228" y="11104"/>
                    <a:pt x="20366" y="11126"/>
                    <a:pt x="20505" y="11126"/>
                  </a:cubicBezTo>
                  <a:cubicBezTo>
                    <a:pt x="20718" y="11126"/>
                    <a:pt x="20935" y="11073"/>
                    <a:pt x="20875" y="10993"/>
                  </a:cubicBezTo>
                  <a:cubicBezTo>
                    <a:pt x="20792" y="10885"/>
                    <a:pt x="20711" y="10777"/>
                    <a:pt x="20633" y="10669"/>
                  </a:cubicBezTo>
                  <a:cubicBezTo>
                    <a:pt x="20979" y="10354"/>
                    <a:pt x="21233" y="10032"/>
                    <a:pt x="21379" y="9706"/>
                  </a:cubicBezTo>
                  <a:cubicBezTo>
                    <a:pt x="21530" y="8975"/>
                    <a:pt x="21530" y="8229"/>
                    <a:pt x="21329" y="7497"/>
                  </a:cubicBezTo>
                  <a:lnTo>
                    <a:pt x="21026" y="5215"/>
                  </a:lnTo>
                  <a:lnTo>
                    <a:pt x="20319" y="110"/>
                  </a:lnTo>
                  <a:cubicBezTo>
                    <a:pt x="20319" y="43"/>
                    <a:pt x="20106" y="0"/>
                    <a:pt x="19903"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1" name="Google Shape;59;p2"/>
            <p:cNvSpPr/>
            <p:nvPr/>
          </p:nvSpPr>
          <p:spPr>
            <a:xfrm rot="7165378">
              <a:off x="543027" y="656427"/>
              <a:ext cx="102126" cy="68783"/>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2" name="Google Shape;60;p2"/>
            <p:cNvSpPr/>
            <p:nvPr/>
          </p:nvSpPr>
          <p:spPr>
            <a:xfrm rot="7165378">
              <a:off x="397829" y="538977"/>
              <a:ext cx="219004" cy="150434"/>
            </a:xfrm>
            <a:custGeom>
              <a:avLst/>
              <a:gdLst/>
              <a:ahLst/>
              <a:cxnLst>
                <a:cxn ang="0">
                  <a:pos x="wd2" y="hd2"/>
                </a:cxn>
                <a:cxn ang="5400000">
                  <a:pos x="wd2" y="hd2"/>
                </a:cxn>
                <a:cxn ang="10800000">
                  <a:pos x="wd2" y="hd2"/>
                </a:cxn>
                <a:cxn ang="16200000">
                  <a:pos x="wd2" y="hd2"/>
                </a:cxn>
              </a:cxnLst>
              <a:rect l="0" t="0" r="r" b="b"/>
              <a:pathLst>
                <a:path w="21341" h="21600" extrusionOk="0">
                  <a:moveTo>
                    <a:pt x="18313" y="3470"/>
                  </a:moveTo>
                  <a:cubicBezTo>
                    <a:pt x="16273" y="6363"/>
                    <a:pt x="13967" y="8824"/>
                    <a:pt x="11470" y="10859"/>
                  </a:cubicBezTo>
                  <a:cubicBezTo>
                    <a:pt x="9785" y="12169"/>
                    <a:pt x="8013" y="13346"/>
                    <a:pt x="6238" y="14265"/>
                  </a:cubicBezTo>
                  <a:cubicBezTo>
                    <a:pt x="7480" y="12833"/>
                    <a:pt x="8807" y="11437"/>
                    <a:pt x="10131" y="10202"/>
                  </a:cubicBezTo>
                  <a:cubicBezTo>
                    <a:pt x="12716" y="7597"/>
                    <a:pt x="15455" y="5372"/>
                    <a:pt x="18313" y="3470"/>
                  </a:cubicBezTo>
                  <a:close/>
                  <a:moveTo>
                    <a:pt x="20857" y="0"/>
                  </a:moveTo>
                  <a:cubicBezTo>
                    <a:pt x="20796" y="0"/>
                    <a:pt x="20730" y="22"/>
                    <a:pt x="20662" y="72"/>
                  </a:cubicBezTo>
                  <a:cubicBezTo>
                    <a:pt x="20577" y="126"/>
                    <a:pt x="20489" y="176"/>
                    <a:pt x="20404" y="230"/>
                  </a:cubicBezTo>
                  <a:lnTo>
                    <a:pt x="20394" y="205"/>
                  </a:lnTo>
                  <a:cubicBezTo>
                    <a:pt x="20384" y="222"/>
                    <a:pt x="20375" y="237"/>
                    <a:pt x="20367" y="251"/>
                  </a:cubicBezTo>
                  <a:cubicBezTo>
                    <a:pt x="16548" y="2587"/>
                    <a:pt x="12901" y="5426"/>
                    <a:pt x="9595" y="8889"/>
                  </a:cubicBezTo>
                  <a:cubicBezTo>
                    <a:pt x="7901" y="10597"/>
                    <a:pt x="6204" y="12438"/>
                    <a:pt x="4688" y="14412"/>
                  </a:cubicBezTo>
                  <a:cubicBezTo>
                    <a:pt x="4403" y="14742"/>
                    <a:pt x="4123" y="15079"/>
                    <a:pt x="3850" y="15417"/>
                  </a:cubicBezTo>
                  <a:cubicBezTo>
                    <a:pt x="2833" y="16052"/>
                    <a:pt x="1856" y="16856"/>
                    <a:pt x="941" y="17832"/>
                  </a:cubicBezTo>
                  <a:cubicBezTo>
                    <a:pt x="642" y="18273"/>
                    <a:pt x="822" y="18948"/>
                    <a:pt x="1133" y="19188"/>
                  </a:cubicBezTo>
                  <a:cubicBezTo>
                    <a:pt x="766" y="19766"/>
                    <a:pt x="403" y="20366"/>
                    <a:pt x="48" y="20990"/>
                  </a:cubicBezTo>
                  <a:cubicBezTo>
                    <a:pt x="-91" y="21295"/>
                    <a:pt x="92" y="21600"/>
                    <a:pt x="306" y="21600"/>
                  </a:cubicBezTo>
                  <a:cubicBezTo>
                    <a:pt x="369" y="21600"/>
                    <a:pt x="432" y="21575"/>
                    <a:pt x="493" y="21517"/>
                  </a:cubicBezTo>
                  <a:cubicBezTo>
                    <a:pt x="1406" y="20398"/>
                    <a:pt x="2287" y="19235"/>
                    <a:pt x="3173" y="18080"/>
                  </a:cubicBezTo>
                  <a:cubicBezTo>
                    <a:pt x="4490" y="17200"/>
                    <a:pt x="5839" y="16429"/>
                    <a:pt x="7188" y="15858"/>
                  </a:cubicBezTo>
                  <a:cubicBezTo>
                    <a:pt x="12541" y="12833"/>
                    <a:pt x="17361" y="7967"/>
                    <a:pt x="21197" y="1522"/>
                  </a:cubicBezTo>
                  <a:cubicBezTo>
                    <a:pt x="21509" y="1062"/>
                    <a:pt x="21275" y="0"/>
                    <a:pt x="2085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3" name="Google Shape;61;p2"/>
            <p:cNvSpPr/>
            <p:nvPr/>
          </p:nvSpPr>
          <p:spPr>
            <a:xfrm rot="7165378">
              <a:off x="579450" y="326980"/>
              <a:ext cx="74619" cy="404310"/>
            </a:xfrm>
            <a:custGeom>
              <a:avLst/>
              <a:gdLst/>
              <a:ahLst/>
              <a:cxnLst>
                <a:cxn ang="0">
                  <a:pos x="wd2" y="hd2"/>
                </a:cxn>
                <a:cxn ang="5400000">
                  <a:pos x="wd2" y="hd2"/>
                </a:cxn>
                <a:cxn ang="10800000">
                  <a:pos x="wd2" y="hd2"/>
                </a:cxn>
                <a:cxn ang="16200000">
                  <a:pos x="wd2" y="hd2"/>
                </a:cxn>
              </a:cxnLst>
              <a:rect l="0" t="0" r="r" b="b"/>
              <a:pathLst>
                <a:path w="17128" h="21600" extrusionOk="0">
                  <a:moveTo>
                    <a:pt x="9646" y="2482"/>
                  </a:moveTo>
                  <a:cubicBezTo>
                    <a:pt x="15455" y="6994"/>
                    <a:pt x="15879" y="11799"/>
                    <a:pt x="10776" y="16422"/>
                  </a:cubicBezTo>
                  <a:cubicBezTo>
                    <a:pt x="9480" y="17717"/>
                    <a:pt x="7691" y="18974"/>
                    <a:pt x="5415" y="20226"/>
                  </a:cubicBezTo>
                  <a:cubicBezTo>
                    <a:pt x="3213" y="17949"/>
                    <a:pt x="2542" y="15577"/>
                    <a:pt x="3844" y="13241"/>
                  </a:cubicBezTo>
                  <a:cubicBezTo>
                    <a:pt x="4893" y="10500"/>
                    <a:pt x="7204" y="7807"/>
                    <a:pt x="8677" y="5067"/>
                  </a:cubicBezTo>
                  <a:cubicBezTo>
                    <a:pt x="9136" y="4207"/>
                    <a:pt x="9474" y="3349"/>
                    <a:pt x="9646" y="2482"/>
                  </a:cubicBezTo>
                  <a:close/>
                  <a:moveTo>
                    <a:pt x="7857" y="0"/>
                  </a:moveTo>
                  <a:cubicBezTo>
                    <a:pt x="7123" y="0"/>
                    <a:pt x="6464" y="111"/>
                    <a:pt x="6573" y="319"/>
                  </a:cubicBezTo>
                  <a:cubicBezTo>
                    <a:pt x="6579" y="351"/>
                    <a:pt x="6584" y="383"/>
                    <a:pt x="6590" y="417"/>
                  </a:cubicBezTo>
                  <a:lnTo>
                    <a:pt x="6573" y="417"/>
                  </a:lnTo>
                  <a:cubicBezTo>
                    <a:pt x="6579" y="421"/>
                    <a:pt x="6584" y="425"/>
                    <a:pt x="6596" y="429"/>
                  </a:cubicBezTo>
                  <a:cubicBezTo>
                    <a:pt x="7519" y="6018"/>
                    <a:pt x="-778" y="11368"/>
                    <a:pt x="59" y="16912"/>
                  </a:cubicBezTo>
                  <a:cubicBezTo>
                    <a:pt x="59" y="18381"/>
                    <a:pt x="1108" y="19898"/>
                    <a:pt x="3001" y="21317"/>
                  </a:cubicBezTo>
                  <a:cubicBezTo>
                    <a:pt x="3339" y="21515"/>
                    <a:pt x="4056" y="21600"/>
                    <a:pt x="4750" y="21600"/>
                  </a:cubicBezTo>
                  <a:cubicBezTo>
                    <a:pt x="5770" y="21600"/>
                    <a:pt x="6739" y="21413"/>
                    <a:pt x="6367" y="21121"/>
                  </a:cubicBezTo>
                  <a:cubicBezTo>
                    <a:pt x="6252" y="21025"/>
                    <a:pt x="6143" y="20928"/>
                    <a:pt x="6040" y="20831"/>
                  </a:cubicBezTo>
                  <a:cubicBezTo>
                    <a:pt x="19314" y="14423"/>
                    <a:pt x="20822" y="7009"/>
                    <a:pt x="9738" y="401"/>
                  </a:cubicBezTo>
                  <a:cubicBezTo>
                    <a:pt x="9732" y="373"/>
                    <a:pt x="9732" y="346"/>
                    <a:pt x="9727" y="319"/>
                  </a:cubicBezTo>
                  <a:lnTo>
                    <a:pt x="9606" y="323"/>
                  </a:lnTo>
                  <a:cubicBezTo>
                    <a:pt x="9578" y="304"/>
                    <a:pt x="9549" y="287"/>
                    <a:pt x="9515" y="270"/>
                  </a:cubicBezTo>
                  <a:cubicBezTo>
                    <a:pt x="9222" y="87"/>
                    <a:pt x="8511" y="0"/>
                    <a:pt x="785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4" name="Google Shape;62;p2"/>
            <p:cNvSpPr/>
            <p:nvPr/>
          </p:nvSpPr>
          <p:spPr>
            <a:xfrm rot="7165378">
              <a:off x="274988" y="391856"/>
              <a:ext cx="273648" cy="191023"/>
            </a:xfrm>
            <a:custGeom>
              <a:avLst/>
              <a:gdLst/>
              <a:ahLst/>
              <a:cxnLst>
                <a:cxn ang="0">
                  <a:pos x="wd2" y="hd2"/>
                </a:cxn>
                <a:cxn ang="5400000">
                  <a:pos x="wd2" y="hd2"/>
                </a:cxn>
                <a:cxn ang="10800000">
                  <a:pos x="wd2" y="hd2"/>
                </a:cxn>
                <a:cxn ang="16200000">
                  <a:pos x="wd2" y="hd2"/>
                </a:cxn>
              </a:cxnLst>
              <a:rect l="0" t="0" r="r" b="b"/>
              <a:pathLst>
                <a:path w="21221" h="21600" extrusionOk="0">
                  <a:moveTo>
                    <a:pt x="18443" y="3061"/>
                  </a:moveTo>
                  <a:cubicBezTo>
                    <a:pt x="14648" y="8628"/>
                    <a:pt x="10251" y="13308"/>
                    <a:pt x="5382" y="16770"/>
                  </a:cubicBezTo>
                  <a:cubicBezTo>
                    <a:pt x="4547" y="17352"/>
                    <a:pt x="3713" y="17881"/>
                    <a:pt x="2868" y="18395"/>
                  </a:cubicBezTo>
                  <a:cubicBezTo>
                    <a:pt x="3738" y="17208"/>
                    <a:pt x="4619" y="16038"/>
                    <a:pt x="5524" y="14905"/>
                  </a:cubicBezTo>
                  <a:cubicBezTo>
                    <a:pt x="7087" y="13040"/>
                    <a:pt x="8720" y="11279"/>
                    <a:pt x="10353" y="9620"/>
                  </a:cubicBezTo>
                  <a:cubicBezTo>
                    <a:pt x="12953" y="7119"/>
                    <a:pt x="15638" y="4932"/>
                    <a:pt x="18443" y="3061"/>
                  </a:cubicBezTo>
                  <a:close/>
                  <a:moveTo>
                    <a:pt x="20791" y="0"/>
                  </a:moveTo>
                  <a:cubicBezTo>
                    <a:pt x="20725" y="0"/>
                    <a:pt x="20654" y="28"/>
                    <a:pt x="20580" y="90"/>
                  </a:cubicBezTo>
                  <a:cubicBezTo>
                    <a:pt x="20493" y="141"/>
                    <a:pt x="20406" y="192"/>
                    <a:pt x="20318" y="246"/>
                  </a:cubicBezTo>
                  <a:lnTo>
                    <a:pt x="20295" y="192"/>
                  </a:lnTo>
                  <a:cubicBezTo>
                    <a:pt x="20276" y="226"/>
                    <a:pt x="20254" y="260"/>
                    <a:pt x="20233" y="294"/>
                  </a:cubicBezTo>
                  <a:cubicBezTo>
                    <a:pt x="14540" y="3702"/>
                    <a:pt x="9195" y="8495"/>
                    <a:pt x="4530" y="14385"/>
                  </a:cubicBezTo>
                  <a:cubicBezTo>
                    <a:pt x="3160" y="15985"/>
                    <a:pt x="1921" y="17779"/>
                    <a:pt x="751" y="19670"/>
                  </a:cubicBezTo>
                  <a:cubicBezTo>
                    <a:pt x="638" y="19740"/>
                    <a:pt x="526" y="19808"/>
                    <a:pt x="412" y="19876"/>
                  </a:cubicBezTo>
                  <a:cubicBezTo>
                    <a:pt x="-220" y="20246"/>
                    <a:pt x="-65" y="21600"/>
                    <a:pt x="477" y="21600"/>
                  </a:cubicBezTo>
                  <a:cubicBezTo>
                    <a:pt x="545" y="21600"/>
                    <a:pt x="619" y="21580"/>
                    <a:pt x="696" y="21535"/>
                  </a:cubicBezTo>
                  <a:cubicBezTo>
                    <a:pt x="3821" y="20085"/>
                    <a:pt x="6733" y="18011"/>
                    <a:pt x="9501" y="15527"/>
                  </a:cubicBezTo>
                  <a:cubicBezTo>
                    <a:pt x="12271" y="13040"/>
                    <a:pt x="14828" y="10242"/>
                    <a:pt x="17242" y="7133"/>
                  </a:cubicBezTo>
                  <a:cubicBezTo>
                    <a:pt x="18592" y="5271"/>
                    <a:pt x="19869" y="3405"/>
                    <a:pt x="21078" y="1334"/>
                  </a:cubicBezTo>
                  <a:cubicBezTo>
                    <a:pt x="21380" y="893"/>
                    <a:pt x="21167" y="0"/>
                    <a:pt x="20791"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5" name="Google Shape;63;p2"/>
            <p:cNvSpPr/>
            <p:nvPr/>
          </p:nvSpPr>
          <p:spPr>
            <a:xfrm rot="7165378">
              <a:off x="486136" y="642049"/>
              <a:ext cx="406834" cy="513303"/>
            </a:xfrm>
            <a:custGeom>
              <a:avLst/>
              <a:gdLst/>
              <a:ahLst/>
              <a:cxnLst>
                <a:cxn ang="0">
                  <a:pos x="wd2" y="hd2"/>
                </a:cxn>
                <a:cxn ang="5400000">
                  <a:pos x="wd2" y="hd2"/>
                </a:cxn>
                <a:cxn ang="10800000">
                  <a:pos x="wd2" y="hd2"/>
                </a:cxn>
                <a:cxn ang="16200000">
                  <a:pos x="wd2" y="hd2"/>
                </a:cxn>
              </a:cxnLst>
              <a:rect l="0" t="0" r="r" b="b"/>
              <a:pathLst>
                <a:path w="21449" h="21600" extrusionOk="0">
                  <a:moveTo>
                    <a:pt x="19990" y="1096"/>
                  </a:moveTo>
                  <a:cubicBezTo>
                    <a:pt x="17857" y="3985"/>
                    <a:pt x="15711" y="6854"/>
                    <a:pt x="13093" y="9502"/>
                  </a:cubicBezTo>
                  <a:cubicBezTo>
                    <a:pt x="11693" y="10967"/>
                    <a:pt x="10148" y="12317"/>
                    <a:pt x="8458" y="13588"/>
                  </a:cubicBezTo>
                  <a:cubicBezTo>
                    <a:pt x="7031" y="14586"/>
                    <a:pt x="5520" y="15518"/>
                    <a:pt x="4079" y="16537"/>
                  </a:cubicBezTo>
                  <a:cubicBezTo>
                    <a:pt x="4394" y="16082"/>
                    <a:pt x="4669" y="15606"/>
                    <a:pt x="4934" y="15131"/>
                  </a:cubicBezTo>
                  <a:cubicBezTo>
                    <a:pt x="5755" y="13627"/>
                    <a:pt x="6673" y="12162"/>
                    <a:pt x="7687" y="10774"/>
                  </a:cubicBezTo>
                  <a:cubicBezTo>
                    <a:pt x="9714" y="7998"/>
                    <a:pt x="12369" y="5531"/>
                    <a:pt x="15460" y="3487"/>
                  </a:cubicBezTo>
                  <a:cubicBezTo>
                    <a:pt x="16878" y="2568"/>
                    <a:pt x="18389" y="1771"/>
                    <a:pt x="19990" y="1096"/>
                  </a:cubicBezTo>
                  <a:close/>
                  <a:moveTo>
                    <a:pt x="21048" y="0"/>
                  </a:moveTo>
                  <a:cubicBezTo>
                    <a:pt x="20974" y="0"/>
                    <a:pt x="20896" y="17"/>
                    <a:pt x="20818" y="56"/>
                  </a:cubicBezTo>
                  <a:cubicBezTo>
                    <a:pt x="17197" y="1444"/>
                    <a:pt x="13962" y="3411"/>
                    <a:pt x="11307" y="5839"/>
                  </a:cubicBezTo>
                  <a:cubicBezTo>
                    <a:pt x="8652" y="8230"/>
                    <a:pt x="6479" y="10967"/>
                    <a:pt x="4934" y="13974"/>
                  </a:cubicBezTo>
                  <a:cubicBezTo>
                    <a:pt x="4302" y="15153"/>
                    <a:pt x="3745" y="16475"/>
                    <a:pt x="2782" y="17538"/>
                  </a:cubicBezTo>
                  <a:cubicBezTo>
                    <a:pt x="2478" y="17795"/>
                    <a:pt x="2184" y="18059"/>
                    <a:pt x="1904" y="18334"/>
                  </a:cubicBezTo>
                  <a:cubicBezTo>
                    <a:pt x="1777" y="18427"/>
                    <a:pt x="1646" y="18516"/>
                    <a:pt x="1506" y="18601"/>
                  </a:cubicBezTo>
                  <a:cubicBezTo>
                    <a:pt x="1395" y="18645"/>
                    <a:pt x="1413" y="18728"/>
                    <a:pt x="1474" y="18775"/>
                  </a:cubicBezTo>
                  <a:cubicBezTo>
                    <a:pt x="1469" y="18781"/>
                    <a:pt x="1464" y="18788"/>
                    <a:pt x="1459" y="18793"/>
                  </a:cubicBezTo>
                  <a:cubicBezTo>
                    <a:pt x="830" y="19526"/>
                    <a:pt x="348" y="20374"/>
                    <a:pt x="10" y="21222"/>
                  </a:cubicBezTo>
                  <a:cubicBezTo>
                    <a:pt x="-48" y="21452"/>
                    <a:pt x="169" y="21600"/>
                    <a:pt x="395" y="21600"/>
                  </a:cubicBezTo>
                  <a:cubicBezTo>
                    <a:pt x="547" y="21600"/>
                    <a:pt x="704" y="21532"/>
                    <a:pt x="783" y="21376"/>
                  </a:cubicBezTo>
                  <a:cubicBezTo>
                    <a:pt x="1506" y="19911"/>
                    <a:pt x="2665" y="18601"/>
                    <a:pt x="4162" y="17559"/>
                  </a:cubicBezTo>
                  <a:cubicBezTo>
                    <a:pt x="5659" y="16441"/>
                    <a:pt x="7252" y="15439"/>
                    <a:pt x="8797" y="14359"/>
                  </a:cubicBezTo>
                  <a:cubicBezTo>
                    <a:pt x="12128" y="11854"/>
                    <a:pt x="15025" y="9001"/>
                    <a:pt x="17390" y="5878"/>
                  </a:cubicBezTo>
                  <a:cubicBezTo>
                    <a:pt x="18790" y="4104"/>
                    <a:pt x="20094" y="2293"/>
                    <a:pt x="21398" y="481"/>
                  </a:cubicBezTo>
                  <a:cubicBezTo>
                    <a:pt x="21552" y="265"/>
                    <a:pt x="21336" y="0"/>
                    <a:pt x="21048"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6" name="Google Shape;64;p2"/>
            <p:cNvSpPr/>
            <p:nvPr/>
          </p:nvSpPr>
          <p:spPr>
            <a:xfrm rot="7165378">
              <a:off x="543027" y="656427"/>
              <a:ext cx="102126" cy="68783"/>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278" name="Title Text"/>
          <p:cNvSpPr txBox="1">
            <a:spLocks noGrp="1"/>
          </p:cNvSpPr>
          <p:nvPr>
            <p:ph type="title"/>
          </p:nvPr>
        </p:nvSpPr>
        <p:spPr>
          <a:xfrm>
            <a:off x="685800" y="1597818"/>
            <a:ext cx="7772400" cy="1102520"/>
          </a:xfrm>
          <a:prstGeom prst="rect">
            <a:avLst/>
          </a:prstGeom>
        </p:spPr>
        <p:txBody>
          <a:bodyPr/>
          <a:lstStyle>
            <a:lvl1pPr algn="ctr"/>
          </a:lstStyle>
          <a:p>
            <a:r>
              <a:t>Title Text</a:t>
            </a:r>
          </a:p>
        </p:txBody>
      </p:sp>
      <p:sp>
        <p:nvSpPr>
          <p:cNvPr id="279" name="Body Level One…"/>
          <p:cNvSpPr txBox="1">
            <a:spLocks noGrp="1"/>
          </p:cNvSpPr>
          <p:nvPr>
            <p:ph type="body" sz="quarter" idx="1"/>
          </p:nvPr>
        </p:nvSpPr>
        <p:spPr>
          <a:xfrm>
            <a:off x="1371600" y="2914650"/>
            <a:ext cx="6400800" cy="1314450"/>
          </a:xfrm>
          <a:prstGeom prst="rect">
            <a:avLst/>
          </a:prstGeom>
        </p:spPr>
        <p:txBody>
          <a:bodyPr/>
          <a:lstStyle>
            <a:lvl1pPr marL="0" indent="127000" algn="ctr">
              <a:buClrTx/>
              <a:buSzTx/>
              <a:buNone/>
            </a:lvl1pPr>
            <a:lvl2pPr marL="0" indent="584200" algn="ctr">
              <a:buClrTx/>
              <a:buSzTx/>
              <a:buNone/>
            </a:lvl2pPr>
            <a:lvl3pPr marL="0" indent="1041400" algn="ctr">
              <a:buClrTx/>
              <a:buSzTx/>
              <a:buNone/>
            </a:lvl3pPr>
            <a:lvl4pPr marL="0" indent="1498600" algn="ctr">
              <a:buClrTx/>
              <a:buSzTx/>
              <a:buNone/>
            </a:lvl4pPr>
            <a:lvl5pPr marL="0" indent="1955800" algn="ctr">
              <a:buClrTx/>
              <a:buSzTx/>
              <a:buNone/>
            </a:lvl5pPr>
          </a:lstStyle>
          <a:p>
            <a:r>
              <a:t>Body Level One</a:t>
            </a:r>
          </a:p>
          <a:p>
            <a:pPr lvl="1"/>
            <a:r>
              <a:t>Body Level Two</a:t>
            </a:r>
          </a:p>
          <a:p>
            <a:pPr lvl="2"/>
            <a:r>
              <a:t>Body Level Three</a:t>
            </a:r>
          </a:p>
          <a:p>
            <a:pPr lvl="3"/>
            <a:r>
              <a:t>Body Level Four</a:t>
            </a:r>
          </a:p>
          <a:p>
            <a:pPr lvl="4"/>
            <a:r>
              <a:t>Body Level Five</a:t>
            </a:r>
          </a:p>
        </p:txBody>
      </p:sp>
      <p:sp>
        <p:nvSpPr>
          <p:cNvPr id="2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87" name="Google Shape;563;p16"/>
          <p:cNvSpPr/>
          <p:nvPr/>
        </p:nvSpPr>
        <p:spPr>
          <a:xfrm>
            <a:off x="6411912" y="-103188"/>
            <a:ext cx="2767014" cy="835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23"/>
                </a:lnTo>
                <a:cubicBezTo>
                  <a:pt x="1945" y="5291"/>
                  <a:pt x="3285" y="11473"/>
                  <a:pt x="5053" y="15687"/>
                </a:cubicBezTo>
                <a:cubicBezTo>
                  <a:pt x="5109" y="15840"/>
                  <a:pt x="5165" y="15963"/>
                  <a:pt x="5230" y="16117"/>
                </a:cubicBezTo>
                <a:cubicBezTo>
                  <a:pt x="6832" y="19732"/>
                  <a:pt x="8772" y="21600"/>
                  <a:pt x="10709" y="21600"/>
                </a:cubicBezTo>
                <a:cubicBezTo>
                  <a:pt x="12001" y="21600"/>
                  <a:pt x="13292" y="20769"/>
                  <a:pt x="14481" y="19069"/>
                </a:cubicBezTo>
                <a:cubicBezTo>
                  <a:pt x="17068" y="15379"/>
                  <a:pt x="19032" y="8181"/>
                  <a:pt x="21600" y="4368"/>
                </a:cubicBezTo>
                <a:lnTo>
                  <a:pt x="21600" y="0"/>
                </a:ln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288" name="Google Shape;564;p16"/>
          <p:cNvSpPr/>
          <p:nvPr/>
        </p:nvSpPr>
        <p:spPr>
          <a:xfrm>
            <a:off x="6024562" y="-22225"/>
            <a:ext cx="1135064" cy="279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4" y="2449"/>
                  <a:pt x="733" y="4900"/>
                  <a:pt x="1117" y="7349"/>
                </a:cubicBezTo>
                <a:cubicBezTo>
                  <a:pt x="1361" y="9032"/>
                  <a:pt x="1605" y="10716"/>
                  <a:pt x="1867" y="12322"/>
                </a:cubicBezTo>
                <a:cubicBezTo>
                  <a:pt x="2390" y="15767"/>
                  <a:pt x="2949" y="19364"/>
                  <a:pt x="3839" y="20817"/>
                </a:cubicBezTo>
                <a:cubicBezTo>
                  <a:pt x="4223" y="21431"/>
                  <a:pt x="4630" y="21600"/>
                  <a:pt x="5039" y="21600"/>
                </a:cubicBezTo>
                <a:cubicBezTo>
                  <a:pt x="5244" y="21600"/>
                  <a:pt x="5450" y="21558"/>
                  <a:pt x="5653" y="21506"/>
                </a:cubicBezTo>
                <a:cubicBezTo>
                  <a:pt x="10957" y="20358"/>
                  <a:pt x="16278" y="18905"/>
                  <a:pt x="21582" y="17297"/>
                </a:cubicBezTo>
                <a:lnTo>
                  <a:pt x="21600" y="0"/>
                </a:ln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289" name="Google Shape;565;p16"/>
          <p:cNvSpPr/>
          <p:nvPr/>
        </p:nvSpPr>
        <p:spPr>
          <a:xfrm>
            <a:off x="7662893" y="3321050"/>
            <a:ext cx="1835120" cy="1358901"/>
          </a:xfrm>
          <a:custGeom>
            <a:avLst/>
            <a:gdLst/>
            <a:ahLst/>
            <a:cxnLst>
              <a:cxn ang="0">
                <a:pos x="wd2" y="hd2"/>
              </a:cxn>
              <a:cxn ang="5400000">
                <a:pos x="wd2" y="hd2"/>
              </a:cxn>
              <a:cxn ang="10800000">
                <a:pos x="wd2" y="hd2"/>
              </a:cxn>
              <a:cxn ang="16200000">
                <a:pos x="wd2" y="hd2"/>
              </a:cxn>
            </a:cxnLst>
            <a:rect l="0" t="0" r="r" b="b"/>
            <a:pathLst>
              <a:path w="21382" h="21600" extrusionOk="0">
                <a:moveTo>
                  <a:pt x="7772" y="0"/>
                </a:moveTo>
                <a:cubicBezTo>
                  <a:pt x="7563" y="0"/>
                  <a:pt x="7356" y="23"/>
                  <a:pt x="7149" y="76"/>
                </a:cubicBezTo>
                <a:cubicBezTo>
                  <a:pt x="5783" y="411"/>
                  <a:pt x="4779" y="1985"/>
                  <a:pt x="3967" y="3530"/>
                </a:cubicBezTo>
                <a:cubicBezTo>
                  <a:pt x="3626" y="4201"/>
                  <a:pt x="3284" y="4871"/>
                  <a:pt x="2964" y="5556"/>
                </a:cubicBezTo>
                <a:cubicBezTo>
                  <a:pt x="2782" y="5950"/>
                  <a:pt x="2633" y="6402"/>
                  <a:pt x="2409" y="6751"/>
                </a:cubicBezTo>
                <a:cubicBezTo>
                  <a:pt x="2280" y="6941"/>
                  <a:pt x="2152" y="7159"/>
                  <a:pt x="2056" y="7393"/>
                </a:cubicBezTo>
                <a:cubicBezTo>
                  <a:pt x="1800" y="7932"/>
                  <a:pt x="1565" y="8501"/>
                  <a:pt x="1352" y="9069"/>
                </a:cubicBezTo>
                <a:cubicBezTo>
                  <a:pt x="924" y="10220"/>
                  <a:pt x="572" y="11416"/>
                  <a:pt x="305" y="12654"/>
                </a:cubicBezTo>
                <a:cubicBezTo>
                  <a:pt x="-26" y="14156"/>
                  <a:pt x="-218" y="15905"/>
                  <a:pt x="433" y="17202"/>
                </a:cubicBezTo>
                <a:cubicBezTo>
                  <a:pt x="700" y="17683"/>
                  <a:pt x="1020" y="18091"/>
                  <a:pt x="1394" y="18398"/>
                </a:cubicBezTo>
                <a:cubicBezTo>
                  <a:pt x="3220" y="20088"/>
                  <a:pt x="5441" y="20773"/>
                  <a:pt x="7630" y="21167"/>
                </a:cubicBezTo>
                <a:cubicBezTo>
                  <a:pt x="9288" y="21456"/>
                  <a:pt x="10955" y="21600"/>
                  <a:pt x="12621" y="21600"/>
                </a:cubicBezTo>
                <a:cubicBezTo>
                  <a:pt x="15406" y="21600"/>
                  <a:pt x="18186" y="21197"/>
                  <a:pt x="20912" y="20394"/>
                </a:cubicBezTo>
                <a:cubicBezTo>
                  <a:pt x="21072" y="20351"/>
                  <a:pt x="21222" y="20292"/>
                  <a:pt x="21382" y="20249"/>
                </a:cubicBezTo>
                <a:lnTo>
                  <a:pt x="21382" y="1664"/>
                </a:lnTo>
                <a:lnTo>
                  <a:pt x="21339" y="1693"/>
                </a:lnTo>
                <a:cubicBezTo>
                  <a:pt x="21275" y="1752"/>
                  <a:pt x="21211" y="1796"/>
                  <a:pt x="21147" y="1839"/>
                </a:cubicBezTo>
                <a:cubicBezTo>
                  <a:pt x="20688" y="2131"/>
                  <a:pt x="20133" y="2160"/>
                  <a:pt x="19642" y="2218"/>
                </a:cubicBezTo>
                <a:cubicBezTo>
                  <a:pt x="19284" y="2253"/>
                  <a:pt x="18926" y="2269"/>
                  <a:pt x="18568" y="2269"/>
                </a:cubicBezTo>
                <a:cubicBezTo>
                  <a:pt x="18020" y="2269"/>
                  <a:pt x="17473" y="2231"/>
                  <a:pt x="16930" y="2160"/>
                </a:cubicBezTo>
                <a:cubicBezTo>
                  <a:pt x="14559" y="1868"/>
                  <a:pt x="12200" y="1329"/>
                  <a:pt x="9893" y="513"/>
                </a:cubicBezTo>
                <a:cubicBezTo>
                  <a:pt x="9200" y="265"/>
                  <a:pt x="8481" y="0"/>
                  <a:pt x="7772" y="0"/>
                </a:cubicBez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290" name="Google Shape;566;p16"/>
          <p:cNvSpPr/>
          <p:nvPr/>
        </p:nvSpPr>
        <p:spPr>
          <a:xfrm rot="5400000">
            <a:off x="7316787" y="3346449"/>
            <a:ext cx="2127251" cy="15557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6"/>
                </a:lnTo>
                <a:lnTo>
                  <a:pt x="270" y="496"/>
                </a:lnTo>
                <a:cubicBezTo>
                  <a:pt x="949" y="1527"/>
                  <a:pt x="1647" y="2597"/>
                  <a:pt x="2140" y="3831"/>
                </a:cubicBezTo>
                <a:cubicBezTo>
                  <a:pt x="2606" y="5015"/>
                  <a:pt x="2894" y="6339"/>
                  <a:pt x="3164" y="7599"/>
                </a:cubicBezTo>
                <a:cubicBezTo>
                  <a:pt x="3750" y="10412"/>
                  <a:pt x="4365" y="13314"/>
                  <a:pt x="4606" y="16267"/>
                </a:cubicBezTo>
                <a:cubicBezTo>
                  <a:pt x="4625" y="16420"/>
                  <a:pt x="4634" y="16598"/>
                  <a:pt x="4653" y="16763"/>
                </a:cubicBezTo>
                <a:cubicBezTo>
                  <a:pt x="4728" y="17731"/>
                  <a:pt x="4802" y="18736"/>
                  <a:pt x="5100" y="19627"/>
                </a:cubicBezTo>
                <a:cubicBezTo>
                  <a:pt x="5267" y="20162"/>
                  <a:pt x="5528" y="20633"/>
                  <a:pt x="5863" y="21015"/>
                </a:cubicBezTo>
                <a:cubicBezTo>
                  <a:pt x="6179" y="21371"/>
                  <a:pt x="6580" y="21575"/>
                  <a:pt x="6989" y="21600"/>
                </a:cubicBezTo>
                <a:lnTo>
                  <a:pt x="7008" y="21600"/>
                </a:lnTo>
                <a:cubicBezTo>
                  <a:pt x="8106" y="21575"/>
                  <a:pt x="8832" y="20149"/>
                  <a:pt x="9409" y="18749"/>
                </a:cubicBezTo>
                <a:cubicBezTo>
                  <a:pt x="9902" y="17540"/>
                  <a:pt x="10414" y="16280"/>
                  <a:pt x="10777" y="14931"/>
                </a:cubicBezTo>
                <a:cubicBezTo>
                  <a:pt x="11112" y="13670"/>
                  <a:pt x="11307" y="12334"/>
                  <a:pt x="11503" y="11035"/>
                </a:cubicBezTo>
                <a:cubicBezTo>
                  <a:pt x="11614" y="10284"/>
                  <a:pt x="11735" y="9495"/>
                  <a:pt x="11866" y="8732"/>
                </a:cubicBezTo>
                <a:cubicBezTo>
                  <a:pt x="11921" y="8363"/>
                  <a:pt x="12033" y="8006"/>
                  <a:pt x="12200" y="7701"/>
                </a:cubicBezTo>
                <a:cubicBezTo>
                  <a:pt x="12387" y="7408"/>
                  <a:pt x="12666" y="7242"/>
                  <a:pt x="12908" y="7090"/>
                </a:cubicBezTo>
                <a:lnTo>
                  <a:pt x="21591" y="1845"/>
                </a:lnTo>
                <a:lnTo>
                  <a:pt x="21600" y="1795"/>
                </a:lnTo>
                <a:lnTo>
                  <a:pt x="12899" y="7051"/>
                </a:lnTo>
                <a:cubicBezTo>
                  <a:pt x="12647" y="7204"/>
                  <a:pt x="12368" y="7370"/>
                  <a:pt x="12173" y="7675"/>
                </a:cubicBezTo>
                <a:cubicBezTo>
                  <a:pt x="12005" y="7981"/>
                  <a:pt x="11894" y="8337"/>
                  <a:pt x="11838" y="8719"/>
                </a:cubicBezTo>
                <a:cubicBezTo>
                  <a:pt x="11698" y="9483"/>
                  <a:pt x="11577" y="10272"/>
                  <a:pt x="11465" y="11023"/>
                </a:cubicBezTo>
                <a:cubicBezTo>
                  <a:pt x="11279" y="12321"/>
                  <a:pt x="11084" y="13658"/>
                  <a:pt x="10739" y="14918"/>
                </a:cubicBezTo>
                <a:cubicBezTo>
                  <a:pt x="10395" y="16254"/>
                  <a:pt x="9874" y="17501"/>
                  <a:pt x="9381" y="18724"/>
                </a:cubicBezTo>
                <a:cubicBezTo>
                  <a:pt x="8813" y="20111"/>
                  <a:pt x="8087" y="21524"/>
                  <a:pt x="7008" y="21536"/>
                </a:cubicBezTo>
                <a:lnTo>
                  <a:pt x="6998" y="21536"/>
                </a:lnTo>
                <a:cubicBezTo>
                  <a:pt x="6375" y="21536"/>
                  <a:pt x="5565" y="20938"/>
                  <a:pt x="5137" y="19602"/>
                </a:cubicBezTo>
                <a:cubicBezTo>
                  <a:pt x="4848" y="18711"/>
                  <a:pt x="4765" y="17705"/>
                  <a:pt x="4690" y="16738"/>
                </a:cubicBezTo>
                <a:cubicBezTo>
                  <a:pt x="4681" y="16585"/>
                  <a:pt x="4662" y="16407"/>
                  <a:pt x="4653" y="16241"/>
                </a:cubicBezTo>
                <a:cubicBezTo>
                  <a:pt x="4402" y="13289"/>
                  <a:pt x="3787" y="10386"/>
                  <a:pt x="3201" y="7573"/>
                </a:cubicBezTo>
                <a:cubicBezTo>
                  <a:pt x="2931" y="6300"/>
                  <a:pt x="2652" y="4990"/>
                  <a:pt x="2178" y="3793"/>
                </a:cubicBezTo>
                <a:cubicBezTo>
                  <a:pt x="1684" y="2558"/>
                  <a:pt x="986" y="1489"/>
                  <a:pt x="307" y="458"/>
                </a:cubicBezTo>
                <a:lnTo>
                  <a:pt x="0" y="0"/>
                </a:ln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grpSp>
        <p:nvGrpSpPr>
          <p:cNvPr id="300" name="Group"/>
          <p:cNvGrpSpPr/>
          <p:nvPr/>
        </p:nvGrpSpPr>
        <p:grpSpPr>
          <a:xfrm>
            <a:off x="8386748" y="2828937"/>
            <a:ext cx="681065" cy="1014389"/>
            <a:chOff x="-13" y="12"/>
            <a:chExt cx="681063" cy="1014388"/>
          </a:xfrm>
        </p:grpSpPr>
        <p:sp>
          <p:nvSpPr>
            <p:cNvPr id="291" name="Google Shape;568;p16"/>
            <p:cNvSpPr/>
            <p:nvPr/>
          </p:nvSpPr>
          <p:spPr>
            <a:xfrm rot="1098149">
              <a:off x="591592" y="6896"/>
              <a:ext cx="51209" cy="45719"/>
            </a:xfrm>
            <a:custGeom>
              <a:avLst/>
              <a:gdLst/>
              <a:ahLst/>
              <a:cxnLst>
                <a:cxn ang="0">
                  <a:pos x="wd2" y="hd2"/>
                </a:cxn>
                <a:cxn ang="5400000">
                  <a:pos x="wd2" y="hd2"/>
                </a:cxn>
                <a:cxn ang="10800000">
                  <a:pos x="wd2" y="hd2"/>
                </a:cxn>
                <a:cxn ang="16200000">
                  <a:pos x="wd2" y="hd2"/>
                </a:cxn>
              </a:cxnLst>
              <a:rect l="0" t="0" r="r" b="b"/>
              <a:pathLst>
                <a:path w="19569" h="21600" extrusionOk="0">
                  <a:moveTo>
                    <a:pt x="4412" y="6569"/>
                  </a:moveTo>
                  <a:cubicBezTo>
                    <a:pt x="4158" y="7555"/>
                    <a:pt x="3950" y="8088"/>
                    <a:pt x="3871" y="8088"/>
                  </a:cubicBezTo>
                  <a:cubicBezTo>
                    <a:pt x="3823" y="8088"/>
                    <a:pt x="3871" y="7673"/>
                    <a:pt x="4094" y="6825"/>
                  </a:cubicBezTo>
                  <a:lnTo>
                    <a:pt x="4412" y="6569"/>
                  </a:lnTo>
                  <a:close/>
                  <a:moveTo>
                    <a:pt x="3871" y="13512"/>
                  </a:moveTo>
                  <a:cubicBezTo>
                    <a:pt x="3950" y="13512"/>
                    <a:pt x="4158" y="14045"/>
                    <a:pt x="4412" y="15051"/>
                  </a:cubicBezTo>
                  <a:lnTo>
                    <a:pt x="4094" y="14775"/>
                  </a:lnTo>
                  <a:cubicBezTo>
                    <a:pt x="3871" y="13927"/>
                    <a:pt x="3823" y="13512"/>
                    <a:pt x="3871" y="13512"/>
                  </a:cubicBezTo>
                  <a:close/>
                  <a:moveTo>
                    <a:pt x="13476" y="0"/>
                  </a:moveTo>
                  <a:cubicBezTo>
                    <a:pt x="12919" y="0"/>
                    <a:pt x="12329" y="99"/>
                    <a:pt x="11692" y="316"/>
                  </a:cubicBezTo>
                  <a:cubicBezTo>
                    <a:pt x="10513" y="316"/>
                    <a:pt x="8761" y="1045"/>
                    <a:pt x="7598" y="1756"/>
                  </a:cubicBezTo>
                  <a:cubicBezTo>
                    <a:pt x="6658" y="2347"/>
                    <a:pt x="5735" y="3373"/>
                    <a:pt x="5097" y="4517"/>
                  </a:cubicBezTo>
                  <a:cubicBezTo>
                    <a:pt x="4763" y="4596"/>
                    <a:pt x="4428" y="4655"/>
                    <a:pt x="4094" y="4655"/>
                  </a:cubicBezTo>
                  <a:cubicBezTo>
                    <a:pt x="1752" y="5385"/>
                    <a:pt x="0" y="7555"/>
                    <a:pt x="0" y="10435"/>
                  </a:cubicBezTo>
                  <a:cubicBezTo>
                    <a:pt x="0" y="14065"/>
                    <a:pt x="1752" y="16235"/>
                    <a:pt x="4094" y="16945"/>
                  </a:cubicBezTo>
                  <a:cubicBezTo>
                    <a:pt x="4524" y="16945"/>
                    <a:pt x="4954" y="17043"/>
                    <a:pt x="5368" y="17162"/>
                  </a:cubicBezTo>
                  <a:cubicBezTo>
                    <a:pt x="6133" y="18266"/>
                    <a:pt x="6690" y="19272"/>
                    <a:pt x="7598" y="19844"/>
                  </a:cubicBezTo>
                  <a:cubicBezTo>
                    <a:pt x="8761" y="20574"/>
                    <a:pt x="10513" y="21284"/>
                    <a:pt x="11692" y="21284"/>
                  </a:cubicBezTo>
                  <a:cubicBezTo>
                    <a:pt x="12329" y="21501"/>
                    <a:pt x="12919" y="21600"/>
                    <a:pt x="13476" y="21600"/>
                  </a:cubicBezTo>
                  <a:cubicBezTo>
                    <a:pt x="21600" y="21600"/>
                    <a:pt x="21600" y="0"/>
                    <a:pt x="13476"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2" name="Google Shape;569;p16"/>
            <p:cNvSpPr/>
            <p:nvPr/>
          </p:nvSpPr>
          <p:spPr>
            <a:xfrm rot="1098149">
              <a:off x="631149" y="254836"/>
              <a:ext cx="43549" cy="47472"/>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3" name="Google Shape;570;p16"/>
            <p:cNvSpPr/>
            <p:nvPr/>
          </p:nvSpPr>
          <p:spPr>
            <a:xfrm rot="1098149">
              <a:off x="386652" y="98491"/>
              <a:ext cx="63057" cy="62753"/>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4" name="Google Shape;571;p16"/>
            <p:cNvSpPr/>
            <p:nvPr/>
          </p:nvSpPr>
          <p:spPr>
            <a:xfrm rot="1098149">
              <a:off x="421900" y="372247"/>
              <a:ext cx="50427" cy="55114"/>
            </a:xfrm>
            <a:custGeom>
              <a:avLst/>
              <a:gdLst/>
              <a:ahLst/>
              <a:cxnLst>
                <a:cxn ang="0">
                  <a:pos x="wd2" y="hd2"/>
                </a:cxn>
                <a:cxn ang="5400000">
                  <a:pos x="wd2" y="hd2"/>
                </a:cxn>
                <a:cxn ang="10800000">
                  <a:pos x="wd2" y="hd2"/>
                </a:cxn>
                <a:cxn ang="16200000">
                  <a:pos x="wd2" y="hd2"/>
                </a:cxn>
              </a:cxnLst>
              <a:rect l="0" t="0" r="r" b="b"/>
              <a:pathLst>
                <a:path w="16200" h="21600" extrusionOk="0">
                  <a:moveTo>
                    <a:pt x="8105" y="0"/>
                  </a:moveTo>
                  <a:cubicBezTo>
                    <a:pt x="-2702" y="605"/>
                    <a:pt x="-2702" y="20389"/>
                    <a:pt x="8105" y="21600"/>
                  </a:cubicBezTo>
                  <a:cubicBezTo>
                    <a:pt x="18898" y="20389"/>
                    <a:pt x="18898" y="605"/>
                    <a:pt x="8105"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5" name="Google Shape;572;p16"/>
            <p:cNvSpPr/>
            <p:nvPr/>
          </p:nvSpPr>
          <p:spPr>
            <a:xfrm rot="1098149">
              <a:off x="240984" y="383279"/>
              <a:ext cx="50427" cy="56615"/>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6" name="Google Shape;573;p16"/>
            <p:cNvSpPr/>
            <p:nvPr/>
          </p:nvSpPr>
          <p:spPr>
            <a:xfrm rot="1098149">
              <a:off x="278375" y="530250"/>
              <a:ext cx="46988" cy="47430"/>
            </a:xfrm>
            <a:custGeom>
              <a:avLst/>
              <a:gdLst/>
              <a:ahLst/>
              <a:cxnLst>
                <a:cxn ang="0">
                  <a:pos x="wd2" y="hd2"/>
                </a:cxn>
                <a:cxn ang="5400000">
                  <a:pos x="wd2" y="hd2"/>
                </a:cxn>
                <a:cxn ang="10800000">
                  <a:pos x="wd2" y="hd2"/>
                </a:cxn>
                <a:cxn ang="16200000">
                  <a:pos x="wd2" y="hd2"/>
                </a:cxn>
              </a:cxnLst>
              <a:rect l="0" t="0" r="r" b="b"/>
              <a:pathLst>
                <a:path w="16200" h="21600" extrusionOk="0">
                  <a:moveTo>
                    <a:pt x="7900" y="0"/>
                  </a:moveTo>
                  <a:cubicBezTo>
                    <a:pt x="-2634" y="0"/>
                    <a:pt x="-2634" y="21600"/>
                    <a:pt x="7900" y="21600"/>
                  </a:cubicBezTo>
                  <a:cubicBezTo>
                    <a:pt x="18966" y="21600"/>
                    <a:pt x="18966" y="0"/>
                    <a:pt x="7900"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7" name="Google Shape;574;p16"/>
            <p:cNvSpPr/>
            <p:nvPr/>
          </p:nvSpPr>
          <p:spPr>
            <a:xfrm rot="1098149">
              <a:off x="164226" y="655582"/>
              <a:ext cx="48146" cy="52024"/>
            </a:xfrm>
            <a:custGeom>
              <a:avLst/>
              <a:gdLst/>
              <a:ahLst/>
              <a:cxnLst>
                <a:cxn ang="0">
                  <a:pos x="wd2" y="hd2"/>
                </a:cxn>
                <a:cxn ang="5400000">
                  <a:pos x="wd2" y="hd2"/>
                </a:cxn>
                <a:cxn ang="10800000">
                  <a:pos x="wd2" y="hd2"/>
                </a:cxn>
                <a:cxn ang="16200000">
                  <a:pos x="wd2" y="hd2"/>
                </a:cxn>
              </a:cxnLst>
              <a:rect l="0" t="0" r="r" b="b"/>
              <a:pathLst>
                <a:path w="16200" h="21600" extrusionOk="0">
                  <a:moveTo>
                    <a:pt x="8100" y="0"/>
                  </a:moveTo>
                  <a:cubicBezTo>
                    <a:pt x="-2700" y="1265"/>
                    <a:pt x="-2700" y="20959"/>
                    <a:pt x="8100" y="21600"/>
                  </a:cubicBezTo>
                  <a:cubicBezTo>
                    <a:pt x="18900" y="20959"/>
                    <a:pt x="18900" y="1265"/>
                    <a:pt x="8100"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8" name="Google Shape;575;p16"/>
            <p:cNvSpPr/>
            <p:nvPr/>
          </p:nvSpPr>
          <p:spPr>
            <a:xfrm rot="1098149">
              <a:off x="68016" y="802970"/>
              <a:ext cx="50396" cy="50480"/>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9" name="Google Shape;576;p16"/>
            <p:cNvSpPr/>
            <p:nvPr/>
          </p:nvSpPr>
          <p:spPr>
            <a:xfrm rot="1098149">
              <a:off x="6245" y="960791"/>
              <a:ext cx="46989" cy="47432"/>
            </a:xfrm>
            <a:custGeom>
              <a:avLst/>
              <a:gdLst/>
              <a:ahLst/>
              <a:cxnLst>
                <a:cxn ang="0">
                  <a:pos x="wd2" y="hd2"/>
                </a:cxn>
                <a:cxn ang="5400000">
                  <a:pos x="wd2" y="hd2"/>
                </a:cxn>
                <a:cxn ang="10800000">
                  <a:pos x="wd2" y="hd2"/>
                </a:cxn>
                <a:cxn ang="16200000">
                  <a:pos x="wd2" y="hd2"/>
                </a:cxn>
              </a:cxnLst>
              <a:rect l="0" t="0" r="r" b="b"/>
              <a:pathLst>
                <a:path w="16200" h="21600" extrusionOk="0">
                  <a:moveTo>
                    <a:pt x="8288" y="0"/>
                  </a:moveTo>
                  <a:cubicBezTo>
                    <a:pt x="-2763" y="0"/>
                    <a:pt x="-2763" y="21600"/>
                    <a:pt x="8288" y="21600"/>
                  </a:cubicBezTo>
                  <a:cubicBezTo>
                    <a:pt x="18837" y="21600"/>
                    <a:pt x="18837" y="0"/>
                    <a:pt x="8288"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301" name="Google Shape;577;p16"/>
          <p:cNvSpPr/>
          <p:nvPr/>
        </p:nvSpPr>
        <p:spPr>
          <a:xfrm rot="14201576">
            <a:off x="-557213" y="3363912"/>
            <a:ext cx="2127251" cy="16954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832"/>
                </a:lnTo>
                <a:lnTo>
                  <a:pt x="7194" y="19443"/>
                </a:lnTo>
                <a:cubicBezTo>
                  <a:pt x="7594" y="19980"/>
                  <a:pt x="8003" y="20516"/>
                  <a:pt x="8506" y="20901"/>
                </a:cubicBezTo>
                <a:cubicBezTo>
                  <a:pt x="9231" y="21446"/>
                  <a:pt x="10084" y="21600"/>
                  <a:pt x="10940" y="21600"/>
                </a:cubicBezTo>
                <a:cubicBezTo>
                  <a:pt x="11238" y="21600"/>
                  <a:pt x="11536" y="21581"/>
                  <a:pt x="11828" y="21554"/>
                </a:cubicBezTo>
                <a:cubicBezTo>
                  <a:pt x="11996" y="21554"/>
                  <a:pt x="12163" y="21508"/>
                  <a:pt x="12312" y="21403"/>
                </a:cubicBezTo>
                <a:cubicBezTo>
                  <a:pt x="12470" y="21251"/>
                  <a:pt x="12554" y="21018"/>
                  <a:pt x="12629" y="20785"/>
                </a:cubicBezTo>
                <a:cubicBezTo>
                  <a:pt x="13392" y="18417"/>
                  <a:pt x="14378" y="16177"/>
                  <a:pt x="15560" y="14113"/>
                </a:cubicBezTo>
                <a:cubicBezTo>
                  <a:pt x="16202" y="12993"/>
                  <a:pt x="16937" y="11885"/>
                  <a:pt x="17942" y="11325"/>
                </a:cubicBezTo>
                <a:cubicBezTo>
                  <a:pt x="18380" y="11080"/>
                  <a:pt x="18845" y="10952"/>
                  <a:pt x="19292" y="10777"/>
                </a:cubicBezTo>
                <a:cubicBezTo>
                  <a:pt x="20092" y="10462"/>
                  <a:pt x="20846" y="9984"/>
                  <a:pt x="21591" y="9494"/>
                </a:cubicBezTo>
                <a:lnTo>
                  <a:pt x="21600" y="2764"/>
                </a:lnTo>
                <a:cubicBezTo>
                  <a:pt x="21563" y="2811"/>
                  <a:pt x="21526" y="2869"/>
                  <a:pt x="21488" y="2916"/>
                </a:cubicBezTo>
                <a:cubicBezTo>
                  <a:pt x="20837" y="3791"/>
                  <a:pt x="20102" y="4549"/>
                  <a:pt x="19292" y="5179"/>
                </a:cubicBezTo>
                <a:cubicBezTo>
                  <a:pt x="17578" y="6481"/>
                  <a:pt x="15630" y="7152"/>
                  <a:pt x="13665" y="7152"/>
                </a:cubicBezTo>
                <a:cubicBezTo>
                  <a:pt x="12622" y="7152"/>
                  <a:pt x="11574" y="6963"/>
                  <a:pt x="10553" y="6578"/>
                </a:cubicBezTo>
                <a:cubicBezTo>
                  <a:pt x="9288" y="6100"/>
                  <a:pt x="8115" y="5319"/>
                  <a:pt x="6942" y="4561"/>
                </a:cubicBezTo>
                <a:lnTo>
                  <a:pt x="0" y="0"/>
                </a:lnTo>
                <a:close/>
              </a:path>
            </a:pathLst>
          </a:cu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02" name="Google Shape;578;p16"/>
          <p:cNvSpPr/>
          <p:nvPr/>
        </p:nvSpPr>
        <p:spPr>
          <a:xfrm rot="19495353">
            <a:off x="128581" y="2913067"/>
            <a:ext cx="1168398" cy="588964"/>
          </a:xfrm>
          <a:custGeom>
            <a:avLst/>
            <a:gdLst/>
            <a:ahLst/>
            <a:cxnLst>
              <a:cxn ang="0">
                <a:pos x="wd2" y="hd2"/>
              </a:cxn>
              <a:cxn ang="5400000">
                <a:pos x="wd2" y="hd2"/>
              </a:cxn>
              <a:cxn ang="10800000">
                <a:pos x="wd2" y="hd2"/>
              </a:cxn>
              <a:cxn ang="16200000">
                <a:pos x="wd2" y="hd2"/>
              </a:cxn>
            </a:cxnLst>
            <a:rect l="0" t="0" r="r" b="b"/>
            <a:pathLst>
              <a:path w="21565" h="21600" extrusionOk="0">
                <a:moveTo>
                  <a:pt x="15206" y="1328"/>
                </a:moveTo>
                <a:cubicBezTo>
                  <a:pt x="15070" y="1664"/>
                  <a:pt x="14952" y="2033"/>
                  <a:pt x="14851" y="2404"/>
                </a:cubicBezTo>
                <a:cubicBezTo>
                  <a:pt x="14715" y="2875"/>
                  <a:pt x="14597" y="3312"/>
                  <a:pt x="14461" y="3783"/>
                </a:cubicBezTo>
                <a:cubicBezTo>
                  <a:pt x="14343" y="4220"/>
                  <a:pt x="14208" y="4658"/>
                  <a:pt x="14038" y="5062"/>
                </a:cubicBezTo>
                <a:cubicBezTo>
                  <a:pt x="13751" y="5902"/>
                  <a:pt x="13412" y="6676"/>
                  <a:pt x="13057" y="7416"/>
                </a:cubicBezTo>
                <a:cubicBezTo>
                  <a:pt x="12701" y="8123"/>
                  <a:pt x="12312" y="8795"/>
                  <a:pt x="11890" y="9401"/>
                </a:cubicBezTo>
                <a:cubicBezTo>
                  <a:pt x="11483" y="9973"/>
                  <a:pt x="11060" y="10477"/>
                  <a:pt x="10620" y="10948"/>
                </a:cubicBezTo>
                <a:cubicBezTo>
                  <a:pt x="10857" y="10242"/>
                  <a:pt x="11094" y="9535"/>
                  <a:pt x="11348" y="8896"/>
                </a:cubicBezTo>
                <a:cubicBezTo>
                  <a:pt x="11669" y="8123"/>
                  <a:pt x="11991" y="7348"/>
                  <a:pt x="12329" y="6609"/>
                </a:cubicBezTo>
                <a:cubicBezTo>
                  <a:pt x="12685" y="5868"/>
                  <a:pt x="13040" y="5163"/>
                  <a:pt x="13412" y="4456"/>
                </a:cubicBezTo>
                <a:cubicBezTo>
                  <a:pt x="13784" y="3749"/>
                  <a:pt x="14157" y="3077"/>
                  <a:pt x="14546" y="2404"/>
                </a:cubicBezTo>
                <a:cubicBezTo>
                  <a:pt x="14766" y="2033"/>
                  <a:pt x="14969" y="1664"/>
                  <a:pt x="15206" y="1328"/>
                </a:cubicBezTo>
                <a:close/>
                <a:moveTo>
                  <a:pt x="21230" y="7180"/>
                </a:moveTo>
                <a:cubicBezTo>
                  <a:pt x="19994" y="8425"/>
                  <a:pt x="18675" y="9434"/>
                  <a:pt x="17338" y="10141"/>
                </a:cubicBezTo>
                <a:cubicBezTo>
                  <a:pt x="15900" y="10880"/>
                  <a:pt x="14411" y="11318"/>
                  <a:pt x="12922" y="11419"/>
                </a:cubicBezTo>
                <a:cubicBezTo>
                  <a:pt x="12740" y="11427"/>
                  <a:pt x="12557" y="11432"/>
                  <a:pt x="12373" y="11432"/>
                </a:cubicBezTo>
                <a:cubicBezTo>
                  <a:pt x="11823" y="11432"/>
                  <a:pt x="11267" y="11394"/>
                  <a:pt x="10722" y="11318"/>
                </a:cubicBezTo>
                <a:cubicBezTo>
                  <a:pt x="11196" y="10981"/>
                  <a:pt x="11669" y="10712"/>
                  <a:pt x="12143" y="10410"/>
                </a:cubicBezTo>
                <a:cubicBezTo>
                  <a:pt x="13581" y="9569"/>
                  <a:pt x="15037" y="8862"/>
                  <a:pt x="16509" y="8324"/>
                </a:cubicBezTo>
                <a:cubicBezTo>
                  <a:pt x="17981" y="7786"/>
                  <a:pt x="19470" y="7382"/>
                  <a:pt x="20976" y="7214"/>
                </a:cubicBezTo>
                <a:lnTo>
                  <a:pt x="21230" y="7180"/>
                </a:lnTo>
                <a:close/>
                <a:moveTo>
                  <a:pt x="11872" y="1866"/>
                </a:moveTo>
                <a:cubicBezTo>
                  <a:pt x="11619" y="3111"/>
                  <a:pt x="11348" y="4389"/>
                  <a:pt x="11043" y="5599"/>
                </a:cubicBezTo>
                <a:cubicBezTo>
                  <a:pt x="10671" y="7113"/>
                  <a:pt x="10248" y="8560"/>
                  <a:pt x="9774" y="9939"/>
                </a:cubicBezTo>
                <a:cubicBezTo>
                  <a:pt x="9554" y="10611"/>
                  <a:pt x="9318" y="11251"/>
                  <a:pt x="9080" y="11924"/>
                </a:cubicBezTo>
                <a:cubicBezTo>
                  <a:pt x="9233" y="10410"/>
                  <a:pt x="9487" y="8963"/>
                  <a:pt x="9825" y="7584"/>
                </a:cubicBezTo>
                <a:cubicBezTo>
                  <a:pt x="10011" y="6845"/>
                  <a:pt x="10214" y="6104"/>
                  <a:pt x="10451" y="5397"/>
                </a:cubicBezTo>
                <a:cubicBezTo>
                  <a:pt x="10705" y="4691"/>
                  <a:pt x="10959" y="4018"/>
                  <a:pt x="11247" y="3380"/>
                </a:cubicBezTo>
                <a:cubicBezTo>
                  <a:pt x="11450" y="2875"/>
                  <a:pt x="11669" y="2370"/>
                  <a:pt x="11872" y="1866"/>
                </a:cubicBezTo>
                <a:close/>
                <a:moveTo>
                  <a:pt x="9283" y="1092"/>
                </a:moveTo>
                <a:cubicBezTo>
                  <a:pt x="9182" y="1966"/>
                  <a:pt x="9080" y="2841"/>
                  <a:pt x="8962" y="3682"/>
                </a:cubicBezTo>
                <a:cubicBezTo>
                  <a:pt x="8810" y="4725"/>
                  <a:pt x="8641" y="5734"/>
                  <a:pt x="8454" y="6710"/>
                </a:cubicBezTo>
                <a:cubicBezTo>
                  <a:pt x="8268" y="7685"/>
                  <a:pt x="8065" y="8661"/>
                  <a:pt x="7829" y="9602"/>
                </a:cubicBezTo>
                <a:cubicBezTo>
                  <a:pt x="7575" y="10510"/>
                  <a:pt x="7321" y="11419"/>
                  <a:pt x="7016" y="12293"/>
                </a:cubicBezTo>
                <a:cubicBezTo>
                  <a:pt x="6746" y="13067"/>
                  <a:pt x="6458" y="13841"/>
                  <a:pt x="6136" y="14547"/>
                </a:cubicBezTo>
                <a:cubicBezTo>
                  <a:pt x="6238" y="13639"/>
                  <a:pt x="6340" y="12731"/>
                  <a:pt x="6475" y="11890"/>
                </a:cubicBezTo>
                <a:cubicBezTo>
                  <a:pt x="6610" y="10880"/>
                  <a:pt x="6779" y="9905"/>
                  <a:pt x="6983" y="8963"/>
                </a:cubicBezTo>
                <a:cubicBezTo>
                  <a:pt x="7186" y="7988"/>
                  <a:pt x="7389" y="7046"/>
                  <a:pt x="7608" y="6171"/>
                </a:cubicBezTo>
                <a:cubicBezTo>
                  <a:pt x="7845" y="5230"/>
                  <a:pt x="8116" y="4355"/>
                  <a:pt x="8404" y="3514"/>
                </a:cubicBezTo>
                <a:cubicBezTo>
                  <a:pt x="8539" y="3077"/>
                  <a:pt x="8691" y="2673"/>
                  <a:pt x="8844" y="2235"/>
                </a:cubicBezTo>
                <a:cubicBezTo>
                  <a:pt x="8996" y="1832"/>
                  <a:pt x="9115" y="1462"/>
                  <a:pt x="9283" y="1092"/>
                </a:cubicBezTo>
                <a:close/>
                <a:moveTo>
                  <a:pt x="10173" y="12373"/>
                </a:moveTo>
                <a:cubicBezTo>
                  <a:pt x="10441" y="12373"/>
                  <a:pt x="10708" y="12399"/>
                  <a:pt x="10976" y="12461"/>
                </a:cubicBezTo>
                <a:cubicBezTo>
                  <a:pt x="11703" y="12596"/>
                  <a:pt x="12431" y="12764"/>
                  <a:pt x="13158" y="12966"/>
                </a:cubicBezTo>
                <a:cubicBezTo>
                  <a:pt x="13886" y="13168"/>
                  <a:pt x="14597" y="13438"/>
                  <a:pt x="15308" y="13707"/>
                </a:cubicBezTo>
                <a:cubicBezTo>
                  <a:pt x="16035" y="13975"/>
                  <a:pt x="16729" y="14312"/>
                  <a:pt x="17422" y="14682"/>
                </a:cubicBezTo>
                <a:cubicBezTo>
                  <a:pt x="18116" y="15018"/>
                  <a:pt x="18793" y="15422"/>
                  <a:pt x="19453" y="15825"/>
                </a:cubicBezTo>
                <a:cubicBezTo>
                  <a:pt x="18861" y="15825"/>
                  <a:pt x="18269" y="15825"/>
                  <a:pt x="17659" y="15792"/>
                </a:cubicBezTo>
                <a:cubicBezTo>
                  <a:pt x="16948" y="15724"/>
                  <a:pt x="16238" y="15624"/>
                  <a:pt x="15510" y="15456"/>
                </a:cubicBezTo>
                <a:cubicBezTo>
                  <a:pt x="14800" y="15321"/>
                  <a:pt x="14106" y="15119"/>
                  <a:pt x="13395" y="14850"/>
                </a:cubicBezTo>
                <a:cubicBezTo>
                  <a:pt x="12701" y="14581"/>
                  <a:pt x="12008" y="14244"/>
                  <a:pt x="11331" y="13875"/>
                </a:cubicBezTo>
                <a:cubicBezTo>
                  <a:pt x="10637" y="13471"/>
                  <a:pt x="9961" y="13034"/>
                  <a:pt x="9283" y="12495"/>
                </a:cubicBezTo>
                <a:lnTo>
                  <a:pt x="9250" y="12461"/>
                </a:lnTo>
                <a:cubicBezTo>
                  <a:pt x="9558" y="12408"/>
                  <a:pt x="9866" y="12373"/>
                  <a:pt x="10173" y="12373"/>
                </a:cubicBezTo>
                <a:close/>
                <a:moveTo>
                  <a:pt x="6610" y="3481"/>
                </a:moveTo>
                <a:cubicBezTo>
                  <a:pt x="6559" y="4119"/>
                  <a:pt x="6508" y="4759"/>
                  <a:pt x="6424" y="5397"/>
                </a:cubicBezTo>
                <a:cubicBezTo>
                  <a:pt x="6322" y="6373"/>
                  <a:pt x="6187" y="7315"/>
                  <a:pt x="6035" y="8257"/>
                </a:cubicBezTo>
                <a:cubicBezTo>
                  <a:pt x="5900" y="9199"/>
                  <a:pt x="5730" y="10107"/>
                  <a:pt x="5544" y="11015"/>
                </a:cubicBezTo>
                <a:cubicBezTo>
                  <a:pt x="5341" y="11924"/>
                  <a:pt x="5138" y="12832"/>
                  <a:pt x="4918" y="13707"/>
                </a:cubicBezTo>
                <a:cubicBezTo>
                  <a:pt x="4681" y="14581"/>
                  <a:pt x="4444" y="15422"/>
                  <a:pt x="4190" y="16263"/>
                </a:cubicBezTo>
                <a:cubicBezTo>
                  <a:pt x="4160" y="16293"/>
                  <a:pt x="4143" y="16324"/>
                  <a:pt x="4128" y="16378"/>
                </a:cubicBezTo>
                <a:cubicBezTo>
                  <a:pt x="4484" y="12697"/>
                  <a:pt x="5091" y="9150"/>
                  <a:pt x="5950" y="5835"/>
                </a:cubicBezTo>
                <a:cubicBezTo>
                  <a:pt x="6170" y="5028"/>
                  <a:pt x="6373" y="4254"/>
                  <a:pt x="6610" y="3481"/>
                </a:cubicBezTo>
                <a:close/>
                <a:moveTo>
                  <a:pt x="7507" y="13841"/>
                </a:moveTo>
                <a:cubicBezTo>
                  <a:pt x="8032" y="13841"/>
                  <a:pt x="8539" y="13975"/>
                  <a:pt x="9047" y="14211"/>
                </a:cubicBezTo>
                <a:cubicBezTo>
                  <a:pt x="9723" y="14514"/>
                  <a:pt x="10383" y="14850"/>
                  <a:pt x="11043" y="15187"/>
                </a:cubicBezTo>
                <a:cubicBezTo>
                  <a:pt x="11703" y="15523"/>
                  <a:pt x="12363" y="15893"/>
                  <a:pt x="13023" y="16263"/>
                </a:cubicBezTo>
                <a:cubicBezTo>
                  <a:pt x="13666" y="16667"/>
                  <a:pt x="14326" y="17071"/>
                  <a:pt x="14986" y="17473"/>
                </a:cubicBezTo>
                <a:cubicBezTo>
                  <a:pt x="15527" y="17844"/>
                  <a:pt x="16086" y="18248"/>
                  <a:pt x="16627" y="18618"/>
                </a:cubicBezTo>
                <a:cubicBezTo>
                  <a:pt x="16154" y="18483"/>
                  <a:pt x="15662" y="18349"/>
                  <a:pt x="15172" y="18147"/>
                </a:cubicBezTo>
                <a:cubicBezTo>
                  <a:pt x="14529" y="17911"/>
                  <a:pt x="13869" y="17608"/>
                  <a:pt x="13209" y="17306"/>
                </a:cubicBezTo>
                <a:cubicBezTo>
                  <a:pt x="12566" y="16970"/>
                  <a:pt x="11906" y="16599"/>
                  <a:pt x="11263" y="16229"/>
                </a:cubicBezTo>
                <a:cubicBezTo>
                  <a:pt x="10604" y="15859"/>
                  <a:pt x="9977" y="15456"/>
                  <a:pt x="9334" y="15052"/>
                </a:cubicBezTo>
                <a:cubicBezTo>
                  <a:pt x="8725" y="14648"/>
                  <a:pt x="8116" y="14244"/>
                  <a:pt x="7507" y="13841"/>
                </a:cubicBezTo>
                <a:close/>
                <a:moveTo>
                  <a:pt x="248" y="18349"/>
                </a:moveTo>
                <a:cubicBezTo>
                  <a:pt x="231" y="18349"/>
                  <a:pt x="214" y="18382"/>
                  <a:pt x="214" y="18450"/>
                </a:cubicBezTo>
                <a:lnTo>
                  <a:pt x="214" y="18685"/>
                </a:lnTo>
                <a:cubicBezTo>
                  <a:pt x="214" y="18719"/>
                  <a:pt x="231" y="18752"/>
                  <a:pt x="248" y="18752"/>
                </a:cubicBezTo>
                <a:cubicBezTo>
                  <a:pt x="265" y="18752"/>
                  <a:pt x="282" y="18719"/>
                  <a:pt x="282" y="18685"/>
                </a:cubicBezTo>
                <a:lnTo>
                  <a:pt x="282" y="18450"/>
                </a:lnTo>
                <a:cubicBezTo>
                  <a:pt x="282" y="18382"/>
                  <a:pt x="265" y="18349"/>
                  <a:pt x="248" y="18349"/>
                </a:cubicBezTo>
                <a:close/>
                <a:moveTo>
                  <a:pt x="5679" y="15893"/>
                </a:moveTo>
                <a:cubicBezTo>
                  <a:pt x="6001" y="15893"/>
                  <a:pt x="6305" y="15926"/>
                  <a:pt x="6627" y="15994"/>
                </a:cubicBezTo>
                <a:cubicBezTo>
                  <a:pt x="7253" y="16162"/>
                  <a:pt x="7879" y="16465"/>
                  <a:pt x="8505" y="16835"/>
                </a:cubicBezTo>
                <a:cubicBezTo>
                  <a:pt x="9115" y="17172"/>
                  <a:pt x="9723" y="17541"/>
                  <a:pt x="10333" y="17911"/>
                </a:cubicBezTo>
                <a:cubicBezTo>
                  <a:pt x="10942" y="18281"/>
                  <a:pt x="11551" y="18651"/>
                  <a:pt x="12143" y="19088"/>
                </a:cubicBezTo>
                <a:cubicBezTo>
                  <a:pt x="12515" y="19357"/>
                  <a:pt x="12887" y="19627"/>
                  <a:pt x="13243" y="19929"/>
                </a:cubicBezTo>
                <a:cubicBezTo>
                  <a:pt x="12938" y="19795"/>
                  <a:pt x="12634" y="19694"/>
                  <a:pt x="12329" y="19593"/>
                </a:cubicBezTo>
                <a:cubicBezTo>
                  <a:pt x="11686" y="19391"/>
                  <a:pt x="11077" y="19223"/>
                  <a:pt x="10451" y="18988"/>
                </a:cubicBezTo>
                <a:cubicBezTo>
                  <a:pt x="9825" y="18786"/>
                  <a:pt x="9199" y="18584"/>
                  <a:pt x="8590" y="18281"/>
                </a:cubicBezTo>
                <a:cubicBezTo>
                  <a:pt x="7964" y="18012"/>
                  <a:pt x="7355" y="17709"/>
                  <a:pt x="6746" y="17372"/>
                </a:cubicBezTo>
                <a:cubicBezTo>
                  <a:pt x="6154" y="17003"/>
                  <a:pt x="5561" y="16599"/>
                  <a:pt x="4986" y="16094"/>
                </a:cubicBezTo>
                <a:cubicBezTo>
                  <a:pt x="5206" y="15994"/>
                  <a:pt x="5443" y="15926"/>
                  <a:pt x="5679" y="15893"/>
                </a:cubicBezTo>
                <a:close/>
                <a:moveTo>
                  <a:pt x="15807" y="0"/>
                </a:moveTo>
                <a:cubicBezTo>
                  <a:pt x="15798" y="0"/>
                  <a:pt x="15789" y="5"/>
                  <a:pt x="15781" y="16"/>
                </a:cubicBezTo>
                <a:lnTo>
                  <a:pt x="15730" y="150"/>
                </a:lnTo>
                <a:lnTo>
                  <a:pt x="15646" y="284"/>
                </a:lnTo>
                <a:cubicBezTo>
                  <a:pt x="15290" y="856"/>
                  <a:pt x="14952" y="1429"/>
                  <a:pt x="14614" y="2000"/>
                </a:cubicBezTo>
                <a:cubicBezTo>
                  <a:pt x="14224" y="2673"/>
                  <a:pt x="13835" y="3346"/>
                  <a:pt x="13463" y="4052"/>
                </a:cubicBezTo>
                <a:cubicBezTo>
                  <a:pt x="13091" y="4759"/>
                  <a:pt x="12736" y="5465"/>
                  <a:pt x="12380" y="6205"/>
                </a:cubicBezTo>
                <a:cubicBezTo>
                  <a:pt x="12025" y="6946"/>
                  <a:pt x="11703" y="7685"/>
                  <a:pt x="11399" y="8493"/>
                </a:cubicBezTo>
                <a:cubicBezTo>
                  <a:pt x="11077" y="9300"/>
                  <a:pt x="10790" y="10107"/>
                  <a:pt x="10536" y="10981"/>
                </a:cubicBezTo>
                <a:cubicBezTo>
                  <a:pt x="10485" y="11049"/>
                  <a:pt x="10451" y="11082"/>
                  <a:pt x="10401" y="11116"/>
                </a:cubicBezTo>
                <a:cubicBezTo>
                  <a:pt x="10366" y="11150"/>
                  <a:pt x="10350" y="11217"/>
                  <a:pt x="10366" y="11251"/>
                </a:cubicBezTo>
                <a:cubicBezTo>
                  <a:pt x="9926" y="11554"/>
                  <a:pt x="9487" y="11857"/>
                  <a:pt x="9030" y="12192"/>
                </a:cubicBezTo>
                <a:cubicBezTo>
                  <a:pt x="9030" y="12192"/>
                  <a:pt x="9030" y="12159"/>
                  <a:pt x="9030" y="12159"/>
                </a:cubicBezTo>
                <a:cubicBezTo>
                  <a:pt x="9283" y="11554"/>
                  <a:pt x="9521" y="10914"/>
                  <a:pt x="9758" y="10276"/>
                </a:cubicBezTo>
                <a:cubicBezTo>
                  <a:pt x="9977" y="9670"/>
                  <a:pt x="10231" y="8896"/>
                  <a:pt x="10451" y="8156"/>
                </a:cubicBezTo>
                <a:cubicBezTo>
                  <a:pt x="10891" y="6710"/>
                  <a:pt x="11280" y="5230"/>
                  <a:pt x="11636" y="3682"/>
                </a:cubicBezTo>
                <a:cubicBezTo>
                  <a:pt x="11822" y="2808"/>
                  <a:pt x="11991" y="1933"/>
                  <a:pt x="12143" y="1025"/>
                </a:cubicBezTo>
                <a:cubicBezTo>
                  <a:pt x="12143" y="960"/>
                  <a:pt x="12122" y="922"/>
                  <a:pt x="12098" y="922"/>
                </a:cubicBezTo>
                <a:cubicBezTo>
                  <a:pt x="12085" y="922"/>
                  <a:pt x="12070" y="933"/>
                  <a:pt x="12058" y="957"/>
                </a:cubicBezTo>
                <a:cubicBezTo>
                  <a:pt x="11822" y="1698"/>
                  <a:pt x="11551" y="2404"/>
                  <a:pt x="11263" y="3043"/>
                </a:cubicBezTo>
                <a:cubicBezTo>
                  <a:pt x="10976" y="3715"/>
                  <a:pt x="10705" y="4355"/>
                  <a:pt x="10451" y="5062"/>
                </a:cubicBezTo>
                <a:cubicBezTo>
                  <a:pt x="9961" y="6441"/>
                  <a:pt x="9571" y="7954"/>
                  <a:pt x="9283" y="9535"/>
                </a:cubicBezTo>
                <a:cubicBezTo>
                  <a:pt x="9131" y="10444"/>
                  <a:pt x="8996" y="11352"/>
                  <a:pt x="8911" y="12293"/>
                </a:cubicBezTo>
                <a:cubicBezTo>
                  <a:pt x="8708" y="12428"/>
                  <a:pt x="8522" y="12562"/>
                  <a:pt x="8336" y="12731"/>
                </a:cubicBezTo>
                <a:cubicBezTo>
                  <a:pt x="7964" y="13000"/>
                  <a:pt x="7575" y="13303"/>
                  <a:pt x="7202" y="13606"/>
                </a:cubicBezTo>
                <a:lnTo>
                  <a:pt x="7169" y="13572"/>
                </a:lnTo>
                <a:cubicBezTo>
                  <a:pt x="7135" y="13572"/>
                  <a:pt x="7084" y="13639"/>
                  <a:pt x="7101" y="13707"/>
                </a:cubicBezTo>
                <a:lnTo>
                  <a:pt x="7033" y="13740"/>
                </a:lnTo>
                <a:lnTo>
                  <a:pt x="6999" y="13740"/>
                </a:lnTo>
                <a:cubicBezTo>
                  <a:pt x="6999" y="13740"/>
                  <a:pt x="6983" y="13740"/>
                  <a:pt x="6983" y="13774"/>
                </a:cubicBezTo>
                <a:cubicBezTo>
                  <a:pt x="6762" y="13975"/>
                  <a:pt x="6543" y="14143"/>
                  <a:pt x="6322" y="14345"/>
                </a:cubicBezTo>
                <a:cubicBezTo>
                  <a:pt x="6373" y="14211"/>
                  <a:pt x="6441" y="14042"/>
                  <a:pt x="6508" y="13941"/>
                </a:cubicBezTo>
                <a:cubicBezTo>
                  <a:pt x="6678" y="13538"/>
                  <a:pt x="6847" y="13135"/>
                  <a:pt x="6999" y="12731"/>
                </a:cubicBezTo>
                <a:cubicBezTo>
                  <a:pt x="7304" y="11857"/>
                  <a:pt x="7591" y="10948"/>
                  <a:pt x="7845" y="10040"/>
                </a:cubicBezTo>
                <a:cubicBezTo>
                  <a:pt x="8099" y="9098"/>
                  <a:pt x="8319" y="8123"/>
                  <a:pt x="8522" y="7146"/>
                </a:cubicBezTo>
                <a:cubicBezTo>
                  <a:pt x="8708" y="6171"/>
                  <a:pt x="8894" y="5163"/>
                  <a:pt x="9047" y="4119"/>
                </a:cubicBezTo>
                <a:cubicBezTo>
                  <a:pt x="9182" y="3111"/>
                  <a:pt x="9318" y="2067"/>
                  <a:pt x="9419" y="1025"/>
                </a:cubicBezTo>
                <a:cubicBezTo>
                  <a:pt x="9436" y="890"/>
                  <a:pt x="9453" y="755"/>
                  <a:pt x="9470" y="654"/>
                </a:cubicBezTo>
                <a:cubicBezTo>
                  <a:pt x="9470" y="558"/>
                  <a:pt x="9435" y="479"/>
                  <a:pt x="9403" y="479"/>
                </a:cubicBezTo>
                <a:cubicBezTo>
                  <a:pt x="9390" y="479"/>
                  <a:pt x="9378" y="492"/>
                  <a:pt x="9368" y="520"/>
                </a:cubicBezTo>
                <a:cubicBezTo>
                  <a:pt x="9047" y="1328"/>
                  <a:pt x="8725" y="2168"/>
                  <a:pt x="8437" y="3043"/>
                </a:cubicBezTo>
                <a:cubicBezTo>
                  <a:pt x="8150" y="3917"/>
                  <a:pt x="7879" y="4792"/>
                  <a:pt x="7625" y="5700"/>
                </a:cubicBezTo>
                <a:cubicBezTo>
                  <a:pt x="7389" y="6609"/>
                  <a:pt x="7151" y="7550"/>
                  <a:pt x="6948" y="8493"/>
                </a:cubicBezTo>
                <a:cubicBezTo>
                  <a:pt x="6762" y="9468"/>
                  <a:pt x="6576" y="10410"/>
                  <a:pt x="6424" y="11419"/>
                </a:cubicBezTo>
                <a:cubicBezTo>
                  <a:pt x="6255" y="12394"/>
                  <a:pt x="6136" y="13370"/>
                  <a:pt x="6018" y="14413"/>
                </a:cubicBezTo>
                <a:cubicBezTo>
                  <a:pt x="6018" y="14480"/>
                  <a:pt x="6018" y="14581"/>
                  <a:pt x="6001" y="14648"/>
                </a:cubicBezTo>
                <a:cubicBezTo>
                  <a:pt x="5409" y="15187"/>
                  <a:pt x="4833" y="15724"/>
                  <a:pt x="4241" y="16263"/>
                </a:cubicBezTo>
                <a:cubicBezTo>
                  <a:pt x="4478" y="15557"/>
                  <a:pt x="4715" y="14850"/>
                  <a:pt x="4918" y="14076"/>
                </a:cubicBezTo>
                <a:cubicBezTo>
                  <a:pt x="5155" y="13202"/>
                  <a:pt x="5358" y="12327"/>
                  <a:pt x="5561" y="11419"/>
                </a:cubicBezTo>
                <a:cubicBezTo>
                  <a:pt x="5764" y="10544"/>
                  <a:pt x="5933" y="9602"/>
                  <a:pt x="6103" y="8661"/>
                </a:cubicBezTo>
                <a:cubicBezTo>
                  <a:pt x="6255" y="7719"/>
                  <a:pt x="6390" y="6777"/>
                  <a:pt x="6508" y="5801"/>
                </a:cubicBezTo>
                <a:cubicBezTo>
                  <a:pt x="6610" y="4860"/>
                  <a:pt x="6712" y="3884"/>
                  <a:pt x="6779" y="2909"/>
                </a:cubicBezTo>
                <a:lnTo>
                  <a:pt x="6813" y="2538"/>
                </a:lnTo>
                <a:cubicBezTo>
                  <a:pt x="6813" y="2446"/>
                  <a:pt x="6778" y="2394"/>
                  <a:pt x="6743" y="2394"/>
                </a:cubicBezTo>
                <a:cubicBezTo>
                  <a:pt x="6714" y="2394"/>
                  <a:pt x="6685" y="2429"/>
                  <a:pt x="6678" y="2505"/>
                </a:cubicBezTo>
                <a:lnTo>
                  <a:pt x="6661" y="2841"/>
                </a:lnTo>
                <a:cubicBezTo>
                  <a:pt x="6644" y="2875"/>
                  <a:pt x="6627" y="2875"/>
                  <a:pt x="6627" y="2909"/>
                </a:cubicBezTo>
                <a:cubicBezTo>
                  <a:pt x="6119" y="4523"/>
                  <a:pt x="5679" y="6205"/>
                  <a:pt x="5290" y="7954"/>
                </a:cubicBezTo>
                <a:cubicBezTo>
                  <a:pt x="4918" y="9703"/>
                  <a:pt x="4597" y="11486"/>
                  <a:pt x="4343" y="13303"/>
                </a:cubicBezTo>
                <a:cubicBezTo>
                  <a:pt x="4208" y="14345"/>
                  <a:pt x="4089" y="15355"/>
                  <a:pt x="3987" y="16397"/>
                </a:cubicBezTo>
                <a:cubicBezTo>
                  <a:pt x="3987" y="16431"/>
                  <a:pt x="3987" y="16498"/>
                  <a:pt x="4004" y="16498"/>
                </a:cubicBezTo>
                <a:cubicBezTo>
                  <a:pt x="2736" y="17709"/>
                  <a:pt x="1534" y="19155"/>
                  <a:pt x="417" y="20837"/>
                </a:cubicBezTo>
                <a:cubicBezTo>
                  <a:pt x="282" y="21039"/>
                  <a:pt x="147" y="21275"/>
                  <a:pt x="11" y="21477"/>
                </a:cubicBezTo>
                <a:cubicBezTo>
                  <a:pt x="-15" y="21528"/>
                  <a:pt x="9" y="21600"/>
                  <a:pt x="37" y="21600"/>
                </a:cubicBezTo>
                <a:cubicBezTo>
                  <a:pt x="45" y="21600"/>
                  <a:pt x="54" y="21594"/>
                  <a:pt x="62" y="21578"/>
                </a:cubicBezTo>
                <a:cubicBezTo>
                  <a:pt x="1229" y="19795"/>
                  <a:pt x="2482" y="18248"/>
                  <a:pt x="3801" y="16970"/>
                </a:cubicBezTo>
                <a:cubicBezTo>
                  <a:pt x="4106" y="16667"/>
                  <a:pt x="4411" y="16397"/>
                  <a:pt x="4715" y="16094"/>
                </a:cubicBezTo>
                <a:cubicBezTo>
                  <a:pt x="4715" y="16128"/>
                  <a:pt x="4732" y="16128"/>
                  <a:pt x="4749" y="16128"/>
                </a:cubicBezTo>
                <a:cubicBezTo>
                  <a:pt x="5307" y="16633"/>
                  <a:pt x="5883" y="17037"/>
                  <a:pt x="6458" y="17406"/>
                </a:cubicBezTo>
                <a:cubicBezTo>
                  <a:pt x="7067" y="17776"/>
                  <a:pt x="7676" y="18079"/>
                  <a:pt x="8285" y="18382"/>
                </a:cubicBezTo>
                <a:cubicBezTo>
                  <a:pt x="8911" y="18651"/>
                  <a:pt x="9521" y="18887"/>
                  <a:pt x="10147" y="19088"/>
                </a:cubicBezTo>
                <a:cubicBezTo>
                  <a:pt x="10773" y="19324"/>
                  <a:pt x="11416" y="19526"/>
                  <a:pt x="12042" y="19728"/>
                </a:cubicBezTo>
                <a:cubicBezTo>
                  <a:pt x="12685" y="19862"/>
                  <a:pt x="13311" y="20131"/>
                  <a:pt x="13937" y="20468"/>
                </a:cubicBezTo>
                <a:cubicBezTo>
                  <a:pt x="14005" y="20535"/>
                  <a:pt x="14089" y="20569"/>
                  <a:pt x="14157" y="20636"/>
                </a:cubicBezTo>
                <a:cubicBezTo>
                  <a:pt x="14165" y="20644"/>
                  <a:pt x="14173" y="20648"/>
                  <a:pt x="14181" y="20648"/>
                </a:cubicBezTo>
                <a:cubicBezTo>
                  <a:pt x="14235" y="20648"/>
                  <a:pt x="14267" y="20459"/>
                  <a:pt x="14208" y="20401"/>
                </a:cubicBezTo>
                <a:cubicBezTo>
                  <a:pt x="13615" y="19896"/>
                  <a:pt x="13023" y="19391"/>
                  <a:pt x="12414" y="18988"/>
                </a:cubicBezTo>
                <a:cubicBezTo>
                  <a:pt x="11805" y="18551"/>
                  <a:pt x="11196" y="18147"/>
                  <a:pt x="10587" y="17776"/>
                </a:cubicBezTo>
                <a:cubicBezTo>
                  <a:pt x="9961" y="17406"/>
                  <a:pt x="9351" y="17037"/>
                  <a:pt x="8725" y="16700"/>
                </a:cubicBezTo>
                <a:cubicBezTo>
                  <a:pt x="8099" y="16330"/>
                  <a:pt x="7473" y="16027"/>
                  <a:pt x="6830" y="15825"/>
                </a:cubicBezTo>
                <a:cubicBezTo>
                  <a:pt x="6553" y="15736"/>
                  <a:pt x="6276" y="15693"/>
                  <a:pt x="5999" y="15693"/>
                </a:cubicBezTo>
                <a:cubicBezTo>
                  <a:pt x="5650" y="15693"/>
                  <a:pt x="5301" y="15761"/>
                  <a:pt x="4952" y="15893"/>
                </a:cubicBezTo>
                <a:lnTo>
                  <a:pt x="4901" y="15926"/>
                </a:lnTo>
                <a:cubicBezTo>
                  <a:pt x="5240" y="15590"/>
                  <a:pt x="5595" y="15254"/>
                  <a:pt x="5950" y="14951"/>
                </a:cubicBezTo>
                <a:lnTo>
                  <a:pt x="5916" y="15052"/>
                </a:lnTo>
                <a:cubicBezTo>
                  <a:pt x="5916" y="15076"/>
                  <a:pt x="5925" y="15100"/>
                  <a:pt x="5936" y="15100"/>
                </a:cubicBezTo>
                <a:cubicBezTo>
                  <a:pt x="5940" y="15100"/>
                  <a:pt x="5945" y="15095"/>
                  <a:pt x="5950" y="15086"/>
                </a:cubicBezTo>
                <a:cubicBezTo>
                  <a:pt x="5984" y="15052"/>
                  <a:pt x="6018" y="14985"/>
                  <a:pt x="6052" y="14917"/>
                </a:cubicBezTo>
                <a:cubicBezTo>
                  <a:pt x="6069" y="14917"/>
                  <a:pt x="6103" y="14884"/>
                  <a:pt x="6103" y="14850"/>
                </a:cubicBezTo>
                <a:cubicBezTo>
                  <a:pt x="6458" y="14514"/>
                  <a:pt x="6830" y="14211"/>
                  <a:pt x="7202" y="13908"/>
                </a:cubicBezTo>
                <a:cubicBezTo>
                  <a:pt x="7829" y="14345"/>
                  <a:pt x="8437" y="14749"/>
                  <a:pt x="9064" y="15119"/>
                </a:cubicBezTo>
                <a:cubicBezTo>
                  <a:pt x="9673" y="15523"/>
                  <a:pt x="10366" y="15926"/>
                  <a:pt x="10993" y="16330"/>
                </a:cubicBezTo>
                <a:cubicBezTo>
                  <a:pt x="11636" y="16700"/>
                  <a:pt x="12295" y="17071"/>
                  <a:pt x="12955" y="17406"/>
                </a:cubicBezTo>
                <a:cubicBezTo>
                  <a:pt x="13598" y="17743"/>
                  <a:pt x="14258" y="18046"/>
                  <a:pt x="14918" y="18281"/>
                </a:cubicBezTo>
                <a:cubicBezTo>
                  <a:pt x="15578" y="18551"/>
                  <a:pt x="16255" y="18786"/>
                  <a:pt x="16915" y="18954"/>
                </a:cubicBezTo>
                <a:lnTo>
                  <a:pt x="17169" y="18988"/>
                </a:lnTo>
                <a:cubicBezTo>
                  <a:pt x="17236" y="18988"/>
                  <a:pt x="17236" y="18786"/>
                  <a:pt x="17186" y="18752"/>
                </a:cubicBezTo>
                <a:cubicBezTo>
                  <a:pt x="16543" y="18281"/>
                  <a:pt x="15883" y="17844"/>
                  <a:pt x="15240" y="17406"/>
                </a:cubicBezTo>
                <a:cubicBezTo>
                  <a:pt x="14580" y="16970"/>
                  <a:pt x="13937" y="16566"/>
                  <a:pt x="13277" y="16162"/>
                </a:cubicBezTo>
                <a:cubicBezTo>
                  <a:pt x="12617" y="15792"/>
                  <a:pt x="11940" y="15422"/>
                  <a:pt x="11280" y="15086"/>
                </a:cubicBezTo>
                <a:cubicBezTo>
                  <a:pt x="10620" y="14716"/>
                  <a:pt x="9944" y="14413"/>
                  <a:pt x="9283" y="14110"/>
                </a:cubicBezTo>
                <a:cubicBezTo>
                  <a:pt x="8675" y="13808"/>
                  <a:pt x="8065" y="13673"/>
                  <a:pt x="7456" y="13673"/>
                </a:cubicBezTo>
                <a:lnTo>
                  <a:pt x="7896" y="13337"/>
                </a:lnTo>
                <a:cubicBezTo>
                  <a:pt x="8235" y="13067"/>
                  <a:pt x="8556" y="12832"/>
                  <a:pt x="8894" y="12562"/>
                </a:cubicBezTo>
                <a:lnTo>
                  <a:pt x="8996" y="12529"/>
                </a:lnTo>
                <a:cubicBezTo>
                  <a:pt x="9656" y="13067"/>
                  <a:pt x="10333" y="13538"/>
                  <a:pt x="11026" y="13941"/>
                </a:cubicBezTo>
                <a:cubicBezTo>
                  <a:pt x="11720" y="14345"/>
                  <a:pt x="12414" y="14682"/>
                  <a:pt x="13108" y="14951"/>
                </a:cubicBezTo>
                <a:cubicBezTo>
                  <a:pt x="13818" y="15220"/>
                  <a:pt x="14529" y="15456"/>
                  <a:pt x="15223" y="15624"/>
                </a:cubicBezTo>
                <a:cubicBezTo>
                  <a:pt x="15933" y="15792"/>
                  <a:pt x="16661" y="15893"/>
                  <a:pt x="17389" y="15960"/>
                </a:cubicBezTo>
                <a:cubicBezTo>
                  <a:pt x="17909" y="16010"/>
                  <a:pt x="18438" y="16041"/>
                  <a:pt x="18963" y="16041"/>
                </a:cubicBezTo>
                <a:cubicBezTo>
                  <a:pt x="19155" y="16041"/>
                  <a:pt x="19347" y="16036"/>
                  <a:pt x="19537" y="16027"/>
                </a:cubicBezTo>
                <a:lnTo>
                  <a:pt x="19808" y="16027"/>
                </a:lnTo>
                <a:cubicBezTo>
                  <a:pt x="19859" y="16027"/>
                  <a:pt x="19876" y="15859"/>
                  <a:pt x="19808" y="15792"/>
                </a:cubicBezTo>
                <a:cubicBezTo>
                  <a:pt x="19115" y="15355"/>
                  <a:pt x="18404" y="14951"/>
                  <a:pt x="17693" y="14581"/>
                </a:cubicBezTo>
                <a:cubicBezTo>
                  <a:pt x="16999" y="14211"/>
                  <a:pt x="16272" y="13875"/>
                  <a:pt x="15544" y="13572"/>
                </a:cubicBezTo>
                <a:cubicBezTo>
                  <a:pt x="14833" y="13303"/>
                  <a:pt x="14106" y="13067"/>
                  <a:pt x="13379" y="12832"/>
                </a:cubicBezTo>
                <a:cubicBezTo>
                  <a:pt x="12651" y="12630"/>
                  <a:pt x="11923" y="12428"/>
                  <a:pt x="11196" y="12293"/>
                </a:cubicBezTo>
                <a:cubicBezTo>
                  <a:pt x="10874" y="12226"/>
                  <a:pt x="10548" y="12192"/>
                  <a:pt x="10223" y="12192"/>
                </a:cubicBezTo>
                <a:cubicBezTo>
                  <a:pt x="9897" y="12192"/>
                  <a:pt x="9571" y="12226"/>
                  <a:pt x="9250" y="12293"/>
                </a:cubicBezTo>
                <a:cubicBezTo>
                  <a:pt x="9639" y="12025"/>
                  <a:pt x="10028" y="11756"/>
                  <a:pt x="10417" y="11486"/>
                </a:cubicBezTo>
                <a:cubicBezTo>
                  <a:pt x="11051" y="11615"/>
                  <a:pt x="11685" y="11677"/>
                  <a:pt x="12318" y="11677"/>
                </a:cubicBezTo>
                <a:cubicBezTo>
                  <a:pt x="13174" y="11677"/>
                  <a:pt x="14029" y="11564"/>
                  <a:pt x="14884" y="11352"/>
                </a:cubicBezTo>
                <a:cubicBezTo>
                  <a:pt x="16373" y="10948"/>
                  <a:pt x="17829" y="10208"/>
                  <a:pt x="19233" y="9165"/>
                </a:cubicBezTo>
                <a:cubicBezTo>
                  <a:pt x="20028" y="8594"/>
                  <a:pt x="20790" y="7887"/>
                  <a:pt x="21534" y="7113"/>
                </a:cubicBezTo>
                <a:cubicBezTo>
                  <a:pt x="21585" y="7079"/>
                  <a:pt x="21568" y="6912"/>
                  <a:pt x="21517" y="6878"/>
                </a:cubicBezTo>
                <a:cubicBezTo>
                  <a:pt x="20011" y="7046"/>
                  <a:pt x="18522" y="7382"/>
                  <a:pt x="17033" y="7887"/>
                </a:cubicBezTo>
                <a:cubicBezTo>
                  <a:pt x="15544" y="8392"/>
                  <a:pt x="14072" y="9064"/>
                  <a:pt x="12617" y="9872"/>
                </a:cubicBezTo>
                <a:cubicBezTo>
                  <a:pt x="12025" y="10208"/>
                  <a:pt x="11433" y="10578"/>
                  <a:pt x="10840" y="10981"/>
                </a:cubicBezTo>
                <a:cubicBezTo>
                  <a:pt x="11179" y="10611"/>
                  <a:pt x="11483" y="10242"/>
                  <a:pt x="11805" y="9838"/>
                </a:cubicBezTo>
                <a:cubicBezTo>
                  <a:pt x="12228" y="9232"/>
                  <a:pt x="12617" y="8594"/>
                  <a:pt x="12989" y="7887"/>
                </a:cubicBezTo>
                <a:cubicBezTo>
                  <a:pt x="13362" y="7146"/>
                  <a:pt x="13700" y="6373"/>
                  <a:pt x="14005" y="5566"/>
                </a:cubicBezTo>
                <a:cubicBezTo>
                  <a:pt x="14157" y="5129"/>
                  <a:pt x="14309" y="4725"/>
                  <a:pt x="14427" y="4288"/>
                </a:cubicBezTo>
                <a:cubicBezTo>
                  <a:pt x="14563" y="3884"/>
                  <a:pt x="14698" y="3413"/>
                  <a:pt x="14817" y="2976"/>
                </a:cubicBezTo>
                <a:cubicBezTo>
                  <a:pt x="15037" y="2033"/>
                  <a:pt x="15341" y="1159"/>
                  <a:pt x="15697" y="453"/>
                </a:cubicBezTo>
                <a:lnTo>
                  <a:pt x="15849" y="184"/>
                </a:lnTo>
                <a:cubicBezTo>
                  <a:pt x="15891" y="128"/>
                  <a:pt x="15851" y="0"/>
                  <a:pt x="15807" y="0"/>
                </a:cubicBezTo>
                <a:close/>
              </a:path>
            </a:pathLst>
          </a:custGeom>
          <a:solidFill>
            <a:srgbClr val="343F36"/>
          </a:solidFill>
          <a:ln>
            <a:solidFill>
              <a:srgbClr val="3F4941"/>
            </a:solidFill>
          </a:ln>
        </p:spPr>
        <p:txBody>
          <a:bodyPr lIns="45719" rIns="45719" anchor="ctr"/>
          <a:lstStyle/>
          <a:p>
            <a:pPr>
              <a:defRPr>
                <a:solidFill>
                  <a:srgbClr val="000000"/>
                </a:solidFill>
                <a:latin typeface="+mj-lt"/>
                <a:ea typeface="+mj-ea"/>
                <a:cs typeface="+mj-cs"/>
                <a:sym typeface="Arial"/>
              </a:defRPr>
            </a:pPr>
            <a:endParaRPr/>
          </a:p>
        </p:txBody>
      </p:sp>
      <p:grpSp>
        <p:nvGrpSpPr>
          <p:cNvPr id="311" name="Group"/>
          <p:cNvGrpSpPr/>
          <p:nvPr/>
        </p:nvGrpSpPr>
        <p:grpSpPr>
          <a:xfrm>
            <a:off x="492125" y="4430712"/>
            <a:ext cx="525463" cy="552451"/>
            <a:chOff x="0" y="0"/>
            <a:chExt cx="525462" cy="552449"/>
          </a:xfrm>
        </p:grpSpPr>
        <p:sp>
          <p:nvSpPr>
            <p:cNvPr id="303" name="Google Shape;580;p16"/>
            <p:cNvSpPr/>
            <p:nvPr/>
          </p:nvSpPr>
          <p:spPr>
            <a:xfrm>
              <a:off x="480648" y="0"/>
              <a:ext cx="43219" cy="34376"/>
            </a:xfrm>
            <a:custGeom>
              <a:avLst/>
              <a:gdLst/>
              <a:ahLst/>
              <a:cxnLst>
                <a:cxn ang="0">
                  <a:pos x="wd2" y="hd2"/>
                </a:cxn>
                <a:cxn ang="5400000">
                  <a:pos x="wd2" y="hd2"/>
                </a:cxn>
                <a:cxn ang="10800000">
                  <a:pos x="wd2" y="hd2"/>
                </a:cxn>
                <a:cxn ang="16200000">
                  <a:pos x="wd2" y="hd2"/>
                </a:cxn>
              </a:cxnLst>
              <a:rect l="0" t="0" r="r" b="b"/>
              <a:pathLst>
                <a:path w="21600" h="21600" extrusionOk="0">
                  <a:moveTo>
                    <a:pt x="8893" y="0"/>
                  </a:moveTo>
                  <a:cubicBezTo>
                    <a:pt x="3814" y="0"/>
                    <a:pt x="0" y="4800"/>
                    <a:pt x="0" y="10407"/>
                  </a:cubicBezTo>
                  <a:cubicBezTo>
                    <a:pt x="0" y="16800"/>
                    <a:pt x="3814" y="21600"/>
                    <a:pt x="8893" y="21600"/>
                  </a:cubicBezTo>
                  <a:lnTo>
                    <a:pt x="8893" y="20815"/>
                  </a:lnTo>
                  <a:lnTo>
                    <a:pt x="13348" y="20815"/>
                  </a:lnTo>
                  <a:cubicBezTo>
                    <a:pt x="17786" y="20815"/>
                    <a:pt x="21600" y="16015"/>
                    <a:pt x="21600" y="10407"/>
                  </a:cubicBezTo>
                  <a:cubicBezTo>
                    <a:pt x="21600" y="4015"/>
                    <a:pt x="17786" y="0"/>
                    <a:pt x="13348"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4" name="Google Shape;581;p16"/>
            <p:cNvSpPr/>
            <p:nvPr/>
          </p:nvSpPr>
          <p:spPr>
            <a:xfrm>
              <a:off x="331035" y="154033"/>
              <a:ext cx="45346" cy="46530"/>
            </a:xfrm>
            <a:custGeom>
              <a:avLst/>
              <a:gdLst/>
              <a:ahLst/>
              <a:cxnLst>
                <a:cxn ang="0">
                  <a:pos x="wd2" y="hd2"/>
                </a:cxn>
                <a:cxn ang="5400000">
                  <a:pos x="wd2" y="hd2"/>
                </a:cxn>
                <a:cxn ang="10800000">
                  <a:pos x="wd2" y="hd2"/>
                </a:cxn>
                <a:cxn ang="16200000">
                  <a:pos x="wd2" y="hd2"/>
                </a:cxn>
              </a:cxnLst>
              <a:rect l="0" t="0" r="r" b="b"/>
              <a:pathLst>
                <a:path w="21392" h="21600" extrusionOk="0">
                  <a:moveTo>
                    <a:pt x="11787" y="0"/>
                  </a:moveTo>
                  <a:cubicBezTo>
                    <a:pt x="9397" y="0"/>
                    <a:pt x="6992" y="1177"/>
                    <a:pt x="5192" y="2950"/>
                  </a:cubicBezTo>
                  <a:lnTo>
                    <a:pt x="4603" y="3546"/>
                  </a:lnTo>
                  <a:cubicBezTo>
                    <a:pt x="3245" y="4868"/>
                    <a:pt x="2279" y="6561"/>
                    <a:pt x="1805" y="8414"/>
                  </a:cubicBezTo>
                  <a:cubicBezTo>
                    <a:pt x="1527" y="8817"/>
                    <a:pt x="1265" y="9188"/>
                    <a:pt x="1003" y="9462"/>
                  </a:cubicBezTo>
                  <a:cubicBezTo>
                    <a:pt x="-208" y="11235"/>
                    <a:pt x="-208" y="13589"/>
                    <a:pt x="397" y="15958"/>
                  </a:cubicBezTo>
                  <a:cubicBezTo>
                    <a:pt x="1003" y="17135"/>
                    <a:pt x="1592" y="18908"/>
                    <a:pt x="3392" y="20085"/>
                  </a:cubicBezTo>
                  <a:cubicBezTo>
                    <a:pt x="4717" y="21133"/>
                    <a:pt x="6370" y="21600"/>
                    <a:pt x="8023" y="21600"/>
                  </a:cubicBezTo>
                  <a:cubicBezTo>
                    <a:pt x="10134" y="21600"/>
                    <a:pt x="12245" y="20826"/>
                    <a:pt x="13587" y="19504"/>
                  </a:cubicBezTo>
                  <a:lnTo>
                    <a:pt x="13734" y="19359"/>
                  </a:lnTo>
                  <a:cubicBezTo>
                    <a:pt x="15272" y="18973"/>
                    <a:pt x="16663" y="18247"/>
                    <a:pt x="17792" y="17135"/>
                  </a:cubicBezTo>
                  <a:lnTo>
                    <a:pt x="18397" y="15958"/>
                  </a:lnTo>
                  <a:cubicBezTo>
                    <a:pt x="20197" y="14185"/>
                    <a:pt x="21392" y="11816"/>
                    <a:pt x="21392" y="9462"/>
                  </a:cubicBezTo>
                  <a:cubicBezTo>
                    <a:pt x="21392" y="6496"/>
                    <a:pt x="20197" y="4143"/>
                    <a:pt x="18397" y="2950"/>
                  </a:cubicBezTo>
                  <a:cubicBezTo>
                    <a:pt x="16597" y="1177"/>
                    <a:pt x="14192" y="0"/>
                    <a:pt x="1178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5" name="Google Shape;582;p16"/>
            <p:cNvSpPr/>
            <p:nvPr/>
          </p:nvSpPr>
          <p:spPr>
            <a:xfrm>
              <a:off x="489224" y="173131"/>
              <a:ext cx="36239" cy="4073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6" name="Google Shape;583;p16"/>
            <p:cNvSpPr/>
            <p:nvPr/>
          </p:nvSpPr>
          <p:spPr>
            <a:xfrm>
              <a:off x="323302" y="56009"/>
              <a:ext cx="32415" cy="31842"/>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7" name="Google Shape;584;p16"/>
            <p:cNvSpPr/>
            <p:nvPr/>
          </p:nvSpPr>
          <p:spPr>
            <a:xfrm>
              <a:off x="295006" y="345289"/>
              <a:ext cx="42943" cy="32780"/>
            </a:xfrm>
            <a:custGeom>
              <a:avLst/>
              <a:gdLst/>
              <a:ahLst/>
              <a:cxnLst>
                <a:cxn ang="0">
                  <a:pos x="wd2" y="hd2"/>
                </a:cxn>
                <a:cxn ang="5400000">
                  <a:pos x="wd2" y="hd2"/>
                </a:cxn>
                <a:cxn ang="10800000">
                  <a:pos x="wd2" y="hd2"/>
                </a:cxn>
                <a:cxn ang="16200000">
                  <a:pos x="wd2" y="hd2"/>
                </a:cxn>
              </a:cxnLst>
              <a:rect l="0" t="0" r="r" b="b"/>
              <a:pathLst>
                <a:path w="18993" h="21600" extrusionOk="0">
                  <a:moveTo>
                    <a:pt x="9281" y="0"/>
                  </a:moveTo>
                  <a:cubicBezTo>
                    <a:pt x="8576" y="0"/>
                    <a:pt x="7870" y="206"/>
                    <a:pt x="7302" y="618"/>
                  </a:cubicBezTo>
                  <a:cubicBezTo>
                    <a:pt x="5063" y="618"/>
                    <a:pt x="3375" y="1464"/>
                    <a:pt x="2240" y="3135"/>
                  </a:cubicBezTo>
                  <a:cubicBezTo>
                    <a:pt x="552" y="5652"/>
                    <a:pt x="0" y="8169"/>
                    <a:pt x="0" y="10686"/>
                  </a:cubicBezTo>
                  <a:cubicBezTo>
                    <a:pt x="0" y="14049"/>
                    <a:pt x="552" y="16566"/>
                    <a:pt x="2240" y="19083"/>
                  </a:cubicBezTo>
                  <a:lnTo>
                    <a:pt x="3375" y="20753"/>
                  </a:lnTo>
                  <a:cubicBezTo>
                    <a:pt x="4495" y="21600"/>
                    <a:pt x="5615" y="21600"/>
                    <a:pt x="7302" y="21600"/>
                  </a:cubicBezTo>
                  <a:lnTo>
                    <a:pt x="11245" y="21600"/>
                  </a:lnTo>
                  <a:cubicBezTo>
                    <a:pt x="13500" y="21600"/>
                    <a:pt x="15187" y="20753"/>
                    <a:pt x="16307" y="19083"/>
                  </a:cubicBezTo>
                  <a:cubicBezTo>
                    <a:pt x="21600" y="12768"/>
                    <a:pt x="18424" y="481"/>
                    <a:pt x="12395" y="481"/>
                  </a:cubicBezTo>
                  <a:cubicBezTo>
                    <a:pt x="12012" y="481"/>
                    <a:pt x="11628" y="526"/>
                    <a:pt x="11245" y="618"/>
                  </a:cubicBezTo>
                  <a:cubicBezTo>
                    <a:pt x="10677" y="206"/>
                    <a:pt x="9987" y="0"/>
                    <a:pt x="9281"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8" name="Google Shape;585;p16"/>
            <p:cNvSpPr/>
            <p:nvPr/>
          </p:nvSpPr>
          <p:spPr>
            <a:xfrm>
              <a:off x="156070" y="244418"/>
              <a:ext cx="28616" cy="29273"/>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9" name="Google Shape;586;p16"/>
            <p:cNvSpPr/>
            <p:nvPr/>
          </p:nvSpPr>
          <p:spPr>
            <a:xfrm>
              <a:off x="164042" y="383802"/>
              <a:ext cx="12701" cy="1270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0" name="Google Shape;587;p16"/>
            <p:cNvSpPr/>
            <p:nvPr/>
          </p:nvSpPr>
          <p:spPr>
            <a:xfrm>
              <a:off x="0" y="526997"/>
              <a:ext cx="22893" cy="25453"/>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grpSp>
        <p:nvGrpSpPr>
          <p:cNvPr id="319" name="Group"/>
          <p:cNvGrpSpPr/>
          <p:nvPr/>
        </p:nvGrpSpPr>
        <p:grpSpPr>
          <a:xfrm>
            <a:off x="8089931" y="193634"/>
            <a:ext cx="1338210" cy="1252677"/>
            <a:chOff x="0" y="0"/>
            <a:chExt cx="1338209" cy="1252676"/>
          </a:xfrm>
        </p:grpSpPr>
        <p:sp>
          <p:nvSpPr>
            <p:cNvPr id="312" name="Google Shape;589;p16"/>
            <p:cNvSpPr/>
            <p:nvPr/>
          </p:nvSpPr>
          <p:spPr>
            <a:xfrm rot="18262828">
              <a:off x="473856" y="32019"/>
              <a:ext cx="390497" cy="1354289"/>
            </a:xfrm>
            <a:custGeom>
              <a:avLst/>
              <a:gdLst/>
              <a:ahLst/>
              <a:cxnLst>
                <a:cxn ang="0">
                  <a:pos x="wd2" y="hd2"/>
                </a:cxn>
                <a:cxn ang="5400000">
                  <a:pos x="wd2" y="hd2"/>
                </a:cxn>
                <a:cxn ang="10800000">
                  <a:pos x="wd2" y="hd2"/>
                </a:cxn>
                <a:cxn ang="16200000">
                  <a:pos x="wd2" y="hd2"/>
                </a:cxn>
              </a:cxnLst>
              <a:rect l="0" t="0" r="r" b="b"/>
              <a:pathLst>
                <a:path w="21486" h="21600" extrusionOk="0">
                  <a:moveTo>
                    <a:pt x="19691" y="1118"/>
                  </a:moveTo>
                  <a:cubicBezTo>
                    <a:pt x="19834" y="2288"/>
                    <a:pt x="19961" y="3456"/>
                    <a:pt x="20118" y="4615"/>
                  </a:cubicBezTo>
                  <a:cubicBezTo>
                    <a:pt x="20218" y="5376"/>
                    <a:pt x="20319" y="6137"/>
                    <a:pt x="20421" y="6898"/>
                  </a:cubicBezTo>
                  <a:cubicBezTo>
                    <a:pt x="20521" y="7629"/>
                    <a:pt x="20673" y="8360"/>
                    <a:pt x="20673" y="9092"/>
                  </a:cubicBezTo>
                  <a:cubicBezTo>
                    <a:pt x="20673" y="9447"/>
                    <a:pt x="20536" y="9801"/>
                    <a:pt x="20271" y="10149"/>
                  </a:cubicBezTo>
                  <a:cubicBezTo>
                    <a:pt x="19527" y="9036"/>
                    <a:pt x="18996" y="7913"/>
                    <a:pt x="18755" y="6781"/>
                  </a:cubicBezTo>
                  <a:cubicBezTo>
                    <a:pt x="18453" y="5362"/>
                    <a:pt x="18553" y="3928"/>
                    <a:pt x="19058" y="2524"/>
                  </a:cubicBezTo>
                  <a:cubicBezTo>
                    <a:pt x="19207" y="2051"/>
                    <a:pt x="19424" y="1583"/>
                    <a:pt x="19691" y="1118"/>
                  </a:cubicBezTo>
                  <a:close/>
                  <a:moveTo>
                    <a:pt x="19903" y="0"/>
                  </a:moveTo>
                  <a:cubicBezTo>
                    <a:pt x="19750" y="0"/>
                    <a:pt x="19606" y="24"/>
                    <a:pt x="19562" y="81"/>
                  </a:cubicBezTo>
                  <a:cubicBezTo>
                    <a:pt x="18604" y="1500"/>
                    <a:pt x="18049" y="2933"/>
                    <a:pt x="17898" y="4382"/>
                  </a:cubicBezTo>
                  <a:cubicBezTo>
                    <a:pt x="17746" y="5815"/>
                    <a:pt x="17998" y="7249"/>
                    <a:pt x="18655" y="8668"/>
                  </a:cubicBezTo>
                  <a:cubicBezTo>
                    <a:pt x="18944" y="9326"/>
                    <a:pt x="19333" y="9974"/>
                    <a:pt x="19825" y="10621"/>
                  </a:cubicBezTo>
                  <a:cubicBezTo>
                    <a:pt x="19609" y="10812"/>
                    <a:pt x="19353" y="11000"/>
                    <a:pt x="19058" y="11184"/>
                  </a:cubicBezTo>
                  <a:cubicBezTo>
                    <a:pt x="18049" y="11827"/>
                    <a:pt x="16787" y="12441"/>
                    <a:pt x="15627" y="13071"/>
                  </a:cubicBezTo>
                  <a:cubicBezTo>
                    <a:pt x="13155" y="14387"/>
                    <a:pt x="10683" y="15718"/>
                    <a:pt x="8210" y="17035"/>
                  </a:cubicBezTo>
                  <a:cubicBezTo>
                    <a:pt x="5486" y="18527"/>
                    <a:pt x="2712" y="20005"/>
                    <a:pt x="37" y="21497"/>
                  </a:cubicBezTo>
                  <a:cubicBezTo>
                    <a:pt x="-70" y="21548"/>
                    <a:pt x="76" y="21600"/>
                    <a:pt x="223" y="21600"/>
                  </a:cubicBezTo>
                  <a:cubicBezTo>
                    <a:pt x="284" y="21600"/>
                    <a:pt x="346" y="21591"/>
                    <a:pt x="390" y="21570"/>
                  </a:cubicBezTo>
                  <a:cubicBezTo>
                    <a:pt x="5537" y="18922"/>
                    <a:pt x="10532" y="16260"/>
                    <a:pt x="15576" y="13597"/>
                  </a:cubicBezTo>
                  <a:cubicBezTo>
                    <a:pt x="16787" y="12953"/>
                    <a:pt x="18049" y="12310"/>
                    <a:pt x="19210" y="11652"/>
                  </a:cubicBezTo>
                  <a:cubicBezTo>
                    <a:pt x="19565" y="11455"/>
                    <a:pt x="19885" y="11253"/>
                    <a:pt x="20165" y="11048"/>
                  </a:cubicBezTo>
                  <a:cubicBezTo>
                    <a:pt x="20166" y="11050"/>
                    <a:pt x="20167" y="11051"/>
                    <a:pt x="20167" y="11052"/>
                  </a:cubicBezTo>
                  <a:cubicBezTo>
                    <a:pt x="20228" y="11104"/>
                    <a:pt x="20366" y="11126"/>
                    <a:pt x="20505" y="11126"/>
                  </a:cubicBezTo>
                  <a:cubicBezTo>
                    <a:pt x="20718" y="11126"/>
                    <a:pt x="20935" y="11073"/>
                    <a:pt x="20875" y="10993"/>
                  </a:cubicBezTo>
                  <a:cubicBezTo>
                    <a:pt x="20792" y="10885"/>
                    <a:pt x="20711" y="10777"/>
                    <a:pt x="20633" y="10669"/>
                  </a:cubicBezTo>
                  <a:cubicBezTo>
                    <a:pt x="20979" y="10354"/>
                    <a:pt x="21233" y="10032"/>
                    <a:pt x="21379" y="9706"/>
                  </a:cubicBezTo>
                  <a:cubicBezTo>
                    <a:pt x="21530" y="8975"/>
                    <a:pt x="21530" y="8229"/>
                    <a:pt x="21329" y="7497"/>
                  </a:cubicBezTo>
                  <a:lnTo>
                    <a:pt x="21026" y="5215"/>
                  </a:lnTo>
                  <a:lnTo>
                    <a:pt x="20319" y="110"/>
                  </a:lnTo>
                  <a:cubicBezTo>
                    <a:pt x="20319" y="43"/>
                    <a:pt x="20106" y="0"/>
                    <a:pt x="19903"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3" name="Google Shape;590;p16"/>
            <p:cNvSpPr/>
            <p:nvPr/>
          </p:nvSpPr>
          <p:spPr>
            <a:xfrm rot="18262828">
              <a:off x="724913" y="494371"/>
              <a:ext cx="102258" cy="68857"/>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4" name="Google Shape;591;p16"/>
            <p:cNvSpPr/>
            <p:nvPr/>
          </p:nvSpPr>
          <p:spPr>
            <a:xfrm rot="18262828">
              <a:off x="746295" y="537438"/>
              <a:ext cx="219286" cy="150595"/>
            </a:xfrm>
            <a:custGeom>
              <a:avLst/>
              <a:gdLst/>
              <a:ahLst/>
              <a:cxnLst>
                <a:cxn ang="0">
                  <a:pos x="wd2" y="hd2"/>
                </a:cxn>
                <a:cxn ang="5400000">
                  <a:pos x="wd2" y="hd2"/>
                </a:cxn>
                <a:cxn ang="10800000">
                  <a:pos x="wd2" y="hd2"/>
                </a:cxn>
                <a:cxn ang="16200000">
                  <a:pos x="wd2" y="hd2"/>
                </a:cxn>
              </a:cxnLst>
              <a:rect l="0" t="0" r="r" b="b"/>
              <a:pathLst>
                <a:path w="21341" h="21600" extrusionOk="0">
                  <a:moveTo>
                    <a:pt x="18313" y="3470"/>
                  </a:moveTo>
                  <a:cubicBezTo>
                    <a:pt x="16273" y="6363"/>
                    <a:pt x="13967" y="8824"/>
                    <a:pt x="11470" y="10859"/>
                  </a:cubicBezTo>
                  <a:cubicBezTo>
                    <a:pt x="9785" y="12169"/>
                    <a:pt x="8013" y="13346"/>
                    <a:pt x="6238" y="14265"/>
                  </a:cubicBezTo>
                  <a:cubicBezTo>
                    <a:pt x="7480" y="12833"/>
                    <a:pt x="8807" y="11437"/>
                    <a:pt x="10131" y="10202"/>
                  </a:cubicBezTo>
                  <a:cubicBezTo>
                    <a:pt x="12716" y="7597"/>
                    <a:pt x="15455" y="5372"/>
                    <a:pt x="18313" y="3470"/>
                  </a:cubicBezTo>
                  <a:close/>
                  <a:moveTo>
                    <a:pt x="20857" y="0"/>
                  </a:moveTo>
                  <a:cubicBezTo>
                    <a:pt x="20796" y="0"/>
                    <a:pt x="20730" y="22"/>
                    <a:pt x="20662" y="72"/>
                  </a:cubicBezTo>
                  <a:cubicBezTo>
                    <a:pt x="20577" y="126"/>
                    <a:pt x="20489" y="176"/>
                    <a:pt x="20404" y="230"/>
                  </a:cubicBezTo>
                  <a:lnTo>
                    <a:pt x="20394" y="205"/>
                  </a:lnTo>
                  <a:cubicBezTo>
                    <a:pt x="20384" y="222"/>
                    <a:pt x="20375" y="237"/>
                    <a:pt x="20367" y="251"/>
                  </a:cubicBezTo>
                  <a:cubicBezTo>
                    <a:pt x="16548" y="2587"/>
                    <a:pt x="12901" y="5426"/>
                    <a:pt x="9595" y="8889"/>
                  </a:cubicBezTo>
                  <a:cubicBezTo>
                    <a:pt x="7901" y="10597"/>
                    <a:pt x="6204" y="12438"/>
                    <a:pt x="4688" y="14412"/>
                  </a:cubicBezTo>
                  <a:cubicBezTo>
                    <a:pt x="4403" y="14742"/>
                    <a:pt x="4123" y="15079"/>
                    <a:pt x="3850" y="15417"/>
                  </a:cubicBezTo>
                  <a:cubicBezTo>
                    <a:pt x="2833" y="16052"/>
                    <a:pt x="1856" y="16856"/>
                    <a:pt x="941" y="17832"/>
                  </a:cubicBezTo>
                  <a:cubicBezTo>
                    <a:pt x="642" y="18273"/>
                    <a:pt x="822" y="18948"/>
                    <a:pt x="1133" y="19188"/>
                  </a:cubicBezTo>
                  <a:cubicBezTo>
                    <a:pt x="766" y="19766"/>
                    <a:pt x="403" y="20366"/>
                    <a:pt x="48" y="20990"/>
                  </a:cubicBezTo>
                  <a:cubicBezTo>
                    <a:pt x="-91" y="21295"/>
                    <a:pt x="92" y="21600"/>
                    <a:pt x="306" y="21600"/>
                  </a:cubicBezTo>
                  <a:cubicBezTo>
                    <a:pt x="369" y="21600"/>
                    <a:pt x="432" y="21575"/>
                    <a:pt x="493" y="21517"/>
                  </a:cubicBezTo>
                  <a:cubicBezTo>
                    <a:pt x="1406" y="20398"/>
                    <a:pt x="2287" y="19235"/>
                    <a:pt x="3173" y="18080"/>
                  </a:cubicBezTo>
                  <a:cubicBezTo>
                    <a:pt x="4490" y="17200"/>
                    <a:pt x="5839" y="16429"/>
                    <a:pt x="7188" y="15858"/>
                  </a:cubicBezTo>
                  <a:cubicBezTo>
                    <a:pt x="12541" y="12833"/>
                    <a:pt x="17361" y="7967"/>
                    <a:pt x="21197" y="1522"/>
                  </a:cubicBezTo>
                  <a:cubicBezTo>
                    <a:pt x="21509" y="1062"/>
                    <a:pt x="21275" y="0"/>
                    <a:pt x="20857"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5" name="Google Shape;592;p16"/>
            <p:cNvSpPr/>
            <p:nvPr/>
          </p:nvSpPr>
          <p:spPr>
            <a:xfrm rot="18262828">
              <a:off x="702086" y="485752"/>
              <a:ext cx="74717" cy="404744"/>
            </a:xfrm>
            <a:custGeom>
              <a:avLst/>
              <a:gdLst/>
              <a:ahLst/>
              <a:cxnLst>
                <a:cxn ang="0">
                  <a:pos x="wd2" y="hd2"/>
                </a:cxn>
                <a:cxn ang="5400000">
                  <a:pos x="wd2" y="hd2"/>
                </a:cxn>
                <a:cxn ang="10800000">
                  <a:pos x="wd2" y="hd2"/>
                </a:cxn>
                <a:cxn ang="16200000">
                  <a:pos x="wd2" y="hd2"/>
                </a:cxn>
              </a:cxnLst>
              <a:rect l="0" t="0" r="r" b="b"/>
              <a:pathLst>
                <a:path w="17128" h="21600" extrusionOk="0">
                  <a:moveTo>
                    <a:pt x="9646" y="2482"/>
                  </a:moveTo>
                  <a:cubicBezTo>
                    <a:pt x="15455" y="6994"/>
                    <a:pt x="15879" y="11799"/>
                    <a:pt x="10776" y="16422"/>
                  </a:cubicBezTo>
                  <a:cubicBezTo>
                    <a:pt x="9480" y="17717"/>
                    <a:pt x="7691" y="18974"/>
                    <a:pt x="5415" y="20226"/>
                  </a:cubicBezTo>
                  <a:cubicBezTo>
                    <a:pt x="3213" y="17949"/>
                    <a:pt x="2542" y="15577"/>
                    <a:pt x="3844" y="13241"/>
                  </a:cubicBezTo>
                  <a:cubicBezTo>
                    <a:pt x="4893" y="10500"/>
                    <a:pt x="7204" y="7807"/>
                    <a:pt x="8677" y="5067"/>
                  </a:cubicBezTo>
                  <a:cubicBezTo>
                    <a:pt x="9136" y="4207"/>
                    <a:pt x="9474" y="3349"/>
                    <a:pt x="9646" y="2482"/>
                  </a:cubicBezTo>
                  <a:close/>
                  <a:moveTo>
                    <a:pt x="7857" y="0"/>
                  </a:moveTo>
                  <a:cubicBezTo>
                    <a:pt x="7123" y="0"/>
                    <a:pt x="6464" y="111"/>
                    <a:pt x="6573" y="319"/>
                  </a:cubicBezTo>
                  <a:cubicBezTo>
                    <a:pt x="6579" y="351"/>
                    <a:pt x="6584" y="383"/>
                    <a:pt x="6590" y="417"/>
                  </a:cubicBezTo>
                  <a:lnTo>
                    <a:pt x="6573" y="417"/>
                  </a:lnTo>
                  <a:cubicBezTo>
                    <a:pt x="6579" y="421"/>
                    <a:pt x="6584" y="425"/>
                    <a:pt x="6596" y="429"/>
                  </a:cubicBezTo>
                  <a:cubicBezTo>
                    <a:pt x="7519" y="6018"/>
                    <a:pt x="-778" y="11368"/>
                    <a:pt x="59" y="16912"/>
                  </a:cubicBezTo>
                  <a:cubicBezTo>
                    <a:pt x="59" y="18381"/>
                    <a:pt x="1108" y="19898"/>
                    <a:pt x="3001" y="21317"/>
                  </a:cubicBezTo>
                  <a:cubicBezTo>
                    <a:pt x="3339" y="21515"/>
                    <a:pt x="4056" y="21600"/>
                    <a:pt x="4750" y="21600"/>
                  </a:cubicBezTo>
                  <a:cubicBezTo>
                    <a:pt x="5770" y="21600"/>
                    <a:pt x="6739" y="21413"/>
                    <a:pt x="6367" y="21121"/>
                  </a:cubicBezTo>
                  <a:cubicBezTo>
                    <a:pt x="6252" y="21025"/>
                    <a:pt x="6143" y="20928"/>
                    <a:pt x="6040" y="20831"/>
                  </a:cubicBezTo>
                  <a:cubicBezTo>
                    <a:pt x="19314" y="14423"/>
                    <a:pt x="20822" y="7009"/>
                    <a:pt x="9738" y="401"/>
                  </a:cubicBezTo>
                  <a:cubicBezTo>
                    <a:pt x="9732" y="373"/>
                    <a:pt x="9732" y="346"/>
                    <a:pt x="9727" y="319"/>
                  </a:cubicBezTo>
                  <a:lnTo>
                    <a:pt x="9606" y="323"/>
                  </a:lnTo>
                  <a:cubicBezTo>
                    <a:pt x="9578" y="304"/>
                    <a:pt x="9549" y="287"/>
                    <a:pt x="9515" y="270"/>
                  </a:cubicBezTo>
                  <a:cubicBezTo>
                    <a:pt x="9222" y="87"/>
                    <a:pt x="8511" y="0"/>
                    <a:pt x="7857"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6" name="Google Shape;593;p16"/>
            <p:cNvSpPr/>
            <p:nvPr/>
          </p:nvSpPr>
          <p:spPr>
            <a:xfrm rot="18262828">
              <a:off x="803224" y="651894"/>
              <a:ext cx="274001" cy="191226"/>
            </a:xfrm>
            <a:custGeom>
              <a:avLst/>
              <a:gdLst/>
              <a:ahLst/>
              <a:cxnLst>
                <a:cxn ang="0">
                  <a:pos x="wd2" y="hd2"/>
                </a:cxn>
                <a:cxn ang="5400000">
                  <a:pos x="wd2" y="hd2"/>
                </a:cxn>
                <a:cxn ang="10800000">
                  <a:pos x="wd2" y="hd2"/>
                </a:cxn>
                <a:cxn ang="16200000">
                  <a:pos x="wd2" y="hd2"/>
                </a:cxn>
              </a:cxnLst>
              <a:rect l="0" t="0" r="r" b="b"/>
              <a:pathLst>
                <a:path w="21221" h="21600" extrusionOk="0">
                  <a:moveTo>
                    <a:pt x="18443" y="3061"/>
                  </a:moveTo>
                  <a:cubicBezTo>
                    <a:pt x="14648" y="8628"/>
                    <a:pt x="10251" y="13308"/>
                    <a:pt x="5382" y="16770"/>
                  </a:cubicBezTo>
                  <a:cubicBezTo>
                    <a:pt x="4547" y="17352"/>
                    <a:pt x="3713" y="17881"/>
                    <a:pt x="2868" y="18395"/>
                  </a:cubicBezTo>
                  <a:cubicBezTo>
                    <a:pt x="3738" y="17208"/>
                    <a:pt x="4619" y="16038"/>
                    <a:pt x="5524" y="14905"/>
                  </a:cubicBezTo>
                  <a:cubicBezTo>
                    <a:pt x="7087" y="13040"/>
                    <a:pt x="8720" y="11279"/>
                    <a:pt x="10353" y="9620"/>
                  </a:cubicBezTo>
                  <a:cubicBezTo>
                    <a:pt x="12953" y="7119"/>
                    <a:pt x="15638" y="4932"/>
                    <a:pt x="18443" y="3061"/>
                  </a:cubicBezTo>
                  <a:close/>
                  <a:moveTo>
                    <a:pt x="20791" y="0"/>
                  </a:moveTo>
                  <a:cubicBezTo>
                    <a:pt x="20725" y="0"/>
                    <a:pt x="20654" y="28"/>
                    <a:pt x="20580" y="90"/>
                  </a:cubicBezTo>
                  <a:cubicBezTo>
                    <a:pt x="20493" y="141"/>
                    <a:pt x="20406" y="192"/>
                    <a:pt x="20318" y="246"/>
                  </a:cubicBezTo>
                  <a:lnTo>
                    <a:pt x="20295" y="192"/>
                  </a:lnTo>
                  <a:cubicBezTo>
                    <a:pt x="20276" y="226"/>
                    <a:pt x="20254" y="260"/>
                    <a:pt x="20233" y="294"/>
                  </a:cubicBezTo>
                  <a:cubicBezTo>
                    <a:pt x="14540" y="3702"/>
                    <a:pt x="9195" y="8495"/>
                    <a:pt x="4530" y="14385"/>
                  </a:cubicBezTo>
                  <a:cubicBezTo>
                    <a:pt x="3160" y="15985"/>
                    <a:pt x="1921" y="17779"/>
                    <a:pt x="751" y="19670"/>
                  </a:cubicBezTo>
                  <a:cubicBezTo>
                    <a:pt x="638" y="19740"/>
                    <a:pt x="526" y="19808"/>
                    <a:pt x="412" y="19876"/>
                  </a:cubicBezTo>
                  <a:cubicBezTo>
                    <a:pt x="-220" y="20246"/>
                    <a:pt x="-65" y="21600"/>
                    <a:pt x="477" y="21600"/>
                  </a:cubicBezTo>
                  <a:cubicBezTo>
                    <a:pt x="545" y="21600"/>
                    <a:pt x="619" y="21580"/>
                    <a:pt x="696" y="21535"/>
                  </a:cubicBezTo>
                  <a:cubicBezTo>
                    <a:pt x="3821" y="20085"/>
                    <a:pt x="6733" y="18011"/>
                    <a:pt x="9501" y="15527"/>
                  </a:cubicBezTo>
                  <a:cubicBezTo>
                    <a:pt x="12271" y="13040"/>
                    <a:pt x="14828" y="10242"/>
                    <a:pt x="17242" y="7133"/>
                  </a:cubicBezTo>
                  <a:cubicBezTo>
                    <a:pt x="18592" y="5271"/>
                    <a:pt x="19869" y="3405"/>
                    <a:pt x="21078" y="1334"/>
                  </a:cubicBezTo>
                  <a:cubicBezTo>
                    <a:pt x="21380" y="893"/>
                    <a:pt x="21167" y="0"/>
                    <a:pt x="20791"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7" name="Google Shape;594;p16"/>
            <p:cNvSpPr/>
            <p:nvPr/>
          </p:nvSpPr>
          <p:spPr>
            <a:xfrm rot="18262828">
              <a:off x="495157" y="56253"/>
              <a:ext cx="407359" cy="513855"/>
            </a:xfrm>
            <a:custGeom>
              <a:avLst/>
              <a:gdLst/>
              <a:ahLst/>
              <a:cxnLst>
                <a:cxn ang="0">
                  <a:pos x="wd2" y="hd2"/>
                </a:cxn>
                <a:cxn ang="5400000">
                  <a:pos x="wd2" y="hd2"/>
                </a:cxn>
                <a:cxn ang="10800000">
                  <a:pos x="wd2" y="hd2"/>
                </a:cxn>
                <a:cxn ang="16200000">
                  <a:pos x="wd2" y="hd2"/>
                </a:cxn>
              </a:cxnLst>
              <a:rect l="0" t="0" r="r" b="b"/>
              <a:pathLst>
                <a:path w="21449" h="21600" extrusionOk="0">
                  <a:moveTo>
                    <a:pt x="19990" y="1096"/>
                  </a:moveTo>
                  <a:cubicBezTo>
                    <a:pt x="17857" y="3985"/>
                    <a:pt x="15711" y="6854"/>
                    <a:pt x="13093" y="9502"/>
                  </a:cubicBezTo>
                  <a:cubicBezTo>
                    <a:pt x="11693" y="10967"/>
                    <a:pt x="10148" y="12317"/>
                    <a:pt x="8458" y="13588"/>
                  </a:cubicBezTo>
                  <a:cubicBezTo>
                    <a:pt x="7031" y="14586"/>
                    <a:pt x="5520" y="15518"/>
                    <a:pt x="4079" y="16537"/>
                  </a:cubicBezTo>
                  <a:cubicBezTo>
                    <a:pt x="4394" y="16082"/>
                    <a:pt x="4669" y="15606"/>
                    <a:pt x="4934" y="15131"/>
                  </a:cubicBezTo>
                  <a:cubicBezTo>
                    <a:pt x="5755" y="13627"/>
                    <a:pt x="6673" y="12162"/>
                    <a:pt x="7687" y="10774"/>
                  </a:cubicBezTo>
                  <a:cubicBezTo>
                    <a:pt x="9714" y="7998"/>
                    <a:pt x="12369" y="5531"/>
                    <a:pt x="15460" y="3487"/>
                  </a:cubicBezTo>
                  <a:cubicBezTo>
                    <a:pt x="16878" y="2568"/>
                    <a:pt x="18389" y="1771"/>
                    <a:pt x="19990" y="1096"/>
                  </a:cubicBezTo>
                  <a:close/>
                  <a:moveTo>
                    <a:pt x="21048" y="0"/>
                  </a:moveTo>
                  <a:cubicBezTo>
                    <a:pt x="20974" y="0"/>
                    <a:pt x="20896" y="17"/>
                    <a:pt x="20818" y="56"/>
                  </a:cubicBezTo>
                  <a:cubicBezTo>
                    <a:pt x="17197" y="1444"/>
                    <a:pt x="13962" y="3411"/>
                    <a:pt x="11307" y="5839"/>
                  </a:cubicBezTo>
                  <a:cubicBezTo>
                    <a:pt x="8652" y="8230"/>
                    <a:pt x="6479" y="10967"/>
                    <a:pt x="4934" y="13974"/>
                  </a:cubicBezTo>
                  <a:cubicBezTo>
                    <a:pt x="4302" y="15153"/>
                    <a:pt x="3745" y="16475"/>
                    <a:pt x="2782" y="17538"/>
                  </a:cubicBezTo>
                  <a:cubicBezTo>
                    <a:pt x="2478" y="17795"/>
                    <a:pt x="2184" y="18059"/>
                    <a:pt x="1904" y="18334"/>
                  </a:cubicBezTo>
                  <a:cubicBezTo>
                    <a:pt x="1777" y="18427"/>
                    <a:pt x="1646" y="18516"/>
                    <a:pt x="1506" y="18601"/>
                  </a:cubicBezTo>
                  <a:cubicBezTo>
                    <a:pt x="1395" y="18645"/>
                    <a:pt x="1413" y="18728"/>
                    <a:pt x="1474" y="18775"/>
                  </a:cubicBezTo>
                  <a:cubicBezTo>
                    <a:pt x="1469" y="18781"/>
                    <a:pt x="1464" y="18788"/>
                    <a:pt x="1459" y="18793"/>
                  </a:cubicBezTo>
                  <a:cubicBezTo>
                    <a:pt x="830" y="19526"/>
                    <a:pt x="348" y="20374"/>
                    <a:pt x="10" y="21222"/>
                  </a:cubicBezTo>
                  <a:cubicBezTo>
                    <a:pt x="-48" y="21452"/>
                    <a:pt x="169" y="21600"/>
                    <a:pt x="395" y="21600"/>
                  </a:cubicBezTo>
                  <a:cubicBezTo>
                    <a:pt x="547" y="21600"/>
                    <a:pt x="704" y="21532"/>
                    <a:pt x="783" y="21376"/>
                  </a:cubicBezTo>
                  <a:cubicBezTo>
                    <a:pt x="1506" y="19911"/>
                    <a:pt x="2665" y="18601"/>
                    <a:pt x="4162" y="17559"/>
                  </a:cubicBezTo>
                  <a:cubicBezTo>
                    <a:pt x="5659" y="16441"/>
                    <a:pt x="7252" y="15439"/>
                    <a:pt x="8797" y="14359"/>
                  </a:cubicBezTo>
                  <a:cubicBezTo>
                    <a:pt x="12128" y="11854"/>
                    <a:pt x="15025" y="9001"/>
                    <a:pt x="17390" y="5878"/>
                  </a:cubicBezTo>
                  <a:cubicBezTo>
                    <a:pt x="18790" y="4104"/>
                    <a:pt x="20094" y="2293"/>
                    <a:pt x="21398" y="481"/>
                  </a:cubicBezTo>
                  <a:cubicBezTo>
                    <a:pt x="21552" y="265"/>
                    <a:pt x="21336" y="0"/>
                    <a:pt x="2104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8" name="Google Shape;595;p16"/>
            <p:cNvSpPr/>
            <p:nvPr/>
          </p:nvSpPr>
          <p:spPr>
            <a:xfrm rot="18262828">
              <a:off x="724913" y="494371"/>
              <a:ext cx="102258" cy="68857"/>
            </a:xfrm>
            <a:custGeom>
              <a:avLst/>
              <a:gdLst/>
              <a:ahLst/>
              <a:cxnLst>
                <a:cxn ang="0">
                  <a:pos x="wd2" y="hd2"/>
                </a:cxn>
                <a:cxn ang="5400000">
                  <a:pos x="wd2" y="hd2"/>
                </a:cxn>
                <a:cxn ang="10800000">
                  <a:pos x="wd2" y="hd2"/>
                </a:cxn>
                <a:cxn ang="16200000">
                  <a:pos x="wd2" y="hd2"/>
                </a:cxn>
              </a:cxnLst>
              <a:rect l="0" t="0" r="r" b="b"/>
              <a:pathLst>
                <a:path w="20880" h="21600" extrusionOk="0">
                  <a:moveTo>
                    <a:pt x="14587" y="7386"/>
                  </a:moveTo>
                  <a:cubicBezTo>
                    <a:pt x="11134" y="11899"/>
                    <a:pt x="7058" y="15313"/>
                    <a:pt x="2640" y="17479"/>
                  </a:cubicBezTo>
                  <a:cubicBezTo>
                    <a:pt x="6466" y="13626"/>
                    <a:pt x="10445" y="10258"/>
                    <a:pt x="14587" y="7386"/>
                  </a:cubicBezTo>
                  <a:close/>
                  <a:moveTo>
                    <a:pt x="19848" y="0"/>
                  </a:moveTo>
                  <a:cubicBezTo>
                    <a:pt x="19700" y="0"/>
                    <a:pt x="19531" y="47"/>
                    <a:pt x="19352" y="173"/>
                  </a:cubicBezTo>
                  <a:cubicBezTo>
                    <a:pt x="12426" y="3909"/>
                    <a:pt x="6057" y="9379"/>
                    <a:pt x="628" y="16859"/>
                  </a:cubicBezTo>
                  <a:cubicBezTo>
                    <a:pt x="235" y="17307"/>
                    <a:pt x="306" y="17997"/>
                    <a:pt x="572" y="18429"/>
                  </a:cubicBezTo>
                  <a:cubicBezTo>
                    <a:pt x="-455" y="19175"/>
                    <a:pt x="10" y="21600"/>
                    <a:pt x="1098" y="21600"/>
                  </a:cubicBezTo>
                  <a:cubicBezTo>
                    <a:pt x="1246" y="21600"/>
                    <a:pt x="1399" y="21553"/>
                    <a:pt x="1562" y="21459"/>
                  </a:cubicBezTo>
                  <a:cubicBezTo>
                    <a:pt x="9055" y="18869"/>
                    <a:pt x="15608" y="12542"/>
                    <a:pt x="20665" y="3336"/>
                  </a:cubicBezTo>
                  <a:cubicBezTo>
                    <a:pt x="21145" y="2096"/>
                    <a:pt x="20798" y="0"/>
                    <a:pt x="1984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320" name="Title Text"/>
          <p:cNvSpPr txBox="1">
            <a:spLocks noGrp="1"/>
          </p:cNvSpPr>
          <p:nvPr>
            <p:ph type="title"/>
          </p:nvPr>
        </p:nvSpPr>
        <p:spPr>
          <a:xfrm>
            <a:off x="712787" y="306387"/>
            <a:ext cx="7716838" cy="946151"/>
          </a:xfrm>
          <a:prstGeom prst="rect">
            <a:avLst/>
          </a:prstGeom>
        </p:spPr>
        <p:txBody>
          <a:bodyPr anchor="ctr"/>
          <a:lstStyle/>
          <a:p>
            <a:r>
              <a:t>Title Text</a:t>
            </a:r>
          </a:p>
        </p:txBody>
      </p:sp>
      <p:sp>
        <p:nvSpPr>
          <p:cNvPr id="321" name="Body Level One…"/>
          <p:cNvSpPr txBox="1">
            <a:spLocks noGrp="1"/>
          </p:cNvSpPr>
          <p:nvPr>
            <p:ph type="body" idx="1"/>
          </p:nvPr>
        </p:nvSpPr>
        <p:spPr>
          <a:xfrm>
            <a:off x="457200" y="1200150"/>
            <a:ext cx="8229600" cy="3394472"/>
          </a:xfrm>
          <a:prstGeom prst="rect">
            <a:avLst/>
          </a:prstGeom>
        </p:spPr>
        <p:txBody>
          <a:bodyPr lIns="45719" tIns="45719" rIns="45719" bIns="45719"/>
          <a:lstStyle/>
          <a:p>
            <a:r>
              <a:t>Body Level One</a:t>
            </a:r>
          </a:p>
          <a:p>
            <a:pPr lvl="1"/>
            <a:r>
              <a:t>Body Level Two</a:t>
            </a:r>
          </a:p>
          <a:p>
            <a:pPr lvl="2"/>
            <a:r>
              <a:t>Body Level Three</a:t>
            </a:r>
          </a:p>
          <a:p>
            <a:pPr lvl="3"/>
            <a:r>
              <a:t>Body Level Four</a:t>
            </a:r>
          </a:p>
          <a:p>
            <a:pPr lvl="4"/>
            <a:r>
              <a:t>Body Level Five</a:t>
            </a:r>
          </a:p>
        </p:txBody>
      </p:sp>
      <p:sp>
        <p:nvSpPr>
          <p:cNvPr id="3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bg>
      <p:bgPr>
        <a:solidFill>
          <a:schemeClr val="accent2"/>
        </a:solidFill>
        <a:effectLst/>
      </p:bgPr>
    </p:bg>
    <p:spTree>
      <p:nvGrpSpPr>
        <p:cNvPr id="1" name=""/>
        <p:cNvGrpSpPr/>
        <p:nvPr/>
      </p:nvGrpSpPr>
      <p:grpSpPr>
        <a:xfrm>
          <a:off x="0" y="0"/>
          <a:ext cx="0" cy="0"/>
          <a:chOff x="0" y="0"/>
          <a:chExt cx="0" cy="0"/>
        </a:xfrm>
      </p:grpSpPr>
      <p:sp>
        <p:nvSpPr>
          <p:cNvPr id="329" name="Google Shape;340;p9"/>
          <p:cNvSpPr/>
          <p:nvPr/>
        </p:nvSpPr>
        <p:spPr>
          <a:xfrm rot="5720880">
            <a:off x="-317500" y="149225"/>
            <a:ext cx="1317626" cy="7810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342" name="Group"/>
          <p:cNvGrpSpPr/>
          <p:nvPr/>
        </p:nvGrpSpPr>
        <p:grpSpPr>
          <a:xfrm>
            <a:off x="7653331" y="147641"/>
            <a:ext cx="1377960" cy="665155"/>
            <a:chOff x="-5" y="3"/>
            <a:chExt cx="1377958" cy="665153"/>
          </a:xfrm>
        </p:grpSpPr>
        <p:sp>
          <p:nvSpPr>
            <p:cNvPr id="330" name="Google Shape;344;p9"/>
            <p:cNvSpPr/>
            <p:nvPr/>
          </p:nvSpPr>
          <p:spPr>
            <a:xfrm rot="18606689">
              <a:off x="474596" y="134946"/>
              <a:ext cx="48614" cy="45806"/>
            </a:xfrm>
            <a:custGeom>
              <a:avLst/>
              <a:gdLst/>
              <a:ahLst/>
              <a:cxnLst>
                <a:cxn ang="0">
                  <a:pos x="wd2" y="hd2"/>
                </a:cxn>
                <a:cxn ang="5400000">
                  <a:pos x="wd2" y="hd2"/>
                </a:cxn>
                <a:cxn ang="10800000">
                  <a:pos x="wd2" y="hd2"/>
                </a:cxn>
                <a:cxn ang="16200000">
                  <a:pos x="wd2" y="hd2"/>
                </a:cxn>
              </a:cxnLst>
              <a:rect l="0" t="0" r="r" b="b"/>
              <a:pathLst>
                <a:path w="21424" h="21600" extrusionOk="0">
                  <a:moveTo>
                    <a:pt x="3320" y="11928"/>
                  </a:moveTo>
                  <a:cubicBezTo>
                    <a:pt x="3320" y="13655"/>
                    <a:pt x="3623" y="15240"/>
                    <a:pt x="4193" y="16581"/>
                  </a:cubicBezTo>
                  <a:lnTo>
                    <a:pt x="4003" y="16398"/>
                  </a:lnTo>
                  <a:lnTo>
                    <a:pt x="3320" y="14163"/>
                  </a:lnTo>
                  <a:lnTo>
                    <a:pt x="3320" y="11928"/>
                  </a:lnTo>
                  <a:close/>
                  <a:moveTo>
                    <a:pt x="16542" y="16398"/>
                  </a:moveTo>
                  <a:lnTo>
                    <a:pt x="15155" y="18633"/>
                  </a:lnTo>
                  <a:lnTo>
                    <a:pt x="14718" y="18776"/>
                  </a:lnTo>
                  <a:cubicBezTo>
                    <a:pt x="15402" y="18105"/>
                    <a:pt x="15972" y="17313"/>
                    <a:pt x="16542" y="16398"/>
                  </a:cubicBezTo>
                  <a:close/>
                  <a:moveTo>
                    <a:pt x="12305" y="20401"/>
                  </a:moveTo>
                  <a:lnTo>
                    <a:pt x="11678" y="20868"/>
                  </a:lnTo>
                  <a:lnTo>
                    <a:pt x="10975" y="20868"/>
                  </a:lnTo>
                  <a:cubicBezTo>
                    <a:pt x="11469" y="20726"/>
                    <a:pt x="11906" y="20584"/>
                    <a:pt x="12305" y="20401"/>
                  </a:cubicBezTo>
                  <a:close/>
                  <a:moveTo>
                    <a:pt x="10975" y="0"/>
                  </a:moveTo>
                  <a:cubicBezTo>
                    <a:pt x="8183" y="0"/>
                    <a:pt x="4706" y="1504"/>
                    <a:pt x="2617" y="2987"/>
                  </a:cubicBezTo>
                  <a:cubicBezTo>
                    <a:pt x="1914" y="4470"/>
                    <a:pt x="527" y="5974"/>
                    <a:pt x="527" y="8209"/>
                  </a:cubicBezTo>
                  <a:cubicBezTo>
                    <a:pt x="-176" y="9693"/>
                    <a:pt x="-176" y="11928"/>
                    <a:pt x="527" y="14163"/>
                  </a:cubicBezTo>
                  <a:cubicBezTo>
                    <a:pt x="527" y="16398"/>
                    <a:pt x="1914" y="18633"/>
                    <a:pt x="4003" y="19365"/>
                  </a:cubicBezTo>
                  <a:cubicBezTo>
                    <a:pt x="5390" y="20360"/>
                    <a:pt x="7062" y="21011"/>
                    <a:pt x="8639" y="21133"/>
                  </a:cubicBezTo>
                  <a:cubicBezTo>
                    <a:pt x="9152" y="21336"/>
                    <a:pt x="9703" y="21498"/>
                    <a:pt x="10273" y="21600"/>
                  </a:cubicBezTo>
                  <a:cubicBezTo>
                    <a:pt x="12362" y="21600"/>
                    <a:pt x="14452" y="21600"/>
                    <a:pt x="15858" y="20117"/>
                  </a:cubicBezTo>
                  <a:cubicBezTo>
                    <a:pt x="17928" y="19365"/>
                    <a:pt x="19334" y="17130"/>
                    <a:pt x="20018" y="14894"/>
                  </a:cubicBezTo>
                  <a:lnTo>
                    <a:pt x="21424" y="13411"/>
                  </a:lnTo>
                  <a:cubicBezTo>
                    <a:pt x="21424" y="11928"/>
                    <a:pt x="21424" y="9693"/>
                    <a:pt x="21424" y="8209"/>
                  </a:cubicBezTo>
                  <a:cubicBezTo>
                    <a:pt x="20721" y="5974"/>
                    <a:pt x="20018" y="4470"/>
                    <a:pt x="18631" y="3739"/>
                  </a:cubicBezTo>
                  <a:cubicBezTo>
                    <a:pt x="16542" y="1504"/>
                    <a:pt x="13768" y="0"/>
                    <a:pt x="1097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1" name="Google Shape;345;p9"/>
            <p:cNvSpPr/>
            <p:nvPr/>
          </p:nvSpPr>
          <p:spPr>
            <a:xfrm rot="18606689">
              <a:off x="375251" y="147451"/>
              <a:ext cx="29648" cy="31586"/>
            </a:xfrm>
            <a:custGeom>
              <a:avLst/>
              <a:gdLst/>
              <a:ahLst/>
              <a:cxnLst>
                <a:cxn ang="0">
                  <a:pos x="wd2" y="hd2"/>
                </a:cxn>
                <a:cxn ang="5400000">
                  <a:pos x="wd2" y="hd2"/>
                </a:cxn>
                <a:cxn ang="10800000">
                  <a:pos x="wd2" y="hd2"/>
                </a:cxn>
                <a:cxn ang="16200000">
                  <a:pos x="wd2" y="hd2"/>
                </a:cxn>
              </a:cxnLst>
              <a:rect l="0" t="0" r="r" b="b"/>
              <a:pathLst>
                <a:path w="16200" h="21600" extrusionOk="0">
                  <a:moveTo>
                    <a:pt x="8427" y="0"/>
                  </a:moveTo>
                  <a:cubicBezTo>
                    <a:pt x="-2809" y="1090"/>
                    <a:pt x="-2809" y="20539"/>
                    <a:pt x="8427" y="21600"/>
                  </a:cubicBezTo>
                  <a:cubicBezTo>
                    <a:pt x="18791" y="20539"/>
                    <a:pt x="18791" y="1090"/>
                    <a:pt x="842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2" name="Google Shape;346;p9"/>
            <p:cNvSpPr/>
            <p:nvPr/>
          </p:nvSpPr>
          <p:spPr>
            <a:xfrm rot="18606689">
              <a:off x="370958" y="5608"/>
              <a:ext cx="30812" cy="34732"/>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3" name="Google Shape;347;p9"/>
            <p:cNvSpPr/>
            <p:nvPr/>
          </p:nvSpPr>
          <p:spPr>
            <a:xfrm rot="18606689">
              <a:off x="175801" y="117061"/>
              <a:ext cx="27255" cy="26846"/>
            </a:xfrm>
            <a:custGeom>
              <a:avLst/>
              <a:gdLst/>
              <a:ahLst/>
              <a:cxnLst>
                <a:cxn ang="0">
                  <a:pos x="wd2" y="hd2"/>
                </a:cxn>
                <a:cxn ang="5400000">
                  <a:pos x="wd2" y="hd2"/>
                </a:cxn>
                <a:cxn ang="10800000">
                  <a:pos x="wd2" y="hd2"/>
                </a:cxn>
                <a:cxn ang="16200000">
                  <a:pos x="wd2" y="hd2"/>
                </a:cxn>
              </a:cxnLst>
              <a:rect l="0" t="0" r="r" b="b"/>
              <a:pathLst>
                <a:path w="16200" h="21600" extrusionOk="0">
                  <a:moveTo>
                    <a:pt x="8455" y="0"/>
                  </a:moveTo>
                  <a:cubicBezTo>
                    <a:pt x="-2819" y="0"/>
                    <a:pt x="-2819" y="21600"/>
                    <a:pt x="8455" y="21600"/>
                  </a:cubicBezTo>
                  <a:cubicBezTo>
                    <a:pt x="18781" y="21600"/>
                    <a:pt x="18781" y="0"/>
                    <a:pt x="845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4" name="Google Shape;348;p9"/>
            <p:cNvSpPr/>
            <p:nvPr/>
          </p:nvSpPr>
          <p:spPr>
            <a:xfrm rot="18606689">
              <a:off x="8320" y="66226"/>
              <a:ext cx="41480" cy="41067"/>
            </a:xfrm>
            <a:custGeom>
              <a:avLst/>
              <a:gdLst/>
              <a:ahLst/>
              <a:cxnLst>
                <a:cxn ang="0">
                  <a:pos x="wd2" y="hd2"/>
                </a:cxn>
                <a:cxn ang="5400000">
                  <a:pos x="wd2" y="hd2"/>
                </a:cxn>
                <a:cxn ang="10800000">
                  <a:pos x="wd2" y="hd2"/>
                </a:cxn>
                <a:cxn ang="16200000">
                  <a:pos x="wd2" y="hd2"/>
                </a:cxn>
              </a:cxnLst>
              <a:rect l="0" t="0" r="r" b="b"/>
              <a:pathLst>
                <a:path w="16200" h="21600" extrusionOk="0">
                  <a:moveTo>
                    <a:pt x="7867" y="0"/>
                  </a:moveTo>
                  <a:cubicBezTo>
                    <a:pt x="-2622" y="0"/>
                    <a:pt x="-2622" y="21600"/>
                    <a:pt x="7867" y="21600"/>
                  </a:cubicBezTo>
                  <a:cubicBezTo>
                    <a:pt x="18978" y="21600"/>
                    <a:pt x="18978" y="0"/>
                    <a:pt x="786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5" name="Google Shape;349;p9"/>
            <p:cNvSpPr/>
            <p:nvPr/>
          </p:nvSpPr>
          <p:spPr>
            <a:xfrm rot="18606689">
              <a:off x="712213" y="186886"/>
              <a:ext cx="37923" cy="42661"/>
            </a:xfrm>
            <a:custGeom>
              <a:avLst/>
              <a:gdLst/>
              <a:ahLst/>
              <a:cxnLst>
                <a:cxn ang="0">
                  <a:pos x="wd2" y="hd2"/>
                </a:cxn>
                <a:cxn ang="5400000">
                  <a:pos x="wd2" y="hd2"/>
                </a:cxn>
                <a:cxn ang="10800000">
                  <a:pos x="wd2" y="hd2"/>
                </a:cxn>
                <a:cxn ang="16200000">
                  <a:pos x="wd2" y="hd2"/>
                </a:cxn>
              </a:cxnLst>
              <a:rect l="0" t="0" r="r" b="b"/>
              <a:pathLst>
                <a:path w="16200" h="21600" extrusionOk="0">
                  <a:moveTo>
                    <a:pt x="8107" y="0"/>
                  </a:moveTo>
                  <a:cubicBezTo>
                    <a:pt x="-2702" y="1615"/>
                    <a:pt x="-2702" y="20815"/>
                    <a:pt x="8107" y="21600"/>
                  </a:cubicBezTo>
                  <a:cubicBezTo>
                    <a:pt x="18898" y="20815"/>
                    <a:pt x="18898" y="1615"/>
                    <a:pt x="810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6" name="Google Shape;350;p9"/>
            <p:cNvSpPr/>
            <p:nvPr/>
          </p:nvSpPr>
          <p:spPr>
            <a:xfrm rot="18606689">
              <a:off x="659029" y="405590"/>
              <a:ext cx="53754" cy="53692"/>
            </a:xfrm>
            <a:custGeom>
              <a:avLst/>
              <a:gdLst/>
              <a:ahLst/>
              <a:cxnLst>
                <a:cxn ang="0">
                  <a:pos x="wd2" y="hd2"/>
                </a:cxn>
                <a:cxn ang="5400000">
                  <a:pos x="wd2" y="hd2"/>
                </a:cxn>
                <a:cxn ang="10800000">
                  <a:pos x="wd2" y="hd2"/>
                </a:cxn>
                <a:cxn ang="16200000">
                  <a:pos x="wd2" y="hd2"/>
                </a:cxn>
              </a:cxnLst>
              <a:rect l="0" t="0" r="r" b="b"/>
              <a:pathLst>
                <a:path w="21600" h="21600" extrusionOk="0">
                  <a:moveTo>
                    <a:pt x="10168" y="0"/>
                  </a:moveTo>
                  <a:cubicBezTo>
                    <a:pt x="8262" y="641"/>
                    <a:pt x="6981" y="1265"/>
                    <a:pt x="5716" y="2548"/>
                  </a:cubicBezTo>
                  <a:cubicBezTo>
                    <a:pt x="5075" y="3172"/>
                    <a:pt x="4452" y="3814"/>
                    <a:pt x="3811" y="4438"/>
                  </a:cubicBezTo>
                  <a:cubicBezTo>
                    <a:pt x="3170" y="5079"/>
                    <a:pt x="1905" y="6345"/>
                    <a:pt x="1905" y="6986"/>
                  </a:cubicBezTo>
                  <a:cubicBezTo>
                    <a:pt x="953" y="8252"/>
                    <a:pt x="485" y="9535"/>
                    <a:pt x="329" y="10800"/>
                  </a:cubicBezTo>
                  <a:lnTo>
                    <a:pt x="0" y="11441"/>
                  </a:lnTo>
                  <a:cubicBezTo>
                    <a:pt x="0" y="12065"/>
                    <a:pt x="0" y="13348"/>
                    <a:pt x="0" y="14614"/>
                  </a:cubicBezTo>
                  <a:cubicBezTo>
                    <a:pt x="0" y="15879"/>
                    <a:pt x="1282" y="17786"/>
                    <a:pt x="2546" y="19069"/>
                  </a:cubicBezTo>
                  <a:cubicBezTo>
                    <a:pt x="3170" y="20335"/>
                    <a:pt x="4452" y="20976"/>
                    <a:pt x="5716" y="21600"/>
                  </a:cubicBezTo>
                  <a:cubicBezTo>
                    <a:pt x="7621" y="21600"/>
                    <a:pt x="9180" y="21600"/>
                    <a:pt x="10635" y="21063"/>
                  </a:cubicBezTo>
                  <a:cubicBezTo>
                    <a:pt x="11865" y="20837"/>
                    <a:pt x="13009" y="20352"/>
                    <a:pt x="13979" y="19693"/>
                  </a:cubicBezTo>
                  <a:cubicBezTo>
                    <a:pt x="15243" y="19069"/>
                    <a:pt x="15884" y="18428"/>
                    <a:pt x="17148" y="17786"/>
                  </a:cubicBezTo>
                  <a:cubicBezTo>
                    <a:pt x="17789" y="17162"/>
                    <a:pt x="18413" y="16521"/>
                    <a:pt x="19054" y="15879"/>
                  </a:cubicBezTo>
                  <a:cubicBezTo>
                    <a:pt x="20318" y="13972"/>
                    <a:pt x="21600" y="11441"/>
                    <a:pt x="21600" y="9535"/>
                  </a:cubicBezTo>
                  <a:cubicBezTo>
                    <a:pt x="21600" y="3814"/>
                    <a:pt x="17148" y="0"/>
                    <a:pt x="12073"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7" name="Google Shape;351;p9"/>
            <p:cNvSpPr/>
            <p:nvPr/>
          </p:nvSpPr>
          <p:spPr>
            <a:xfrm rot="18606689">
              <a:off x="853152" y="320396"/>
              <a:ext cx="50188" cy="39515"/>
            </a:xfrm>
            <a:custGeom>
              <a:avLst/>
              <a:gdLst/>
              <a:ahLst/>
              <a:cxnLst>
                <a:cxn ang="0">
                  <a:pos x="wd2" y="hd2"/>
                </a:cxn>
                <a:cxn ang="5400000">
                  <a:pos x="wd2" y="hd2"/>
                </a:cxn>
                <a:cxn ang="10800000">
                  <a:pos x="wd2" y="hd2"/>
                </a:cxn>
                <a:cxn ang="16200000">
                  <a:pos x="wd2" y="hd2"/>
                </a:cxn>
              </a:cxnLst>
              <a:rect l="0" t="0" r="r" b="b"/>
              <a:pathLst>
                <a:path w="20783" h="21600" extrusionOk="0">
                  <a:moveTo>
                    <a:pt x="8341" y="0"/>
                  </a:moveTo>
                  <a:cubicBezTo>
                    <a:pt x="5734" y="0"/>
                    <a:pt x="3771" y="1743"/>
                    <a:pt x="2450" y="3463"/>
                  </a:cubicBezTo>
                  <a:cubicBezTo>
                    <a:pt x="-817" y="7773"/>
                    <a:pt x="-817" y="14698"/>
                    <a:pt x="2450" y="18137"/>
                  </a:cubicBezTo>
                  <a:cubicBezTo>
                    <a:pt x="3771" y="20728"/>
                    <a:pt x="5734" y="21600"/>
                    <a:pt x="8341" y="21600"/>
                  </a:cubicBezTo>
                  <a:lnTo>
                    <a:pt x="12928" y="20728"/>
                  </a:lnTo>
                  <a:cubicBezTo>
                    <a:pt x="14892" y="20728"/>
                    <a:pt x="16856" y="19857"/>
                    <a:pt x="18159" y="18137"/>
                  </a:cubicBezTo>
                  <a:cubicBezTo>
                    <a:pt x="19480" y="16418"/>
                    <a:pt x="20123" y="13827"/>
                    <a:pt x="20783" y="11236"/>
                  </a:cubicBezTo>
                  <a:cubicBezTo>
                    <a:pt x="20123" y="8645"/>
                    <a:pt x="19480" y="6054"/>
                    <a:pt x="18159" y="4334"/>
                  </a:cubicBezTo>
                  <a:lnTo>
                    <a:pt x="16856" y="2591"/>
                  </a:lnTo>
                  <a:cubicBezTo>
                    <a:pt x="15553" y="1743"/>
                    <a:pt x="14232" y="872"/>
                    <a:pt x="12928" y="872"/>
                  </a:cubicBezTo>
                  <a:lnTo>
                    <a:pt x="8341" y="0"/>
                  </a:ln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8" name="Google Shape;352;p9"/>
            <p:cNvSpPr/>
            <p:nvPr/>
          </p:nvSpPr>
          <p:spPr>
            <a:xfrm rot="18606689">
              <a:off x="862729" y="527486"/>
              <a:ext cx="43872" cy="44210"/>
            </a:xfrm>
            <a:custGeom>
              <a:avLst/>
              <a:gdLst/>
              <a:ahLst/>
              <a:cxnLst>
                <a:cxn ang="0">
                  <a:pos x="wd2" y="hd2"/>
                </a:cxn>
                <a:cxn ang="5400000">
                  <a:pos x="wd2" y="hd2"/>
                </a:cxn>
                <a:cxn ang="10800000">
                  <a:pos x="wd2" y="hd2"/>
                </a:cxn>
                <a:cxn ang="16200000">
                  <a:pos x="wd2" y="hd2"/>
                </a:cxn>
              </a:cxnLst>
              <a:rect l="0" t="0" r="r" b="b"/>
              <a:pathLst>
                <a:path w="16200" h="21600" extrusionOk="0">
                  <a:moveTo>
                    <a:pt x="7880" y="0"/>
                  </a:moveTo>
                  <a:cubicBezTo>
                    <a:pt x="-2626" y="0"/>
                    <a:pt x="-2626" y="21600"/>
                    <a:pt x="7880" y="21600"/>
                  </a:cubicBezTo>
                  <a:cubicBezTo>
                    <a:pt x="18974" y="21600"/>
                    <a:pt x="18974" y="0"/>
                    <a:pt x="7880"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39" name="Google Shape;353;p9"/>
            <p:cNvSpPr/>
            <p:nvPr/>
          </p:nvSpPr>
          <p:spPr>
            <a:xfrm rot="18606689">
              <a:off x="1000473" y="491718"/>
              <a:ext cx="42676" cy="4266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40" name="Google Shape;354;p9"/>
            <p:cNvSpPr/>
            <p:nvPr/>
          </p:nvSpPr>
          <p:spPr>
            <a:xfrm rot="18606689">
              <a:off x="1119315" y="547346"/>
              <a:ext cx="26091" cy="26846"/>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41" name="Google Shape;355;p9"/>
            <p:cNvSpPr/>
            <p:nvPr/>
          </p:nvSpPr>
          <p:spPr>
            <a:xfrm rot="18606689">
              <a:off x="1337748" y="623054"/>
              <a:ext cx="32008" cy="36325"/>
            </a:xfrm>
            <a:custGeom>
              <a:avLst/>
              <a:gdLst/>
              <a:ahLst/>
              <a:cxnLst>
                <a:cxn ang="0">
                  <a:pos x="wd2" y="hd2"/>
                </a:cxn>
                <a:cxn ang="5400000">
                  <a:pos x="wd2" y="hd2"/>
                </a:cxn>
                <a:cxn ang="10800000">
                  <a:pos x="wd2" y="hd2"/>
                </a:cxn>
                <a:cxn ang="16200000">
                  <a:pos x="wd2" y="hd2"/>
                </a:cxn>
              </a:cxnLst>
              <a:rect l="0" t="0" r="r" b="b"/>
              <a:pathLst>
                <a:path w="16200" h="21600" extrusionOk="0">
                  <a:moveTo>
                    <a:pt x="7805" y="0"/>
                  </a:moveTo>
                  <a:cubicBezTo>
                    <a:pt x="-2602" y="1896"/>
                    <a:pt x="-2602" y="19730"/>
                    <a:pt x="7805" y="21600"/>
                  </a:cubicBezTo>
                  <a:cubicBezTo>
                    <a:pt x="18998" y="19730"/>
                    <a:pt x="18998" y="1896"/>
                    <a:pt x="780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343" name="Google Shape;356;p9"/>
          <p:cNvSpPr/>
          <p:nvPr/>
        </p:nvSpPr>
        <p:spPr>
          <a:xfrm>
            <a:off x="-36513" y="4354512"/>
            <a:ext cx="6797676" cy="788988"/>
          </a:xfrm>
          <a:custGeom>
            <a:avLst/>
            <a:gdLst/>
            <a:ahLst/>
            <a:cxnLst>
              <a:cxn ang="0">
                <a:pos x="wd2" y="hd2"/>
              </a:cxn>
              <a:cxn ang="5400000">
                <a:pos x="wd2" y="hd2"/>
              </a:cxn>
              <a:cxn ang="10800000">
                <a:pos x="wd2" y="hd2"/>
              </a:cxn>
              <a:cxn ang="16200000">
                <a:pos x="wd2" y="hd2"/>
              </a:cxn>
            </a:cxnLst>
            <a:rect l="0" t="0" r="r" b="b"/>
            <a:pathLst>
              <a:path w="21600" h="21600" extrusionOk="0">
                <a:moveTo>
                  <a:pt x="5575" y="0"/>
                </a:moveTo>
                <a:cubicBezTo>
                  <a:pt x="5201" y="0"/>
                  <a:pt x="4829" y="77"/>
                  <a:pt x="4458" y="267"/>
                </a:cubicBezTo>
                <a:cubicBezTo>
                  <a:pt x="2959" y="1062"/>
                  <a:pt x="1731" y="3580"/>
                  <a:pt x="763" y="6428"/>
                </a:cubicBezTo>
                <a:cubicBezTo>
                  <a:pt x="502" y="7201"/>
                  <a:pt x="242" y="8019"/>
                  <a:pt x="0" y="8858"/>
                </a:cubicBezTo>
                <a:lnTo>
                  <a:pt x="0" y="21600"/>
                </a:lnTo>
                <a:lnTo>
                  <a:pt x="21600" y="21600"/>
                </a:lnTo>
                <a:lnTo>
                  <a:pt x="21600" y="8129"/>
                </a:lnTo>
                <a:cubicBezTo>
                  <a:pt x="20716" y="6694"/>
                  <a:pt x="19795" y="5391"/>
                  <a:pt x="18845" y="4265"/>
                </a:cubicBezTo>
                <a:cubicBezTo>
                  <a:pt x="17589" y="2696"/>
                  <a:pt x="16286" y="1173"/>
                  <a:pt x="14881" y="797"/>
                </a:cubicBezTo>
                <a:cubicBezTo>
                  <a:pt x="14624" y="730"/>
                  <a:pt x="14368" y="702"/>
                  <a:pt x="14112" y="702"/>
                </a:cubicBezTo>
                <a:cubicBezTo>
                  <a:pt x="12870" y="702"/>
                  <a:pt x="11631" y="1360"/>
                  <a:pt x="10381" y="1360"/>
                </a:cubicBezTo>
                <a:cubicBezTo>
                  <a:pt x="10290" y="1360"/>
                  <a:pt x="10198" y="1357"/>
                  <a:pt x="10107" y="1349"/>
                </a:cubicBezTo>
                <a:cubicBezTo>
                  <a:pt x="8588" y="1226"/>
                  <a:pt x="7070" y="0"/>
                  <a:pt x="5575" y="0"/>
                </a:cubicBez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44" name="Google Shape;357;p9"/>
          <p:cNvSpPr/>
          <p:nvPr/>
        </p:nvSpPr>
        <p:spPr>
          <a:xfrm flipH="1">
            <a:off x="2392362" y="4316412"/>
            <a:ext cx="6756401" cy="827088"/>
          </a:xfrm>
          <a:custGeom>
            <a:avLst/>
            <a:gdLst/>
            <a:ahLst/>
            <a:cxnLst>
              <a:cxn ang="0">
                <a:pos x="wd2" y="hd2"/>
              </a:cxn>
              <a:cxn ang="5400000">
                <a:pos x="wd2" y="hd2"/>
              </a:cxn>
              <a:cxn ang="10800000">
                <a:pos x="wd2" y="hd2"/>
              </a:cxn>
              <a:cxn ang="16200000">
                <a:pos x="wd2" y="hd2"/>
              </a:cxn>
            </a:cxnLst>
            <a:rect l="0" t="0" r="r" b="b"/>
            <a:pathLst>
              <a:path w="21600" h="21600" extrusionOk="0">
                <a:moveTo>
                  <a:pt x="5575" y="0"/>
                </a:moveTo>
                <a:cubicBezTo>
                  <a:pt x="5201" y="0"/>
                  <a:pt x="4829" y="77"/>
                  <a:pt x="4458" y="267"/>
                </a:cubicBezTo>
                <a:cubicBezTo>
                  <a:pt x="2959" y="1062"/>
                  <a:pt x="1731" y="3580"/>
                  <a:pt x="763" y="6428"/>
                </a:cubicBezTo>
                <a:cubicBezTo>
                  <a:pt x="502" y="7201"/>
                  <a:pt x="242" y="8019"/>
                  <a:pt x="0" y="8858"/>
                </a:cubicBezTo>
                <a:lnTo>
                  <a:pt x="0" y="21600"/>
                </a:lnTo>
                <a:lnTo>
                  <a:pt x="21600" y="21600"/>
                </a:lnTo>
                <a:lnTo>
                  <a:pt x="21600" y="8129"/>
                </a:lnTo>
                <a:cubicBezTo>
                  <a:pt x="20716" y="6694"/>
                  <a:pt x="19795" y="5391"/>
                  <a:pt x="18845" y="4265"/>
                </a:cubicBezTo>
                <a:cubicBezTo>
                  <a:pt x="17589" y="2696"/>
                  <a:pt x="16286" y="1173"/>
                  <a:pt x="14881" y="797"/>
                </a:cubicBezTo>
                <a:cubicBezTo>
                  <a:pt x="14624" y="730"/>
                  <a:pt x="14368" y="702"/>
                  <a:pt x="14112" y="702"/>
                </a:cubicBezTo>
                <a:cubicBezTo>
                  <a:pt x="12870" y="702"/>
                  <a:pt x="11631" y="1360"/>
                  <a:pt x="10381" y="1360"/>
                </a:cubicBezTo>
                <a:cubicBezTo>
                  <a:pt x="10290" y="1360"/>
                  <a:pt x="10198" y="1357"/>
                  <a:pt x="10107" y="1349"/>
                </a:cubicBezTo>
                <a:cubicBezTo>
                  <a:pt x="8588" y="1226"/>
                  <a:pt x="7070" y="0"/>
                  <a:pt x="5575" y="0"/>
                </a:cubicBez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45" name="Google Shape;358;p9"/>
          <p:cNvSpPr/>
          <p:nvPr/>
        </p:nvSpPr>
        <p:spPr>
          <a:xfrm rot="7110921">
            <a:off x="5341143" y="810418"/>
            <a:ext cx="1722439" cy="993776"/>
          </a:xfrm>
          <a:custGeom>
            <a:avLst/>
            <a:gdLst/>
            <a:ahLst/>
            <a:cxnLst>
              <a:cxn ang="0">
                <a:pos x="wd2" y="hd2"/>
              </a:cxn>
              <a:cxn ang="5400000">
                <a:pos x="wd2" y="hd2"/>
              </a:cxn>
              <a:cxn ang="10800000">
                <a:pos x="wd2" y="hd2"/>
              </a:cxn>
              <a:cxn ang="16200000">
                <a:pos x="wd2" y="hd2"/>
              </a:cxn>
            </a:cxnLst>
            <a:rect l="0" t="0" r="r" b="b"/>
            <a:pathLst>
              <a:path w="21600" h="21600" extrusionOk="0">
                <a:moveTo>
                  <a:pt x="4266" y="0"/>
                </a:moveTo>
                <a:cubicBezTo>
                  <a:pt x="4222" y="0"/>
                  <a:pt x="4178" y="9"/>
                  <a:pt x="4135" y="29"/>
                </a:cubicBezTo>
                <a:cubicBezTo>
                  <a:pt x="3960" y="145"/>
                  <a:pt x="3813" y="354"/>
                  <a:pt x="3705" y="610"/>
                </a:cubicBezTo>
                <a:lnTo>
                  <a:pt x="0" y="7821"/>
                </a:lnTo>
                <a:cubicBezTo>
                  <a:pt x="2806" y="12193"/>
                  <a:pt x="5678" y="16612"/>
                  <a:pt x="9142" y="19193"/>
                </a:cubicBezTo>
                <a:cubicBezTo>
                  <a:pt x="11305" y="20803"/>
                  <a:pt x="13657" y="21600"/>
                  <a:pt x="16009" y="21600"/>
                </a:cubicBezTo>
                <a:cubicBezTo>
                  <a:pt x="17906" y="21600"/>
                  <a:pt x="19802" y="21082"/>
                  <a:pt x="21600" y="20054"/>
                </a:cubicBezTo>
                <a:lnTo>
                  <a:pt x="21600" y="10076"/>
                </a:lnTo>
                <a:cubicBezTo>
                  <a:pt x="21412" y="10146"/>
                  <a:pt x="21197" y="10193"/>
                  <a:pt x="20969" y="10263"/>
                </a:cubicBezTo>
                <a:cubicBezTo>
                  <a:pt x="20557" y="10332"/>
                  <a:pt x="20140" y="10367"/>
                  <a:pt x="19722" y="10367"/>
                </a:cubicBezTo>
                <a:cubicBezTo>
                  <a:pt x="19158" y="10367"/>
                  <a:pt x="18592" y="10303"/>
                  <a:pt x="18029" y="10169"/>
                </a:cubicBezTo>
                <a:cubicBezTo>
                  <a:pt x="13263" y="9122"/>
                  <a:pt x="8753" y="5820"/>
                  <a:pt x="4994" y="610"/>
                </a:cubicBezTo>
                <a:cubicBezTo>
                  <a:pt x="4787" y="331"/>
                  <a:pt x="4530" y="0"/>
                  <a:pt x="4266" y="0"/>
                </a:cubicBezTo>
                <a:close/>
              </a:path>
            </a:pathLst>
          </a:custGeom>
          <a:solidFill>
            <a:srgbClr val="C9D2B7"/>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46" name="Google Shape;359;p9"/>
          <p:cNvSpPr/>
          <p:nvPr/>
        </p:nvSpPr>
        <p:spPr>
          <a:xfrm rot="19716887" flipH="1">
            <a:off x="-1612900" y="-134938"/>
            <a:ext cx="4338638" cy="15525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6"/>
                </a:lnTo>
                <a:lnTo>
                  <a:pt x="270" y="496"/>
                </a:lnTo>
                <a:cubicBezTo>
                  <a:pt x="949" y="1527"/>
                  <a:pt x="1647" y="2597"/>
                  <a:pt x="2140" y="3831"/>
                </a:cubicBezTo>
                <a:cubicBezTo>
                  <a:pt x="2606" y="5015"/>
                  <a:pt x="2894" y="6339"/>
                  <a:pt x="3164" y="7599"/>
                </a:cubicBezTo>
                <a:cubicBezTo>
                  <a:pt x="3750" y="10412"/>
                  <a:pt x="4365" y="13314"/>
                  <a:pt x="4606" y="16267"/>
                </a:cubicBezTo>
                <a:cubicBezTo>
                  <a:pt x="4625" y="16420"/>
                  <a:pt x="4634" y="16598"/>
                  <a:pt x="4653" y="16763"/>
                </a:cubicBezTo>
                <a:cubicBezTo>
                  <a:pt x="4728" y="17731"/>
                  <a:pt x="4802" y="18736"/>
                  <a:pt x="5100" y="19627"/>
                </a:cubicBezTo>
                <a:cubicBezTo>
                  <a:pt x="5267" y="20162"/>
                  <a:pt x="5528" y="20633"/>
                  <a:pt x="5863" y="21015"/>
                </a:cubicBezTo>
                <a:cubicBezTo>
                  <a:pt x="6179" y="21371"/>
                  <a:pt x="6580" y="21575"/>
                  <a:pt x="6989" y="21600"/>
                </a:cubicBezTo>
                <a:lnTo>
                  <a:pt x="7008" y="21600"/>
                </a:lnTo>
                <a:cubicBezTo>
                  <a:pt x="8106" y="21575"/>
                  <a:pt x="8832" y="20149"/>
                  <a:pt x="9409" y="18749"/>
                </a:cubicBezTo>
                <a:cubicBezTo>
                  <a:pt x="9902" y="17540"/>
                  <a:pt x="10414" y="16280"/>
                  <a:pt x="10777" y="14931"/>
                </a:cubicBezTo>
                <a:cubicBezTo>
                  <a:pt x="11112" y="13670"/>
                  <a:pt x="11307" y="12334"/>
                  <a:pt x="11503" y="11035"/>
                </a:cubicBezTo>
                <a:cubicBezTo>
                  <a:pt x="11614" y="10284"/>
                  <a:pt x="11735" y="9495"/>
                  <a:pt x="11866" y="8732"/>
                </a:cubicBezTo>
                <a:cubicBezTo>
                  <a:pt x="11921" y="8363"/>
                  <a:pt x="12033" y="8006"/>
                  <a:pt x="12200" y="7701"/>
                </a:cubicBezTo>
                <a:cubicBezTo>
                  <a:pt x="12387" y="7408"/>
                  <a:pt x="12666" y="7242"/>
                  <a:pt x="12908" y="7090"/>
                </a:cubicBezTo>
                <a:lnTo>
                  <a:pt x="21591" y="1845"/>
                </a:lnTo>
                <a:lnTo>
                  <a:pt x="21600" y="1795"/>
                </a:lnTo>
                <a:lnTo>
                  <a:pt x="12899" y="7051"/>
                </a:lnTo>
                <a:cubicBezTo>
                  <a:pt x="12647" y="7204"/>
                  <a:pt x="12368" y="7370"/>
                  <a:pt x="12173" y="7675"/>
                </a:cubicBezTo>
                <a:cubicBezTo>
                  <a:pt x="12005" y="7981"/>
                  <a:pt x="11894" y="8337"/>
                  <a:pt x="11838" y="8719"/>
                </a:cubicBezTo>
                <a:cubicBezTo>
                  <a:pt x="11698" y="9483"/>
                  <a:pt x="11577" y="10272"/>
                  <a:pt x="11465" y="11023"/>
                </a:cubicBezTo>
                <a:cubicBezTo>
                  <a:pt x="11279" y="12321"/>
                  <a:pt x="11084" y="13658"/>
                  <a:pt x="10739" y="14918"/>
                </a:cubicBezTo>
                <a:cubicBezTo>
                  <a:pt x="10395" y="16254"/>
                  <a:pt x="9874" y="17501"/>
                  <a:pt x="9381" y="18724"/>
                </a:cubicBezTo>
                <a:cubicBezTo>
                  <a:pt x="8813" y="20111"/>
                  <a:pt x="8087" y="21524"/>
                  <a:pt x="7008" y="21536"/>
                </a:cubicBezTo>
                <a:lnTo>
                  <a:pt x="6998" y="21536"/>
                </a:lnTo>
                <a:cubicBezTo>
                  <a:pt x="6375" y="21536"/>
                  <a:pt x="5565" y="20938"/>
                  <a:pt x="5137" y="19602"/>
                </a:cubicBezTo>
                <a:cubicBezTo>
                  <a:pt x="4848" y="18711"/>
                  <a:pt x="4765" y="17705"/>
                  <a:pt x="4690" y="16738"/>
                </a:cubicBezTo>
                <a:cubicBezTo>
                  <a:pt x="4681" y="16585"/>
                  <a:pt x="4662" y="16407"/>
                  <a:pt x="4653" y="16241"/>
                </a:cubicBezTo>
                <a:cubicBezTo>
                  <a:pt x="4402" y="13289"/>
                  <a:pt x="3787" y="10386"/>
                  <a:pt x="3201" y="7573"/>
                </a:cubicBezTo>
                <a:cubicBezTo>
                  <a:pt x="2931" y="6300"/>
                  <a:pt x="2652" y="4990"/>
                  <a:pt x="2178" y="3793"/>
                </a:cubicBezTo>
                <a:cubicBezTo>
                  <a:pt x="1684" y="2558"/>
                  <a:pt x="986" y="1489"/>
                  <a:pt x="307" y="458"/>
                </a:cubicBezTo>
                <a:lnTo>
                  <a:pt x="0" y="0"/>
                </a:lnTo>
                <a:close/>
              </a:path>
            </a:pathLst>
          </a:custGeom>
          <a:solidFill>
            <a:srgbClr val="FFFCEC"/>
          </a:solidFill>
          <a:ln>
            <a:solidFill>
              <a:srgbClr val="C9D2B7"/>
            </a:solidFill>
          </a:ln>
        </p:spPr>
        <p:txBody>
          <a:bodyPr lIns="45719" rIns="45719" anchor="ctr"/>
          <a:lstStyle/>
          <a:p>
            <a:pPr>
              <a:defRPr>
                <a:solidFill>
                  <a:srgbClr val="000000"/>
                </a:solidFill>
                <a:latin typeface="+mj-lt"/>
                <a:ea typeface="+mj-ea"/>
                <a:cs typeface="+mj-cs"/>
                <a:sym typeface="Arial"/>
              </a:defRPr>
            </a:pPr>
            <a:endParaRPr/>
          </a:p>
        </p:txBody>
      </p:sp>
      <p:sp>
        <p:nvSpPr>
          <p:cNvPr id="347" name="Google Shape;360;p9"/>
          <p:cNvSpPr/>
          <p:nvPr/>
        </p:nvSpPr>
        <p:spPr>
          <a:xfrm flipH="1">
            <a:off x="7769224" y="4238625"/>
            <a:ext cx="1571626" cy="9334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354" name="Group"/>
          <p:cNvGrpSpPr/>
          <p:nvPr/>
        </p:nvGrpSpPr>
        <p:grpSpPr>
          <a:xfrm>
            <a:off x="3327467" y="3281293"/>
            <a:ext cx="1393695" cy="1359046"/>
            <a:chOff x="0" y="0"/>
            <a:chExt cx="1393694" cy="1359045"/>
          </a:xfrm>
        </p:grpSpPr>
        <p:sp>
          <p:nvSpPr>
            <p:cNvPr id="348" name="Google Shape;362;p9"/>
            <p:cNvSpPr/>
            <p:nvPr/>
          </p:nvSpPr>
          <p:spPr>
            <a:xfrm rot="3361624">
              <a:off x="233096" y="151725"/>
              <a:ext cx="927502" cy="1055595"/>
            </a:xfrm>
            <a:custGeom>
              <a:avLst/>
              <a:gdLst/>
              <a:ahLst/>
              <a:cxnLst>
                <a:cxn ang="0">
                  <a:pos x="wd2" y="hd2"/>
                </a:cxn>
                <a:cxn ang="5400000">
                  <a:pos x="wd2" y="hd2"/>
                </a:cxn>
                <a:cxn ang="10800000">
                  <a:pos x="wd2" y="hd2"/>
                </a:cxn>
                <a:cxn ang="16200000">
                  <a:pos x="wd2" y="hd2"/>
                </a:cxn>
              </a:cxnLst>
              <a:rect l="0" t="0" r="r" b="b"/>
              <a:pathLst>
                <a:path w="21508" h="21600" extrusionOk="0">
                  <a:moveTo>
                    <a:pt x="1361" y="962"/>
                  </a:moveTo>
                  <a:lnTo>
                    <a:pt x="5763" y="3357"/>
                  </a:lnTo>
                  <a:lnTo>
                    <a:pt x="8569" y="4877"/>
                  </a:lnTo>
                  <a:cubicBezTo>
                    <a:pt x="9462" y="5365"/>
                    <a:pt x="10376" y="5815"/>
                    <a:pt x="11226" y="6359"/>
                  </a:cubicBezTo>
                  <a:cubicBezTo>
                    <a:pt x="11634" y="6605"/>
                    <a:pt x="12009" y="6884"/>
                    <a:pt x="12348" y="7195"/>
                  </a:cubicBezTo>
                  <a:cubicBezTo>
                    <a:pt x="10844" y="6631"/>
                    <a:pt x="9371" y="5986"/>
                    <a:pt x="7952" y="5271"/>
                  </a:cubicBezTo>
                  <a:cubicBezTo>
                    <a:pt x="6167" y="4351"/>
                    <a:pt x="4466" y="3301"/>
                    <a:pt x="2872" y="2137"/>
                  </a:cubicBezTo>
                  <a:cubicBezTo>
                    <a:pt x="2349" y="1761"/>
                    <a:pt x="1847" y="1367"/>
                    <a:pt x="1361" y="962"/>
                  </a:cubicBezTo>
                  <a:close/>
                  <a:moveTo>
                    <a:pt x="178" y="0"/>
                  </a:moveTo>
                  <a:cubicBezTo>
                    <a:pt x="41" y="0"/>
                    <a:pt x="-63" y="150"/>
                    <a:pt x="45" y="261"/>
                  </a:cubicBezTo>
                  <a:cubicBezTo>
                    <a:pt x="1533" y="1555"/>
                    <a:pt x="3127" y="2738"/>
                    <a:pt x="4828" y="3826"/>
                  </a:cubicBezTo>
                  <a:cubicBezTo>
                    <a:pt x="6528" y="4895"/>
                    <a:pt x="8335" y="5852"/>
                    <a:pt x="10227" y="6659"/>
                  </a:cubicBezTo>
                  <a:cubicBezTo>
                    <a:pt x="11065" y="7021"/>
                    <a:pt x="11932" y="7360"/>
                    <a:pt x="12814" y="7664"/>
                  </a:cubicBezTo>
                  <a:cubicBezTo>
                    <a:pt x="12967" y="7834"/>
                    <a:pt x="13111" y="8012"/>
                    <a:pt x="13246" y="8198"/>
                  </a:cubicBezTo>
                  <a:cubicBezTo>
                    <a:pt x="13798" y="8948"/>
                    <a:pt x="14245" y="9774"/>
                    <a:pt x="14713" y="10581"/>
                  </a:cubicBezTo>
                  <a:cubicBezTo>
                    <a:pt x="15754" y="12307"/>
                    <a:pt x="16775" y="14014"/>
                    <a:pt x="17816" y="15740"/>
                  </a:cubicBezTo>
                  <a:cubicBezTo>
                    <a:pt x="18858" y="17466"/>
                    <a:pt x="19878" y="19193"/>
                    <a:pt x="20941" y="20919"/>
                  </a:cubicBezTo>
                  <a:lnTo>
                    <a:pt x="21345" y="21557"/>
                  </a:lnTo>
                  <a:cubicBezTo>
                    <a:pt x="21359" y="21587"/>
                    <a:pt x="21386" y="21600"/>
                    <a:pt x="21415" y="21600"/>
                  </a:cubicBezTo>
                  <a:cubicBezTo>
                    <a:pt x="21473" y="21600"/>
                    <a:pt x="21537" y="21545"/>
                    <a:pt x="21494" y="21482"/>
                  </a:cubicBezTo>
                  <a:lnTo>
                    <a:pt x="21494" y="21501"/>
                  </a:lnTo>
                  <a:cubicBezTo>
                    <a:pt x="20495" y="19737"/>
                    <a:pt x="19474" y="17992"/>
                    <a:pt x="18454" y="16247"/>
                  </a:cubicBezTo>
                  <a:cubicBezTo>
                    <a:pt x="17412" y="14483"/>
                    <a:pt x="16392" y="12757"/>
                    <a:pt x="15350" y="11012"/>
                  </a:cubicBezTo>
                  <a:cubicBezTo>
                    <a:pt x="14861" y="10168"/>
                    <a:pt x="14394" y="9342"/>
                    <a:pt x="13884" y="8516"/>
                  </a:cubicBezTo>
                  <a:cubicBezTo>
                    <a:pt x="13745" y="8294"/>
                    <a:pt x="13593" y="8078"/>
                    <a:pt x="13429" y="7869"/>
                  </a:cubicBezTo>
                  <a:cubicBezTo>
                    <a:pt x="13439" y="7873"/>
                    <a:pt x="13449" y="7876"/>
                    <a:pt x="13458" y="7879"/>
                  </a:cubicBezTo>
                  <a:cubicBezTo>
                    <a:pt x="13475" y="7884"/>
                    <a:pt x="13490" y="7886"/>
                    <a:pt x="13505" y="7886"/>
                  </a:cubicBezTo>
                  <a:cubicBezTo>
                    <a:pt x="13642" y="7886"/>
                    <a:pt x="13695" y="7667"/>
                    <a:pt x="13522" y="7616"/>
                  </a:cubicBezTo>
                  <a:cubicBezTo>
                    <a:pt x="13377" y="7566"/>
                    <a:pt x="13232" y="7515"/>
                    <a:pt x="13087" y="7464"/>
                  </a:cubicBezTo>
                  <a:cubicBezTo>
                    <a:pt x="12781" y="7126"/>
                    <a:pt x="12442" y="6813"/>
                    <a:pt x="12077" y="6528"/>
                  </a:cubicBezTo>
                  <a:cubicBezTo>
                    <a:pt x="11247" y="5984"/>
                    <a:pt x="10397" y="5496"/>
                    <a:pt x="9504" y="5046"/>
                  </a:cubicBezTo>
                  <a:lnTo>
                    <a:pt x="6656" y="3488"/>
                  </a:lnTo>
                  <a:lnTo>
                    <a:pt x="959" y="411"/>
                  </a:lnTo>
                  <a:lnTo>
                    <a:pt x="315" y="49"/>
                  </a:lnTo>
                  <a:cubicBezTo>
                    <a:pt x="310" y="45"/>
                    <a:pt x="305" y="40"/>
                    <a:pt x="299" y="36"/>
                  </a:cubicBezTo>
                  <a:lnTo>
                    <a:pt x="297" y="39"/>
                  </a:lnTo>
                  <a:lnTo>
                    <a:pt x="257" y="17"/>
                  </a:lnTo>
                  <a:cubicBezTo>
                    <a:pt x="230" y="5"/>
                    <a:pt x="203" y="0"/>
                    <a:pt x="17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49" name="Google Shape;363;p9"/>
            <p:cNvSpPr/>
            <p:nvPr/>
          </p:nvSpPr>
          <p:spPr>
            <a:xfrm rot="3361624">
              <a:off x="904703" y="608577"/>
              <a:ext cx="27445" cy="118691"/>
            </a:xfrm>
            <a:custGeom>
              <a:avLst/>
              <a:gdLst/>
              <a:ahLst/>
              <a:cxnLst>
                <a:cxn ang="0">
                  <a:pos x="wd2" y="hd2"/>
                </a:cxn>
                <a:cxn ang="5400000">
                  <a:pos x="wd2" y="hd2"/>
                </a:cxn>
                <a:cxn ang="10800000">
                  <a:pos x="wd2" y="hd2"/>
                </a:cxn>
                <a:cxn ang="16200000">
                  <a:pos x="wd2" y="hd2"/>
                </a:cxn>
              </a:cxnLst>
              <a:rect l="0" t="0" r="r" b="b"/>
              <a:pathLst>
                <a:path w="17971" h="21600" extrusionOk="0">
                  <a:moveTo>
                    <a:pt x="9031" y="6701"/>
                  </a:moveTo>
                  <a:cubicBezTo>
                    <a:pt x="10603" y="10579"/>
                    <a:pt x="9489" y="14526"/>
                    <a:pt x="5690" y="18272"/>
                  </a:cubicBezTo>
                  <a:cubicBezTo>
                    <a:pt x="5625" y="14394"/>
                    <a:pt x="6738" y="10525"/>
                    <a:pt x="9031" y="6701"/>
                  </a:cubicBezTo>
                  <a:close/>
                  <a:moveTo>
                    <a:pt x="9391" y="0"/>
                  </a:moveTo>
                  <a:cubicBezTo>
                    <a:pt x="7885" y="0"/>
                    <a:pt x="6378" y="250"/>
                    <a:pt x="5788" y="751"/>
                  </a:cubicBezTo>
                  <a:cubicBezTo>
                    <a:pt x="-222" y="7092"/>
                    <a:pt x="-1417" y="13602"/>
                    <a:pt x="1580" y="19943"/>
                  </a:cubicBezTo>
                  <a:cubicBezTo>
                    <a:pt x="1809" y="20253"/>
                    <a:pt x="2431" y="20426"/>
                    <a:pt x="3168" y="20476"/>
                  </a:cubicBezTo>
                  <a:cubicBezTo>
                    <a:pt x="2661" y="21177"/>
                    <a:pt x="4757" y="21600"/>
                    <a:pt x="7033" y="21600"/>
                  </a:cubicBezTo>
                  <a:cubicBezTo>
                    <a:pt x="8605" y="21600"/>
                    <a:pt x="10259" y="21395"/>
                    <a:pt x="11193" y="20944"/>
                  </a:cubicBezTo>
                  <a:cubicBezTo>
                    <a:pt x="19593" y="14435"/>
                    <a:pt x="20183" y="7261"/>
                    <a:pt x="12978" y="751"/>
                  </a:cubicBezTo>
                  <a:cubicBezTo>
                    <a:pt x="12388" y="250"/>
                    <a:pt x="10881" y="0"/>
                    <a:pt x="9391"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50" name="Google Shape;364;p9"/>
            <p:cNvSpPr/>
            <p:nvPr/>
          </p:nvSpPr>
          <p:spPr>
            <a:xfrm rot="3361624">
              <a:off x="875083" y="650315"/>
              <a:ext cx="35761" cy="261918"/>
            </a:xfrm>
            <a:custGeom>
              <a:avLst/>
              <a:gdLst/>
              <a:ahLst/>
              <a:cxnLst>
                <a:cxn ang="0">
                  <a:pos x="wd2" y="hd2"/>
                </a:cxn>
                <a:cxn ang="5400000">
                  <a:pos x="wd2" y="hd2"/>
                </a:cxn>
                <a:cxn ang="10800000">
                  <a:pos x="wd2" y="hd2"/>
                </a:cxn>
                <a:cxn ang="16200000">
                  <a:pos x="wd2" y="hd2"/>
                </a:cxn>
              </a:cxnLst>
              <a:rect l="0" t="0" r="r" b="b"/>
              <a:pathLst>
                <a:path w="20056" h="21600" extrusionOk="0">
                  <a:moveTo>
                    <a:pt x="10163" y="2834"/>
                  </a:moveTo>
                  <a:cubicBezTo>
                    <a:pt x="13150" y="5283"/>
                    <a:pt x="13978" y="7765"/>
                    <a:pt x="12407" y="10246"/>
                  </a:cubicBezTo>
                  <a:cubicBezTo>
                    <a:pt x="11383" y="11835"/>
                    <a:pt x="9321" y="13497"/>
                    <a:pt x="6754" y="15086"/>
                  </a:cubicBezTo>
                  <a:cubicBezTo>
                    <a:pt x="6740" y="15092"/>
                    <a:pt x="6726" y="15098"/>
                    <a:pt x="6698" y="15104"/>
                  </a:cubicBezTo>
                  <a:cubicBezTo>
                    <a:pt x="6053" y="13741"/>
                    <a:pt x="5730" y="12309"/>
                    <a:pt x="5730" y="10927"/>
                  </a:cubicBezTo>
                  <a:cubicBezTo>
                    <a:pt x="5730" y="8216"/>
                    <a:pt x="7287" y="5508"/>
                    <a:pt x="10163" y="2834"/>
                  </a:cubicBezTo>
                  <a:close/>
                  <a:moveTo>
                    <a:pt x="9840" y="0"/>
                  </a:moveTo>
                  <a:cubicBezTo>
                    <a:pt x="8550" y="0"/>
                    <a:pt x="7273" y="113"/>
                    <a:pt x="6754" y="340"/>
                  </a:cubicBezTo>
                  <a:cubicBezTo>
                    <a:pt x="1621" y="3818"/>
                    <a:pt x="-441" y="7373"/>
                    <a:pt x="78" y="10927"/>
                  </a:cubicBezTo>
                  <a:cubicBezTo>
                    <a:pt x="78" y="12666"/>
                    <a:pt x="583" y="14481"/>
                    <a:pt x="2126" y="16220"/>
                  </a:cubicBezTo>
                  <a:cubicBezTo>
                    <a:pt x="2308" y="16530"/>
                    <a:pt x="2504" y="16837"/>
                    <a:pt x="2743" y="17142"/>
                  </a:cubicBezTo>
                  <a:cubicBezTo>
                    <a:pt x="1677" y="18011"/>
                    <a:pt x="1326" y="18891"/>
                    <a:pt x="1621" y="19774"/>
                  </a:cubicBezTo>
                  <a:cubicBezTo>
                    <a:pt x="1621" y="20115"/>
                    <a:pt x="3290" y="20284"/>
                    <a:pt x="4959" y="20284"/>
                  </a:cubicBezTo>
                  <a:cubicBezTo>
                    <a:pt x="5492" y="20284"/>
                    <a:pt x="6011" y="20267"/>
                    <a:pt x="6488" y="20232"/>
                  </a:cubicBezTo>
                  <a:cubicBezTo>
                    <a:pt x="7189" y="20639"/>
                    <a:pt x="7961" y="21041"/>
                    <a:pt x="8816" y="21437"/>
                  </a:cubicBezTo>
                  <a:cubicBezTo>
                    <a:pt x="9055" y="21542"/>
                    <a:pt x="9728" y="21600"/>
                    <a:pt x="10401" y="21600"/>
                  </a:cubicBezTo>
                  <a:cubicBezTo>
                    <a:pt x="11158" y="21600"/>
                    <a:pt x="11902" y="21524"/>
                    <a:pt x="11902" y="21363"/>
                  </a:cubicBezTo>
                  <a:lnTo>
                    <a:pt x="11902" y="21286"/>
                  </a:lnTo>
                  <a:cubicBezTo>
                    <a:pt x="11074" y="20397"/>
                    <a:pt x="10107" y="19490"/>
                    <a:pt x="9223" y="18570"/>
                  </a:cubicBezTo>
                  <a:cubicBezTo>
                    <a:pt x="10387" y="17311"/>
                    <a:pt x="12126" y="16063"/>
                    <a:pt x="14469" y="14859"/>
                  </a:cubicBezTo>
                  <a:cubicBezTo>
                    <a:pt x="17035" y="13270"/>
                    <a:pt x="18578" y="11682"/>
                    <a:pt x="19616" y="10019"/>
                  </a:cubicBezTo>
                  <a:cubicBezTo>
                    <a:pt x="21159" y="6768"/>
                    <a:pt x="18578" y="3515"/>
                    <a:pt x="12926" y="340"/>
                  </a:cubicBezTo>
                  <a:cubicBezTo>
                    <a:pt x="12407" y="113"/>
                    <a:pt x="11130" y="0"/>
                    <a:pt x="9840"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51" name="Google Shape;365;p9"/>
            <p:cNvSpPr/>
            <p:nvPr/>
          </p:nvSpPr>
          <p:spPr>
            <a:xfrm rot="3361624">
              <a:off x="590251" y="604284"/>
              <a:ext cx="330985" cy="244460"/>
            </a:xfrm>
            <a:custGeom>
              <a:avLst/>
              <a:gdLst/>
              <a:ahLst/>
              <a:cxnLst>
                <a:cxn ang="0">
                  <a:pos x="wd2" y="hd2"/>
                </a:cxn>
                <a:cxn ang="5400000">
                  <a:pos x="wd2" y="hd2"/>
                </a:cxn>
                <a:cxn ang="10800000">
                  <a:pos x="wd2" y="hd2"/>
                </a:cxn>
                <a:cxn ang="16200000">
                  <a:pos x="wd2" y="hd2"/>
                </a:cxn>
              </a:cxnLst>
              <a:rect l="0" t="0" r="r" b="b"/>
              <a:pathLst>
                <a:path w="21218" h="21600" extrusionOk="0">
                  <a:moveTo>
                    <a:pt x="2692" y="2042"/>
                  </a:moveTo>
                  <a:cubicBezTo>
                    <a:pt x="8094" y="4361"/>
                    <a:pt x="12969" y="8558"/>
                    <a:pt x="16768" y="14359"/>
                  </a:cubicBezTo>
                  <a:cubicBezTo>
                    <a:pt x="17935" y="16041"/>
                    <a:pt x="18958" y="17856"/>
                    <a:pt x="19882" y="19803"/>
                  </a:cubicBezTo>
                  <a:cubicBezTo>
                    <a:pt x="14008" y="16786"/>
                    <a:pt x="9808" y="10244"/>
                    <a:pt x="5132" y="4719"/>
                  </a:cubicBezTo>
                  <a:cubicBezTo>
                    <a:pt x="4351" y="3777"/>
                    <a:pt x="3535" y="2884"/>
                    <a:pt x="2692" y="2042"/>
                  </a:cubicBezTo>
                  <a:close/>
                  <a:moveTo>
                    <a:pt x="20529" y="20113"/>
                  </a:moveTo>
                  <a:lnTo>
                    <a:pt x="20534" y="20121"/>
                  </a:lnTo>
                  <a:cubicBezTo>
                    <a:pt x="20534" y="20119"/>
                    <a:pt x="20532" y="20119"/>
                    <a:pt x="20531" y="20119"/>
                  </a:cubicBezTo>
                  <a:cubicBezTo>
                    <a:pt x="20531" y="20117"/>
                    <a:pt x="20529" y="20115"/>
                    <a:pt x="20529" y="20113"/>
                  </a:cubicBezTo>
                  <a:close/>
                  <a:moveTo>
                    <a:pt x="436" y="0"/>
                  </a:moveTo>
                  <a:cubicBezTo>
                    <a:pt x="35" y="0"/>
                    <a:pt x="-181" y="782"/>
                    <a:pt x="196" y="1154"/>
                  </a:cubicBezTo>
                  <a:cubicBezTo>
                    <a:pt x="5956" y="5934"/>
                    <a:pt x="9951" y="13551"/>
                    <a:pt x="15651" y="18411"/>
                  </a:cubicBezTo>
                  <a:cubicBezTo>
                    <a:pt x="17179" y="19788"/>
                    <a:pt x="18825" y="20842"/>
                    <a:pt x="20587" y="21571"/>
                  </a:cubicBezTo>
                  <a:cubicBezTo>
                    <a:pt x="20643" y="21591"/>
                    <a:pt x="20694" y="21600"/>
                    <a:pt x="20744" y="21600"/>
                  </a:cubicBezTo>
                  <a:cubicBezTo>
                    <a:pt x="21268" y="21600"/>
                    <a:pt x="21419" y="20497"/>
                    <a:pt x="20882" y="20274"/>
                  </a:cubicBezTo>
                  <a:cubicBezTo>
                    <a:pt x="20775" y="20227"/>
                    <a:pt x="20669" y="20181"/>
                    <a:pt x="20563" y="20132"/>
                  </a:cubicBezTo>
                  <a:cubicBezTo>
                    <a:pt x="17212" y="12140"/>
                    <a:pt x="12051" y="5925"/>
                    <a:pt x="5896" y="2369"/>
                  </a:cubicBezTo>
                  <a:cubicBezTo>
                    <a:pt x="4133" y="1397"/>
                    <a:pt x="2370" y="586"/>
                    <a:pt x="548" y="20"/>
                  </a:cubicBezTo>
                  <a:cubicBezTo>
                    <a:pt x="510" y="7"/>
                    <a:pt x="473" y="0"/>
                    <a:pt x="436"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52" name="Google Shape;366;p9"/>
            <p:cNvSpPr/>
            <p:nvPr/>
          </p:nvSpPr>
          <p:spPr>
            <a:xfrm rot="3361624">
              <a:off x="806314" y="762003"/>
              <a:ext cx="50728" cy="329579"/>
            </a:xfrm>
            <a:custGeom>
              <a:avLst/>
              <a:gdLst/>
              <a:ahLst/>
              <a:cxnLst>
                <a:cxn ang="0">
                  <a:pos x="wd2" y="hd2"/>
                </a:cxn>
                <a:cxn ang="5400000">
                  <a:pos x="wd2" y="hd2"/>
                </a:cxn>
                <a:cxn ang="10800000">
                  <a:pos x="wd2" y="hd2"/>
                </a:cxn>
                <a:cxn ang="16200000">
                  <a:pos x="wd2" y="hd2"/>
                </a:cxn>
              </a:cxnLst>
              <a:rect l="0" t="0" r="r" b="b"/>
              <a:pathLst>
                <a:path w="20963" h="21600" extrusionOk="0">
                  <a:moveTo>
                    <a:pt x="9270" y="2782"/>
                  </a:moveTo>
                  <a:cubicBezTo>
                    <a:pt x="14831" y="7092"/>
                    <a:pt x="15750" y="11508"/>
                    <a:pt x="12505" y="15880"/>
                  </a:cubicBezTo>
                  <a:cubicBezTo>
                    <a:pt x="11854" y="16838"/>
                    <a:pt x="10841" y="17793"/>
                    <a:pt x="9673" y="18751"/>
                  </a:cubicBezTo>
                  <a:cubicBezTo>
                    <a:pt x="8547" y="17693"/>
                    <a:pt x="7534" y="16636"/>
                    <a:pt x="6821" y="15580"/>
                  </a:cubicBezTo>
                  <a:cubicBezTo>
                    <a:pt x="6067" y="13957"/>
                    <a:pt x="5302" y="12275"/>
                    <a:pt x="5302" y="10592"/>
                  </a:cubicBezTo>
                  <a:cubicBezTo>
                    <a:pt x="5302" y="7970"/>
                    <a:pt x="6687" y="5348"/>
                    <a:pt x="9270" y="2782"/>
                  </a:cubicBezTo>
                  <a:close/>
                  <a:moveTo>
                    <a:pt x="9095" y="0"/>
                  </a:moveTo>
                  <a:cubicBezTo>
                    <a:pt x="7958" y="0"/>
                    <a:pt x="6821" y="105"/>
                    <a:pt x="6439" y="316"/>
                  </a:cubicBezTo>
                  <a:cubicBezTo>
                    <a:pt x="1902" y="3682"/>
                    <a:pt x="0" y="7107"/>
                    <a:pt x="0" y="10592"/>
                  </a:cubicBezTo>
                  <a:cubicBezTo>
                    <a:pt x="0" y="13957"/>
                    <a:pt x="2191" y="17321"/>
                    <a:pt x="7296" y="20574"/>
                  </a:cubicBezTo>
                  <a:cubicBezTo>
                    <a:pt x="7141" y="20692"/>
                    <a:pt x="6986" y="20810"/>
                    <a:pt x="6821" y="20928"/>
                  </a:cubicBezTo>
                  <a:cubicBezTo>
                    <a:pt x="6129" y="21331"/>
                    <a:pt x="8103" y="21600"/>
                    <a:pt x="10015" y="21600"/>
                  </a:cubicBezTo>
                  <a:cubicBezTo>
                    <a:pt x="11234" y="21600"/>
                    <a:pt x="12443" y="21489"/>
                    <a:pt x="12888" y="21230"/>
                  </a:cubicBezTo>
                  <a:cubicBezTo>
                    <a:pt x="18944" y="17803"/>
                    <a:pt x="21600" y="14257"/>
                    <a:pt x="20835" y="10772"/>
                  </a:cubicBezTo>
                  <a:cubicBezTo>
                    <a:pt x="20463" y="7226"/>
                    <a:pt x="17425" y="3741"/>
                    <a:pt x="11751" y="316"/>
                  </a:cubicBezTo>
                  <a:cubicBezTo>
                    <a:pt x="11368" y="105"/>
                    <a:pt x="10232" y="0"/>
                    <a:pt x="9095"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53" name="Google Shape;367;p9"/>
            <p:cNvSpPr/>
            <p:nvPr/>
          </p:nvSpPr>
          <p:spPr>
            <a:xfrm rot="3361624">
              <a:off x="940518" y="170677"/>
              <a:ext cx="217515" cy="618310"/>
            </a:xfrm>
            <a:custGeom>
              <a:avLst/>
              <a:gdLst/>
              <a:ahLst/>
              <a:cxnLst>
                <a:cxn ang="0">
                  <a:pos x="wd2" y="hd2"/>
                </a:cxn>
                <a:cxn ang="5400000">
                  <a:pos x="wd2" y="hd2"/>
                </a:cxn>
                <a:cxn ang="10800000">
                  <a:pos x="wd2" y="hd2"/>
                </a:cxn>
                <a:cxn ang="16200000">
                  <a:pos x="wd2" y="hd2"/>
                </a:cxn>
              </a:cxnLst>
              <a:rect l="0" t="0" r="r" b="b"/>
              <a:pathLst>
                <a:path w="19898" h="21600" extrusionOk="0">
                  <a:moveTo>
                    <a:pt x="1603" y="1213"/>
                  </a:moveTo>
                  <a:cubicBezTo>
                    <a:pt x="4785" y="3750"/>
                    <a:pt x="7940" y="6278"/>
                    <a:pt x="10209" y="8935"/>
                  </a:cubicBezTo>
                  <a:cubicBezTo>
                    <a:pt x="11465" y="10377"/>
                    <a:pt x="12389" y="11882"/>
                    <a:pt x="13059" y="13420"/>
                  </a:cubicBezTo>
                  <a:cubicBezTo>
                    <a:pt x="13526" y="14669"/>
                    <a:pt x="13704" y="15945"/>
                    <a:pt x="14196" y="17198"/>
                  </a:cubicBezTo>
                  <a:cubicBezTo>
                    <a:pt x="13638" y="16760"/>
                    <a:pt x="12977" y="16334"/>
                    <a:pt x="12304" y="15918"/>
                  </a:cubicBezTo>
                  <a:cubicBezTo>
                    <a:pt x="10376" y="14797"/>
                    <a:pt x="8699" y="13644"/>
                    <a:pt x="7189" y="12427"/>
                  </a:cubicBezTo>
                  <a:cubicBezTo>
                    <a:pt x="4169" y="10024"/>
                    <a:pt x="2241" y="7429"/>
                    <a:pt x="1571" y="4803"/>
                  </a:cubicBezTo>
                  <a:cubicBezTo>
                    <a:pt x="1234" y="3601"/>
                    <a:pt x="1276" y="2399"/>
                    <a:pt x="1603" y="1213"/>
                  </a:cubicBezTo>
                  <a:close/>
                  <a:moveTo>
                    <a:pt x="1189" y="0"/>
                  </a:moveTo>
                  <a:cubicBezTo>
                    <a:pt x="859" y="0"/>
                    <a:pt x="528" y="66"/>
                    <a:pt x="479" y="190"/>
                  </a:cubicBezTo>
                  <a:cubicBezTo>
                    <a:pt x="-1449" y="5475"/>
                    <a:pt x="2577" y="10921"/>
                    <a:pt x="10124" y="15405"/>
                  </a:cubicBezTo>
                  <a:cubicBezTo>
                    <a:pt x="12220" y="16655"/>
                    <a:pt x="14988" y="17905"/>
                    <a:pt x="15239" y="19474"/>
                  </a:cubicBezTo>
                  <a:cubicBezTo>
                    <a:pt x="15239" y="19538"/>
                    <a:pt x="15365" y="19570"/>
                    <a:pt x="15491" y="19570"/>
                  </a:cubicBezTo>
                  <a:cubicBezTo>
                    <a:pt x="15537" y="19570"/>
                    <a:pt x="15580" y="19566"/>
                    <a:pt x="15621" y="19558"/>
                  </a:cubicBezTo>
                  <a:cubicBezTo>
                    <a:pt x="15633" y="19573"/>
                    <a:pt x="15647" y="19588"/>
                    <a:pt x="15658" y="19602"/>
                  </a:cubicBezTo>
                  <a:cubicBezTo>
                    <a:pt x="16413" y="20307"/>
                    <a:pt x="17420" y="20947"/>
                    <a:pt x="18678" y="21524"/>
                  </a:cubicBezTo>
                  <a:cubicBezTo>
                    <a:pt x="18799" y="21577"/>
                    <a:pt x="18952" y="21600"/>
                    <a:pt x="19110" y="21600"/>
                  </a:cubicBezTo>
                  <a:cubicBezTo>
                    <a:pt x="19611" y="21600"/>
                    <a:pt x="20151" y="21375"/>
                    <a:pt x="19769" y="21203"/>
                  </a:cubicBezTo>
                  <a:cubicBezTo>
                    <a:pt x="17840" y="20115"/>
                    <a:pt x="16582" y="18897"/>
                    <a:pt x="16079" y="17584"/>
                  </a:cubicBezTo>
                  <a:cubicBezTo>
                    <a:pt x="15406" y="16271"/>
                    <a:pt x="15239" y="14925"/>
                    <a:pt x="14736" y="13612"/>
                  </a:cubicBezTo>
                  <a:cubicBezTo>
                    <a:pt x="13478" y="10601"/>
                    <a:pt x="11131" y="7654"/>
                    <a:pt x="7692" y="4867"/>
                  </a:cubicBezTo>
                  <a:cubicBezTo>
                    <a:pt x="5846" y="3265"/>
                    <a:pt x="3835" y="1696"/>
                    <a:pt x="1822" y="126"/>
                  </a:cubicBezTo>
                  <a:cubicBezTo>
                    <a:pt x="1710" y="41"/>
                    <a:pt x="1452" y="0"/>
                    <a:pt x="1189"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355" name="Google Shape;368;p9"/>
          <p:cNvSpPr/>
          <p:nvPr/>
        </p:nvSpPr>
        <p:spPr>
          <a:xfrm rot="17059065">
            <a:off x="-369889" y="3494101"/>
            <a:ext cx="1851021" cy="933451"/>
          </a:xfrm>
          <a:custGeom>
            <a:avLst/>
            <a:gdLst/>
            <a:ahLst/>
            <a:cxnLst>
              <a:cxn ang="0">
                <a:pos x="wd2" y="hd2"/>
              </a:cxn>
              <a:cxn ang="5400000">
                <a:pos x="wd2" y="hd2"/>
              </a:cxn>
              <a:cxn ang="10800000">
                <a:pos x="wd2" y="hd2"/>
              </a:cxn>
              <a:cxn ang="16200000">
                <a:pos x="wd2" y="hd2"/>
              </a:cxn>
            </a:cxnLst>
            <a:rect l="0" t="0" r="r" b="b"/>
            <a:pathLst>
              <a:path w="21565" h="21600" extrusionOk="0">
                <a:moveTo>
                  <a:pt x="15206" y="1328"/>
                </a:moveTo>
                <a:cubicBezTo>
                  <a:pt x="15070" y="1664"/>
                  <a:pt x="14952" y="2033"/>
                  <a:pt x="14851" y="2404"/>
                </a:cubicBezTo>
                <a:cubicBezTo>
                  <a:pt x="14715" y="2875"/>
                  <a:pt x="14597" y="3312"/>
                  <a:pt x="14461" y="3783"/>
                </a:cubicBezTo>
                <a:cubicBezTo>
                  <a:pt x="14343" y="4220"/>
                  <a:pt x="14208" y="4658"/>
                  <a:pt x="14038" y="5062"/>
                </a:cubicBezTo>
                <a:cubicBezTo>
                  <a:pt x="13751" y="5902"/>
                  <a:pt x="13412" y="6676"/>
                  <a:pt x="13057" y="7416"/>
                </a:cubicBezTo>
                <a:cubicBezTo>
                  <a:pt x="12701" y="8123"/>
                  <a:pt x="12312" y="8795"/>
                  <a:pt x="11890" y="9401"/>
                </a:cubicBezTo>
                <a:cubicBezTo>
                  <a:pt x="11483" y="9973"/>
                  <a:pt x="11060" y="10477"/>
                  <a:pt x="10620" y="10948"/>
                </a:cubicBezTo>
                <a:cubicBezTo>
                  <a:pt x="10857" y="10242"/>
                  <a:pt x="11094" y="9535"/>
                  <a:pt x="11348" y="8896"/>
                </a:cubicBezTo>
                <a:cubicBezTo>
                  <a:pt x="11669" y="8123"/>
                  <a:pt x="11991" y="7348"/>
                  <a:pt x="12329" y="6609"/>
                </a:cubicBezTo>
                <a:cubicBezTo>
                  <a:pt x="12685" y="5868"/>
                  <a:pt x="13040" y="5163"/>
                  <a:pt x="13412" y="4456"/>
                </a:cubicBezTo>
                <a:cubicBezTo>
                  <a:pt x="13784" y="3749"/>
                  <a:pt x="14157" y="3077"/>
                  <a:pt x="14546" y="2404"/>
                </a:cubicBezTo>
                <a:cubicBezTo>
                  <a:pt x="14766" y="2033"/>
                  <a:pt x="14969" y="1664"/>
                  <a:pt x="15206" y="1328"/>
                </a:cubicBezTo>
                <a:close/>
                <a:moveTo>
                  <a:pt x="21230" y="7180"/>
                </a:moveTo>
                <a:cubicBezTo>
                  <a:pt x="19994" y="8425"/>
                  <a:pt x="18675" y="9434"/>
                  <a:pt x="17338" y="10141"/>
                </a:cubicBezTo>
                <a:cubicBezTo>
                  <a:pt x="15900" y="10880"/>
                  <a:pt x="14411" y="11318"/>
                  <a:pt x="12922" y="11419"/>
                </a:cubicBezTo>
                <a:cubicBezTo>
                  <a:pt x="12740" y="11427"/>
                  <a:pt x="12557" y="11432"/>
                  <a:pt x="12373" y="11432"/>
                </a:cubicBezTo>
                <a:cubicBezTo>
                  <a:pt x="11823" y="11432"/>
                  <a:pt x="11267" y="11394"/>
                  <a:pt x="10722" y="11318"/>
                </a:cubicBezTo>
                <a:cubicBezTo>
                  <a:pt x="11196" y="10981"/>
                  <a:pt x="11669" y="10712"/>
                  <a:pt x="12143" y="10410"/>
                </a:cubicBezTo>
                <a:cubicBezTo>
                  <a:pt x="13581" y="9569"/>
                  <a:pt x="15037" y="8862"/>
                  <a:pt x="16509" y="8324"/>
                </a:cubicBezTo>
                <a:cubicBezTo>
                  <a:pt x="17981" y="7786"/>
                  <a:pt x="19470" y="7382"/>
                  <a:pt x="20976" y="7214"/>
                </a:cubicBezTo>
                <a:lnTo>
                  <a:pt x="21230" y="7180"/>
                </a:lnTo>
                <a:close/>
                <a:moveTo>
                  <a:pt x="11872" y="1866"/>
                </a:moveTo>
                <a:cubicBezTo>
                  <a:pt x="11619" y="3111"/>
                  <a:pt x="11348" y="4389"/>
                  <a:pt x="11043" y="5599"/>
                </a:cubicBezTo>
                <a:cubicBezTo>
                  <a:pt x="10671" y="7113"/>
                  <a:pt x="10248" y="8560"/>
                  <a:pt x="9774" y="9939"/>
                </a:cubicBezTo>
                <a:cubicBezTo>
                  <a:pt x="9554" y="10611"/>
                  <a:pt x="9318" y="11251"/>
                  <a:pt x="9080" y="11924"/>
                </a:cubicBezTo>
                <a:cubicBezTo>
                  <a:pt x="9233" y="10410"/>
                  <a:pt x="9487" y="8963"/>
                  <a:pt x="9825" y="7584"/>
                </a:cubicBezTo>
                <a:cubicBezTo>
                  <a:pt x="10011" y="6845"/>
                  <a:pt x="10214" y="6104"/>
                  <a:pt x="10451" y="5397"/>
                </a:cubicBezTo>
                <a:cubicBezTo>
                  <a:pt x="10705" y="4691"/>
                  <a:pt x="10959" y="4018"/>
                  <a:pt x="11247" y="3380"/>
                </a:cubicBezTo>
                <a:cubicBezTo>
                  <a:pt x="11450" y="2875"/>
                  <a:pt x="11669" y="2370"/>
                  <a:pt x="11872" y="1866"/>
                </a:cubicBezTo>
                <a:close/>
                <a:moveTo>
                  <a:pt x="9283" y="1092"/>
                </a:moveTo>
                <a:cubicBezTo>
                  <a:pt x="9182" y="1966"/>
                  <a:pt x="9080" y="2841"/>
                  <a:pt x="8962" y="3682"/>
                </a:cubicBezTo>
                <a:cubicBezTo>
                  <a:pt x="8810" y="4725"/>
                  <a:pt x="8641" y="5734"/>
                  <a:pt x="8454" y="6710"/>
                </a:cubicBezTo>
                <a:cubicBezTo>
                  <a:pt x="8268" y="7685"/>
                  <a:pt x="8065" y="8661"/>
                  <a:pt x="7829" y="9602"/>
                </a:cubicBezTo>
                <a:cubicBezTo>
                  <a:pt x="7575" y="10510"/>
                  <a:pt x="7321" y="11419"/>
                  <a:pt x="7016" y="12293"/>
                </a:cubicBezTo>
                <a:cubicBezTo>
                  <a:pt x="6746" y="13067"/>
                  <a:pt x="6458" y="13841"/>
                  <a:pt x="6136" y="14547"/>
                </a:cubicBezTo>
                <a:cubicBezTo>
                  <a:pt x="6238" y="13639"/>
                  <a:pt x="6340" y="12731"/>
                  <a:pt x="6475" y="11890"/>
                </a:cubicBezTo>
                <a:cubicBezTo>
                  <a:pt x="6610" y="10880"/>
                  <a:pt x="6779" y="9905"/>
                  <a:pt x="6983" y="8963"/>
                </a:cubicBezTo>
                <a:cubicBezTo>
                  <a:pt x="7186" y="7988"/>
                  <a:pt x="7389" y="7046"/>
                  <a:pt x="7608" y="6171"/>
                </a:cubicBezTo>
                <a:cubicBezTo>
                  <a:pt x="7845" y="5230"/>
                  <a:pt x="8116" y="4355"/>
                  <a:pt x="8404" y="3514"/>
                </a:cubicBezTo>
                <a:cubicBezTo>
                  <a:pt x="8539" y="3077"/>
                  <a:pt x="8691" y="2673"/>
                  <a:pt x="8844" y="2235"/>
                </a:cubicBezTo>
                <a:cubicBezTo>
                  <a:pt x="8996" y="1832"/>
                  <a:pt x="9115" y="1462"/>
                  <a:pt x="9283" y="1092"/>
                </a:cubicBezTo>
                <a:close/>
                <a:moveTo>
                  <a:pt x="10173" y="12373"/>
                </a:moveTo>
                <a:cubicBezTo>
                  <a:pt x="10441" y="12373"/>
                  <a:pt x="10708" y="12399"/>
                  <a:pt x="10976" y="12461"/>
                </a:cubicBezTo>
                <a:cubicBezTo>
                  <a:pt x="11703" y="12596"/>
                  <a:pt x="12431" y="12764"/>
                  <a:pt x="13158" y="12966"/>
                </a:cubicBezTo>
                <a:cubicBezTo>
                  <a:pt x="13886" y="13168"/>
                  <a:pt x="14597" y="13438"/>
                  <a:pt x="15308" y="13707"/>
                </a:cubicBezTo>
                <a:cubicBezTo>
                  <a:pt x="16035" y="13975"/>
                  <a:pt x="16729" y="14312"/>
                  <a:pt x="17422" y="14682"/>
                </a:cubicBezTo>
                <a:cubicBezTo>
                  <a:pt x="18116" y="15018"/>
                  <a:pt x="18793" y="15422"/>
                  <a:pt x="19453" y="15825"/>
                </a:cubicBezTo>
                <a:cubicBezTo>
                  <a:pt x="18861" y="15825"/>
                  <a:pt x="18269" y="15825"/>
                  <a:pt x="17659" y="15792"/>
                </a:cubicBezTo>
                <a:cubicBezTo>
                  <a:pt x="16948" y="15724"/>
                  <a:pt x="16238" y="15624"/>
                  <a:pt x="15510" y="15456"/>
                </a:cubicBezTo>
                <a:cubicBezTo>
                  <a:pt x="14800" y="15321"/>
                  <a:pt x="14106" y="15119"/>
                  <a:pt x="13395" y="14850"/>
                </a:cubicBezTo>
                <a:cubicBezTo>
                  <a:pt x="12701" y="14581"/>
                  <a:pt x="12008" y="14244"/>
                  <a:pt x="11331" y="13875"/>
                </a:cubicBezTo>
                <a:cubicBezTo>
                  <a:pt x="10637" y="13471"/>
                  <a:pt x="9961" y="13034"/>
                  <a:pt x="9283" y="12495"/>
                </a:cubicBezTo>
                <a:lnTo>
                  <a:pt x="9250" y="12461"/>
                </a:lnTo>
                <a:cubicBezTo>
                  <a:pt x="9558" y="12408"/>
                  <a:pt x="9866" y="12373"/>
                  <a:pt x="10173" y="12373"/>
                </a:cubicBezTo>
                <a:close/>
                <a:moveTo>
                  <a:pt x="6610" y="3481"/>
                </a:moveTo>
                <a:cubicBezTo>
                  <a:pt x="6559" y="4119"/>
                  <a:pt x="6508" y="4759"/>
                  <a:pt x="6424" y="5397"/>
                </a:cubicBezTo>
                <a:cubicBezTo>
                  <a:pt x="6322" y="6373"/>
                  <a:pt x="6187" y="7315"/>
                  <a:pt x="6035" y="8257"/>
                </a:cubicBezTo>
                <a:cubicBezTo>
                  <a:pt x="5900" y="9199"/>
                  <a:pt x="5730" y="10107"/>
                  <a:pt x="5544" y="11015"/>
                </a:cubicBezTo>
                <a:cubicBezTo>
                  <a:pt x="5341" y="11924"/>
                  <a:pt x="5138" y="12832"/>
                  <a:pt x="4918" y="13707"/>
                </a:cubicBezTo>
                <a:cubicBezTo>
                  <a:pt x="4681" y="14581"/>
                  <a:pt x="4444" y="15422"/>
                  <a:pt x="4190" y="16263"/>
                </a:cubicBezTo>
                <a:cubicBezTo>
                  <a:pt x="4160" y="16293"/>
                  <a:pt x="4143" y="16324"/>
                  <a:pt x="4128" y="16378"/>
                </a:cubicBezTo>
                <a:cubicBezTo>
                  <a:pt x="4484" y="12697"/>
                  <a:pt x="5091" y="9150"/>
                  <a:pt x="5950" y="5835"/>
                </a:cubicBezTo>
                <a:cubicBezTo>
                  <a:pt x="6170" y="5028"/>
                  <a:pt x="6373" y="4254"/>
                  <a:pt x="6610" y="3481"/>
                </a:cubicBezTo>
                <a:close/>
                <a:moveTo>
                  <a:pt x="7507" y="13841"/>
                </a:moveTo>
                <a:cubicBezTo>
                  <a:pt x="8032" y="13841"/>
                  <a:pt x="8539" y="13975"/>
                  <a:pt x="9047" y="14211"/>
                </a:cubicBezTo>
                <a:cubicBezTo>
                  <a:pt x="9723" y="14514"/>
                  <a:pt x="10383" y="14850"/>
                  <a:pt x="11043" y="15187"/>
                </a:cubicBezTo>
                <a:cubicBezTo>
                  <a:pt x="11703" y="15523"/>
                  <a:pt x="12363" y="15893"/>
                  <a:pt x="13023" y="16263"/>
                </a:cubicBezTo>
                <a:cubicBezTo>
                  <a:pt x="13666" y="16667"/>
                  <a:pt x="14326" y="17071"/>
                  <a:pt x="14986" y="17473"/>
                </a:cubicBezTo>
                <a:cubicBezTo>
                  <a:pt x="15527" y="17844"/>
                  <a:pt x="16086" y="18248"/>
                  <a:pt x="16627" y="18618"/>
                </a:cubicBezTo>
                <a:cubicBezTo>
                  <a:pt x="16154" y="18483"/>
                  <a:pt x="15662" y="18349"/>
                  <a:pt x="15172" y="18147"/>
                </a:cubicBezTo>
                <a:cubicBezTo>
                  <a:pt x="14529" y="17911"/>
                  <a:pt x="13869" y="17608"/>
                  <a:pt x="13209" y="17306"/>
                </a:cubicBezTo>
                <a:cubicBezTo>
                  <a:pt x="12566" y="16970"/>
                  <a:pt x="11906" y="16599"/>
                  <a:pt x="11263" y="16229"/>
                </a:cubicBezTo>
                <a:cubicBezTo>
                  <a:pt x="10604" y="15859"/>
                  <a:pt x="9977" y="15456"/>
                  <a:pt x="9334" y="15052"/>
                </a:cubicBezTo>
                <a:cubicBezTo>
                  <a:pt x="8725" y="14648"/>
                  <a:pt x="8116" y="14244"/>
                  <a:pt x="7507" y="13841"/>
                </a:cubicBezTo>
                <a:close/>
                <a:moveTo>
                  <a:pt x="248" y="18349"/>
                </a:moveTo>
                <a:cubicBezTo>
                  <a:pt x="231" y="18349"/>
                  <a:pt x="214" y="18382"/>
                  <a:pt x="214" y="18450"/>
                </a:cubicBezTo>
                <a:lnTo>
                  <a:pt x="214" y="18685"/>
                </a:lnTo>
                <a:cubicBezTo>
                  <a:pt x="214" y="18719"/>
                  <a:pt x="231" y="18752"/>
                  <a:pt x="248" y="18752"/>
                </a:cubicBezTo>
                <a:cubicBezTo>
                  <a:pt x="265" y="18752"/>
                  <a:pt x="282" y="18719"/>
                  <a:pt x="282" y="18685"/>
                </a:cubicBezTo>
                <a:lnTo>
                  <a:pt x="282" y="18450"/>
                </a:lnTo>
                <a:cubicBezTo>
                  <a:pt x="282" y="18382"/>
                  <a:pt x="265" y="18349"/>
                  <a:pt x="248" y="18349"/>
                </a:cubicBezTo>
                <a:close/>
                <a:moveTo>
                  <a:pt x="5679" y="15893"/>
                </a:moveTo>
                <a:cubicBezTo>
                  <a:pt x="6001" y="15893"/>
                  <a:pt x="6305" y="15926"/>
                  <a:pt x="6627" y="15994"/>
                </a:cubicBezTo>
                <a:cubicBezTo>
                  <a:pt x="7253" y="16162"/>
                  <a:pt x="7879" y="16465"/>
                  <a:pt x="8505" y="16835"/>
                </a:cubicBezTo>
                <a:cubicBezTo>
                  <a:pt x="9115" y="17172"/>
                  <a:pt x="9723" y="17541"/>
                  <a:pt x="10333" y="17911"/>
                </a:cubicBezTo>
                <a:cubicBezTo>
                  <a:pt x="10942" y="18281"/>
                  <a:pt x="11551" y="18651"/>
                  <a:pt x="12143" y="19088"/>
                </a:cubicBezTo>
                <a:cubicBezTo>
                  <a:pt x="12515" y="19357"/>
                  <a:pt x="12887" y="19627"/>
                  <a:pt x="13243" y="19929"/>
                </a:cubicBezTo>
                <a:cubicBezTo>
                  <a:pt x="12938" y="19795"/>
                  <a:pt x="12634" y="19694"/>
                  <a:pt x="12329" y="19593"/>
                </a:cubicBezTo>
                <a:cubicBezTo>
                  <a:pt x="11686" y="19391"/>
                  <a:pt x="11077" y="19223"/>
                  <a:pt x="10451" y="18988"/>
                </a:cubicBezTo>
                <a:cubicBezTo>
                  <a:pt x="9825" y="18786"/>
                  <a:pt x="9199" y="18584"/>
                  <a:pt x="8590" y="18281"/>
                </a:cubicBezTo>
                <a:cubicBezTo>
                  <a:pt x="7964" y="18012"/>
                  <a:pt x="7355" y="17709"/>
                  <a:pt x="6746" y="17372"/>
                </a:cubicBezTo>
                <a:cubicBezTo>
                  <a:pt x="6154" y="17003"/>
                  <a:pt x="5561" y="16599"/>
                  <a:pt x="4986" y="16094"/>
                </a:cubicBezTo>
                <a:cubicBezTo>
                  <a:pt x="5206" y="15994"/>
                  <a:pt x="5443" y="15926"/>
                  <a:pt x="5679" y="15893"/>
                </a:cubicBezTo>
                <a:close/>
                <a:moveTo>
                  <a:pt x="15807" y="0"/>
                </a:moveTo>
                <a:cubicBezTo>
                  <a:pt x="15798" y="0"/>
                  <a:pt x="15789" y="5"/>
                  <a:pt x="15781" y="16"/>
                </a:cubicBezTo>
                <a:lnTo>
                  <a:pt x="15730" y="150"/>
                </a:lnTo>
                <a:lnTo>
                  <a:pt x="15646" y="284"/>
                </a:lnTo>
                <a:cubicBezTo>
                  <a:pt x="15290" y="856"/>
                  <a:pt x="14952" y="1429"/>
                  <a:pt x="14614" y="2000"/>
                </a:cubicBezTo>
                <a:cubicBezTo>
                  <a:pt x="14224" y="2673"/>
                  <a:pt x="13835" y="3346"/>
                  <a:pt x="13463" y="4052"/>
                </a:cubicBezTo>
                <a:cubicBezTo>
                  <a:pt x="13091" y="4759"/>
                  <a:pt x="12736" y="5465"/>
                  <a:pt x="12380" y="6205"/>
                </a:cubicBezTo>
                <a:cubicBezTo>
                  <a:pt x="12025" y="6946"/>
                  <a:pt x="11703" y="7685"/>
                  <a:pt x="11399" y="8493"/>
                </a:cubicBezTo>
                <a:cubicBezTo>
                  <a:pt x="11077" y="9300"/>
                  <a:pt x="10790" y="10107"/>
                  <a:pt x="10536" y="10981"/>
                </a:cubicBezTo>
                <a:cubicBezTo>
                  <a:pt x="10485" y="11049"/>
                  <a:pt x="10451" y="11082"/>
                  <a:pt x="10401" y="11116"/>
                </a:cubicBezTo>
                <a:cubicBezTo>
                  <a:pt x="10366" y="11150"/>
                  <a:pt x="10350" y="11217"/>
                  <a:pt x="10366" y="11251"/>
                </a:cubicBezTo>
                <a:cubicBezTo>
                  <a:pt x="9926" y="11554"/>
                  <a:pt x="9487" y="11857"/>
                  <a:pt x="9030" y="12192"/>
                </a:cubicBezTo>
                <a:cubicBezTo>
                  <a:pt x="9030" y="12192"/>
                  <a:pt x="9030" y="12159"/>
                  <a:pt x="9030" y="12159"/>
                </a:cubicBezTo>
                <a:cubicBezTo>
                  <a:pt x="9283" y="11554"/>
                  <a:pt x="9521" y="10914"/>
                  <a:pt x="9758" y="10276"/>
                </a:cubicBezTo>
                <a:cubicBezTo>
                  <a:pt x="9977" y="9670"/>
                  <a:pt x="10231" y="8896"/>
                  <a:pt x="10451" y="8156"/>
                </a:cubicBezTo>
                <a:cubicBezTo>
                  <a:pt x="10891" y="6710"/>
                  <a:pt x="11280" y="5230"/>
                  <a:pt x="11636" y="3682"/>
                </a:cubicBezTo>
                <a:cubicBezTo>
                  <a:pt x="11822" y="2808"/>
                  <a:pt x="11991" y="1933"/>
                  <a:pt x="12143" y="1025"/>
                </a:cubicBezTo>
                <a:cubicBezTo>
                  <a:pt x="12143" y="960"/>
                  <a:pt x="12122" y="922"/>
                  <a:pt x="12098" y="922"/>
                </a:cubicBezTo>
                <a:cubicBezTo>
                  <a:pt x="12085" y="922"/>
                  <a:pt x="12070" y="933"/>
                  <a:pt x="12058" y="957"/>
                </a:cubicBezTo>
                <a:cubicBezTo>
                  <a:pt x="11822" y="1698"/>
                  <a:pt x="11551" y="2404"/>
                  <a:pt x="11263" y="3043"/>
                </a:cubicBezTo>
                <a:cubicBezTo>
                  <a:pt x="10976" y="3715"/>
                  <a:pt x="10705" y="4355"/>
                  <a:pt x="10451" y="5062"/>
                </a:cubicBezTo>
                <a:cubicBezTo>
                  <a:pt x="9961" y="6441"/>
                  <a:pt x="9571" y="7954"/>
                  <a:pt x="9283" y="9535"/>
                </a:cubicBezTo>
                <a:cubicBezTo>
                  <a:pt x="9131" y="10444"/>
                  <a:pt x="8996" y="11352"/>
                  <a:pt x="8911" y="12293"/>
                </a:cubicBezTo>
                <a:cubicBezTo>
                  <a:pt x="8708" y="12428"/>
                  <a:pt x="8522" y="12562"/>
                  <a:pt x="8336" y="12731"/>
                </a:cubicBezTo>
                <a:cubicBezTo>
                  <a:pt x="7964" y="13000"/>
                  <a:pt x="7575" y="13303"/>
                  <a:pt x="7202" y="13606"/>
                </a:cubicBezTo>
                <a:lnTo>
                  <a:pt x="7169" y="13572"/>
                </a:lnTo>
                <a:cubicBezTo>
                  <a:pt x="7135" y="13572"/>
                  <a:pt x="7084" y="13639"/>
                  <a:pt x="7101" y="13707"/>
                </a:cubicBezTo>
                <a:lnTo>
                  <a:pt x="7033" y="13740"/>
                </a:lnTo>
                <a:lnTo>
                  <a:pt x="6999" y="13740"/>
                </a:lnTo>
                <a:cubicBezTo>
                  <a:pt x="6999" y="13740"/>
                  <a:pt x="6983" y="13740"/>
                  <a:pt x="6983" y="13774"/>
                </a:cubicBezTo>
                <a:cubicBezTo>
                  <a:pt x="6762" y="13975"/>
                  <a:pt x="6543" y="14143"/>
                  <a:pt x="6322" y="14345"/>
                </a:cubicBezTo>
                <a:cubicBezTo>
                  <a:pt x="6373" y="14211"/>
                  <a:pt x="6441" y="14042"/>
                  <a:pt x="6508" y="13941"/>
                </a:cubicBezTo>
                <a:cubicBezTo>
                  <a:pt x="6678" y="13538"/>
                  <a:pt x="6847" y="13135"/>
                  <a:pt x="6999" y="12731"/>
                </a:cubicBezTo>
                <a:cubicBezTo>
                  <a:pt x="7304" y="11857"/>
                  <a:pt x="7591" y="10948"/>
                  <a:pt x="7845" y="10040"/>
                </a:cubicBezTo>
                <a:cubicBezTo>
                  <a:pt x="8099" y="9098"/>
                  <a:pt x="8319" y="8123"/>
                  <a:pt x="8522" y="7146"/>
                </a:cubicBezTo>
                <a:cubicBezTo>
                  <a:pt x="8708" y="6171"/>
                  <a:pt x="8894" y="5163"/>
                  <a:pt x="9047" y="4119"/>
                </a:cubicBezTo>
                <a:cubicBezTo>
                  <a:pt x="9182" y="3111"/>
                  <a:pt x="9318" y="2067"/>
                  <a:pt x="9419" y="1025"/>
                </a:cubicBezTo>
                <a:cubicBezTo>
                  <a:pt x="9436" y="890"/>
                  <a:pt x="9453" y="755"/>
                  <a:pt x="9470" y="654"/>
                </a:cubicBezTo>
                <a:cubicBezTo>
                  <a:pt x="9470" y="558"/>
                  <a:pt x="9435" y="479"/>
                  <a:pt x="9403" y="479"/>
                </a:cubicBezTo>
                <a:cubicBezTo>
                  <a:pt x="9390" y="479"/>
                  <a:pt x="9378" y="492"/>
                  <a:pt x="9368" y="520"/>
                </a:cubicBezTo>
                <a:cubicBezTo>
                  <a:pt x="9047" y="1328"/>
                  <a:pt x="8725" y="2168"/>
                  <a:pt x="8437" y="3043"/>
                </a:cubicBezTo>
                <a:cubicBezTo>
                  <a:pt x="8150" y="3917"/>
                  <a:pt x="7879" y="4792"/>
                  <a:pt x="7625" y="5700"/>
                </a:cubicBezTo>
                <a:cubicBezTo>
                  <a:pt x="7389" y="6609"/>
                  <a:pt x="7151" y="7550"/>
                  <a:pt x="6948" y="8493"/>
                </a:cubicBezTo>
                <a:cubicBezTo>
                  <a:pt x="6762" y="9468"/>
                  <a:pt x="6576" y="10410"/>
                  <a:pt x="6424" y="11419"/>
                </a:cubicBezTo>
                <a:cubicBezTo>
                  <a:pt x="6255" y="12394"/>
                  <a:pt x="6136" y="13370"/>
                  <a:pt x="6018" y="14413"/>
                </a:cubicBezTo>
                <a:cubicBezTo>
                  <a:pt x="6018" y="14480"/>
                  <a:pt x="6018" y="14581"/>
                  <a:pt x="6001" y="14648"/>
                </a:cubicBezTo>
                <a:cubicBezTo>
                  <a:pt x="5409" y="15187"/>
                  <a:pt x="4833" y="15724"/>
                  <a:pt x="4241" y="16263"/>
                </a:cubicBezTo>
                <a:cubicBezTo>
                  <a:pt x="4478" y="15557"/>
                  <a:pt x="4715" y="14850"/>
                  <a:pt x="4918" y="14076"/>
                </a:cubicBezTo>
                <a:cubicBezTo>
                  <a:pt x="5155" y="13202"/>
                  <a:pt x="5358" y="12327"/>
                  <a:pt x="5561" y="11419"/>
                </a:cubicBezTo>
                <a:cubicBezTo>
                  <a:pt x="5764" y="10544"/>
                  <a:pt x="5933" y="9602"/>
                  <a:pt x="6103" y="8661"/>
                </a:cubicBezTo>
                <a:cubicBezTo>
                  <a:pt x="6255" y="7719"/>
                  <a:pt x="6390" y="6777"/>
                  <a:pt x="6508" y="5801"/>
                </a:cubicBezTo>
                <a:cubicBezTo>
                  <a:pt x="6610" y="4860"/>
                  <a:pt x="6712" y="3884"/>
                  <a:pt x="6779" y="2909"/>
                </a:cubicBezTo>
                <a:lnTo>
                  <a:pt x="6813" y="2538"/>
                </a:lnTo>
                <a:cubicBezTo>
                  <a:pt x="6813" y="2446"/>
                  <a:pt x="6778" y="2394"/>
                  <a:pt x="6743" y="2394"/>
                </a:cubicBezTo>
                <a:cubicBezTo>
                  <a:pt x="6714" y="2394"/>
                  <a:pt x="6685" y="2429"/>
                  <a:pt x="6678" y="2505"/>
                </a:cubicBezTo>
                <a:lnTo>
                  <a:pt x="6661" y="2841"/>
                </a:lnTo>
                <a:cubicBezTo>
                  <a:pt x="6644" y="2875"/>
                  <a:pt x="6627" y="2875"/>
                  <a:pt x="6627" y="2909"/>
                </a:cubicBezTo>
                <a:cubicBezTo>
                  <a:pt x="6119" y="4523"/>
                  <a:pt x="5679" y="6205"/>
                  <a:pt x="5290" y="7954"/>
                </a:cubicBezTo>
                <a:cubicBezTo>
                  <a:pt x="4918" y="9703"/>
                  <a:pt x="4597" y="11486"/>
                  <a:pt x="4343" y="13303"/>
                </a:cubicBezTo>
                <a:cubicBezTo>
                  <a:pt x="4208" y="14345"/>
                  <a:pt x="4089" y="15355"/>
                  <a:pt x="3987" y="16397"/>
                </a:cubicBezTo>
                <a:cubicBezTo>
                  <a:pt x="3987" y="16431"/>
                  <a:pt x="3987" y="16498"/>
                  <a:pt x="4004" y="16498"/>
                </a:cubicBezTo>
                <a:cubicBezTo>
                  <a:pt x="2736" y="17709"/>
                  <a:pt x="1534" y="19155"/>
                  <a:pt x="417" y="20837"/>
                </a:cubicBezTo>
                <a:cubicBezTo>
                  <a:pt x="282" y="21039"/>
                  <a:pt x="147" y="21275"/>
                  <a:pt x="11" y="21477"/>
                </a:cubicBezTo>
                <a:cubicBezTo>
                  <a:pt x="-15" y="21528"/>
                  <a:pt x="9" y="21600"/>
                  <a:pt x="37" y="21600"/>
                </a:cubicBezTo>
                <a:cubicBezTo>
                  <a:pt x="45" y="21600"/>
                  <a:pt x="54" y="21594"/>
                  <a:pt x="62" y="21578"/>
                </a:cubicBezTo>
                <a:cubicBezTo>
                  <a:pt x="1229" y="19795"/>
                  <a:pt x="2482" y="18248"/>
                  <a:pt x="3801" y="16970"/>
                </a:cubicBezTo>
                <a:cubicBezTo>
                  <a:pt x="4106" y="16667"/>
                  <a:pt x="4411" y="16397"/>
                  <a:pt x="4715" y="16094"/>
                </a:cubicBezTo>
                <a:cubicBezTo>
                  <a:pt x="4715" y="16128"/>
                  <a:pt x="4732" y="16128"/>
                  <a:pt x="4749" y="16128"/>
                </a:cubicBezTo>
                <a:cubicBezTo>
                  <a:pt x="5307" y="16633"/>
                  <a:pt x="5883" y="17037"/>
                  <a:pt x="6458" y="17406"/>
                </a:cubicBezTo>
                <a:cubicBezTo>
                  <a:pt x="7067" y="17776"/>
                  <a:pt x="7676" y="18079"/>
                  <a:pt x="8285" y="18382"/>
                </a:cubicBezTo>
                <a:cubicBezTo>
                  <a:pt x="8911" y="18651"/>
                  <a:pt x="9521" y="18887"/>
                  <a:pt x="10147" y="19088"/>
                </a:cubicBezTo>
                <a:cubicBezTo>
                  <a:pt x="10773" y="19324"/>
                  <a:pt x="11416" y="19526"/>
                  <a:pt x="12042" y="19728"/>
                </a:cubicBezTo>
                <a:cubicBezTo>
                  <a:pt x="12685" y="19862"/>
                  <a:pt x="13311" y="20131"/>
                  <a:pt x="13937" y="20468"/>
                </a:cubicBezTo>
                <a:cubicBezTo>
                  <a:pt x="14005" y="20535"/>
                  <a:pt x="14089" y="20569"/>
                  <a:pt x="14157" y="20636"/>
                </a:cubicBezTo>
                <a:cubicBezTo>
                  <a:pt x="14165" y="20644"/>
                  <a:pt x="14173" y="20648"/>
                  <a:pt x="14181" y="20648"/>
                </a:cubicBezTo>
                <a:cubicBezTo>
                  <a:pt x="14235" y="20648"/>
                  <a:pt x="14267" y="20459"/>
                  <a:pt x="14208" y="20401"/>
                </a:cubicBezTo>
                <a:cubicBezTo>
                  <a:pt x="13615" y="19896"/>
                  <a:pt x="13023" y="19391"/>
                  <a:pt x="12414" y="18988"/>
                </a:cubicBezTo>
                <a:cubicBezTo>
                  <a:pt x="11805" y="18551"/>
                  <a:pt x="11196" y="18147"/>
                  <a:pt x="10587" y="17776"/>
                </a:cubicBezTo>
                <a:cubicBezTo>
                  <a:pt x="9961" y="17406"/>
                  <a:pt x="9351" y="17037"/>
                  <a:pt x="8725" y="16700"/>
                </a:cubicBezTo>
                <a:cubicBezTo>
                  <a:pt x="8099" y="16330"/>
                  <a:pt x="7473" y="16027"/>
                  <a:pt x="6830" y="15825"/>
                </a:cubicBezTo>
                <a:cubicBezTo>
                  <a:pt x="6553" y="15736"/>
                  <a:pt x="6276" y="15693"/>
                  <a:pt x="5999" y="15693"/>
                </a:cubicBezTo>
                <a:cubicBezTo>
                  <a:pt x="5650" y="15693"/>
                  <a:pt x="5301" y="15761"/>
                  <a:pt x="4952" y="15893"/>
                </a:cubicBezTo>
                <a:lnTo>
                  <a:pt x="4901" y="15926"/>
                </a:lnTo>
                <a:cubicBezTo>
                  <a:pt x="5240" y="15590"/>
                  <a:pt x="5595" y="15254"/>
                  <a:pt x="5950" y="14951"/>
                </a:cubicBezTo>
                <a:lnTo>
                  <a:pt x="5916" y="15052"/>
                </a:lnTo>
                <a:cubicBezTo>
                  <a:pt x="5916" y="15076"/>
                  <a:pt x="5925" y="15100"/>
                  <a:pt x="5936" y="15100"/>
                </a:cubicBezTo>
                <a:cubicBezTo>
                  <a:pt x="5940" y="15100"/>
                  <a:pt x="5945" y="15095"/>
                  <a:pt x="5950" y="15086"/>
                </a:cubicBezTo>
                <a:cubicBezTo>
                  <a:pt x="5984" y="15052"/>
                  <a:pt x="6018" y="14985"/>
                  <a:pt x="6052" y="14917"/>
                </a:cubicBezTo>
                <a:cubicBezTo>
                  <a:pt x="6069" y="14917"/>
                  <a:pt x="6103" y="14884"/>
                  <a:pt x="6103" y="14850"/>
                </a:cubicBezTo>
                <a:cubicBezTo>
                  <a:pt x="6458" y="14514"/>
                  <a:pt x="6830" y="14211"/>
                  <a:pt x="7202" y="13908"/>
                </a:cubicBezTo>
                <a:cubicBezTo>
                  <a:pt x="7829" y="14345"/>
                  <a:pt x="8437" y="14749"/>
                  <a:pt x="9064" y="15119"/>
                </a:cubicBezTo>
                <a:cubicBezTo>
                  <a:pt x="9673" y="15523"/>
                  <a:pt x="10366" y="15926"/>
                  <a:pt x="10993" y="16330"/>
                </a:cubicBezTo>
                <a:cubicBezTo>
                  <a:pt x="11636" y="16700"/>
                  <a:pt x="12295" y="17071"/>
                  <a:pt x="12955" y="17406"/>
                </a:cubicBezTo>
                <a:cubicBezTo>
                  <a:pt x="13598" y="17743"/>
                  <a:pt x="14258" y="18046"/>
                  <a:pt x="14918" y="18281"/>
                </a:cubicBezTo>
                <a:cubicBezTo>
                  <a:pt x="15578" y="18551"/>
                  <a:pt x="16255" y="18786"/>
                  <a:pt x="16915" y="18954"/>
                </a:cubicBezTo>
                <a:lnTo>
                  <a:pt x="17169" y="18988"/>
                </a:lnTo>
                <a:cubicBezTo>
                  <a:pt x="17236" y="18988"/>
                  <a:pt x="17236" y="18786"/>
                  <a:pt x="17186" y="18752"/>
                </a:cubicBezTo>
                <a:cubicBezTo>
                  <a:pt x="16543" y="18281"/>
                  <a:pt x="15883" y="17844"/>
                  <a:pt x="15240" y="17406"/>
                </a:cubicBezTo>
                <a:cubicBezTo>
                  <a:pt x="14580" y="16970"/>
                  <a:pt x="13937" y="16566"/>
                  <a:pt x="13277" y="16162"/>
                </a:cubicBezTo>
                <a:cubicBezTo>
                  <a:pt x="12617" y="15792"/>
                  <a:pt x="11940" y="15422"/>
                  <a:pt x="11280" y="15086"/>
                </a:cubicBezTo>
                <a:cubicBezTo>
                  <a:pt x="10620" y="14716"/>
                  <a:pt x="9944" y="14413"/>
                  <a:pt x="9283" y="14110"/>
                </a:cubicBezTo>
                <a:cubicBezTo>
                  <a:pt x="8675" y="13808"/>
                  <a:pt x="8065" y="13673"/>
                  <a:pt x="7456" y="13673"/>
                </a:cubicBezTo>
                <a:lnTo>
                  <a:pt x="7896" y="13337"/>
                </a:lnTo>
                <a:cubicBezTo>
                  <a:pt x="8235" y="13067"/>
                  <a:pt x="8556" y="12832"/>
                  <a:pt x="8894" y="12562"/>
                </a:cubicBezTo>
                <a:lnTo>
                  <a:pt x="8996" y="12529"/>
                </a:lnTo>
                <a:cubicBezTo>
                  <a:pt x="9656" y="13067"/>
                  <a:pt x="10333" y="13538"/>
                  <a:pt x="11026" y="13941"/>
                </a:cubicBezTo>
                <a:cubicBezTo>
                  <a:pt x="11720" y="14345"/>
                  <a:pt x="12414" y="14682"/>
                  <a:pt x="13108" y="14951"/>
                </a:cubicBezTo>
                <a:cubicBezTo>
                  <a:pt x="13818" y="15220"/>
                  <a:pt x="14529" y="15456"/>
                  <a:pt x="15223" y="15624"/>
                </a:cubicBezTo>
                <a:cubicBezTo>
                  <a:pt x="15933" y="15792"/>
                  <a:pt x="16661" y="15893"/>
                  <a:pt x="17389" y="15960"/>
                </a:cubicBezTo>
                <a:cubicBezTo>
                  <a:pt x="17909" y="16010"/>
                  <a:pt x="18438" y="16041"/>
                  <a:pt x="18963" y="16041"/>
                </a:cubicBezTo>
                <a:cubicBezTo>
                  <a:pt x="19155" y="16041"/>
                  <a:pt x="19347" y="16036"/>
                  <a:pt x="19537" y="16027"/>
                </a:cubicBezTo>
                <a:lnTo>
                  <a:pt x="19808" y="16027"/>
                </a:lnTo>
                <a:cubicBezTo>
                  <a:pt x="19859" y="16027"/>
                  <a:pt x="19876" y="15859"/>
                  <a:pt x="19808" y="15792"/>
                </a:cubicBezTo>
                <a:cubicBezTo>
                  <a:pt x="19115" y="15355"/>
                  <a:pt x="18404" y="14951"/>
                  <a:pt x="17693" y="14581"/>
                </a:cubicBezTo>
                <a:cubicBezTo>
                  <a:pt x="16999" y="14211"/>
                  <a:pt x="16272" y="13875"/>
                  <a:pt x="15544" y="13572"/>
                </a:cubicBezTo>
                <a:cubicBezTo>
                  <a:pt x="14833" y="13303"/>
                  <a:pt x="14106" y="13067"/>
                  <a:pt x="13379" y="12832"/>
                </a:cubicBezTo>
                <a:cubicBezTo>
                  <a:pt x="12651" y="12630"/>
                  <a:pt x="11923" y="12428"/>
                  <a:pt x="11196" y="12293"/>
                </a:cubicBezTo>
                <a:cubicBezTo>
                  <a:pt x="10874" y="12226"/>
                  <a:pt x="10548" y="12192"/>
                  <a:pt x="10223" y="12192"/>
                </a:cubicBezTo>
                <a:cubicBezTo>
                  <a:pt x="9897" y="12192"/>
                  <a:pt x="9571" y="12226"/>
                  <a:pt x="9250" y="12293"/>
                </a:cubicBezTo>
                <a:cubicBezTo>
                  <a:pt x="9639" y="12025"/>
                  <a:pt x="10028" y="11756"/>
                  <a:pt x="10417" y="11486"/>
                </a:cubicBezTo>
                <a:cubicBezTo>
                  <a:pt x="11051" y="11615"/>
                  <a:pt x="11685" y="11677"/>
                  <a:pt x="12318" y="11677"/>
                </a:cubicBezTo>
                <a:cubicBezTo>
                  <a:pt x="13174" y="11677"/>
                  <a:pt x="14029" y="11564"/>
                  <a:pt x="14884" y="11352"/>
                </a:cubicBezTo>
                <a:cubicBezTo>
                  <a:pt x="16373" y="10948"/>
                  <a:pt x="17829" y="10208"/>
                  <a:pt x="19233" y="9165"/>
                </a:cubicBezTo>
                <a:cubicBezTo>
                  <a:pt x="20028" y="8594"/>
                  <a:pt x="20790" y="7887"/>
                  <a:pt x="21534" y="7113"/>
                </a:cubicBezTo>
                <a:cubicBezTo>
                  <a:pt x="21585" y="7079"/>
                  <a:pt x="21568" y="6912"/>
                  <a:pt x="21517" y="6878"/>
                </a:cubicBezTo>
                <a:cubicBezTo>
                  <a:pt x="20011" y="7046"/>
                  <a:pt x="18522" y="7382"/>
                  <a:pt x="17033" y="7887"/>
                </a:cubicBezTo>
                <a:cubicBezTo>
                  <a:pt x="15544" y="8392"/>
                  <a:pt x="14072" y="9064"/>
                  <a:pt x="12617" y="9872"/>
                </a:cubicBezTo>
                <a:cubicBezTo>
                  <a:pt x="12025" y="10208"/>
                  <a:pt x="11433" y="10578"/>
                  <a:pt x="10840" y="10981"/>
                </a:cubicBezTo>
                <a:cubicBezTo>
                  <a:pt x="11179" y="10611"/>
                  <a:pt x="11483" y="10242"/>
                  <a:pt x="11805" y="9838"/>
                </a:cubicBezTo>
                <a:cubicBezTo>
                  <a:pt x="12228" y="9232"/>
                  <a:pt x="12617" y="8594"/>
                  <a:pt x="12989" y="7887"/>
                </a:cubicBezTo>
                <a:cubicBezTo>
                  <a:pt x="13362" y="7146"/>
                  <a:pt x="13700" y="6373"/>
                  <a:pt x="14005" y="5566"/>
                </a:cubicBezTo>
                <a:cubicBezTo>
                  <a:pt x="14157" y="5129"/>
                  <a:pt x="14309" y="4725"/>
                  <a:pt x="14427" y="4288"/>
                </a:cubicBezTo>
                <a:cubicBezTo>
                  <a:pt x="14563" y="3884"/>
                  <a:pt x="14698" y="3413"/>
                  <a:pt x="14817" y="2976"/>
                </a:cubicBezTo>
                <a:cubicBezTo>
                  <a:pt x="15037" y="2033"/>
                  <a:pt x="15341" y="1159"/>
                  <a:pt x="15697" y="453"/>
                </a:cubicBezTo>
                <a:lnTo>
                  <a:pt x="15849" y="184"/>
                </a:lnTo>
                <a:cubicBezTo>
                  <a:pt x="15891" y="128"/>
                  <a:pt x="15851" y="0"/>
                  <a:pt x="15807" y="0"/>
                </a:cubicBez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sp>
        <p:nvSpPr>
          <p:cNvPr id="356" name="Google Shape;369;p9"/>
          <p:cNvSpPr/>
          <p:nvPr/>
        </p:nvSpPr>
        <p:spPr>
          <a:xfrm rot="3224943" flipH="1">
            <a:off x="6926262" y="-1169988"/>
            <a:ext cx="2698751" cy="215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832"/>
                </a:lnTo>
                <a:lnTo>
                  <a:pt x="7194" y="19443"/>
                </a:lnTo>
                <a:cubicBezTo>
                  <a:pt x="7594" y="19980"/>
                  <a:pt x="8003" y="20516"/>
                  <a:pt x="8506" y="20901"/>
                </a:cubicBezTo>
                <a:cubicBezTo>
                  <a:pt x="9231" y="21446"/>
                  <a:pt x="10084" y="21600"/>
                  <a:pt x="10940" y="21600"/>
                </a:cubicBezTo>
                <a:cubicBezTo>
                  <a:pt x="11238" y="21600"/>
                  <a:pt x="11536" y="21581"/>
                  <a:pt x="11828" y="21554"/>
                </a:cubicBezTo>
                <a:cubicBezTo>
                  <a:pt x="11996" y="21554"/>
                  <a:pt x="12163" y="21508"/>
                  <a:pt x="12312" y="21403"/>
                </a:cubicBezTo>
                <a:cubicBezTo>
                  <a:pt x="12470" y="21251"/>
                  <a:pt x="12554" y="21018"/>
                  <a:pt x="12629" y="20785"/>
                </a:cubicBezTo>
                <a:cubicBezTo>
                  <a:pt x="13392" y="18417"/>
                  <a:pt x="14378" y="16177"/>
                  <a:pt x="15560" y="14113"/>
                </a:cubicBezTo>
                <a:cubicBezTo>
                  <a:pt x="16202" y="12993"/>
                  <a:pt x="16937" y="11885"/>
                  <a:pt x="17942" y="11325"/>
                </a:cubicBezTo>
                <a:cubicBezTo>
                  <a:pt x="18380" y="11080"/>
                  <a:pt x="18845" y="10952"/>
                  <a:pt x="19292" y="10777"/>
                </a:cubicBezTo>
                <a:cubicBezTo>
                  <a:pt x="20092" y="10462"/>
                  <a:pt x="20846" y="9984"/>
                  <a:pt x="21591" y="9494"/>
                </a:cubicBezTo>
                <a:lnTo>
                  <a:pt x="21600" y="2764"/>
                </a:lnTo>
                <a:cubicBezTo>
                  <a:pt x="21563" y="2811"/>
                  <a:pt x="21526" y="2869"/>
                  <a:pt x="21488" y="2916"/>
                </a:cubicBezTo>
                <a:cubicBezTo>
                  <a:pt x="20837" y="3791"/>
                  <a:pt x="20102" y="4549"/>
                  <a:pt x="19292" y="5179"/>
                </a:cubicBezTo>
                <a:cubicBezTo>
                  <a:pt x="17578" y="6481"/>
                  <a:pt x="15630" y="7152"/>
                  <a:pt x="13665" y="7152"/>
                </a:cubicBezTo>
                <a:cubicBezTo>
                  <a:pt x="12622" y="7152"/>
                  <a:pt x="11574" y="6963"/>
                  <a:pt x="10553" y="6578"/>
                </a:cubicBezTo>
                <a:cubicBezTo>
                  <a:pt x="9288" y="6100"/>
                  <a:pt x="8115" y="5319"/>
                  <a:pt x="6942" y="4561"/>
                </a:cubicBezTo>
                <a:lnTo>
                  <a:pt x="0" y="0"/>
                </a:ln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57" name="Title Text"/>
          <p:cNvSpPr txBox="1">
            <a:spLocks noGrp="1"/>
          </p:cNvSpPr>
          <p:nvPr>
            <p:ph type="title"/>
          </p:nvPr>
        </p:nvSpPr>
        <p:spPr>
          <a:xfrm>
            <a:off x="1163637" y="1123950"/>
            <a:ext cx="3455988" cy="1101725"/>
          </a:xfrm>
          <a:prstGeom prst="rect">
            <a:avLst/>
          </a:prstGeom>
        </p:spPr>
        <p:txBody>
          <a:bodyPr/>
          <a:lstStyle/>
          <a:p>
            <a:r>
              <a:t>Title Text</a:t>
            </a:r>
          </a:p>
        </p:txBody>
      </p:sp>
      <p:sp>
        <p:nvSpPr>
          <p:cNvPr id="358" name="Body Level One…"/>
          <p:cNvSpPr txBox="1">
            <a:spLocks noGrp="1"/>
          </p:cNvSpPr>
          <p:nvPr>
            <p:ph type="body" sz="quarter" idx="1"/>
          </p:nvPr>
        </p:nvSpPr>
        <p:spPr>
          <a:xfrm>
            <a:off x="1163637" y="2187575"/>
            <a:ext cx="3455988" cy="11509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66" name="Google Shape;408;p13"/>
          <p:cNvSpPr/>
          <p:nvPr/>
        </p:nvSpPr>
        <p:spPr>
          <a:xfrm rot="3446543">
            <a:off x="8363743" y="1681956"/>
            <a:ext cx="1382714" cy="600076"/>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cubicBezTo>
                  <a:pt x="4856" y="5654"/>
                  <a:pt x="2524" y="11200"/>
                  <a:pt x="0" y="16534"/>
                </a:cubicBezTo>
                <a:cubicBezTo>
                  <a:pt x="5330" y="19895"/>
                  <a:pt x="11086" y="21600"/>
                  <a:pt x="16896" y="21600"/>
                </a:cubicBezTo>
                <a:cubicBezTo>
                  <a:pt x="18462" y="21600"/>
                  <a:pt x="20034" y="21476"/>
                  <a:pt x="21600" y="21228"/>
                </a:cubicBezTo>
                <a:lnTo>
                  <a:pt x="21600" y="8853"/>
                </a:lnTo>
                <a:cubicBezTo>
                  <a:pt x="18350" y="8747"/>
                  <a:pt x="15178" y="7573"/>
                  <a:pt x="12310" y="5494"/>
                </a:cubicBezTo>
                <a:cubicBezTo>
                  <a:pt x="10322" y="4107"/>
                  <a:pt x="8525" y="2241"/>
                  <a:pt x="6997" y="0"/>
                </a:cubicBezTo>
                <a:close/>
              </a:path>
            </a:pathLst>
          </a:cu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67" name="Google Shape;422;p13"/>
          <p:cNvSpPr/>
          <p:nvPr/>
        </p:nvSpPr>
        <p:spPr>
          <a:xfrm>
            <a:off x="-427038" y="1238250"/>
            <a:ext cx="1560524" cy="1281113"/>
          </a:xfrm>
          <a:custGeom>
            <a:avLst/>
            <a:gdLst/>
            <a:ahLst/>
            <a:cxnLst>
              <a:cxn ang="0">
                <a:pos x="wd2" y="hd2"/>
              </a:cxn>
              <a:cxn ang="5400000">
                <a:pos x="wd2" y="hd2"/>
              </a:cxn>
              <a:cxn ang="10800000">
                <a:pos x="wd2" y="hd2"/>
              </a:cxn>
              <a:cxn ang="16200000">
                <a:pos x="wd2" y="hd2"/>
              </a:cxn>
            </a:cxnLst>
            <a:rect l="0" t="0" r="r" b="b"/>
            <a:pathLst>
              <a:path w="21585" h="21600" extrusionOk="0">
                <a:moveTo>
                  <a:pt x="12398" y="1345"/>
                </a:moveTo>
                <a:cubicBezTo>
                  <a:pt x="12069" y="2102"/>
                  <a:pt x="11752" y="2859"/>
                  <a:pt x="11410" y="3616"/>
                </a:cubicBezTo>
                <a:cubicBezTo>
                  <a:pt x="11030" y="4481"/>
                  <a:pt x="10650" y="5331"/>
                  <a:pt x="10271" y="6181"/>
                </a:cubicBezTo>
                <a:cubicBezTo>
                  <a:pt x="9878" y="7030"/>
                  <a:pt x="9485" y="7865"/>
                  <a:pt x="9080" y="8715"/>
                </a:cubicBezTo>
                <a:cubicBezTo>
                  <a:pt x="8675" y="9549"/>
                  <a:pt x="8270" y="10383"/>
                  <a:pt x="7864" y="11202"/>
                </a:cubicBezTo>
                <a:cubicBezTo>
                  <a:pt x="7687" y="11573"/>
                  <a:pt x="7497" y="11928"/>
                  <a:pt x="7320" y="12284"/>
                </a:cubicBezTo>
                <a:cubicBezTo>
                  <a:pt x="7472" y="11820"/>
                  <a:pt x="7611" y="11372"/>
                  <a:pt x="7763" y="10909"/>
                </a:cubicBezTo>
                <a:cubicBezTo>
                  <a:pt x="8042" y="10028"/>
                  <a:pt x="8346" y="9163"/>
                  <a:pt x="8662" y="8297"/>
                </a:cubicBezTo>
                <a:cubicBezTo>
                  <a:pt x="8979" y="7433"/>
                  <a:pt x="9321" y="6614"/>
                  <a:pt x="9701" y="5795"/>
                </a:cubicBezTo>
                <a:cubicBezTo>
                  <a:pt x="10068" y="4976"/>
                  <a:pt x="10473" y="4203"/>
                  <a:pt x="10916" y="3446"/>
                </a:cubicBezTo>
                <a:cubicBezTo>
                  <a:pt x="11372" y="2705"/>
                  <a:pt x="11866" y="1994"/>
                  <a:pt x="12398" y="1345"/>
                </a:cubicBezTo>
                <a:close/>
                <a:moveTo>
                  <a:pt x="20997" y="2983"/>
                </a:moveTo>
                <a:cubicBezTo>
                  <a:pt x="19401" y="4219"/>
                  <a:pt x="17780" y="5439"/>
                  <a:pt x="16159" y="6644"/>
                </a:cubicBezTo>
                <a:lnTo>
                  <a:pt x="16147" y="6644"/>
                </a:lnTo>
                <a:cubicBezTo>
                  <a:pt x="14348" y="7973"/>
                  <a:pt x="12525" y="9271"/>
                  <a:pt x="10688" y="10553"/>
                </a:cubicBezTo>
                <a:cubicBezTo>
                  <a:pt x="9853" y="11141"/>
                  <a:pt x="9004" y="11712"/>
                  <a:pt x="8143" y="12299"/>
                </a:cubicBezTo>
                <a:lnTo>
                  <a:pt x="8206" y="12206"/>
                </a:lnTo>
                <a:cubicBezTo>
                  <a:pt x="9181" y="11295"/>
                  <a:pt x="10169" y="10414"/>
                  <a:pt x="11182" y="9580"/>
                </a:cubicBezTo>
                <a:cubicBezTo>
                  <a:pt x="12715" y="8297"/>
                  <a:pt x="14298" y="7123"/>
                  <a:pt x="15919" y="6027"/>
                </a:cubicBezTo>
                <a:cubicBezTo>
                  <a:pt x="17539" y="4929"/>
                  <a:pt x="19199" y="3925"/>
                  <a:pt x="20908" y="3029"/>
                </a:cubicBezTo>
                <a:lnTo>
                  <a:pt x="20997" y="2983"/>
                </a:lnTo>
                <a:close/>
                <a:moveTo>
                  <a:pt x="16083" y="650"/>
                </a:moveTo>
                <a:cubicBezTo>
                  <a:pt x="15171" y="2164"/>
                  <a:pt x="14234" y="3663"/>
                  <a:pt x="13259" y="5115"/>
                </a:cubicBezTo>
                <a:cubicBezTo>
                  <a:pt x="12157" y="6753"/>
                  <a:pt x="11017" y="8359"/>
                  <a:pt x="9853" y="9935"/>
                </a:cubicBezTo>
                <a:cubicBezTo>
                  <a:pt x="9270" y="10708"/>
                  <a:pt x="8675" y="11465"/>
                  <a:pt x="8080" y="12222"/>
                </a:cubicBezTo>
                <a:lnTo>
                  <a:pt x="7826" y="12469"/>
                </a:lnTo>
                <a:cubicBezTo>
                  <a:pt x="8827" y="10800"/>
                  <a:pt x="9865" y="9178"/>
                  <a:pt x="10941" y="7587"/>
                </a:cubicBezTo>
                <a:cubicBezTo>
                  <a:pt x="12069" y="5934"/>
                  <a:pt x="13246" y="4312"/>
                  <a:pt x="14462" y="2720"/>
                </a:cubicBezTo>
                <a:cubicBezTo>
                  <a:pt x="14994" y="2025"/>
                  <a:pt x="15539" y="1330"/>
                  <a:pt x="16083" y="650"/>
                </a:cubicBezTo>
                <a:close/>
                <a:moveTo>
                  <a:pt x="6978" y="13072"/>
                </a:moveTo>
                <a:lnTo>
                  <a:pt x="6940" y="13180"/>
                </a:lnTo>
                <a:lnTo>
                  <a:pt x="6876" y="13396"/>
                </a:lnTo>
                <a:lnTo>
                  <a:pt x="6737" y="13535"/>
                </a:lnTo>
                <a:cubicBezTo>
                  <a:pt x="6813" y="13381"/>
                  <a:pt x="6889" y="13226"/>
                  <a:pt x="6978" y="13072"/>
                </a:cubicBezTo>
                <a:close/>
                <a:moveTo>
                  <a:pt x="6851" y="13550"/>
                </a:moveTo>
                <a:cubicBezTo>
                  <a:pt x="6851" y="13566"/>
                  <a:pt x="6851" y="13566"/>
                  <a:pt x="6864" y="13566"/>
                </a:cubicBezTo>
                <a:cubicBezTo>
                  <a:pt x="6813" y="13597"/>
                  <a:pt x="6775" y="13628"/>
                  <a:pt x="6737" y="13674"/>
                </a:cubicBezTo>
                <a:lnTo>
                  <a:pt x="6724" y="13659"/>
                </a:lnTo>
                <a:lnTo>
                  <a:pt x="6737" y="13659"/>
                </a:lnTo>
                <a:lnTo>
                  <a:pt x="6851" y="13550"/>
                </a:lnTo>
                <a:close/>
                <a:moveTo>
                  <a:pt x="15501" y="11388"/>
                </a:moveTo>
                <a:cubicBezTo>
                  <a:pt x="15007" y="11573"/>
                  <a:pt x="14513" y="11728"/>
                  <a:pt x="14019" y="11882"/>
                </a:cubicBezTo>
                <a:cubicBezTo>
                  <a:pt x="13386" y="12098"/>
                  <a:pt x="12753" y="12284"/>
                  <a:pt x="12107" y="12469"/>
                </a:cubicBezTo>
                <a:cubicBezTo>
                  <a:pt x="11461" y="12654"/>
                  <a:pt x="10828" y="12824"/>
                  <a:pt x="10182" y="12994"/>
                </a:cubicBezTo>
                <a:cubicBezTo>
                  <a:pt x="9536" y="13164"/>
                  <a:pt x="8890" y="13319"/>
                  <a:pt x="8244" y="13458"/>
                </a:cubicBezTo>
                <a:cubicBezTo>
                  <a:pt x="7674" y="13566"/>
                  <a:pt x="7104" y="13720"/>
                  <a:pt x="6547" y="13921"/>
                </a:cubicBezTo>
                <a:lnTo>
                  <a:pt x="6547" y="13906"/>
                </a:lnTo>
                <a:cubicBezTo>
                  <a:pt x="6750" y="13720"/>
                  <a:pt x="6965" y="13566"/>
                  <a:pt x="7206" y="13443"/>
                </a:cubicBezTo>
                <a:cubicBezTo>
                  <a:pt x="7484" y="13288"/>
                  <a:pt x="7776" y="13164"/>
                  <a:pt x="8067" y="13040"/>
                </a:cubicBezTo>
                <a:cubicBezTo>
                  <a:pt x="8675" y="12809"/>
                  <a:pt x="9283" y="12608"/>
                  <a:pt x="9903" y="12453"/>
                </a:cubicBezTo>
                <a:cubicBezTo>
                  <a:pt x="10536" y="12299"/>
                  <a:pt x="11157" y="12160"/>
                  <a:pt x="11790" y="12021"/>
                </a:cubicBezTo>
                <a:cubicBezTo>
                  <a:pt x="12423" y="11882"/>
                  <a:pt x="13082" y="11743"/>
                  <a:pt x="13728" y="11635"/>
                </a:cubicBezTo>
                <a:cubicBezTo>
                  <a:pt x="14323" y="11527"/>
                  <a:pt x="14905" y="11449"/>
                  <a:pt x="15501" y="11388"/>
                </a:cubicBezTo>
                <a:close/>
                <a:moveTo>
                  <a:pt x="8573" y="5872"/>
                </a:moveTo>
                <a:cubicBezTo>
                  <a:pt x="8333" y="6969"/>
                  <a:pt x="8042" y="8066"/>
                  <a:pt x="7700" y="9116"/>
                </a:cubicBezTo>
                <a:cubicBezTo>
                  <a:pt x="7231" y="10538"/>
                  <a:pt x="6686" y="11897"/>
                  <a:pt x="6066" y="13211"/>
                </a:cubicBezTo>
                <a:cubicBezTo>
                  <a:pt x="5762" y="13859"/>
                  <a:pt x="5446" y="14478"/>
                  <a:pt x="5104" y="15096"/>
                </a:cubicBezTo>
                <a:cubicBezTo>
                  <a:pt x="5446" y="13752"/>
                  <a:pt x="5876" y="12453"/>
                  <a:pt x="6383" y="11186"/>
                </a:cubicBezTo>
                <a:cubicBezTo>
                  <a:pt x="6914" y="9827"/>
                  <a:pt x="7497" y="8483"/>
                  <a:pt x="8067" y="7139"/>
                </a:cubicBezTo>
                <a:cubicBezTo>
                  <a:pt x="8219" y="6753"/>
                  <a:pt x="8371" y="6382"/>
                  <a:pt x="8523" y="5995"/>
                </a:cubicBezTo>
                <a:lnTo>
                  <a:pt x="8573" y="5872"/>
                </a:lnTo>
                <a:close/>
                <a:moveTo>
                  <a:pt x="15830" y="12886"/>
                </a:moveTo>
                <a:cubicBezTo>
                  <a:pt x="15260" y="13040"/>
                  <a:pt x="14703" y="13180"/>
                  <a:pt x="14133" y="13319"/>
                </a:cubicBezTo>
                <a:cubicBezTo>
                  <a:pt x="13373" y="13504"/>
                  <a:pt x="12626" y="13674"/>
                  <a:pt x="11866" y="13844"/>
                </a:cubicBezTo>
                <a:cubicBezTo>
                  <a:pt x="11119" y="13998"/>
                  <a:pt x="10359" y="14153"/>
                  <a:pt x="9612" y="14292"/>
                </a:cubicBezTo>
                <a:cubicBezTo>
                  <a:pt x="8852" y="14431"/>
                  <a:pt x="8105" y="14555"/>
                  <a:pt x="7358" y="14678"/>
                </a:cubicBezTo>
                <a:cubicBezTo>
                  <a:pt x="6724" y="14771"/>
                  <a:pt x="6104" y="14926"/>
                  <a:pt x="5496" y="15126"/>
                </a:cubicBezTo>
                <a:cubicBezTo>
                  <a:pt x="5902" y="14864"/>
                  <a:pt x="6332" y="14648"/>
                  <a:pt x="6775" y="14478"/>
                </a:cubicBezTo>
                <a:cubicBezTo>
                  <a:pt x="7446" y="14246"/>
                  <a:pt x="8130" y="14060"/>
                  <a:pt x="8827" y="13921"/>
                </a:cubicBezTo>
                <a:cubicBezTo>
                  <a:pt x="9625" y="13752"/>
                  <a:pt x="10422" y="13597"/>
                  <a:pt x="11233" y="13458"/>
                </a:cubicBezTo>
                <a:cubicBezTo>
                  <a:pt x="12043" y="13319"/>
                  <a:pt x="12854" y="13211"/>
                  <a:pt x="13664" y="13102"/>
                </a:cubicBezTo>
                <a:cubicBezTo>
                  <a:pt x="14386" y="13025"/>
                  <a:pt x="15108" y="12948"/>
                  <a:pt x="15830" y="12886"/>
                </a:cubicBezTo>
                <a:close/>
                <a:moveTo>
                  <a:pt x="6585" y="7463"/>
                </a:moveTo>
                <a:cubicBezTo>
                  <a:pt x="6496" y="7988"/>
                  <a:pt x="6408" y="8529"/>
                  <a:pt x="6307" y="9055"/>
                </a:cubicBezTo>
                <a:cubicBezTo>
                  <a:pt x="6180" y="9703"/>
                  <a:pt x="6053" y="10352"/>
                  <a:pt x="5902" y="11001"/>
                </a:cubicBezTo>
                <a:cubicBezTo>
                  <a:pt x="5737" y="11650"/>
                  <a:pt x="5585" y="12284"/>
                  <a:pt x="5382" y="12917"/>
                </a:cubicBezTo>
                <a:cubicBezTo>
                  <a:pt x="5180" y="13535"/>
                  <a:pt x="4964" y="14138"/>
                  <a:pt x="4723" y="14740"/>
                </a:cubicBezTo>
                <a:cubicBezTo>
                  <a:pt x="4597" y="15034"/>
                  <a:pt x="4470" y="15312"/>
                  <a:pt x="4331" y="15606"/>
                </a:cubicBezTo>
                <a:cubicBezTo>
                  <a:pt x="4217" y="15853"/>
                  <a:pt x="4103" y="16084"/>
                  <a:pt x="3976" y="16316"/>
                </a:cubicBezTo>
                <a:cubicBezTo>
                  <a:pt x="4116" y="15822"/>
                  <a:pt x="4255" y="15343"/>
                  <a:pt x="4382" y="14848"/>
                </a:cubicBezTo>
                <a:cubicBezTo>
                  <a:pt x="4571" y="14215"/>
                  <a:pt x="4749" y="13566"/>
                  <a:pt x="4926" y="12917"/>
                </a:cubicBezTo>
                <a:lnTo>
                  <a:pt x="5471" y="10970"/>
                </a:lnTo>
                <a:cubicBezTo>
                  <a:pt x="5648" y="10337"/>
                  <a:pt x="5813" y="9719"/>
                  <a:pt x="6003" y="9101"/>
                </a:cubicBezTo>
                <a:cubicBezTo>
                  <a:pt x="6167" y="8545"/>
                  <a:pt x="6357" y="7988"/>
                  <a:pt x="6585" y="7463"/>
                </a:cubicBezTo>
                <a:close/>
                <a:moveTo>
                  <a:pt x="14539" y="14582"/>
                </a:moveTo>
                <a:cubicBezTo>
                  <a:pt x="14665" y="14582"/>
                  <a:pt x="14792" y="14583"/>
                  <a:pt x="14918" y="14586"/>
                </a:cubicBezTo>
                <a:cubicBezTo>
                  <a:pt x="13563" y="14926"/>
                  <a:pt x="12208" y="15219"/>
                  <a:pt x="10853" y="15497"/>
                </a:cubicBezTo>
                <a:cubicBezTo>
                  <a:pt x="9346" y="15791"/>
                  <a:pt x="7852" y="16038"/>
                  <a:pt x="6345" y="16270"/>
                </a:cubicBezTo>
                <a:cubicBezTo>
                  <a:pt x="5610" y="16378"/>
                  <a:pt x="4888" y="16471"/>
                  <a:pt x="4154" y="16563"/>
                </a:cubicBezTo>
                <a:cubicBezTo>
                  <a:pt x="4660" y="16254"/>
                  <a:pt x="5192" y="16054"/>
                  <a:pt x="5750" y="15930"/>
                </a:cubicBezTo>
                <a:cubicBezTo>
                  <a:pt x="6471" y="15745"/>
                  <a:pt x="7206" y="15636"/>
                  <a:pt x="7940" y="15482"/>
                </a:cubicBezTo>
                <a:cubicBezTo>
                  <a:pt x="8725" y="15327"/>
                  <a:pt x="9498" y="15173"/>
                  <a:pt x="10283" y="15034"/>
                </a:cubicBezTo>
                <a:cubicBezTo>
                  <a:pt x="11068" y="14879"/>
                  <a:pt x="11866" y="14755"/>
                  <a:pt x="12664" y="14678"/>
                </a:cubicBezTo>
                <a:cubicBezTo>
                  <a:pt x="13286" y="14614"/>
                  <a:pt x="13909" y="14582"/>
                  <a:pt x="14539" y="14582"/>
                </a:cubicBezTo>
                <a:close/>
                <a:moveTo>
                  <a:pt x="4546" y="9673"/>
                </a:moveTo>
                <a:cubicBezTo>
                  <a:pt x="4457" y="10708"/>
                  <a:pt x="4293" y="11728"/>
                  <a:pt x="4078" y="12732"/>
                </a:cubicBezTo>
                <a:cubicBezTo>
                  <a:pt x="3825" y="13891"/>
                  <a:pt x="3521" y="15049"/>
                  <a:pt x="3204" y="16193"/>
                </a:cubicBezTo>
                <a:cubicBezTo>
                  <a:pt x="3052" y="16795"/>
                  <a:pt x="2862" y="17382"/>
                  <a:pt x="2634" y="17938"/>
                </a:cubicBezTo>
                <a:cubicBezTo>
                  <a:pt x="2862" y="16857"/>
                  <a:pt x="3090" y="15791"/>
                  <a:pt x="3343" y="14709"/>
                </a:cubicBezTo>
                <a:cubicBezTo>
                  <a:pt x="3609" y="13520"/>
                  <a:pt x="3888" y="12346"/>
                  <a:pt x="4166" y="11171"/>
                </a:cubicBezTo>
                <a:cubicBezTo>
                  <a:pt x="4293" y="10661"/>
                  <a:pt x="4420" y="10167"/>
                  <a:pt x="4546" y="9673"/>
                </a:cubicBezTo>
                <a:close/>
                <a:moveTo>
                  <a:pt x="13056" y="15667"/>
                </a:moveTo>
                <a:cubicBezTo>
                  <a:pt x="11790" y="16007"/>
                  <a:pt x="10524" y="16316"/>
                  <a:pt x="9257" y="16625"/>
                </a:cubicBezTo>
                <a:cubicBezTo>
                  <a:pt x="7839" y="16965"/>
                  <a:pt x="6433" y="17274"/>
                  <a:pt x="5015" y="17567"/>
                </a:cubicBezTo>
                <a:cubicBezTo>
                  <a:pt x="4306" y="17707"/>
                  <a:pt x="3584" y="17846"/>
                  <a:pt x="2887" y="17985"/>
                </a:cubicBezTo>
                <a:cubicBezTo>
                  <a:pt x="3470" y="17660"/>
                  <a:pt x="4078" y="17398"/>
                  <a:pt x="4698" y="17228"/>
                </a:cubicBezTo>
                <a:lnTo>
                  <a:pt x="4685" y="17228"/>
                </a:lnTo>
                <a:cubicBezTo>
                  <a:pt x="5370" y="17027"/>
                  <a:pt x="6053" y="16857"/>
                  <a:pt x="6750" y="16687"/>
                </a:cubicBezTo>
                <a:cubicBezTo>
                  <a:pt x="7459" y="16502"/>
                  <a:pt x="8168" y="16332"/>
                  <a:pt x="8890" y="16177"/>
                </a:cubicBezTo>
                <a:cubicBezTo>
                  <a:pt x="9612" y="16022"/>
                  <a:pt x="10321" y="15899"/>
                  <a:pt x="11043" y="15806"/>
                </a:cubicBezTo>
                <a:cubicBezTo>
                  <a:pt x="11714" y="15713"/>
                  <a:pt x="12385" y="15667"/>
                  <a:pt x="13056" y="15667"/>
                </a:cubicBezTo>
                <a:close/>
                <a:moveTo>
                  <a:pt x="2596" y="18124"/>
                </a:moveTo>
                <a:lnTo>
                  <a:pt x="2583" y="18155"/>
                </a:lnTo>
                <a:lnTo>
                  <a:pt x="2583" y="18124"/>
                </a:lnTo>
                <a:close/>
                <a:moveTo>
                  <a:pt x="16494" y="0"/>
                </a:moveTo>
                <a:cubicBezTo>
                  <a:pt x="16484" y="0"/>
                  <a:pt x="16473" y="5"/>
                  <a:pt x="16463" y="16"/>
                </a:cubicBezTo>
                <a:cubicBezTo>
                  <a:pt x="15197" y="1562"/>
                  <a:pt x="13968" y="3137"/>
                  <a:pt x="12791" y="4775"/>
                </a:cubicBezTo>
                <a:cubicBezTo>
                  <a:pt x="11613" y="6397"/>
                  <a:pt x="10473" y="8066"/>
                  <a:pt x="9384" y="9781"/>
                </a:cubicBezTo>
                <a:cubicBezTo>
                  <a:pt x="8763" y="10738"/>
                  <a:pt x="8168" y="11712"/>
                  <a:pt x="7586" y="12685"/>
                </a:cubicBezTo>
                <a:cubicBezTo>
                  <a:pt x="7573" y="12701"/>
                  <a:pt x="7573" y="12701"/>
                  <a:pt x="7573" y="12716"/>
                </a:cubicBezTo>
                <a:lnTo>
                  <a:pt x="7256" y="13025"/>
                </a:lnTo>
                <a:lnTo>
                  <a:pt x="7028" y="13242"/>
                </a:lnTo>
                <a:lnTo>
                  <a:pt x="7244" y="12577"/>
                </a:lnTo>
                <a:cubicBezTo>
                  <a:pt x="7421" y="12237"/>
                  <a:pt x="7586" y="11897"/>
                  <a:pt x="7763" y="11557"/>
                </a:cubicBezTo>
                <a:cubicBezTo>
                  <a:pt x="8181" y="10723"/>
                  <a:pt x="8599" y="9889"/>
                  <a:pt x="9004" y="9055"/>
                </a:cubicBezTo>
                <a:cubicBezTo>
                  <a:pt x="9397" y="8220"/>
                  <a:pt x="9802" y="7371"/>
                  <a:pt x="10195" y="6521"/>
                </a:cubicBezTo>
                <a:cubicBezTo>
                  <a:pt x="10587" y="5686"/>
                  <a:pt x="10967" y="4837"/>
                  <a:pt x="11347" y="3987"/>
                </a:cubicBezTo>
                <a:cubicBezTo>
                  <a:pt x="11727" y="3137"/>
                  <a:pt x="12094" y="2272"/>
                  <a:pt x="12474" y="1407"/>
                </a:cubicBezTo>
                <a:lnTo>
                  <a:pt x="12613" y="1082"/>
                </a:lnTo>
                <a:cubicBezTo>
                  <a:pt x="12632" y="1048"/>
                  <a:pt x="12601" y="1004"/>
                  <a:pt x="12569" y="1004"/>
                </a:cubicBezTo>
                <a:cubicBezTo>
                  <a:pt x="12558" y="1004"/>
                  <a:pt x="12547" y="1009"/>
                  <a:pt x="12537" y="1021"/>
                </a:cubicBezTo>
                <a:cubicBezTo>
                  <a:pt x="11993" y="1669"/>
                  <a:pt x="11486" y="2365"/>
                  <a:pt x="11017" y="3106"/>
                </a:cubicBezTo>
                <a:cubicBezTo>
                  <a:pt x="10562" y="3848"/>
                  <a:pt x="10131" y="4621"/>
                  <a:pt x="9751" y="5424"/>
                </a:cubicBezTo>
                <a:cubicBezTo>
                  <a:pt x="9371" y="6243"/>
                  <a:pt x="9017" y="7077"/>
                  <a:pt x="8700" y="7927"/>
                </a:cubicBezTo>
                <a:cubicBezTo>
                  <a:pt x="8371" y="8777"/>
                  <a:pt x="8067" y="9642"/>
                  <a:pt x="7776" y="10522"/>
                </a:cubicBezTo>
                <a:cubicBezTo>
                  <a:pt x="7522" y="11279"/>
                  <a:pt x="7294" y="12052"/>
                  <a:pt x="7054" y="12809"/>
                </a:cubicBezTo>
                <a:lnTo>
                  <a:pt x="6648" y="13612"/>
                </a:lnTo>
                <a:lnTo>
                  <a:pt x="6205" y="14060"/>
                </a:lnTo>
                <a:lnTo>
                  <a:pt x="6180" y="14076"/>
                </a:lnTo>
                <a:cubicBezTo>
                  <a:pt x="6167" y="14076"/>
                  <a:pt x="6167" y="14091"/>
                  <a:pt x="6167" y="14107"/>
                </a:cubicBezTo>
                <a:cubicBezTo>
                  <a:pt x="5826" y="14462"/>
                  <a:pt x="5484" y="14817"/>
                  <a:pt x="5154" y="15188"/>
                </a:cubicBezTo>
                <a:cubicBezTo>
                  <a:pt x="5813" y="13998"/>
                  <a:pt x="6408" y="12778"/>
                  <a:pt x="6927" y="11496"/>
                </a:cubicBezTo>
                <a:cubicBezTo>
                  <a:pt x="7484" y="10136"/>
                  <a:pt x="7953" y="8730"/>
                  <a:pt x="8333" y="7293"/>
                </a:cubicBezTo>
                <a:cubicBezTo>
                  <a:pt x="8523" y="6552"/>
                  <a:pt x="8700" y="5795"/>
                  <a:pt x="8852" y="5022"/>
                </a:cubicBezTo>
                <a:cubicBezTo>
                  <a:pt x="8865" y="4960"/>
                  <a:pt x="8877" y="4883"/>
                  <a:pt x="8890" y="4806"/>
                </a:cubicBezTo>
                <a:cubicBezTo>
                  <a:pt x="8898" y="4760"/>
                  <a:pt x="8869" y="4730"/>
                  <a:pt x="8840" y="4730"/>
                </a:cubicBezTo>
                <a:cubicBezTo>
                  <a:pt x="8820" y="4730"/>
                  <a:pt x="8799" y="4744"/>
                  <a:pt x="8789" y="4775"/>
                </a:cubicBezTo>
                <a:cubicBezTo>
                  <a:pt x="8776" y="4852"/>
                  <a:pt x="8763" y="4929"/>
                  <a:pt x="8751" y="5007"/>
                </a:cubicBezTo>
                <a:cubicBezTo>
                  <a:pt x="8675" y="5300"/>
                  <a:pt x="8586" y="5594"/>
                  <a:pt x="8472" y="5872"/>
                </a:cubicBezTo>
                <a:cubicBezTo>
                  <a:pt x="8346" y="6212"/>
                  <a:pt x="8206" y="6552"/>
                  <a:pt x="8067" y="6876"/>
                </a:cubicBezTo>
                <a:cubicBezTo>
                  <a:pt x="7788" y="7556"/>
                  <a:pt x="7510" y="8236"/>
                  <a:pt x="7218" y="8900"/>
                </a:cubicBezTo>
                <a:cubicBezTo>
                  <a:pt x="6661" y="10244"/>
                  <a:pt x="6104" y="11589"/>
                  <a:pt x="5623" y="12979"/>
                </a:cubicBezTo>
                <a:cubicBezTo>
                  <a:pt x="5357" y="13767"/>
                  <a:pt x="5129" y="14555"/>
                  <a:pt x="4939" y="15374"/>
                </a:cubicBezTo>
                <a:cubicBezTo>
                  <a:pt x="4939" y="15389"/>
                  <a:pt x="4939" y="15404"/>
                  <a:pt x="4939" y="15420"/>
                </a:cubicBezTo>
                <a:cubicBezTo>
                  <a:pt x="4584" y="15806"/>
                  <a:pt x="4242" y="16193"/>
                  <a:pt x="3901" y="16579"/>
                </a:cubicBezTo>
                <a:lnTo>
                  <a:pt x="3888" y="16579"/>
                </a:lnTo>
                <a:lnTo>
                  <a:pt x="3913" y="16517"/>
                </a:lnTo>
                <a:cubicBezTo>
                  <a:pt x="4204" y="16038"/>
                  <a:pt x="4470" y="15544"/>
                  <a:pt x="4698" y="15018"/>
                </a:cubicBezTo>
                <a:cubicBezTo>
                  <a:pt x="4952" y="14431"/>
                  <a:pt x="5192" y="13829"/>
                  <a:pt x="5382" y="13195"/>
                </a:cubicBezTo>
                <a:cubicBezTo>
                  <a:pt x="5585" y="12577"/>
                  <a:pt x="5762" y="11944"/>
                  <a:pt x="5927" y="11295"/>
                </a:cubicBezTo>
                <a:cubicBezTo>
                  <a:pt x="6091" y="10661"/>
                  <a:pt x="6231" y="9997"/>
                  <a:pt x="6357" y="9333"/>
                </a:cubicBezTo>
                <a:cubicBezTo>
                  <a:pt x="6484" y="8668"/>
                  <a:pt x="6598" y="8020"/>
                  <a:pt x="6699" y="7355"/>
                </a:cubicBezTo>
                <a:lnTo>
                  <a:pt x="6737" y="7108"/>
                </a:lnTo>
                <a:cubicBezTo>
                  <a:pt x="6745" y="7067"/>
                  <a:pt x="6715" y="7033"/>
                  <a:pt x="6686" y="7033"/>
                </a:cubicBezTo>
                <a:cubicBezTo>
                  <a:pt x="6671" y="7033"/>
                  <a:pt x="6657" y="7041"/>
                  <a:pt x="6648" y="7062"/>
                </a:cubicBezTo>
                <a:cubicBezTo>
                  <a:pt x="6408" y="7633"/>
                  <a:pt x="6180" y="8220"/>
                  <a:pt x="6003" y="8823"/>
                </a:cubicBezTo>
                <a:cubicBezTo>
                  <a:pt x="5813" y="9441"/>
                  <a:pt x="5636" y="10043"/>
                  <a:pt x="5471" y="10661"/>
                </a:cubicBezTo>
                <a:cubicBezTo>
                  <a:pt x="5281" y="11310"/>
                  <a:pt x="5104" y="11975"/>
                  <a:pt x="4914" y="12608"/>
                </a:cubicBezTo>
                <a:lnTo>
                  <a:pt x="4369" y="14570"/>
                </a:lnTo>
                <a:lnTo>
                  <a:pt x="3812" y="16532"/>
                </a:lnTo>
                <a:lnTo>
                  <a:pt x="3787" y="16625"/>
                </a:lnTo>
                <a:cubicBezTo>
                  <a:pt x="3774" y="16625"/>
                  <a:pt x="3774" y="16641"/>
                  <a:pt x="3774" y="16671"/>
                </a:cubicBezTo>
                <a:cubicBezTo>
                  <a:pt x="3774" y="16702"/>
                  <a:pt x="3761" y="16733"/>
                  <a:pt x="3749" y="16780"/>
                </a:cubicBezTo>
                <a:cubicBezTo>
                  <a:pt x="3521" y="17027"/>
                  <a:pt x="3305" y="17289"/>
                  <a:pt x="3077" y="17552"/>
                </a:cubicBezTo>
                <a:cubicBezTo>
                  <a:pt x="2951" y="17707"/>
                  <a:pt x="2824" y="17861"/>
                  <a:pt x="2710" y="18015"/>
                </a:cubicBezTo>
                <a:cubicBezTo>
                  <a:pt x="3141" y="16965"/>
                  <a:pt x="3407" y="15837"/>
                  <a:pt x="3698" y="14725"/>
                </a:cubicBezTo>
                <a:cubicBezTo>
                  <a:pt x="4014" y="13566"/>
                  <a:pt x="4268" y="12376"/>
                  <a:pt x="4470" y="11186"/>
                </a:cubicBezTo>
                <a:cubicBezTo>
                  <a:pt x="4584" y="10507"/>
                  <a:pt x="4647" y="9827"/>
                  <a:pt x="4685" y="9147"/>
                </a:cubicBezTo>
                <a:cubicBezTo>
                  <a:pt x="4685" y="9112"/>
                  <a:pt x="4662" y="9093"/>
                  <a:pt x="4636" y="9093"/>
                </a:cubicBezTo>
                <a:cubicBezTo>
                  <a:pt x="4616" y="9093"/>
                  <a:pt x="4595" y="9105"/>
                  <a:pt x="4584" y="9132"/>
                </a:cubicBezTo>
                <a:cubicBezTo>
                  <a:pt x="4293" y="10306"/>
                  <a:pt x="4002" y="11496"/>
                  <a:pt x="3723" y="12670"/>
                </a:cubicBezTo>
                <a:cubicBezTo>
                  <a:pt x="3445" y="13859"/>
                  <a:pt x="3166" y="15049"/>
                  <a:pt x="2900" y="16239"/>
                </a:cubicBezTo>
                <a:cubicBezTo>
                  <a:pt x="2748" y="16903"/>
                  <a:pt x="2609" y="17567"/>
                  <a:pt x="2469" y="18247"/>
                </a:cubicBezTo>
                <a:cubicBezTo>
                  <a:pt x="2457" y="18263"/>
                  <a:pt x="2457" y="18278"/>
                  <a:pt x="2469" y="18294"/>
                </a:cubicBezTo>
                <a:cubicBezTo>
                  <a:pt x="1608" y="19344"/>
                  <a:pt x="798" y="20426"/>
                  <a:pt x="0" y="21523"/>
                </a:cubicBezTo>
                <a:lnTo>
                  <a:pt x="0" y="21600"/>
                </a:lnTo>
                <a:cubicBezTo>
                  <a:pt x="823" y="20472"/>
                  <a:pt x="1659" y="19375"/>
                  <a:pt x="2533" y="18309"/>
                </a:cubicBezTo>
                <a:lnTo>
                  <a:pt x="2533" y="18294"/>
                </a:lnTo>
                <a:cubicBezTo>
                  <a:pt x="2558" y="18263"/>
                  <a:pt x="2583" y="18247"/>
                  <a:pt x="2609" y="18216"/>
                </a:cubicBezTo>
                <a:lnTo>
                  <a:pt x="2672" y="18124"/>
                </a:lnTo>
                <a:cubicBezTo>
                  <a:pt x="4078" y="17876"/>
                  <a:pt x="5471" y="17583"/>
                  <a:pt x="6864" y="17274"/>
                </a:cubicBezTo>
                <a:cubicBezTo>
                  <a:pt x="8270" y="16980"/>
                  <a:pt x="9701" y="16641"/>
                  <a:pt x="11106" y="16285"/>
                </a:cubicBezTo>
                <a:cubicBezTo>
                  <a:pt x="11891" y="16084"/>
                  <a:pt x="12689" y="15868"/>
                  <a:pt x="13474" y="15667"/>
                </a:cubicBezTo>
                <a:cubicBezTo>
                  <a:pt x="13525" y="15636"/>
                  <a:pt x="13512" y="15559"/>
                  <a:pt x="13462" y="15544"/>
                </a:cubicBezTo>
                <a:cubicBezTo>
                  <a:pt x="12740" y="15544"/>
                  <a:pt x="12005" y="15574"/>
                  <a:pt x="11283" y="15652"/>
                </a:cubicBezTo>
                <a:cubicBezTo>
                  <a:pt x="10562" y="15745"/>
                  <a:pt x="9840" y="15853"/>
                  <a:pt x="9118" y="16007"/>
                </a:cubicBezTo>
                <a:cubicBezTo>
                  <a:pt x="8409" y="16161"/>
                  <a:pt x="7687" y="16332"/>
                  <a:pt x="6965" y="16502"/>
                </a:cubicBezTo>
                <a:cubicBezTo>
                  <a:pt x="6256" y="16687"/>
                  <a:pt x="5572" y="16857"/>
                  <a:pt x="4876" y="17058"/>
                </a:cubicBezTo>
                <a:cubicBezTo>
                  <a:pt x="4217" y="17228"/>
                  <a:pt x="3571" y="17490"/>
                  <a:pt x="2951" y="17830"/>
                </a:cubicBezTo>
                <a:cubicBezTo>
                  <a:pt x="2925" y="17846"/>
                  <a:pt x="2887" y="17876"/>
                  <a:pt x="2862" y="17892"/>
                </a:cubicBezTo>
                <a:cubicBezTo>
                  <a:pt x="3153" y="17537"/>
                  <a:pt x="3457" y="17181"/>
                  <a:pt x="3761" y="16826"/>
                </a:cubicBezTo>
                <a:cubicBezTo>
                  <a:pt x="3768" y="16830"/>
                  <a:pt x="3775" y="16832"/>
                  <a:pt x="3781" y="16832"/>
                </a:cubicBezTo>
                <a:cubicBezTo>
                  <a:pt x="3799" y="16832"/>
                  <a:pt x="3815" y="16818"/>
                  <a:pt x="3825" y="16795"/>
                </a:cubicBezTo>
                <a:cubicBezTo>
                  <a:pt x="3825" y="16780"/>
                  <a:pt x="3825" y="16764"/>
                  <a:pt x="3837" y="16749"/>
                </a:cubicBezTo>
                <a:lnTo>
                  <a:pt x="3926" y="16687"/>
                </a:lnTo>
                <a:cubicBezTo>
                  <a:pt x="4635" y="16594"/>
                  <a:pt x="5344" y="16502"/>
                  <a:pt x="6066" y="16393"/>
                </a:cubicBezTo>
                <a:cubicBezTo>
                  <a:pt x="6813" y="16285"/>
                  <a:pt x="7560" y="16177"/>
                  <a:pt x="8308" y="16054"/>
                </a:cubicBezTo>
                <a:cubicBezTo>
                  <a:pt x="9042" y="15930"/>
                  <a:pt x="9802" y="15791"/>
                  <a:pt x="10562" y="15652"/>
                </a:cubicBezTo>
                <a:cubicBezTo>
                  <a:pt x="11309" y="15497"/>
                  <a:pt x="12043" y="15343"/>
                  <a:pt x="12791" y="15188"/>
                </a:cubicBezTo>
                <a:cubicBezTo>
                  <a:pt x="13538" y="15018"/>
                  <a:pt x="14285" y="14848"/>
                  <a:pt x="15032" y="14663"/>
                </a:cubicBezTo>
                <a:lnTo>
                  <a:pt x="15311" y="14601"/>
                </a:lnTo>
                <a:cubicBezTo>
                  <a:pt x="15361" y="14586"/>
                  <a:pt x="15349" y="14493"/>
                  <a:pt x="15298" y="14478"/>
                </a:cubicBezTo>
                <a:cubicBezTo>
                  <a:pt x="14999" y="14460"/>
                  <a:pt x="14700" y="14452"/>
                  <a:pt x="14401" y="14452"/>
                </a:cubicBezTo>
                <a:cubicBezTo>
                  <a:pt x="13903" y="14452"/>
                  <a:pt x="13408" y="14476"/>
                  <a:pt x="12917" y="14524"/>
                </a:cubicBezTo>
                <a:cubicBezTo>
                  <a:pt x="12119" y="14601"/>
                  <a:pt x="11334" y="14725"/>
                  <a:pt x="10536" y="14848"/>
                </a:cubicBezTo>
                <a:cubicBezTo>
                  <a:pt x="9751" y="14987"/>
                  <a:pt x="8953" y="15158"/>
                  <a:pt x="8168" y="15312"/>
                </a:cubicBezTo>
                <a:cubicBezTo>
                  <a:pt x="7776" y="15404"/>
                  <a:pt x="7383" y="15482"/>
                  <a:pt x="6990" y="15559"/>
                </a:cubicBezTo>
                <a:cubicBezTo>
                  <a:pt x="6636" y="15621"/>
                  <a:pt x="6294" y="15683"/>
                  <a:pt x="5939" y="15760"/>
                </a:cubicBezTo>
                <a:cubicBezTo>
                  <a:pt x="5256" y="15899"/>
                  <a:pt x="4609" y="16161"/>
                  <a:pt x="4002" y="16563"/>
                </a:cubicBezTo>
                <a:cubicBezTo>
                  <a:pt x="4293" y="16223"/>
                  <a:pt x="4597" y="15884"/>
                  <a:pt x="4901" y="15544"/>
                </a:cubicBezTo>
                <a:cubicBezTo>
                  <a:pt x="4977" y="15497"/>
                  <a:pt x="5040" y="15435"/>
                  <a:pt x="5116" y="15374"/>
                </a:cubicBezTo>
                <a:cubicBezTo>
                  <a:pt x="5750" y="15111"/>
                  <a:pt x="6420" y="14926"/>
                  <a:pt x="7092" y="14833"/>
                </a:cubicBezTo>
                <a:cubicBezTo>
                  <a:pt x="7839" y="14694"/>
                  <a:pt x="8586" y="14586"/>
                  <a:pt x="9321" y="14447"/>
                </a:cubicBezTo>
                <a:cubicBezTo>
                  <a:pt x="10068" y="14307"/>
                  <a:pt x="10840" y="14153"/>
                  <a:pt x="11587" y="13998"/>
                </a:cubicBezTo>
                <a:cubicBezTo>
                  <a:pt x="12347" y="13829"/>
                  <a:pt x="13094" y="13659"/>
                  <a:pt x="13854" y="13489"/>
                </a:cubicBezTo>
                <a:cubicBezTo>
                  <a:pt x="14602" y="13303"/>
                  <a:pt x="15349" y="13102"/>
                  <a:pt x="16096" y="12902"/>
                </a:cubicBezTo>
                <a:lnTo>
                  <a:pt x="16375" y="12824"/>
                </a:lnTo>
                <a:cubicBezTo>
                  <a:pt x="16425" y="12809"/>
                  <a:pt x="16413" y="12732"/>
                  <a:pt x="16362" y="12716"/>
                </a:cubicBezTo>
                <a:cubicBezTo>
                  <a:pt x="15539" y="12778"/>
                  <a:pt x="14728" y="12855"/>
                  <a:pt x="13918" y="12948"/>
                </a:cubicBezTo>
                <a:cubicBezTo>
                  <a:pt x="13094" y="13056"/>
                  <a:pt x="12284" y="13164"/>
                  <a:pt x="11486" y="13288"/>
                </a:cubicBezTo>
                <a:cubicBezTo>
                  <a:pt x="10676" y="13427"/>
                  <a:pt x="9865" y="13581"/>
                  <a:pt x="9055" y="13752"/>
                </a:cubicBezTo>
                <a:cubicBezTo>
                  <a:pt x="8346" y="13891"/>
                  <a:pt x="7636" y="14076"/>
                  <a:pt x="6940" y="14307"/>
                </a:cubicBezTo>
                <a:cubicBezTo>
                  <a:pt x="6357" y="14508"/>
                  <a:pt x="5800" y="14817"/>
                  <a:pt x="5281" y="15219"/>
                </a:cubicBezTo>
                <a:lnTo>
                  <a:pt x="5230" y="15235"/>
                </a:lnTo>
                <a:cubicBezTo>
                  <a:pt x="5547" y="14879"/>
                  <a:pt x="5889" y="14524"/>
                  <a:pt x="6218" y="14184"/>
                </a:cubicBezTo>
                <a:lnTo>
                  <a:pt x="6231" y="14184"/>
                </a:lnTo>
                <a:cubicBezTo>
                  <a:pt x="6522" y="14030"/>
                  <a:pt x="6826" y="13921"/>
                  <a:pt x="7130" y="13844"/>
                </a:cubicBezTo>
                <a:cubicBezTo>
                  <a:pt x="7434" y="13767"/>
                  <a:pt x="7750" y="13690"/>
                  <a:pt x="8054" y="13628"/>
                </a:cubicBezTo>
                <a:cubicBezTo>
                  <a:pt x="8700" y="13489"/>
                  <a:pt x="9346" y="13334"/>
                  <a:pt x="9979" y="13180"/>
                </a:cubicBezTo>
                <a:cubicBezTo>
                  <a:pt x="10625" y="13010"/>
                  <a:pt x="11258" y="12840"/>
                  <a:pt x="11904" y="12654"/>
                </a:cubicBezTo>
                <a:cubicBezTo>
                  <a:pt x="12537" y="12469"/>
                  <a:pt x="13170" y="12284"/>
                  <a:pt x="13816" y="12067"/>
                </a:cubicBezTo>
                <a:cubicBezTo>
                  <a:pt x="14450" y="11866"/>
                  <a:pt x="15083" y="11666"/>
                  <a:pt x="15716" y="11434"/>
                </a:cubicBezTo>
                <a:lnTo>
                  <a:pt x="15957" y="11357"/>
                </a:lnTo>
                <a:cubicBezTo>
                  <a:pt x="16004" y="11342"/>
                  <a:pt x="15996" y="11247"/>
                  <a:pt x="15953" y="11247"/>
                </a:cubicBezTo>
                <a:cubicBezTo>
                  <a:pt x="15950" y="11247"/>
                  <a:pt x="15947" y="11248"/>
                  <a:pt x="15944" y="11248"/>
                </a:cubicBezTo>
                <a:cubicBezTo>
                  <a:pt x="15285" y="11279"/>
                  <a:pt x="14627" y="11372"/>
                  <a:pt x="13968" y="11480"/>
                </a:cubicBezTo>
                <a:cubicBezTo>
                  <a:pt x="13322" y="11589"/>
                  <a:pt x="12651" y="11728"/>
                  <a:pt x="12005" y="11866"/>
                </a:cubicBezTo>
                <a:cubicBezTo>
                  <a:pt x="11347" y="12005"/>
                  <a:pt x="10726" y="12144"/>
                  <a:pt x="10081" y="12299"/>
                </a:cubicBezTo>
                <a:cubicBezTo>
                  <a:pt x="9460" y="12453"/>
                  <a:pt x="8839" y="12639"/>
                  <a:pt x="8232" y="12871"/>
                </a:cubicBezTo>
                <a:cubicBezTo>
                  <a:pt x="7928" y="12994"/>
                  <a:pt x="7636" y="13118"/>
                  <a:pt x="7345" y="13272"/>
                </a:cubicBezTo>
                <a:cubicBezTo>
                  <a:pt x="7218" y="13334"/>
                  <a:pt x="7079" y="13411"/>
                  <a:pt x="6952" y="13489"/>
                </a:cubicBezTo>
                <a:cubicBezTo>
                  <a:pt x="6965" y="13473"/>
                  <a:pt x="6978" y="13443"/>
                  <a:pt x="6978" y="13411"/>
                </a:cubicBezTo>
                <a:cubicBezTo>
                  <a:pt x="7206" y="13195"/>
                  <a:pt x="7421" y="12979"/>
                  <a:pt x="7649" y="12763"/>
                </a:cubicBezTo>
                <a:lnTo>
                  <a:pt x="7839" y="12624"/>
                </a:lnTo>
                <a:cubicBezTo>
                  <a:pt x="7845" y="12639"/>
                  <a:pt x="7855" y="12647"/>
                  <a:pt x="7864" y="12647"/>
                </a:cubicBezTo>
                <a:cubicBezTo>
                  <a:pt x="7874" y="12647"/>
                  <a:pt x="7883" y="12639"/>
                  <a:pt x="7890" y="12624"/>
                </a:cubicBezTo>
                <a:lnTo>
                  <a:pt x="7940" y="12562"/>
                </a:lnTo>
                <a:cubicBezTo>
                  <a:pt x="9688" y="11388"/>
                  <a:pt x="11410" y="10183"/>
                  <a:pt x="13132" y="8977"/>
                </a:cubicBezTo>
                <a:cubicBezTo>
                  <a:pt x="14956" y="7679"/>
                  <a:pt x="16755" y="6351"/>
                  <a:pt x="18553" y="4991"/>
                </a:cubicBezTo>
                <a:cubicBezTo>
                  <a:pt x="19566" y="4234"/>
                  <a:pt x="20566" y="3462"/>
                  <a:pt x="21567" y="2689"/>
                </a:cubicBezTo>
                <a:cubicBezTo>
                  <a:pt x="21600" y="2662"/>
                  <a:pt x="21585" y="2576"/>
                  <a:pt x="21546" y="2576"/>
                </a:cubicBezTo>
                <a:cubicBezTo>
                  <a:pt x="21541" y="2576"/>
                  <a:pt x="21535" y="2577"/>
                  <a:pt x="21529" y="2581"/>
                </a:cubicBezTo>
                <a:lnTo>
                  <a:pt x="21516" y="2581"/>
                </a:lnTo>
                <a:cubicBezTo>
                  <a:pt x="19806" y="3462"/>
                  <a:pt x="18147" y="4435"/>
                  <a:pt x="16514" y="5501"/>
                </a:cubicBezTo>
                <a:cubicBezTo>
                  <a:pt x="14880" y="6567"/>
                  <a:pt x="13284" y="7726"/>
                  <a:pt x="11714" y="9008"/>
                </a:cubicBezTo>
                <a:cubicBezTo>
                  <a:pt x="10638" y="9889"/>
                  <a:pt x="9587" y="10800"/>
                  <a:pt x="8548" y="11774"/>
                </a:cubicBezTo>
                <a:cubicBezTo>
                  <a:pt x="9536" y="10507"/>
                  <a:pt x="10498" y="9225"/>
                  <a:pt x="11435" y="7911"/>
                </a:cubicBezTo>
                <a:cubicBezTo>
                  <a:pt x="12588" y="6289"/>
                  <a:pt x="13702" y="4636"/>
                  <a:pt x="14779" y="2952"/>
                </a:cubicBezTo>
                <a:cubicBezTo>
                  <a:pt x="15374" y="2010"/>
                  <a:pt x="15957" y="1052"/>
                  <a:pt x="16539" y="78"/>
                </a:cubicBezTo>
                <a:cubicBezTo>
                  <a:pt x="16558" y="43"/>
                  <a:pt x="16527" y="0"/>
                  <a:pt x="16494" y="0"/>
                </a:cubicBezTo>
                <a:close/>
              </a:path>
            </a:pathLst>
          </a:custGeom>
          <a:solidFill>
            <a:srgbClr val="3F4941"/>
          </a:solidFill>
          <a:ln>
            <a:solidFill>
              <a:srgbClr val="3F4941"/>
            </a:solidFill>
          </a:ln>
        </p:spPr>
        <p:txBody>
          <a:bodyPr lIns="45719" rIns="45719" anchor="ctr"/>
          <a:lstStyle/>
          <a:p>
            <a:pPr>
              <a:defRPr>
                <a:solidFill>
                  <a:srgbClr val="000000"/>
                </a:solidFill>
                <a:latin typeface="+mj-lt"/>
                <a:ea typeface="+mj-ea"/>
                <a:cs typeface="+mj-cs"/>
                <a:sym typeface="Arial"/>
              </a:defRPr>
            </a:pPr>
            <a:endParaRPr/>
          </a:p>
        </p:txBody>
      </p:sp>
      <p:sp>
        <p:nvSpPr>
          <p:cNvPr id="368" name="Google Shape;423;p13"/>
          <p:cNvSpPr/>
          <p:nvPr/>
        </p:nvSpPr>
        <p:spPr>
          <a:xfrm>
            <a:off x="0" y="3740150"/>
            <a:ext cx="977900" cy="1423988"/>
          </a:xfrm>
          <a:custGeom>
            <a:avLst/>
            <a:gdLst/>
            <a:ahLst/>
            <a:cxnLst>
              <a:cxn ang="0">
                <a:pos x="wd2" y="hd2"/>
              </a:cxn>
              <a:cxn ang="5400000">
                <a:pos x="wd2" y="hd2"/>
              </a:cxn>
              <a:cxn ang="10800000">
                <a:pos x="wd2" y="hd2"/>
              </a:cxn>
              <a:cxn ang="16200000">
                <a:pos x="wd2" y="hd2"/>
              </a:cxn>
            </a:cxnLst>
            <a:rect l="0" t="0" r="r" b="b"/>
            <a:pathLst>
              <a:path w="21600" h="21600" extrusionOk="0">
                <a:moveTo>
                  <a:pt x="17892" y="0"/>
                </a:moveTo>
                <a:cubicBezTo>
                  <a:pt x="10873" y="0"/>
                  <a:pt x="4245" y="2658"/>
                  <a:pt x="0" y="6474"/>
                </a:cubicBezTo>
                <a:lnTo>
                  <a:pt x="0" y="21600"/>
                </a:lnTo>
                <a:lnTo>
                  <a:pt x="8397" y="21600"/>
                </a:lnTo>
                <a:cubicBezTo>
                  <a:pt x="7404" y="18979"/>
                  <a:pt x="7243" y="16272"/>
                  <a:pt x="8364" y="13717"/>
                </a:cubicBezTo>
                <a:cubicBezTo>
                  <a:pt x="10025" y="9913"/>
                  <a:pt x="15172" y="6677"/>
                  <a:pt x="20882" y="6677"/>
                </a:cubicBezTo>
                <a:cubicBezTo>
                  <a:pt x="21121" y="6677"/>
                  <a:pt x="21360" y="6682"/>
                  <a:pt x="21600" y="6693"/>
                </a:cubicBezTo>
                <a:cubicBezTo>
                  <a:pt x="20094" y="4536"/>
                  <a:pt x="18876" y="2290"/>
                  <a:pt x="17979" y="0"/>
                </a:cubicBezTo>
                <a:cubicBezTo>
                  <a:pt x="17950" y="0"/>
                  <a:pt x="17921" y="0"/>
                  <a:pt x="17892" y="0"/>
                </a:cubicBez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387" name="Group"/>
          <p:cNvGrpSpPr/>
          <p:nvPr/>
        </p:nvGrpSpPr>
        <p:grpSpPr>
          <a:xfrm>
            <a:off x="512751" y="4002093"/>
            <a:ext cx="736618" cy="1189023"/>
            <a:chOff x="-10" y="6"/>
            <a:chExt cx="736616" cy="1189021"/>
          </a:xfrm>
        </p:grpSpPr>
        <p:sp>
          <p:nvSpPr>
            <p:cNvPr id="369" name="Google Shape;425;p13"/>
            <p:cNvSpPr/>
            <p:nvPr/>
          </p:nvSpPr>
          <p:spPr>
            <a:xfrm rot="3521228">
              <a:off x="208884" y="599885"/>
              <a:ext cx="19983" cy="19697"/>
            </a:xfrm>
            <a:custGeom>
              <a:avLst/>
              <a:gdLst/>
              <a:ahLst/>
              <a:cxnLst>
                <a:cxn ang="0">
                  <a:pos x="wd2" y="hd2"/>
                </a:cxn>
                <a:cxn ang="5400000">
                  <a:pos x="wd2" y="hd2"/>
                </a:cxn>
                <a:cxn ang="10800000">
                  <a:pos x="wd2" y="hd2"/>
                </a:cxn>
                <a:cxn ang="16200000">
                  <a:pos x="wd2" y="hd2"/>
                </a:cxn>
              </a:cxnLst>
              <a:rect l="0" t="0" r="r" b="b"/>
              <a:pathLst>
                <a:path w="16200" h="21600" extrusionOk="0">
                  <a:moveTo>
                    <a:pt x="7745" y="0"/>
                  </a:moveTo>
                  <a:cubicBezTo>
                    <a:pt x="-2581" y="0"/>
                    <a:pt x="-2581" y="21600"/>
                    <a:pt x="7745" y="21600"/>
                  </a:cubicBezTo>
                  <a:cubicBezTo>
                    <a:pt x="19019" y="21600"/>
                    <a:pt x="19019" y="0"/>
                    <a:pt x="7745"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0" name="Google Shape;426;p13"/>
            <p:cNvSpPr/>
            <p:nvPr/>
          </p:nvSpPr>
          <p:spPr>
            <a:xfrm rot="3521228">
              <a:off x="236925" y="703060"/>
              <a:ext cx="28981" cy="20833"/>
            </a:xfrm>
            <a:custGeom>
              <a:avLst/>
              <a:gdLst/>
              <a:ahLst/>
              <a:cxnLst>
                <a:cxn ang="0">
                  <a:pos x="wd2" y="hd2"/>
                </a:cxn>
                <a:cxn ang="5400000">
                  <a:pos x="wd2" y="hd2"/>
                </a:cxn>
                <a:cxn ang="10800000">
                  <a:pos x="wd2" y="hd2"/>
                </a:cxn>
                <a:cxn ang="16200000">
                  <a:pos x="wd2" y="hd2"/>
                </a:cxn>
              </a:cxnLst>
              <a:rect l="0" t="0" r="r" b="b"/>
              <a:pathLst>
                <a:path w="21600" h="21600" extrusionOk="0">
                  <a:moveTo>
                    <a:pt x="5182" y="0"/>
                  </a:moveTo>
                  <a:cubicBezTo>
                    <a:pt x="4334" y="1178"/>
                    <a:pt x="3463" y="1178"/>
                    <a:pt x="2591" y="2389"/>
                  </a:cubicBezTo>
                  <a:cubicBezTo>
                    <a:pt x="1743" y="3600"/>
                    <a:pt x="1743" y="4778"/>
                    <a:pt x="872" y="5989"/>
                  </a:cubicBezTo>
                  <a:cubicBezTo>
                    <a:pt x="872" y="7200"/>
                    <a:pt x="0" y="8378"/>
                    <a:pt x="0" y="10800"/>
                  </a:cubicBezTo>
                  <a:lnTo>
                    <a:pt x="0" y="13189"/>
                  </a:lnTo>
                  <a:cubicBezTo>
                    <a:pt x="872" y="15578"/>
                    <a:pt x="1743" y="16789"/>
                    <a:pt x="2591" y="18000"/>
                  </a:cubicBezTo>
                  <a:lnTo>
                    <a:pt x="3463" y="20389"/>
                  </a:lnTo>
                  <a:cubicBezTo>
                    <a:pt x="5182" y="20389"/>
                    <a:pt x="6925" y="21600"/>
                    <a:pt x="7773" y="21600"/>
                  </a:cubicBezTo>
                  <a:lnTo>
                    <a:pt x="14698" y="21600"/>
                  </a:lnTo>
                  <a:cubicBezTo>
                    <a:pt x="15546" y="21600"/>
                    <a:pt x="16418" y="21600"/>
                    <a:pt x="17266" y="20389"/>
                  </a:cubicBezTo>
                  <a:cubicBezTo>
                    <a:pt x="18137" y="20389"/>
                    <a:pt x="19009" y="19178"/>
                    <a:pt x="19857" y="18000"/>
                  </a:cubicBezTo>
                  <a:cubicBezTo>
                    <a:pt x="20728" y="16789"/>
                    <a:pt x="20728" y="15578"/>
                    <a:pt x="20728" y="14400"/>
                  </a:cubicBezTo>
                  <a:cubicBezTo>
                    <a:pt x="21600" y="13189"/>
                    <a:pt x="21600" y="11978"/>
                    <a:pt x="21600" y="10800"/>
                  </a:cubicBezTo>
                  <a:lnTo>
                    <a:pt x="21600" y="8378"/>
                  </a:lnTo>
                  <a:cubicBezTo>
                    <a:pt x="21600" y="5989"/>
                    <a:pt x="20728" y="4778"/>
                    <a:pt x="19857" y="3600"/>
                  </a:cubicBezTo>
                  <a:lnTo>
                    <a:pt x="18137" y="1178"/>
                  </a:lnTo>
                  <a:cubicBezTo>
                    <a:pt x="17266" y="1178"/>
                    <a:pt x="15546" y="0"/>
                    <a:pt x="14698"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1" name="Google Shape;427;p13"/>
            <p:cNvSpPr/>
            <p:nvPr/>
          </p:nvSpPr>
          <p:spPr>
            <a:xfrm rot="3521228">
              <a:off x="280608" y="606354"/>
              <a:ext cx="30858" cy="31974"/>
            </a:xfrm>
            <a:custGeom>
              <a:avLst/>
              <a:gdLst/>
              <a:ahLst/>
              <a:cxnLst>
                <a:cxn ang="0">
                  <a:pos x="wd2" y="hd2"/>
                </a:cxn>
                <a:cxn ang="5400000">
                  <a:pos x="wd2" y="hd2"/>
                </a:cxn>
                <a:cxn ang="10800000">
                  <a:pos x="wd2" y="hd2"/>
                </a:cxn>
                <a:cxn ang="16200000">
                  <a:pos x="wd2" y="hd2"/>
                </a:cxn>
              </a:cxnLst>
              <a:rect l="0" t="0" r="r" b="b"/>
              <a:pathLst>
                <a:path w="18564" h="21600" extrusionOk="0">
                  <a:moveTo>
                    <a:pt x="9507" y="0"/>
                  </a:moveTo>
                  <a:cubicBezTo>
                    <a:pt x="4582" y="0"/>
                    <a:pt x="0" y="4222"/>
                    <a:pt x="0" y="10661"/>
                  </a:cubicBezTo>
                  <a:cubicBezTo>
                    <a:pt x="0" y="16141"/>
                    <a:pt x="4183" y="20832"/>
                    <a:pt x="9051" y="21600"/>
                  </a:cubicBezTo>
                  <a:cubicBezTo>
                    <a:pt x="17417" y="20832"/>
                    <a:pt x="21600" y="9872"/>
                    <a:pt x="16029" y="2836"/>
                  </a:cubicBezTo>
                  <a:cubicBezTo>
                    <a:pt x="14051" y="874"/>
                    <a:pt x="11751" y="0"/>
                    <a:pt x="9507"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2" name="Google Shape;428;p13"/>
            <p:cNvSpPr/>
            <p:nvPr/>
          </p:nvSpPr>
          <p:spPr>
            <a:xfrm rot="3521228">
              <a:off x="454630" y="764756"/>
              <a:ext cx="37071" cy="30080"/>
            </a:xfrm>
            <a:custGeom>
              <a:avLst/>
              <a:gdLst/>
              <a:ahLst/>
              <a:cxnLst>
                <a:cxn ang="0">
                  <a:pos x="wd2" y="hd2"/>
                </a:cxn>
                <a:cxn ang="5400000">
                  <a:pos x="wd2" y="hd2"/>
                </a:cxn>
                <a:cxn ang="10800000">
                  <a:pos x="wd2" y="hd2"/>
                </a:cxn>
                <a:cxn ang="16200000">
                  <a:pos x="wd2" y="hd2"/>
                </a:cxn>
              </a:cxnLst>
              <a:rect l="0" t="0" r="r" b="b"/>
              <a:pathLst>
                <a:path w="21600" h="21600" extrusionOk="0">
                  <a:moveTo>
                    <a:pt x="6077" y="0"/>
                  </a:moveTo>
                  <a:lnTo>
                    <a:pt x="4051" y="1655"/>
                  </a:lnTo>
                  <a:cubicBezTo>
                    <a:pt x="2688" y="1655"/>
                    <a:pt x="2026" y="2493"/>
                    <a:pt x="2026" y="4148"/>
                  </a:cubicBezTo>
                  <a:cubicBezTo>
                    <a:pt x="1344" y="4148"/>
                    <a:pt x="663" y="4986"/>
                    <a:pt x="663" y="5825"/>
                  </a:cubicBezTo>
                  <a:cubicBezTo>
                    <a:pt x="0" y="7480"/>
                    <a:pt x="0" y="8318"/>
                    <a:pt x="0" y="9973"/>
                  </a:cubicBezTo>
                  <a:lnTo>
                    <a:pt x="0" y="12466"/>
                  </a:lnTo>
                  <a:lnTo>
                    <a:pt x="663" y="14959"/>
                  </a:lnTo>
                  <a:cubicBezTo>
                    <a:pt x="1344" y="15798"/>
                    <a:pt x="2026" y="16614"/>
                    <a:pt x="2688" y="17452"/>
                  </a:cubicBezTo>
                  <a:cubicBezTo>
                    <a:pt x="3370" y="18291"/>
                    <a:pt x="4714" y="19107"/>
                    <a:pt x="5395" y="19107"/>
                  </a:cubicBezTo>
                  <a:lnTo>
                    <a:pt x="5395" y="21600"/>
                  </a:lnTo>
                  <a:lnTo>
                    <a:pt x="7421" y="21600"/>
                  </a:lnTo>
                  <a:lnTo>
                    <a:pt x="6905" y="21169"/>
                  </a:lnTo>
                  <a:cubicBezTo>
                    <a:pt x="7347" y="21441"/>
                    <a:pt x="7789" y="21600"/>
                    <a:pt x="8102" y="21600"/>
                  </a:cubicBezTo>
                  <a:lnTo>
                    <a:pt x="12816" y="21600"/>
                  </a:lnTo>
                  <a:cubicBezTo>
                    <a:pt x="13498" y="21600"/>
                    <a:pt x="14842" y="21600"/>
                    <a:pt x="16205" y="20761"/>
                  </a:cubicBezTo>
                  <a:cubicBezTo>
                    <a:pt x="18230" y="19945"/>
                    <a:pt x="20237" y="17452"/>
                    <a:pt x="20919" y="14959"/>
                  </a:cubicBezTo>
                  <a:cubicBezTo>
                    <a:pt x="20919" y="13305"/>
                    <a:pt x="21600" y="12466"/>
                    <a:pt x="21600" y="10811"/>
                  </a:cubicBezTo>
                  <a:lnTo>
                    <a:pt x="21600" y="7480"/>
                  </a:lnTo>
                  <a:cubicBezTo>
                    <a:pt x="20919" y="5825"/>
                    <a:pt x="20237" y="4148"/>
                    <a:pt x="18893" y="3332"/>
                  </a:cubicBezTo>
                  <a:lnTo>
                    <a:pt x="17549" y="1655"/>
                  </a:lnTo>
                  <a:cubicBezTo>
                    <a:pt x="16205" y="839"/>
                    <a:pt x="14179" y="0"/>
                    <a:pt x="12816" y="0"/>
                  </a:cubicBezTo>
                  <a:lnTo>
                    <a:pt x="8765" y="0"/>
                  </a:lnTo>
                  <a:cubicBezTo>
                    <a:pt x="8471" y="0"/>
                    <a:pt x="8194" y="45"/>
                    <a:pt x="7955" y="113"/>
                  </a:cubicBezTo>
                  <a:lnTo>
                    <a:pt x="8102" y="0"/>
                  </a:ln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3" name="Google Shape;429;p13"/>
            <p:cNvSpPr/>
            <p:nvPr/>
          </p:nvSpPr>
          <p:spPr>
            <a:xfrm rot="3521228">
              <a:off x="302286" y="741322"/>
              <a:ext cx="33025" cy="32383"/>
            </a:xfrm>
            <a:custGeom>
              <a:avLst/>
              <a:gdLst/>
              <a:ahLst/>
              <a:cxnLst>
                <a:cxn ang="0">
                  <a:pos x="wd2" y="hd2"/>
                </a:cxn>
                <a:cxn ang="5400000">
                  <a:pos x="wd2" y="hd2"/>
                </a:cxn>
                <a:cxn ang="10800000">
                  <a:pos x="wd2" y="hd2"/>
                </a:cxn>
                <a:cxn ang="16200000">
                  <a:pos x="wd2" y="hd2"/>
                </a:cxn>
              </a:cxnLst>
              <a:rect l="0" t="0" r="r" b="b"/>
              <a:pathLst>
                <a:path w="18655" h="21600" extrusionOk="0">
                  <a:moveTo>
                    <a:pt x="9818" y="0"/>
                  </a:moveTo>
                  <a:cubicBezTo>
                    <a:pt x="4588" y="0"/>
                    <a:pt x="0" y="4632"/>
                    <a:pt x="0" y="10800"/>
                  </a:cubicBezTo>
                  <a:cubicBezTo>
                    <a:pt x="0" y="16968"/>
                    <a:pt x="4588" y="21600"/>
                    <a:pt x="9818" y="21600"/>
                  </a:cubicBezTo>
                  <a:cubicBezTo>
                    <a:pt x="21600" y="21600"/>
                    <a:pt x="21600" y="0"/>
                    <a:pt x="9818"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4" name="Google Shape;430;p13"/>
            <p:cNvSpPr/>
            <p:nvPr/>
          </p:nvSpPr>
          <p:spPr>
            <a:xfrm rot="3521228">
              <a:off x="185429" y="928950"/>
              <a:ext cx="32426" cy="40496"/>
            </a:xfrm>
            <a:custGeom>
              <a:avLst/>
              <a:gdLst/>
              <a:ahLst/>
              <a:cxnLst>
                <a:cxn ang="0">
                  <a:pos x="wd2" y="hd2"/>
                </a:cxn>
                <a:cxn ang="5400000">
                  <a:pos x="wd2" y="hd2"/>
                </a:cxn>
                <a:cxn ang="10800000">
                  <a:pos x="wd2" y="hd2"/>
                </a:cxn>
                <a:cxn ang="16200000">
                  <a:pos x="wd2" y="hd2"/>
                </a:cxn>
              </a:cxnLst>
              <a:rect l="0" t="0" r="r" b="b"/>
              <a:pathLst>
                <a:path w="21600" h="21600" extrusionOk="0">
                  <a:moveTo>
                    <a:pt x="7726" y="0"/>
                  </a:moveTo>
                  <a:cubicBezTo>
                    <a:pt x="6168" y="623"/>
                    <a:pt x="3853" y="1229"/>
                    <a:pt x="3095" y="2475"/>
                  </a:cubicBezTo>
                  <a:lnTo>
                    <a:pt x="779" y="4327"/>
                  </a:lnTo>
                  <a:cubicBezTo>
                    <a:pt x="0" y="5556"/>
                    <a:pt x="0" y="6785"/>
                    <a:pt x="0" y="8637"/>
                  </a:cubicBezTo>
                  <a:lnTo>
                    <a:pt x="0" y="10489"/>
                  </a:lnTo>
                  <a:cubicBezTo>
                    <a:pt x="0" y="11111"/>
                    <a:pt x="0" y="12340"/>
                    <a:pt x="0" y="12963"/>
                  </a:cubicBezTo>
                  <a:cubicBezTo>
                    <a:pt x="0" y="14192"/>
                    <a:pt x="0" y="15421"/>
                    <a:pt x="779" y="16667"/>
                  </a:cubicBezTo>
                  <a:cubicBezTo>
                    <a:pt x="779" y="17273"/>
                    <a:pt x="1537" y="18519"/>
                    <a:pt x="3095" y="19125"/>
                  </a:cubicBezTo>
                  <a:cubicBezTo>
                    <a:pt x="3853" y="19748"/>
                    <a:pt x="5411" y="20371"/>
                    <a:pt x="6168" y="20977"/>
                  </a:cubicBezTo>
                  <a:cubicBezTo>
                    <a:pt x="7726" y="21600"/>
                    <a:pt x="9263" y="21600"/>
                    <a:pt x="10800" y="21600"/>
                  </a:cubicBezTo>
                  <a:lnTo>
                    <a:pt x="13895" y="21600"/>
                  </a:lnTo>
                  <a:cubicBezTo>
                    <a:pt x="15432" y="21600"/>
                    <a:pt x="16989" y="20371"/>
                    <a:pt x="18526" y="19748"/>
                  </a:cubicBezTo>
                  <a:lnTo>
                    <a:pt x="20063" y="17896"/>
                  </a:lnTo>
                  <a:cubicBezTo>
                    <a:pt x="20842" y="16044"/>
                    <a:pt x="21600" y="14815"/>
                    <a:pt x="21600" y="13569"/>
                  </a:cubicBezTo>
                  <a:cubicBezTo>
                    <a:pt x="21600" y="12340"/>
                    <a:pt x="21600" y="11718"/>
                    <a:pt x="21600" y="11111"/>
                  </a:cubicBezTo>
                  <a:lnTo>
                    <a:pt x="21600" y="8637"/>
                  </a:lnTo>
                  <a:cubicBezTo>
                    <a:pt x="21600" y="7408"/>
                    <a:pt x="21600" y="6179"/>
                    <a:pt x="20842" y="5556"/>
                  </a:cubicBezTo>
                  <a:cubicBezTo>
                    <a:pt x="19284" y="3081"/>
                    <a:pt x="17747" y="1852"/>
                    <a:pt x="14674" y="623"/>
                  </a:cubicBezTo>
                  <a:cubicBezTo>
                    <a:pt x="13895" y="0"/>
                    <a:pt x="12358" y="0"/>
                    <a:pt x="10800"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5" name="Google Shape;431;p13"/>
            <p:cNvSpPr/>
            <p:nvPr/>
          </p:nvSpPr>
          <p:spPr>
            <a:xfrm rot="3521228">
              <a:off x="355357" y="626038"/>
              <a:ext cx="50684" cy="54382"/>
            </a:xfrm>
            <a:custGeom>
              <a:avLst/>
              <a:gdLst/>
              <a:ahLst/>
              <a:cxnLst>
                <a:cxn ang="0">
                  <a:pos x="wd2" y="hd2"/>
                </a:cxn>
                <a:cxn ang="5400000">
                  <a:pos x="wd2" y="hd2"/>
                </a:cxn>
                <a:cxn ang="10800000">
                  <a:pos x="wd2" y="hd2"/>
                </a:cxn>
                <a:cxn ang="16200000">
                  <a:pos x="wd2" y="hd2"/>
                </a:cxn>
              </a:cxnLst>
              <a:rect l="0" t="0" r="r" b="b"/>
              <a:pathLst>
                <a:path w="21476" h="21600" extrusionOk="0">
                  <a:moveTo>
                    <a:pt x="8982" y="11408"/>
                  </a:moveTo>
                  <a:cubicBezTo>
                    <a:pt x="9062" y="11433"/>
                    <a:pt x="9129" y="11458"/>
                    <a:pt x="9196" y="11483"/>
                  </a:cubicBezTo>
                  <a:lnTo>
                    <a:pt x="9692" y="12398"/>
                  </a:lnTo>
                  <a:lnTo>
                    <a:pt x="8982" y="11408"/>
                  </a:lnTo>
                  <a:close/>
                  <a:moveTo>
                    <a:pt x="10669" y="0"/>
                  </a:moveTo>
                  <a:cubicBezTo>
                    <a:pt x="10535" y="38"/>
                    <a:pt x="10388" y="88"/>
                    <a:pt x="10254" y="150"/>
                  </a:cubicBezTo>
                  <a:cubicBezTo>
                    <a:pt x="10214" y="150"/>
                    <a:pt x="10174" y="150"/>
                    <a:pt x="10134" y="150"/>
                  </a:cubicBezTo>
                  <a:cubicBezTo>
                    <a:pt x="9357" y="150"/>
                    <a:pt x="8540" y="263"/>
                    <a:pt x="7723" y="451"/>
                  </a:cubicBezTo>
                  <a:cubicBezTo>
                    <a:pt x="7723" y="451"/>
                    <a:pt x="7241" y="451"/>
                    <a:pt x="6746" y="915"/>
                  </a:cubicBezTo>
                  <a:lnTo>
                    <a:pt x="5273" y="1379"/>
                  </a:lnTo>
                  <a:lnTo>
                    <a:pt x="3318" y="2758"/>
                  </a:lnTo>
                  <a:lnTo>
                    <a:pt x="2822" y="3209"/>
                  </a:lnTo>
                  <a:cubicBezTo>
                    <a:pt x="1349" y="4588"/>
                    <a:pt x="371" y="6431"/>
                    <a:pt x="371" y="8274"/>
                  </a:cubicBezTo>
                  <a:cubicBezTo>
                    <a:pt x="-124" y="10104"/>
                    <a:pt x="-124" y="11947"/>
                    <a:pt x="371" y="13777"/>
                  </a:cubicBezTo>
                  <a:cubicBezTo>
                    <a:pt x="371" y="14705"/>
                    <a:pt x="854" y="15620"/>
                    <a:pt x="1349" y="16535"/>
                  </a:cubicBezTo>
                  <a:cubicBezTo>
                    <a:pt x="1845" y="17463"/>
                    <a:pt x="2327" y="18378"/>
                    <a:pt x="2822" y="18842"/>
                  </a:cubicBezTo>
                  <a:lnTo>
                    <a:pt x="3318" y="19293"/>
                  </a:lnTo>
                  <a:lnTo>
                    <a:pt x="5273" y="20672"/>
                  </a:lnTo>
                  <a:lnTo>
                    <a:pt x="5768" y="20672"/>
                  </a:lnTo>
                  <a:cubicBezTo>
                    <a:pt x="6746" y="21136"/>
                    <a:pt x="7241" y="21136"/>
                    <a:pt x="8219" y="21600"/>
                  </a:cubicBezTo>
                  <a:lnTo>
                    <a:pt x="11165" y="21600"/>
                  </a:lnTo>
                  <a:cubicBezTo>
                    <a:pt x="12638" y="21136"/>
                    <a:pt x="14111" y="21136"/>
                    <a:pt x="15584" y="20221"/>
                  </a:cubicBezTo>
                  <a:lnTo>
                    <a:pt x="16079" y="20221"/>
                  </a:lnTo>
                  <a:cubicBezTo>
                    <a:pt x="17057" y="19757"/>
                    <a:pt x="17552" y="19293"/>
                    <a:pt x="18034" y="18842"/>
                  </a:cubicBezTo>
                  <a:lnTo>
                    <a:pt x="18530" y="18378"/>
                  </a:lnTo>
                  <a:cubicBezTo>
                    <a:pt x="19025" y="17463"/>
                    <a:pt x="19507" y="16999"/>
                    <a:pt x="20003" y="16535"/>
                  </a:cubicBezTo>
                  <a:cubicBezTo>
                    <a:pt x="20498" y="15620"/>
                    <a:pt x="20981" y="14705"/>
                    <a:pt x="21476" y="13777"/>
                  </a:cubicBezTo>
                  <a:cubicBezTo>
                    <a:pt x="21476" y="13326"/>
                    <a:pt x="21476" y="12862"/>
                    <a:pt x="21476" y="12398"/>
                  </a:cubicBezTo>
                  <a:cubicBezTo>
                    <a:pt x="21476" y="11483"/>
                    <a:pt x="21476" y="10568"/>
                    <a:pt x="21476" y="9653"/>
                  </a:cubicBezTo>
                  <a:cubicBezTo>
                    <a:pt x="21476" y="8274"/>
                    <a:pt x="21476" y="7346"/>
                    <a:pt x="20981" y="6431"/>
                  </a:cubicBezTo>
                  <a:cubicBezTo>
                    <a:pt x="20498" y="5052"/>
                    <a:pt x="19507" y="3673"/>
                    <a:pt x="18530" y="2758"/>
                  </a:cubicBezTo>
                  <a:cubicBezTo>
                    <a:pt x="18034" y="2294"/>
                    <a:pt x="17552" y="1830"/>
                    <a:pt x="16561" y="1379"/>
                  </a:cubicBezTo>
                  <a:lnTo>
                    <a:pt x="16079" y="915"/>
                  </a:lnTo>
                  <a:cubicBezTo>
                    <a:pt x="15088" y="451"/>
                    <a:pt x="14606" y="0"/>
                    <a:pt x="13615"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6" name="Google Shape;432;p13"/>
            <p:cNvSpPr/>
            <p:nvPr/>
          </p:nvSpPr>
          <p:spPr>
            <a:xfrm rot="3521228">
              <a:off x="451611" y="465492"/>
              <a:ext cx="39962" cy="39359"/>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7" name="Google Shape;433;p13"/>
            <p:cNvSpPr/>
            <p:nvPr/>
          </p:nvSpPr>
          <p:spPr>
            <a:xfrm rot="3521228">
              <a:off x="565398" y="472825"/>
              <a:ext cx="43446" cy="43968"/>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8" name="Google Shape;434;p13"/>
            <p:cNvSpPr/>
            <p:nvPr/>
          </p:nvSpPr>
          <p:spPr>
            <a:xfrm rot="3521228">
              <a:off x="324807" y="390280"/>
              <a:ext cx="54294" cy="56686"/>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79" name="Google Shape;435;p13"/>
            <p:cNvSpPr/>
            <p:nvPr/>
          </p:nvSpPr>
          <p:spPr>
            <a:xfrm rot="3521228">
              <a:off x="501910" y="355660"/>
              <a:ext cx="49806" cy="43968"/>
            </a:xfrm>
            <a:custGeom>
              <a:avLst/>
              <a:gdLst/>
              <a:ahLst/>
              <a:cxnLst>
                <a:cxn ang="0">
                  <a:pos x="wd2" y="hd2"/>
                </a:cxn>
                <a:cxn ang="5400000">
                  <a:pos x="wd2" y="hd2"/>
                </a:cxn>
                <a:cxn ang="10800000">
                  <a:pos x="wd2" y="hd2"/>
                </a:cxn>
                <a:cxn ang="16200000">
                  <a:pos x="wd2" y="hd2"/>
                </a:cxn>
              </a:cxnLst>
              <a:rect l="0" t="0" r="r" b="b"/>
              <a:pathLst>
                <a:path w="21600" h="21600" extrusionOk="0">
                  <a:moveTo>
                    <a:pt x="8539" y="0"/>
                  </a:moveTo>
                  <a:cubicBezTo>
                    <a:pt x="6524" y="574"/>
                    <a:pt x="4016" y="1706"/>
                    <a:pt x="2508" y="3411"/>
                  </a:cubicBezTo>
                  <a:cubicBezTo>
                    <a:pt x="1001" y="5117"/>
                    <a:pt x="0" y="7970"/>
                    <a:pt x="0" y="10234"/>
                  </a:cubicBezTo>
                  <a:cubicBezTo>
                    <a:pt x="0" y="13072"/>
                    <a:pt x="1001" y="15351"/>
                    <a:pt x="2508" y="17630"/>
                  </a:cubicBezTo>
                  <a:lnTo>
                    <a:pt x="4523" y="19336"/>
                  </a:lnTo>
                  <a:cubicBezTo>
                    <a:pt x="5523" y="19894"/>
                    <a:pt x="7538" y="20468"/>
                    <a:pt x="9046" y="20468"/>
                  </a:cubicBezTo>
                  <a:lnTo>
                    <a:pt x="8539" y="21600"/>
                  </a:lnTo>
                  <a:lnTo>
                    <a:pt x="12554" y="21600"/>
                  </a:lnTo>
                  <a:cubicBezTo>
                    <a:pt x="15076" y="21600"/>
                    <a:pt x="17077" y="20468"/>
                    <a:pt x="19092" y="18189"/>
                  </a:cubicBezTo>
                  <a:cubicBezTo>
                    <a:pt x="20599" y="16483"/>
                    <a:pt x="21600" y="13645"/>
                    <a:pt x="21600" y="10808"/>
                  </a:cubicBezTo>
                  <a:cubicBezTo>
                    <a:pt x="21600" y="5117"/>
                    <a:pt x="17584" y="0"/>
                    <a:pt x="12554"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0" name="Google Shape;436;p13"/>
            <p:cNvSpPr/>
            <p:nvPr/>
          </p:nvSpPr>
          <p:spPr>
            <a:xfrm rot="3521228">
              <a:off x="519460" y="241047"/>
              <a:ext cx="19105" cy="19666"/>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1" name="Google Shape;437;p13"/>
            <p:cNvSpPr/>
            <p:nvPr/>
          </p:nvSpPr>
          <p:spPr>
            <a:xfrm rot="3521228">
              <a:off x="649962" y="80131"/>
              <a:ext cx="21736" cy="21969"/>
            </a:xfrm>
            <a:custGeom>
              <a:avLst/>
              <a:gdLst/>
              <a:ahLst/>
              <a:cxnLst>
                <a:cxn ang="0">
                  <a:pos x="wd2" y="hd2"/>
                </a:cxn>
                <a:cxn ang="5400000">
                  <a:pos x="wd2" y="hd2"/>
                </a:cxn>
                <a:cxn ang="10800000">
                  <a:pos x="wd2" y="hd2"/>
                </a:cxn>
                <a:cxn ang="16200000">
                  <a:pos x="wd2" y="hd2"/>
                </a:cxn>
              </a:cxnLst>
              <a:rect l="0" t="0" r="r" b="b"/>
              <a:pathLst>
                <a:path w="16200" h="21600" extrusionOk="0">
                  <a:moveTo>
                    <a:pt x="7773" y="0"/>
                  </a:moveTo>
                  <a:cubicBezTo>
                    <a:pt x="-2591" y="0"/>
                    <a:pt x="-2591" y="21600"/>
                    <a:pt x="7773" y="21600"/>
                  </a:cubicBezTo>
                  <a:cubicBezTo>
                    <a:pt x="19009" y="21600"/>
                    <a:pt x="19009" y="0"/>
                    <a:pt x="7773"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2" name="Google Shape;438;p13"/>
            <p:cNvSpPr/>
            <p:nvPr/>
          </p:nvSpPr>
          <p:spPr>
            <a:xfrm rot="3521228">
              <a:off x="713690" y="3444"/>
              <a:ext cx="19104" cy="19665"/>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3" name="Google Shape;439;p13"/>
            <p:cNvSpPr/>
            <p:nvPr/>
          </p:nvSpPr>
          <p:spPr>
            <a:xfrm rot="3521228">
              <a:off x="348019" y="920170"/>
              <a:ext cx="49515" cy="48607"/>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4" name="Google Shape;440;p13"/>
            <p:cNvSpPr/>
            <p:nvPr/>
          </p:nvSpPr>
          <p:spPr>
            <a:xfrm rot="3521228">
              <a:off x="54055" y="683051"/>
              <a:ext cx="62647" cy="54667"/>
            </a:xfrm>
            <a:custGeom>
              <a:avLst/>
              <a:gdLst/>
              <a:ahLst/>
              <a:cxnLst>
                <a:cxn ang="0">
                  <a:pos x="wd2" y="hd2"/>
                </a:cxn>
                <a:cxn ang="5400000">
                  <a:pos x="wd2" y="hd2"/>
                </a:cxn>
                <a:cxn ang="10800000">
                  <a:pos x="wd2" y="hd2"/>
                </a:cxn>
                <a:cxn ang="16200000">
                  <a:pos x="wd2" y="hd2"/>
                </a:cxn>
              </a:cxnLst>
              <a:rect l="0" t="0" r="r" b="b"/>
              <a:pathLst>
                <a:path w="19471" h="21600" extrusionOk="0">
                  <a:moveTo>
                    <a:pt x="12741" y="0"/>
                  </a:moveTo>
                  <a:cubicBezTo>
                    <a:pt x="11425" y="0"/>
                    <a:pt x="10099" y="424"/>
                    <a:pt x="8783" y="1097"/>
                  </a:cubicBezTo>
                  <a:lnTo>
                    <a:pt x="3380" y="4290"/>
                  </a:lnTo>
                  <a:cubicBezTo>
                    <a:pt x="1946" y="5662"/>
                    <a:pt x="502" y="7495"/>
                    <a:pt x="139" y="10239"/>
                  </a:cubicBezTo>
                  <a:cubicBezTo>
                    <a:pt x="-215" y="12521"/>
                    <a:pt x="139" y="14803"/>
                    <a:pt x="865" y="17098"/>
                  </a:cubicBezTo>
                  <a:cubicBezTo>
                    <a:pt x="2319" y="19867"/>
                    <a:pt x="4755" y="21600"/>
                    <a:pt x="7290" y="21600"/>
                  </a:cubicBezTo>
                  <a:cubicBezTo>
                    <a:pt x="8517" y="21600"/>
                    <a:pt x="9765" y="21188"/>
                    <a:pt x="10944" y="20291"/>
                  </a:cubicBezTo>
                  <a:lnTo>
                    <a:pt x="15983" y="16636"/>
                  </a:lnTo>
                  <a:cubicBezTo>
                    <a:pt x="21385" y="12521"/>
                    <a:pt x="20305" y="2469"/>
                    <a:pt x="14185" y="175"/>
                  </a:cubicBezTo>
                  <a:cubicBezTo>
                    <a:pt x="13704" y="50"/>
                    <a:pt x="13222" y="0"/>
                    <a:pt x="12741"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5" name="Google Shape;441;p13"/>
            <p:cNvSpPr/>
            <p:nvPr/>
          </p:nvSpPr>
          <p:spPr>
            <a:xfrm rot="3521228">
              <a:off x="86182" y="1077592"/>
              <a:ext cx="38209" cy="30080"/>
            </a:xfrm>
            <a:custGeom>
              <a:avLst/>
              <a:gdLst/>
              <a:ahLst/>
              <a:cxnLst>
                <a:cxn ang="0">
                  <a:pos x="wd2" y="hd2"/>
                </a:cxn>
                <a:cxn ang="5400000">
                  <a:pos x="wd2" y="hd2"/>
                </a:cxn>
                <a:cxn ang="10800000">
                  <a:pos x="wd2" y="hd2"/>
                </a:cxn>
                <a:cxn ang="16200000">
                  <a:pos x="wd2" y="hd2"/>
                </a:cxn>
              </a:cxnLst>
              <a:rect l="0" t="0" r="r" b="b"/>
              <a:pathLst>
                <a:path w="21600" h="21600" extrusionOk="0">
                  <a:moveTo>
                    <a:pt x="13096" y="0"/>
                  </a:moveTo>
                  <a:lnTo>
                    <a:pt x="13096" y="839"/>
                  </a:lnTo>
                  <a:lnTo>
                    <a:pt x="8504" y="839"/>
                  </a:lnTo>
                  <a:cubicBezTo>
                    <a:pt x="5878" y="839"/>
                    <a:pt x="3913" y="1655"/>
                    <a:pt x="2608" y="4148"/>
                  </a:cubicBezTo>
                  <a:cubicBezTo>
                    <a:pt x="1304" y="5825"/>
                    <a:pt x="0" y="8318"/>
                    <a:pt x="0" y="10811"/>
                  </a:cubicBezTo>
                  <a:cubicBezTo>
                    <a:pt x="0" y="14120"/>
                    <a:pt x="643" y="16614"/>
                    <a:pt x="2608" y="18291"/>
                  </a:cubicBezTo>
                  <a:cubicBezTo>
                    <a:pt x="3913" y="19945"/>
                    <a:pt x="5878" y="21600"/>
                    <a:pt x="8504" y="21600"/>
                  </a:cubicBezTo>
                  <a:lnTo>
                    <a:pt x="13096" y="21600"/>
                  </a:lnTo>
                  <a:cubicBezTo>
                    <a:pt x="15061" y="21600"/>
                    <a:pt x="17669" y="19945"/>
                    <a:pt x="18992" y="18291"/>
                  </a:cubicBezTo>
                  <a:cubicBezTo>
                    <a:pt x="20957" y="15798"/>
                    <a:pt x="21600" y="13305"/>
                    <a:pt x="21600" y="10811"/>
                  </a:cubicBezTo>
                  <a:cubicBezTo>
                    <a:pt x="21600" y="7480"/>
                    <a:pt x="20957" y="4986"/>
                    <a:pt x="18992" y="3332"/>
                  </a:cubicBezTo>
                  <a:cubicBezTo>
                    <a:pt x="17669" y="839"/>
                    <a:pt x="15061" y="0"/>
                    <a:pt x="13096"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86" name="Google Shape;442;p13"/>
            <p:cNvSpPr/>
            <p:nvPr/>
          </p:nvSpPr>
          <p:spPr>
            <a:xfrm rot="3521228">
              <a:off x="5452" y="1154807"/>
              <a:ext cx="28681" cy="28913"/>
            </a:xfrm>
            <a:custGeom>
              <a:avLst/>
              <a:gdLst/>
              <a:ahLst/>
              <a:cxnLst>
                <a:cxn ang="0">
                  <a:pos x="wd2" y="hd2"/>
                </a:cxn>
                <a:cxn ang="5400000">
                  <a:pos x="wd2" y="hd2"/>
                </a:cxn>
                <a:cxn ang="10800000">
                  <a:pos x="wd2" y="hd2"/>
                </a:cxn>
                <a:cxn ang="16200000">
                  <a:pos x="wd2" y="hd2"/>
                </a:cxn>
              </a:cxnLst>
              <a:rect l="0" t="0" r="r" b="b"/>
              <a:pathLst>
                <a:path w="16200" h="21600" extrusionOk="0">
                  <a:moveTo>
                    <a:pt x="8354" y="0"/>
                  </a:moveTo>
                  <a:cubicBezTo>
                    <a:pt x="-2785" y="0"/>
                    <a:pt x="-2785" y="21600"/>
                    <a:pt x="8354" y="21600"/>
                  </a:cubicBezTo>
                  <a:cubicBezTo>
                    <a:pt x="18815" y="21600"/>
                    <a:pt x="18815" y="0"/>
                    <a:pt x="8354"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388" name="Google Shape;443;p13"/>
          <p:cNvSpPr/>
          <p:nvPr/>
        </p:nvSpPr>
        <p:spPr>
          <a:xfrm>
            <a:off x="7358093" y="460375"/>
            <a:ext cx="1835120" cy="1358901"/>
          </a:xfrm>
          <a:custGeom>
            <a:avLst/>
            <a:gdLst/>
            <a:ahLst/>
            <a:cxnLst>
              <a:cxn ang="0">
                <a:pos x="wd2" y="hd2"/>
              </a:cxn>
              <a:cxn ang="5400000">
                <a:pos x="wd2" y="hd2"/>
              </a:cxn>
              <a:cxn ang="10800000">
                <a:pos x="wd2" y="hd2"/>
              </a:cxn>
              <a:cxn ang="16200000">
                <a:pos x="wd2" y="hd2"/>
              </a:cxn>
            </a:cxnLst>
            <a:rect l="0" t="0" r="r" b="b"/>
            <a:pathLst>
              <a:path w="21382" h="21600" extrusionOk="0">
                <a:moveTo>
                  <a:pt x="7772" y="0"/>
                </a:moveTo>
                <a:cubicBezTo>
                  <a:pt x="7563" y="0"/>
                  <a:pt x="7356" y="23"/>
                  <a:pt x="7149" y="76"/>
                </a:cubicBezTo>
                <a:cubicBezTo>
                  <a:pt x="5783" y="411"/>
                  <a:pt x="4779" y="1985"/>
                  <a:pt x="3967" y="3530"/>
                </a:cubicBezTo>
                <a:cubicBezTo>
                  <a:pt x="3626" y="4201"/>
                  <a:pt x="3284" y="4871"/>
                  <a:pt x="2964" y="5556"/>
                </a:cubicBezTo>
                <a:cubicBezTo>
                  <a:pt x="2782" y="5950"/>
                  <a:pt x="2633" y="6402"/>
                  <a:pt x="2409" y="6751"/>
                </a:cubicBezTo>
                <a:cubicBezTo>
                  <a:pt x="2280" y="6941"/>
                  <a:pt x="2152" y="7159"/>
                  <a:pt x="2056" y="7393"/>
                </a:cubicBezTo>
                <a:cubicBezTo>
                  <a:pt x="1800" y="7932"/>
                  <a:pt x="1565" y="8501"/>
                  <a:pt x="1352" y="9069"/>
                </a:cubicBezTo>
                <a:cubicBezTo>
                  <a:pt x="924" y="10220"/>
                  <a:pt x="572" y="11416"/>
                  <a:pt x="305" y="12654"/>
                </a:cubicBezTo>
                <a:cubicBezTo>
                  <a:pt x="-26" y="14156"/>
                  <a:pt x="-218" y="15905"/>
                  <a:pt x="433" y="17202"/>
                </a:cubicBezTo>
                <a:cubicBezTo>
                  <a:pt x="700" y="17683"/>
                  <a:pt x="1020" y="18091"/>
                  <a:pt x="1394" y="18398"/>
                </a:cubicBezTo>
                <a:cubicBezTo>
                  <a:pt x="3220" y="20088"/>
                  <a:pt x="5441" y="20773"/>
                  <a:pt x="7630" y="21167"/>
                </a:cubicBezTo>
                <a:cubicBezTo>
                  <a:pt x="9288" y="21456"/>
                  <a:pt x="10955" y="21600"/>
                  <a:pt x="12621" y="21600"/>
                </a:cubicBezTo>
                <a:cubicBezTo>
                  <a:pt x="15406" y="21600"/>
                  <a:pt x="18186" y="21197"/>
                  <a:pt x="20912" y="20394"/>
                </a:cubicBezTo>
                <a:cubicBezTo>
                  <a:pt x="21072" y="20351"/>
                  <a:pt x="21222" y="20292"/>
                  <a:pt x="21382" y="20249"/>
                </a:cubicBezTo>
                <a:lnTo>
                  <a:pt x="21382" y="1664"/>
                </a:lnTo>
                <a:lnTo>
                  <a:pt x="21339" y="1693"/>
                </a:lnTo>
                <a:cubicBezTo>
                  <a:pt x="21275" y="1752"/>
                  <a:pt x="21211" y="1796"/>
                  <a:pt x="21147" y="1839"/>
                </a:cubicBezTo>
                <a:cubicBezTo>
                  <a:pt x="20688" y="2131"/>
                  <a:pt x="20133" y="2160"/>
                  <a:pt x="19642" y="2218"/>
                </a:cubicBezTo>
                <a:cubicBezTo>
                  <a:pt x="19284" y="2253"/>
                  <a:pt x="18926" y="2269"/>
                  <a:pt x="18568" y="2269"/>
                </a:cubicBezTo>
                <a:cubicBezTo>
                  <a:pt x="18020" y="2269"/>
                  <a:pt x="17473" y="2231"/>
                  <a:pt x="16930" y="2160"/>
                </a:cubicBezTo>
                <a:cubicBezTo>
                  <a:pt x="14559" y="1868"/>
                  <a:pt x="12200" y="1329"/>
                  <a:pt x="9893" y="513"/>
                </a:cubicBezTo>
                <a:cubicBezTo>
                  <a:pt x="9200" y="265"/>
                  <a:pt x="8481" y="0"/>
                  <a:pt x="7772" y="0"/>
                </a:cubicBez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89" name="Google Shape;444;p13"/>
          <p:cNvSpPr/>
          <p:nvPr/>
        </p:nvSpPr>
        <p:spPr>
          <a:xfrm>
            <a:off x="8520112" y="296862"/>
            <a:ext cx="673101" cy="484188"/>
          </a:xfrm>
          <a:custGeom>
            <a:avLst/>
            <a:gdLst/>
            <a:ahLst/>
            <a:cxnLst>
              <a:cxn ang="0">
                <a:pos x="wd2" y="hd2"/>
              </a:cxn>
              <a:cxn ang="5400000">
                <a:pos x="wd2" y="hd2"/>
              </a:cxn>
              <a:cxn ang="10800000">
                <a:pos x="wd2" y="hd2"/>
              </a:cxn>
              <a:cxn ang="16200000">
                <a:pos x="wd2" y="hd2"/>
              </a:cxn>
            </a:cxnLst>
            <a:rect l="0" t="0" r="r" b="b"/>
            <a:pathLst>
              <a:path w="21600" h="21600" extrusionOk="0">
                <a:moveTo>
                  <a:pt x="6997" y="0"/>
                </a:moveTo>
                <a:cubicBezTo>
                  <a:pt x="4856" y="5654"/>
                  <a:pt x="2524" y="11200"/>
                  <a:pt x="0" y="16534"/>
                </a:cubicBezTo>
                <a:cubicBezTo>
                  <a:pt x="5330" y="19895"/>
                  <a:pt x="11086" y="21600"/>
                  <a:pt x="16896" y="21600"/>
                </a:cubicBezTo>
                <a:cubicBezTo>
                  <a:pt x="18462" y="21600"/>
                  <a:pt x="20034" y="21476"/>
                  <a:pt x="21600" y="21228"/>
                </a:cubicBezTo>
                <a:lnTo>
                  <a:pt x="21600" y="8853"/>
                </a:lnTo>
                <a:cubicBezTo>
                  <a:pt x="18350" y="8747"/>
                  <a:pt x="15178" y="7573"/>
                  <a:pt x="12310" y="5494"/>
                </a:cubicBezTo>
                <a:cubicBezTo>
                  <a:pt x="10322" y="4107"/>
                  <a:pt x="8525" y="2241"/>
                  <a:pt x="6997"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399" name="Group"/>
          <p:cNvGrpSpPr/>
          <p:nvPr/>
        </p:nvGrpSpPr>
        <p:grpSpPr>
          <a:xfrm>
            <a:off x="6994528" y="271456"/>
            <a:ext cx="682618" cy="1014425"/>
            <a:chOff x="3" y="-6"/>
            <a:chExt cx="682616" cy="1014424"/>
          </a:xfrm>
        </p:grpSpPr>
        <p:sp>
          <p:nvSpPr>
            <p:cNvPr id="390" name="Google Shape;446;p13"/>
            <p:cNvSpPr/>
            <p:nvPr/>
          </p:nvSpPr>
          <p:spPr>
            <a:xfrm rot="1098149">
              <a:off x="592971" y="6896"/>
              <a:ext cx="51329" cy="45719"/>
            </a:xfrm>
            <a:custGeom>
              <a:avLst/>
              <a:gdLst/>
              <a:ahLst/>
              <a:cxnLst>
                <a:cxn ang="0">
                  <a:pos x="wd2" y="hd2"/>
                </a:cxn>
                <a:cxn ang="5400000">
                  <a:pos x="wd2" y="hd2"/>
                </a:cxn>
                <a:cxn ang="10800000">
                  <a:pos x="wd2" y="hd2"/>
                </a:cxn>
                <a:cxn ang="16200000">
                  <a:pos x="wd2" y="hd2"/>
                </a:cxn>
              </a:cxnLst>
              <a:rect l="0" t="0" r="r" b="b"/>
              <a:pathLst>
                <a:path w="19569" h="21600" extrusionOk="0">
                  <a:moveTo>
                    <a:pt x="4412" y="6569"/>
                  </a:moveTo>
                  <a:cubicBezTo>
                    <a:pt x="4158" y="7555"/>
                    <a:pt x="3950" y="8088"/>
                    <a:pt x="3871" y="8088"/>
                  </a:cubicBezTo>
                  <a:cubicBezTo>
                    <a:pt x="3823" y="8088"/>
                    <a:pt x="3871" y="7673"/>
                    <a:pt x="4094" y="6825"/>
                  </a:cubicBezTo>
                  <a:lnTo>
                    <a:pt x="4412" y="6569"/>
                  </a:lnTo>
                  <a:close/>
                  <a:moveTo>
                    <a:pt x="3871" y="13512"/>
                  </a:moveTo>
                  <a:cubicBezTo>
                    <a:pt x="3950" y="13512"/>
                    <a:pt x="4158" y="14045"/>
                    <a:pt x="4412" y="15051"/>
                  </a:cubicBezTo>
                  <a:lnTo>
                    <a:pt x="4094" y="14775"/>
                  </a:lnTo>
                  <a:cubicBezTo>
                    <a:pt x="3871" y="13927"/>
                    <a:pt x="3823" y="13512"/>
                    <a:pt x="3871" y="13512"/>
                  </a:cubicBezTo>
                  <a:close/>
                  <a:moveTo>
                    <a:pt x="13476" y="0"/>
                  </a:moveTo>
                  <a:cubicBezTo>
                    <a:pt x="12919" y="0"/>
                    <a:pt x="12329" y="99"/>
                    <a:pt x="11692" y="316"/>
                  </a:cubicBezTo>
                  <a:cubicBezTo>
                    <a:pt x="10513" y="316"/>
                    <a:pt x="8761" y="1045"/>
                    <a:pt x="7598" y="1756"/>
                  </a:cubicBezTo>
                  <a:cubicBezTo>
                    <a:pt x="6658" y="2347"/>
                    <a:pt x="5735" y="3373"/>
                    <a:pt x="5097" y="4517"/>
                  </a:cubicBezTo>
                  <a:cubicBezTo>
                    <a:pt x="4763" y="4596"/>
                    <a:pt x="4428" y="4655"/>
                    <a:pt x="4094" y="4655"/>
                  </a:cubicBezTo>
                  <a:cubicBezTo>
                    <a:pt x="1752" y="5385"/>
                    <a:pt x="0" y="7555"/>
                    <a:pt x="0" y="10435"/>
                  </a:cubicBezTo>
                  <a:cubicBezTo>
                    <a:pt x="0" y="14065"/>
                    <a:pt x="1752" y="16235"/>
                    <a:pt x="4094" y="16945"/>
                  </a:cubicBezTo>
                  <a:cubicBezTo>
                    <a:pt x="4524" y="16945"/>
                    <a:pt x="4954" y="17043"/>
                    <a:pt x="5368" y="17162"/>
                  </a:cubicBezTo>
                  <a:cubicBezTo>
                    <a:pt x="6133" y="18266"/>
                    <a:pt x="6690" y="19272"/>
                    <a:pt x="7598" y="19844"/>
                  </a:cubicBezTo>
                  <a:cubicBezTo>
                    <a:pt x="8761" y="20574"/>
                    <a:pt x="10513" y="21284"/>
                    <a:pt x="11692" y="21284"/>
                  </a:cubicBezTo>
                  <a:cubicBezTo>
                    <a:pt x="12329" y="21501"/>
                    <a:pt x="12919" y="21600"/>
                    <a:pt x="13476" y="21600"/>
                  </a:cubicBezTo>
                  <a:cubicBezTo>
                    <a:pt x="21600" y="21600"/>
                    <a:pt x="21600" y="0"/>
                    <a:pt x="13476"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1" name="Google Shape;447;p13"/>
            <p:cNvSpPr/>
            <p:nvPr/>
          </p:nvSpPr>
          <p:spPr>
            <a:xfrm rot="1098149">
              <a:off x="632620" y="254836"/>
              <a:ext cx="43651" cy="47472"/>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2" name="Google Shape;448;p13"/>
            <p:cNvSpPr/>
            <p:nvPr/>
          </p:nvSpPr>
          <p:spPr>
            <a:xfrm rot="1098149">
              <a:off x="387553" y="98491"/>
              <a:ext cx="63205" cy="62753"/>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3" name="Google Shape;449;p13"/>
            <p:cNvSpPr/>
            <p:nvPr/>
          </p:nvSpPr>
          <p:spPr>
            <a:xfrm rot="1098149">
              <a:off x="422883" y="372247"/>
              <a:ext cx="50545" cy="55114"/>
            </a:xfrm>
            <a:custGeom>
              <a:avLst/>
              <a:gdLst/>
              <a:ahLst/>
              <a:cxnLst>
                <a:cxn ang="0">
                  <a:pos x="wd2" y="hd2"/>
                </a:cxn>
                <a:cxn ang="5400000">
                  <a:pos x="wd2" y="hd2"/>
                </a:cxn>
                <a:cxn ang="10800000">
                  <a:pos x="wd2" y="hd2"/>
                </a:cxn>
                <a:cxn ang="16200000">
                  <a:pos x="wd2" y="hd2"/>
                </a:cxn>
              </a:cxnLst>
              <a:rect l="0" t="0" r="r" b="b"/>
              <a:pathLst>
                <a:path w="16200" h="21600" extrusionOk="0">
                  <a:moveTo>
                    <a:pt x="8105" y="0"/>
                  </a:moveTo>
                  <a:cubicBezTo>
                    <a:pt x="-2702" y="605"/>
                    <a:pt x="-2702" y="20389"/>
                    <a:pt x="8105" y="21600"/>
                  </a:cubicBezTo>
                  <a:cubicBezTo>
                    <a:pt x="18898" y="20389"/>
                    <a:pt x="18898" y="605"/>
                    <a:pt x="8105"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4" name="Google Shape;450;p13"/>
            <p:cNvSpPr/>
            <p:nvPr/>
          </p:nvSpPr>
          <p:spPr>
            <a:xfrm rot="1098149">
              <a:off x="241545" y="383279"/>
              <a:ext cx="50546" cy="56615"/>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5" name="Google Shape;451;p13"/>
            <p:cNvSpPr/>
            <p:nvPr/>
          </p:nvSpPr>
          <p:spPr>
            <a:xfrm rot="1098149">
              <a:off x="279024" y="530250"/>
              <a:ext cx="47097" cy="47430"/>
            </a:xfrm>
            <a:custGeom>
              <a:avLst/>
              <a:gdLst/>
              <a:ahLst/>
              <a:cxnLst>
                <a:cxn ang="0">
                  <a:pos x="wd2" y="hd2"/>
                </a:cxn>
                <a:cxn ang="5400000">
                  <a:pos x="wd2" y="hd2"/>
                </a:cxn>
                <a:cxn ang="10800000">
                  <a:pos x="wd2" y="hd2"/>
                </a:cxn>
                <a:cxn ang="16200000">
                  <a:pos x="wd2" y="hd2"/>
                </a:cxn>
              </a:cxnLst>
              <a:rect l="0" t="0" r="r" b="b"/>
              <a:pathLst>
                <a:path w="16200" h="21600" extrusionOk="0">
                  <a:moveTo>
                    <a:pt x="7901" y="0"/>
                  </a:moveTo>
                  <a:cubicBezTo>
                    <a:pt x="-2633" y="0"/>
                    <a:pt x="-2633" y="21600"/>
                    <a:pt x="7901" y="21600"/>
                  </a:cubicBezTo>
                  <a:cubicBezTo>
                    <a:pt x="18967" y="21600"/>
                    <a:pt x="18967" y="0"/>
                    <a:pt x="7901"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6" name="Google Shape;452;p13"/>
            <p:cNvSpPr/>
            <p:nvPr/>
          </p:nvSpPr>
          <p:spPr>
            <a:xfrm rot="1098149">
              <a:off x="164609" y="655582"/>
              <a:ext cx="48258" cy="52024"/>
            </a:xfrm>
            <a:custGeom>
              <a:avLst/>
              <a:gdLst/>
              <a:ahLst/>
              <a:cxnLst>
                <a:cxn ang="0">
                  <a:pos x="wd2" y="hd2"/>
                </a:cxn>
                <a:cxn ang="5400000">
                  <a:pos x="wd2" y="hd2"/>
                </a:cxn>
                <a:cxn ang="10800000">
                  <a:pos x="wd2" y="hd2"/>
                </a:cxn>
                <a:cxn ang="16200000">
                  <a:pos x="wd2" y="hd2"/>
                </a:cxn>
              </a:cxnLst>
              <a:rect l="0" t="0" r="r" b="b"/>
              <a:pathLst>
                <a:path w="16200" h="21600" extrusionOk="0">
                  <a:moveTo>
                    <a:pt x="8100" y="0"/>
                  </a:moveTo>
                  <a:cubicBezTo>
                    <a:pt x="-2700" y="1265"/>
                    <a:pt x="-2700" y="20959"/>
                    <a:pt x="8100" y="21600"/>
                  </a:cubicBezTo>
                  <a:cubicBezTo>
                    <a:pt x="18900" y="20959"/>
                    <a:pt x="18900" y="1265"/>
                    <a:pt x="8100"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7" name="Google Shape;453;p13"/>
            <p:cNvSpPr/>
            <p:nvPr/>
          </p:nvSpPr>
          <p:spPr>
            <a:xfrm rot="1098149">
              <a:off x="68174" y="802970"/>
              <a:ext cx="50514" cy="50480"/>
            </a:xfrm>
            <a:prstGeom prst="ellipse">
              <a:avLst/>
            </a:pr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98" name="Google Shape;454;p13"/>
            <p:cNvSpPr/>
            <p:nvPr/>
          </p:nvSpPr>
          <p:spPr>
            <a:xfrm rot="1098149">
              <a:off x="6259" y="960791"/>
              <a:ext cx="47099" cy="47432"/>
            </a:xfrm>
            <a:custGeom>
              <a:avLst/>
              <a:gdLst/>
              <a:ahLst/>
              <a:cxnLst>
                <a:cxn ang="0">
                  <a:pos x="wd2" y="hd2"/>
                </a:cxn>
                <a:cxn ang="5400000">
                  <a:pos x="wd2" y="hd2"/>
                </a:cxn>
                <a:cxn ang="10800000">
                  <a:pos x="wd2" y="hd2"/>
                </a:cxn>
                <a:cxn ang="16200000">
                  <a:pos x="wd2" y="hd2"/>
                </a:cxn>
              </a:cxnLst>
              <a:rect l="0" t="0" r="r" b="b"/>
              <a:pathLst>
                <a:path w="16200" h="21600" extrusionOk="0">
                  <a:moveTo>
                    <a:pt x="8288" y="0"/>
                  </a:moveTo>
                  <a:cubicBezTo>
                    <a:pt x="-2763" y="0"/>
                    <a:pt x="-2763" y="21600"/>
                    <a:pt x="8288" y="21600"/>
                  </a:cubicBezTo>
                  <a:cubicBezTo>
                    <a:pt x="18837" y="21600"/>
                    <a:pt x="18837" y="0"/>
                    <a:pt x="8288" y="0"/>
                  </a:cubicBezTo>
                  <a:close/>
                </a:path>
              </a:pathLst>
            </a:custGeom>
            <a:solidFill>
              <a:srgbClr val="343F36"/>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grpSp>
        <p:nvGrpSpPr>
          <p:cNvPr id="406" name="Group"/>
          <p:cNvGrpSpPr/>
          <p:nvPr/>
        </p:nvGrpSpPr>
        <p:grpSpPr>
          <a:xfrm>
            <a:off x="7975728" y="3875061"/>
            <a:ext cx="1185616" cy="1341572"/>
            <a:chOff x="0" y="0"/>
            <a:chExt cx="1185615" cy="1341571"/>
          </a:xfrm>
        </p:grpSpPr>
        <p:sp>
          <p:nvSpPr>
            <p:cNvPr id="400" name="Google Shape;456;p13"/>
            <p:cNvSpPr/>
            <p:nvPr/>
          </p:nvSpPr>
          <p:spPr>
            <a:xfrm rot="974855">
              <a:off x="129006" y="178285"/>
              <a:ext cx="927604" cy="1054580"/>
            </a:xfrm>
            <a:custGeom>
              <a:avLst/>
              <a:gdLst/>
              <a:ahLst/>
              <a:cxnLst>
                <a:cxn ang="0">
                  <a:pos x="wd2" y="hd2"/>
                </a:cxn>
                <a:cxn ang="5400000">
                  <a:pos x="wd2" y="hd2"/>
                </a:cxn>
                <a:cxn ang="10800000">
                  <a:pos x="wd2" y="hd2"/>
                </a:cxn>
                <a:cxn ang="16200000">
                  <a:pos x="wd2" y="hd2"/>
                </a:cxn>
              </a:cxnLst>
              <a:rect l="0" t="0" r="r" b="b"/>
              <a:pathLst>
                <a:path w="21508" h="21600" extrusionOk="0">
                  <a:moveTo>
                    <a:pt x="1361" y="962"/>
                  </a:moveTo>
                  <a:lnTo>
                    <a:pt x="5763" y="3357"/>
                  </a:lnTo>
                  <a:lnTo>
                    <a:pt x="8569" y="4877"/>
                  </a:lnTo>
                  <a:cubicBezTo>
                    <a:pt x="9462" y="5365"/>
                    <a:pt x="10376" y="5815"/>
                    <a:pt x="11226" y="6359"/>
                  </a:cubicBezTo>
                  <a:cubicBezTo>
                    <a:pt x="11634" y="6605"/>
                    <a:pt x="12009" y="6884"/>
                    <a:pt x="12348" y="7195"/>
                  </a:cubicBezTo>
                  <a:cubicBezTo>
                    <a:pt x="10844" y="6631"/>
                    <a:pt x="9371" y="5986"/>
                    <a:pt x="7952" y="5271"/>
                  </a:cubicBezTo>
                  <a:cubicBezTo>
                    <a:pt x="6167" y="4351"/>
                    <a:pt x="4466" y="3301"/>
                    <a:pt x="2872" y="2137"/>
                  </a:cubicBezTo>
                  <a:cubicBezTo>
                    <a:pt x="2349" y="1761"/>
                    <a:pt x="1847" y="1367"/>
                    <a:pt x="1361" y="962"/>
                  </a:cubicBezTo>
                  <a:close/>
                  <a:moveTo>
                    <a:pt x="178" y="0"/>
                  </a:moveTo>
                  <a:cubicBezTo>
                    <a:pt x="41" y="0"/>
                    <a:pt x="-63" y="150"/>
                    <a:pt x="45" y="261"/>
                  </a:cubicBezTo>
                  <a:cubicBezTo>
                    <a:pt x="1533" y="1555"/>
                    <a:pt x="3127" y="2738"/>
                    <a:pt x="4828" y="3826"/>
                  </a:cubicBezTo>
                  <a:cubicBezTo>
                    <a:pt x="6528" y="4895"/>
                    <a:pt x="8335" y="5852"/>
                    <a:pt x="10227" y="6659"/>
                  </a:cubicBezTo>
                  <a:cubicBezTo>
                    <a:pt x="11065" y="7021"/>
                    <a:pt x="11932" y="7360"/>
                    <a:pt x="12814" y="7664"/>
                  </a:cubicBezTo>
                  <a:cubicBezTo>
                    <a:pt x="12967" y="7834"/>
                    <a:pt x="13111" y="8012"/>
                    <a:pt x="13246" y="8198"/>
                  </a:cubicBezTo>
                  <a:cubicBezTo>
                    <a:pt x="13798" y="8948"/>
                    <a:pt x="14245" y="9774"/>
                    <a:pt x="14713" y="10581"/>
                  </a:cubicBezTo>
                  <a:cubicBezTo>
                    <a:pt x="15754" y="12307"/>
                    <a:pt x="16775" y="14014"/>
                    <a:pt x="17816" y="15740"/>
                  </a:cubicBezTo>
                  <a:cubicBezTo>
                    <a:pt x="18858" y="17466"/>
                    <a:pt x="19878" y="19193"/>
                    <a:pt x="20941" y="20919"/>
                  </a:cubicBezTo>
                  <a:lnTo>
                    <a:pt x="21345" y="21557"/>
                  </a:lnTo>
                  <a:cubicBezTo>
                    <a:pt x="21359" y="21587"/>
                    <a:pt x="21386" y="21600"/>
                    <a:pt x="21415" y="21600"/>
                  </a:cubicBezTo>
                  <a:cubicBezTo>
                    <a:pt x="21473" y="21600"/>
                    <a:pt x="21537" y="21545"/>
                    <a:pt x="21494" y="21482"/>
                  </a:cubicBezTo>
                  <a:lnTo>
                    <a:pt x="21494" y="21501"/>
                  </a:lnTo>
                  <a:cubicBezTo>
                    <a:pt x="20495" y="19737"/>
                    <a:pt x="19474" y="17992"/>
                    <a:pt x="18454" y="16247"/>
                  </a:cubicBezTo>
                  <a:cubicBezTo>
                    <a:pt x="17412" y="14483"/>
                    <a:pt x="16392" y="12757"/>
                    <a:pt x="15350" y="11012"/>
                  </a:cubicBezTo>
                  <a:cubicBezTo>
                    <a:pt x="14861" y="10168"/>
                    <a:pt x="14394" y="9342"/>
                    <a:pt x="13884" y="8516"/>
                  </a:cubicBezTo>
                  <a:cubicBezTo>
                    <a:pt x="13745" y="8294"/>
                    <a:pt x="13593" y="8078"/>
                    <a:pt x="13429" y="7869"/>
                  </a:cubicBezTo>
                  <a:cubicBezTo>
                    <a:pt x="13439" y="7873"/>
                    <a:pt x="13449" y="7876"/>
                    <a:pt x="13458" y="7879"/>
                  </a:cubicBezTo>
                  <a:cubicBezTo>
                    <a:pt x="13475" y="7884"/>
                    <a:pt x="13490" y="7886"/>
                    <a:pt x="13505" y="7886"/>
                  </a:cubicBezTo>
                  <a:cubicBezTo>
                    <a:pt x="13642" y="7886"/>
                    <a:pt x="13695" y="7667"/>
                    <a:pt x="13522" y="7616"/>
                  </a:cubicBezTo>
                  <a:cubicBezTo>
                    <a:pt x="13377" y="7566"/>
                    <a:pt x="13232" y="7515"/>
                    <a:pt x="13087" y="7464"/>
                  </a:cubicBezTo>
                  <a:cubicBezTo>
                    <a:pt x="12781" y="7126"/>
                    <a:pt x="12442" y="6813"/>
                    <a:pt x="12077" y="6528"/>
                  </a:cubicBezTo>
                  <a:cubicBezTo>
                    <a:pt x="11247" y="5984"/>
                    <a:pt x="10397" y="5496"/>
                    <a:pt x="9504" y="5046"/>
                  </a:cubicBezTo>
                  <a:lnTo>
                    <a:pt x="6656" y="3488"/>
                  </a:lnTo>
                  <a:lnTo>
                    <a:pt x="959" y="411"/>
                  </a:lnTo>
                  <a:lnTo>
                    <a:pt x="315" y="49"/>
                  </a:lnTo>
                  <a:cubicBezTo>
                    <a:pt x="310" y="45"/>
                    <a:pt x="305" y="40"/>
                    <a:pt x="299" y="36"/>
                  </a:cubicBezTo>
                  <a:lnTo>
                    <a:pt x="297" y="39"/>
                  </a:lnTo>
                  <a:lnTo>
                    <a:pt x="257" y="17"/>
                  </a:lnTo>
                  <a:cubicBezTo>
                    <a:pt x="230" y="5"/>
                    <a:pt x="203" y="0"/>
                    <a:pt x="17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01" name="Google Shape;457;p13"/>
            <p:cNvSpPr/>
            <p:nvPr/>
          </p:nvSpPr>
          <p:spPr>
            <a:xfrm rot="974855">
              <a:off x="741892" y="495736"/>
              <a:ext cx="27447" cy="118577"/>
            </a:xfrm>
            <a:custGeom>
              <a:avLst/>
              <a:gdLst/>
              <a:ahLst/>
              <a:cxnLst>
                <a:cxn ang="0">
                  <a:pos x="wd2" y="hd2"/>
                </a:cxn>
                <a:cxn ang="5400000">
                  <a:pos x="wd2" y="hd2"/>
                </a:cxn>
                <a:cxn ang="10800000">
                  <a:pos x="wd2" y="hd2"/>
                </a:cxn>
                <a:cxn ang="16200000">
                  <a:pos x="wd2" y="hd2"/>
                </a:cxn>
              </a:cxnLst>
              <a:rect l="0" t="0" r="r" b="b"/>
              <a:pathLst>
                <a:path w="17971" h="21600" extrusionOk="0">
                  <a:moveTo>
                    <a:pt x="9031" y="6701"/>
                  </a:moveTo>
                  <a:cubicBezTo>
                    <a:pt x="10603" y="10579"/>
                    <a:pt x="9489" y="14526"/>
                    <a:pt x="5690" y="18272"/>
                  </a:cubicBezTo>
                  <a:cubicBezTo>
                    <a:pt x="5625" y="14394"/>
                    <a:pt x="6738" y="10525"/>
                    <a:pt x="9031" y="6701"/>
                  </a:cubicBezTo>
                  <a:close/>
                  <a:moveTo>
                    <a:pt x="9391" y="0"/>
                  </a:moveTo>
                  <a:cubicBezTo>
                    <a:pt x="7885" y="0"/>
                    <a:pt x="6378" y="250"/>
                    <a:pt x="5788" y="751"/>
                  </a:cubicBezTo>
                  <a:cubicBezTo>
                    <a:pt x="-222" y="7092"/>
                    <a:pt x="-1417" y="13602"/>
                    <a:pt x="1580" y="19943"/>
                  </a:cubicBezTo>
                  <a:cubicBezTo>
                    <a:pt x="1809" y="20253"/>
                    <a:pt x="2431" y="20426"/>
                    <a:pt x="3168" y="20476"/>
                  </a:cubicBezTo>
                  <a:cubicBezTo>
                    <a:pt x="2661" y="21177"/>
                    <a:pt x="4757" y="21600"/>
                    <a:pt x="7033" y="21600"/>
                  </a:cubicBezTo>
                  <a:cubicBezTo>
                    <a:pt x="8605" y="21600"/>
                    <a:pt x="10259" y="21395"/>
                    <a:pt x="11193" y="20944"/>
                  </a:cubicBezTo>
                  <a:cubicBezTo>
                    <a:pt x="19593" y="14435"/>
                    <a:pt x="20183" y="7261"/>
                    <a:pt x="12978" y="751"/>
                  </a:cubicBezTo>
                  <a:cubicBezTo>
                    <a:pt x="12388" y="250"/>
                    <a:pt x="10881" y="0"/>
                    <a:pt x="9391"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02" name="Google Shape;458;p13"/>
            <p:cNvSpPr/>
            <p:nvPr/>
          </p:nvSpPr>
          <p:spPr>
            <a:xfrm rot="974855">
              <a:off x="790697" y="527518"/>
              <a:ext cx="35765" cy="261665"/>
            </a:xfrm>
            <a:custGeom>
              <a:avLst/>
              <a:gdLst/>
              <a:ahLst/>
              <a:cxnLst>
                <a:cxn ang="0">
                  <a:pos x="wd2" y="hd2"/>
                </a:cxn>
                <a:cxn ang="5400000">
                  <a:pos x="wd2" y="hd2"/>
                </a:cxn>
                <a:cxn ang="10800000">
                  <a:pos x="wd2" y="hd2"/>
                </a:cxn>
                <a:cxn ang="16200000">
                  <a:pos x="wd2" y="hd2"/>
                </a:cxn>
              </a:cxnLst>
              <a:rect l="0" t="0" r="r" b="b"/>
              <a:pathLst>
                <a:path w="20056" h="21600" extrusionOk="0">
                  <a:moveTo>
                    <a:pt x="10163" y="2834"/>
                  </a:moveTo>
                  <a:cubicBezTo>
                    <a:pt x="13150" y="5283"/>
                    <a:pt x="13978" y="7765"/>
                    <a:pt x="12407" y="10246"/>
                  </a:cubicBezTo>
                  <a:cubicBezTo>
                    <a:pt x="11383" y="11835"/>
                    <a:pt x="9321" y="13497"/>
                    <a:pt x="6754" y="15086"/>
                  </a:cubicBezTo>
                  <a:cubicBezTo>
                    <a:pt x="6740" y="15092"/>
                    <a:pt x="6726" y="15098"/>
                    <a:pt x="6698" y="15104"/>
                  </a:cubicBezTo>
                  <a:cubicBezTo>
                    <a:pt x="6053" y="13741"/>
                    <a:pt x="5730" y="12309"/>
                    <a:pt x="5730" y="10927"/>
                  </a:cubicBezTo>
                  <a:cubicBezTo>
                    <a:pt x="5730" y="8216"/>
                    <a:pt x="7287" y="5508"/>
                    <a:pt x="10163" y="2834"/>
                  </a:cubicBezTo>
                  <a:close/>
                  <a:moveTo>
                    <a:pt x="9840" y="0"/>
                  </a:moveTo>
                  <a:cubicBezTo>
                    <a:pt x="8550" y="0"/>
                    <a:pt x="7273" y="113"/>
                    <a:pt x="6754" y="340"/>
                  </a:cubicBezTo>
                  <a:cubicBezTo>
                    <a:pt x="1621" y="3818"/>
                    <a:pt x="-441" y="7373"/>
                    <a:pt x="78" y="10927"/>
                  </a:cubicBezTo>
                  <a:cubicBezTo>
                    <a:pt x="78" y="12666"/>
                    <a:pt x="583" y="14481"/>
                    <a:pt x="2126" y="16220"/>
                  </a:cubicBezTo>
                  <a:cubicBezTo>
                    <a:pt x="2308" y="16530"/>
                    <a:pt x="2504" y="16837"/>
                    <a:pt x="2743" y="17142"/>
                  </a:cubicBezTo>
                  <a:cubicBezTo>
                    <a:pt x="1677" y="18011"/>
                    <a:pt x="1326" y="18891"/>
                    <a:pt x="1621" y="19774"/>
                  </a:cubicBezTo>
                  <a:cubicBezTo>
                    <a:pt x="1621" y="20115"/>
                    <a:pt x="3290" y="20284"/>
                    <a:pt x="4959" y="20284"/>
                  </a:cubicBezTo>
                  <a:cubicBezTo>
                    <a:pt x="5492" y="20284"/>
                    <a:pt x="6011" y="20267"/>
                    <a:pt x="6488" y="20232"/>
                  </a:cubicBezTo>
                  <a:cubicBezTo>
                    <a:pt x="7189" y="20639"/>
                    <a:pt x="7961" y="21041"/>
                    <a:pt x="8816" y="21437"/>
                  </a:cubicBezTo>
                  <a:cubicBezTo>
                    <a:pt x="9055" y="21542"/>
                    <a:pt x="9728" y="21600"/>
                    <a:pt x="10401" y="21600"/>
                  </a:cubicBezTo>
                  <a:cubicBezTo>
                    <a:pt x="11158" y="21600"/>
                    <a:pt x="11902" y="21524"/>
                    <a:pt x="11902" y="21363"/>
                  </a:cubicBezTo>
                  <a:lnTo>
                    <a:pt x="11902" y="21286"/>
                  </a:lnTo>
                  <a:cubicBezTo>
                    <a:pt x="11074" y="20397"/>
                    <a:pt x="10107" y="19490"/>
                    <a:pt x="9223" y="18570"/>
                  </a:cubicBezTo>
                  <a:cubicBezTo>
                    <a:pt x="10387" y="17311"/>
                    <a:pt x="12126" y="16063"/>
                    <a:pt x="14469" y="14859"/>
                  </a:cubicBezTo>
                  <a:cubicBezTo>
                    <a:pt x="17035" y="13270"/>
                    <a:pt x="18578" y="11682"/>
                    <a:pt x="19616" y="10019"/>
                  </a:cubicBezTo>
                  <a:cubicBezTo>
                    <a:pt x="21159" y="6768"/>
                    <a:pt x="18578" y="3515"/>
                    <a:pt x="12926" y="340"/>
                  </a:cubicBezTo>
                  <a:cubicBezTo>
                    <a:pt x="12407" y="113"/>
                    <a:pt x="11130" y="0"/>
                    <a:pt x="9840"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03" name="Google Shape;459;p13"/>
            <p:cNvSpPr/>
            <p:nvPr/>
          </p:nvSpPr>
          <p:spPr>
            <a:xfrm rot="974855">
              <a:off x="502600" y="581890"/>
              <a:ext cx="331022" cy="244224"/>
            </a:xfrm>
            <a:custGeom>
              <a:avLst/>
              <a:gdLst/>
              <a:ahLst/>
              <a:cxnLst>
                <a:cxn ang="0">
                  <a:pos x="wd2" y="hd2"/>
                </a:cxn>
                <a:cxn ang="5400000">
                  <a:pos x="wd2" y="hd2"/>
                </a:cxn>
                <a:cxn ang="10800000">
                  <a:pos x="wd2" y="hd2"/>
                </a:cxn>
                <a:cxn ang="16200000">
                  <a:pos x="wd2" y="hd2"/>
                </a:cxn>
              </a:cxnLst>
              <a:rect l="0" t="0" r="r" b="b"/>
              <a:pathLst>
                <a:path w="21218" h="21600" extrusionOk="0">
                  <a:moveTo>
                    <a:pt x="2692" y="2042"/>
                  </a:moveTo>
                  <a:cubicBezTo>
                    <a:pt x="8094" y="4361"/>
                    <a:pt x="12969" y="8558"/>
                    <a:pt x="16768" y="14359"/>
                  </a:cubicBezTo>
                  <a:cubicBezTo>
                    <a:pt x="17935" y="16041"/>
                    <a:pt x="18958" y="17856"/>
                    <a:pt x="19882" y="19803"/>
                  </a:cubicBezTo>
                  <a:cubicBezTo>
                    <a:pt x="14008" y="16786"/>
                    <a:pt x="9808" y="10244"/>
                    <a:pt x="5132" y="4719"/>
                  </a:cubicBezTo>
                  <a:cubicBezTo>
                    <a:pt x="4351" y="3777"/>
                    <a:pt x="3535" y="2884"/>
                    <a:pt x="2692" y="2042"/>
                  </a:cubicBezTo>
                  <a:close/>
                  <a:moveTo>
                    <a:pt x="20529" y="20113"/>
                  </a:moveTo>
                  <a:lnTo>
                    <a:pt x="20534" y="20121"/>
                  </a:lnTo>
                  <a:cubicBezTo>
                    <a:pt x="20534" y="20119"/>
                    <a:pt x="20532" y="20119"/>
                    <a:pt x="20531" y="20119"/>
                  </a:cubicBezTo>
                  <a:cubicBezTo>
                    <a:pt x="20531" y="20117"/>
                    <a:pt x="20529" y="20115"/>
                    <a:pt x="20529" y="20113"/>
                  </a:cubicBezTo>
                  <a:close/>
                  <a:moveTo>
                    <a:pt x="436" y="0"/>
                  </a:moveTo>
                  <a:cubicBezTo>
                    <a:pt x="35" y="0"/>
                    <a:pt x="-181" y="782"/>
                    <a:pt x="196" y="1154"/>
                  </a:cubicBezTo>
                  <a:cubicBezTo>
                    <a:pt x="5956" y="5934"/>
                    <a:pt x="9951" y="13551"/>
                    <a:pt x="15651" y="18411"/>
                  </a:cubicBezTo>
                  <a:cubicBezTo>
                    <a:pt x="17179" y="19788"/>
                    <a:pt x="18825" y="20842"/>
                    <a:pt x="20587" y="21571"/>
                  </a:cubicBezTo>
                  <a:cubicBezTo>
                    <a:pt x="20643" y="21591"/>
                    <a:pt x="20694" y="21600"/>
                    <a:pt x="20744" y="21600"/>
                  </a:cubicBezTo>
                  <a:cubicBezTo>
                    <a:pt x="21268" y="21600"/>
                    <a:pt x="21419" y="20497"/>
                    <a:pt x="20882" y="20274"/>
                  </a:cubicBezTo>
                  <a:cubicBezTo>
                    <a:pt x="20775" y="20227"/>
                    <a:pt x="20669" y="20181"/>
                    <a:pt x="20563" y="20132"/>
                  </a:cubicBezTo>
                  <a:cubicBezTo>
                    <a:pt x="17212" y="12140"/>
                    <a:pt x="12051" y="5925"/>
                    <a:pt x="5896" y="2369"/>
                  </a:cubicBezTo>
                  <a:cubicBezTo>
                    <a:pt x="4133" y="1397"/>
                    <a:pt x="2370" y="586"/>
                    <a:pt x="548" y="20"/>
                  </a:cubicBezTo>
                  <a:cubicBezTo>
                    <a:pt x="510" y="7"/>
                    <a:pt x="473" y="0"/>
                    <a:pt x="436"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04" name="Google Shape;460;p13"/>
            <p:cNvSpPr/>
            <p:nvPr/>
          </p:nvSpPr>
          <p:spPr>
            <a:xfrm rot="974855">
              <a:off x="829235" y="644645"/>
              <a:ext cx="50733" cy="329263"/>
            </a:xfrm>
            <a:custGeom>
              <a:avLst/>
              <a:gdLst/>
              <a:ahLst/>
              <a:cxnLst>
                <a:cxn ang="0">
                  <a:pos x="wd2" y="hd2"/>
                </a:cxn>
                <a:cxn ang="5400000">
                  <a:pos x="wd2" y="hd2"/>
                </a:cxn>
                <a:cxn ang="10800000">
                  <a:pos x="wd2" y="hd2"/>
                </a:cxn>
                <a:cxn ang="16200000">
                  <a:pos x="wd2" y="hd2"/>
                </a:cxn>
              </a:cxnLst>
              <a:rect l="0" t="0" r="r" b="b"/>
              <a:pathLst>
                <a:path w="20963" h="21600" extrusionOk="0">
                  <a:moveTo>
                    <a:pt x="9270" y="2782"/>
                  </a:moveTo>
                  <a:cubicBezTo>
                    <a:pt x="14831" y="7092"/>
                    <a:pt x="15750" y="11508"/>
                    <a:pt x="12505" y="15880"/>
                  </a:cubicBezTo>
                  <a:cubicBezTo>
                    <a:pt x="11854" y="16838"/>
                    <a:pt x="10841" y="17793"/>
                    <a:pt x="9673" y="18751"/>
                  </a:cubicBezTo>
                  <a:cubicBezTo>
                    <a:pt x="8547" y="17693"/>
                    <a:pt x="7534" y="16636"/>
                    <a:pt x="6821" y="15580"/>
                  </a:cubicBezTo>
                  <a:cubicBezTo>
                    <a:pt x="6067" y="13957"/>
                    <a:pt x="5302" y="12275"/>
                    <a:pt x="5302" y="10592"/>
                  </a:cubicBezTo>
                  <a:cubicBezTo>
                    <a:pt x="5302" y="7970"/>
                    <a:pt x="6687" y="5348"/>
                    <a:pt x="9270" y="2782"/>
                  </a:cubicBezTo>
                  <a:close/>
                  <a:moveTo>
                    <a:pt x="9095" y="0"/>
                  </a:moveTo>
                  <a:cubicBezTo>
                    <a:pt x="7958" y="0"/>
                    <a:pt x="6821" y="105"/>
                    <a:pt x="6439" y="316"/>
                  </a:cubicBezTo>
                  <a:cubicBezTo>
                    <a:pt x="1902" y="3682"/>
                    <a:pt x="0" y="7107"/>
                    <a:pt x="0" y="10592"/>
                  </a:cubicBezTo>
                  <a:cubicBezTo>
                    <a:pt x="0" y="13957"/>
                    <a:pt x="2191" y="17321"/>
                    <a:pt x="7296" y="20574"/>
                  </a:cubicBezTo>
                  <a:cubicBezTo>
                    <a:pt x="7141" y="20692"/>
                    <a:pt x="6986" y="20810"/>
                    <a:pt x="6821" y="20928"/>
                  </a:cubicBezTo>
                  <a:cubicBezTo>
                    <a:pt x="6129" y="21331"/>
                    <a:pt x="8103" y="21600"/>
                    <a:pt x="10015" y="21600"/>
                  </a:cubicBezTo>
                  <a:cubicBezTo>
                    <a:pt x="11234" y="21600"/>
                    <a:pt x="12443" y="21489"/>
                    <a:pt x="12888" y="21230"/>
                  </a:cubicBezTo>
                  <a:cubicBezTo>
                    <a:pt x="18944" y="17803"/>
                    <a:pt x="21600" y="14257"/>
                    <a:pt x="20835" y="10772"/>
                  </a:cubicBezTo>
                  <a:cubicBezTo>
                    <a:pt x="20463" y="7226"/>
                    <a:pt x="17425" y="3741"/>
                    <a:pt x="11751" y="316"/>
                  </a:cubicBezTo>
                  <a:cubicBezTo>
                    <a:pt x="11368" y="105"/>
                    <a:pt x="10232" y="0"/>
                    <a:pt x="9095"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05" name="Google Shape;461;p13"/>
            <p:cNvSpPr/>
            <p:nvPr/>
          </p:nvSpPr>
          <p:spPr>
            <a:xfrm rot="974855">
              <a:off x="627047" y="18096"/>
              <a:ext cx="217538" cy="617717"/>
            </a:xfrm>
            <a:custGeom>
              <a:avLst/>
              <a:gdLst/>
              <a:ahLst/>
              <a:cxnLst>
                <a:cxn ang="0">
                  <a:pos x="wd2" y="hd2"/>
                </a:cxn>
                <a:cxn ang="5400000">
                  <a:pos x="wd2" y="hd2"/>
                </a:cxn>
                <a:cxn ang="10800000">
                  <a:pos x="wd2" y="hd2"/>
                </a:cxn>
                <a:cxn ang="16200000">
                  <a:pos x="wd2" y="hd2"/>
                </a:cxn>
              </a:cxnLst>
              <a:rect l="0" t="0" r="r" b="b"/>
              <a:pathLst>
                <a:path w="19898" h="21600" extrusionOk="0">
                  <a:moveTo>
                    <a:pt x="1603" y="1213"/>
                  </a:moveTo>
                  <a:cubicBezTo>
                    <a:pt x="4785" y="3750"/>
                    <a:pt x="7940" y="6278"/>
                    <a:pt x="10209" y="8935"/>
                  </a:cubicBezTo>
                  <a:cubicBezTo>
                    <a:pt x="11465" y="10377"/>
                    <a:pt x="12389" y="11882"/>
                    <a:pt x="13059" y="13420"/>
                  </a:cubicBezTo>
                  <a:cubicBezTo>
                    <a:pt x="13526" y="14669"/>
                    <a:pt x="13704" y="15945"/>
                    <a:pt x="14196" y="17198"/>
                  </a:cubicBezTo>
                  <a:cubicBezTo>
                    <a:pt x="13638" y="16760"/>
                    <a:pt x="12977" y="16334"/>
                    <a:pt x="12304" y="15918"/>
                  </a:cubicBezTo>
                  <a:cubicBezTo>
                    <a:pt x="10376" y="14797"/>
                    <a:pt x="8699" y="13644"/>
                    <a:pt x="7189" y="12427"/>
                  </a:cubicBezTo>
                  <a:cubicBezTo>
                    <a:pt x="4169" y="10024"/>
                    <a:pt x="2241" y="7429"/>
                    <a:pt x="1571" y="4803"/>
                  </a:cubicBezTo>
                  <a:cubicBezTo>
                    <a:pt x="1234" y="3601"/>
                    <a:pt x="1276" y="2399"/>
                    <a:pt x="1603" y="1213"/>
                  </a:cubicBezTo>
                  <a:close/>
                  <a:moveTo>
                    <a:pt x="1189" y="0"/>
                  </a:moveTo>
                  <a:cubicBezTo>
                    <a:pt x="859" y="0"/>
                    <a:pt x="528" y="66"/>
                    <a:pt x="479" y="190"/>
                  </a:cubicBezTo>
                  <a:cubicBezTo>
                    <a:pt x="-1449" y="5475"/>
                    <a:pt x="2577" y="10921"/>
                    <a:pt x="10124" y="15405"/>
                  </a:cubicBezTo>
                  <a:cubicBezTo>
                    <a:pt x="12220" y="16655"/>
                    <a:pt x="14988" y="17905"/>
                    <a:pt x="15239" y="19474"/>
                  </a:cubicBezTo>
                  <a:cubicBezTo>
                    <a:pt x="15239" y="19538"/>
                    <a:pt x="15365" y="19570"/>
                    <a:pt x="15491" y="19570"/>
                  </a:cubicBezTo>
                  <a:cubicBezTo>
                    <a:pt x="15537" y="19570"/>
                    <a:pt x="15580" y="19566"/>
                    <a:pt x="15621" y="19558"/>
                  </a:cubicBezTo>
                  <a:cubicBezTo>
                    <a:pt x="15633" y="19573"/>
                    <a:pt x="15647" y="19588"/>
                    <a:pt x="15658" y="19602"/>
                  </a:cubicBezTo>
                  <a:cubicBezTo>
                    <a:pt x="16413" y="20307"/>
                    <a:pt x="17420" y="20947"/>
                    <a:pt x="18678" y="21524"/>
                  </a:cubicBezTo>
                  <a:cubicBezTo>
                    <a:pt x="18799" y="21577"/>
                    <a:pt x="18952" y="21600"/>
                    <a:pt x="19110" y="21600"/>
                  </a:cubicBezTo>
                  <a:cubicBezTo>
                    <a:pt x="19611" y="21600"/>
                    <a:pt x="20151" y="21375"/>
                    <a:pt x="19769" y="21203"/>
                  </a:cubicBezTo>
                  <a:cubicBezTo>
                    <a:pt x="17840" y="20115"/>
                    <a:pt x="16582" y="18897"/>
                    <a:pt x="16079" y="17584"/>
                  </a:cubicBezTo>
                  <a:cubicBezTo>
                    <a:pt x="15406" y="16271"/>
                    <a:pt x="15239" y="14925"/>
                    <a:pt x="14736" y="13612"/>
                  </a:cubicBezTo>
                  <a:cubicBezTo>
                    <a:pt x="13478" y="10601"/>
                    <a:pt x="11131" y="7654"/>
                    <a:pt x="7692" y="4867"/>
                  </a:cubicBezTo>
                  <a:cubicBezTo>
                    <a:pt x="5846" y="3265"/>
                    <a:pt x="3835" y="1696"/>
                    <a:pt x="1822" y="126"/>
                  </a:cubicBezTo>
                  <a:cubicBezTo>
                    <a:pt x="1710" y="41"/>
                    <a:pt x="1452" y="0"/>
                    <a:pt x="1189"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407" name="Google Shape;462;p13"/>
          <p:cNvSpPr/>
          <p:nvPr/>
        </p:nvSpPr>
        <p:spPr>
          <a:xfrm rot="4151671">
            <a:off x="7581107" y="642144"/>
            <a:ext cx="2344739" cy="301623"/>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9050">
            <a:solidFill>
              <a:srgbClr val="FFFCEC"/>
            </a:solidFill>
            <a:miter lim="36657"/>
          </a:ln>
        </p:spPr>
        <p:txBody>
          <a:bodyPr lIns="45719" rIns="45719" anchor="ctr"/>
          <a:lstStyle/>
          <a:p>
            <a:pPr>
              <a:defRPr>
                <a:solidFill>
                  <a:srgbClr val="000000"/>
                </a:solidFill>
                <a:latin typeface="+mj-lt"/>
                <a:ea typeface="+mj-ea"/>
                <a:cs typeface="+mj-cs"/>
                <a:sym typeface="Arial"/>
              </a:defRPr>
            </a:pPr>
            <a:endParaRPr/>
          </a:p>
        </p:txBody>
      </p:sp>
      <p:sp>
        <p:nvSpPr>
          <p:cNvPr id="408" name="Title Text"/>
          <p:cNvSpPr txBox="1">
            <a:spLocks noGrp="1"/>
          </p:cNvSpPr>
          <p:nvPr>
            <p:ph type="title"/>
          </p:nvPr>
        </p:nvSpPr>
        <p:spPr>
          <a:xfrm>
            <a:off x="1908175" y="1492250"/>
            <a:ext cx="2713038" cy="577850"/>
          </a:xfrm>
          <a:prstGeom prst="rect">
            <a:avLst/>
          </a:prstGeom>
        </p:spPr>
        <p:txBody>
          <a:bodyPr/>
          <a:lstStyle/>
          <a:p>
            <a:r>
              <a:t>Title Text</a:t>
            </a:r>
          </a:p>
        </p:txBody>
      </p:sp>
      <p:sp>
        <p:nvSpPr>
          <p:cNvPr id="409" name="Body Level One…"/>
          <p:cNvSpPr txBox="1">
            <a:spLocks noGrp="1"/>
          </p:cNvSpPr>
          <p:nvPr>
            <p:ph type="body" sz="quarter" idx="1"/>
          </p:nvPr>
        </p:nvSpPr>
        <p:spPr>
          <a:xfrm>
            <a:off x="1908175" y="2138362"/>
            <a:ext cx="2713038" cy="6556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D2B7"/>
        </a:solidFill>
        <a:effectLst/>
      </p:bgPr>
    </p:bg>
    <p:spTree>
      <p:nvGrpSpPr>
        <p:cNvPr id="1" name=""/>
        <p:cNvGrpSpPr/>
        <p:nvPr/>
      </p:nvGrpSpPr>
      <p:grpSpPr>
        <a:xfrm>
          <a:off x="0" y="0"/>
          <a:ext cx="0" cy="0"/>
          <a:chOff x="0" y="0"/>
          <a:chExt cx="0" cy="0"/>
        </a:xfrm>
      </p:grpSpPr>
      <p:sp>
        <p:nvSpPr>
          <p:cNvPr id="2" name="Google Shape;106;p4"/>
          <p:cNvSpPr/>
          <p:nvPr/>
        </p:nvSpPr>
        <p:spPr>
          <a:xfrm rot="2479792">
            <a:off x="-1466850" y="3343275"/>
            <a:ext cx="3157538" cy="1822450"/>
          </a:xfrm>
          <a:custGeom>
            <a:avLst/>
            <a:gdLst/>
            <a:ahLst/>
            <a:cxnLst>
              <a:cxn ang="0">
                <a:pos x="wd2" y="hd2"/>
              </a:cxn>
              <a:cxn ang="5400000">
                <a:pos x="wd2" y="hd2"/>
              </a:cxn>
              <a:cxn ang="10800000">
                <a:pos x="wd2" y="hd2"/>
              </a:cxn>
              <a:cxn ang="16200000">
                <a:pos x="wd2" y="hd2"/>
              </a:cxn>
            </a:cxnLst>
            <a:rect l="0" t="0" r="r" b="b"/>
            <a:pathLst>
              <a:path w="21600" h="21600" extrusionOk="0">
                <a:moveTo>
                  <a:pt x="4266" y="0"/>
                </a:moveTo>
                <a:cubicBezTo>
                  <a:pt x="4222" y="0"/>
                  <a:pt x="4178" y="9"/>
                  <a:pt x="4135" y="29"/>
                </a:cubicBezTo>
                <a:cubicBezTo>
                  <a:pt x="3960" y="145"/>
                  <a:pt x="3813" y="354"/>
                  <a:pt x="3705" y="610"/>
                </a:cubicBezTo>
                <a:lnTo>
                  <a:pt x="0" y="7821"/>
                </a:lnTo>
                <a:cubicBezTo>
                  <a:pt x="2806" y="12193"/>
                  <a:pt x="5678" y="16612"/>
                  <a:pt x="9142" y="19193"/>
                </a:cubicBezTo>
                <a:cubicBezTo>
                  <a:pt x="11305" y="20803"/>
                  <a:pt x="13657" y="21600"/>
                  <a:pt x="16009" y="21600"/>
                </a:cubicBezTo>
                <a:cubicBezTo>
                  <a:pt x="17906" y="21600"/>
                  <a:pt x="19802" y="21082"/>
                  <a:pt x="21600" y="20054"/>
                </a:cubicBezTo>
                <a:lnTo>
                  <a:pt x="21600" y="10076"/>
                </a:lnTo>
                <a:cubicBezTo>
                  <a:pt x="21412" y="10146"/>
                  <a:pt x="21197" y="10193"/>
                  <a:pt x="20969" y="10263"/>
                </a:cubicBezTo>
                <a:cubicBezTo>
                  <a:pt x="20557" y="10332"/>
                  <a:pt x="20140" y="10367"/>
                  <a:pt x="19722" y="10367"/>
                </a:cubicBezTo>
                <a:cubicBezTo>
                  <a:pt x="19158" y="10367"/>
                  <a:pt x="18592" y="10303"/>
                  <a:pt x="18029" y="10169"/>
                </a:cubicBezTo>
                <a:cubicBezTo>
                  <a:pt x="13263" y="9122"/>
                  <a:pt x="8753" y="5820"/>
                  <a:pt x="4994" y="610"/>
                </a:cubicBezTo>
                <a:cubicBezTo>
                  <a:pt x="4787" y="331"/>
                  <a:pt x="4530" y="0"/>
                  <a:pt x="4266" y="0"/>
                </a:cubicBezTo>
                <a:close/>
              </a:path>
            </a:pathLst>
          </a:custGeom>
          <a:solidFill>
            <a:schemeClr val="accent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3" name="Google Shape;107;p4"/>
          <p:cNvSpPr/>
          <p:nvPr/>
        </p:nvSpPr>
        <p:spPr>
          <a:xfrm rot="10374333">
            <a:off x="5969000" y="4827591"/>
            <a:ext cx="2347913" cy="301622"/>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9050">
            <a:solidFill>
              <a:schemeClr val="accent1"/>
            </a:solidFill>
            <a:miter lim="36657"/>
          </a:ln>
        </p:spPr>
        <p:txBody>
          <a:bodyPr lIns="45719" rIns="45719" anchor="ctr"/>
          <a:lstStyle/>
          <a:p>
            <a:pPr>
              <a:defRPr>
                <a:solidFill>
                  <a:srgbClr val="000000"/>
                </a:solidFill>
                <a:latin typeface="+mj-lt"/>
                <a:ea typeface="+mj-ea"/>
                <a:cs typeface="+mj-cs"/>
                <a:sym typeface="Arial"/>
              </a:defRPr>
            </a:pPr>
            <a:endParaRPr/>
          </a:p>
        </p:txBody>
      </p:sp>
      <p:sp>
        <p:nvSpPr>
          <p:cNvPr id="4" name="Google Shape;110;p4"/>
          <p:cNvSpPr/>
          <p:nvPr/>
        </p:nvSpPr>
        <p:spPr>
          <a:xfrm flipH="1">
            <a:off x="7793037" y="4465637"/>
            <a:ext cx="1320801" cy="7842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 name="Google Shape;111;p4"/>
          <p:cNvSpPr/>
          <p:nvPr/>
        </p:nvSpPr>
        <p:spPr>
          <a:xfrm flipH="1">
            <a:off x="8404225" y="4117975"/>
            <a:ext cx="742950" cy="1079501"/>
          </a:xfrm>
          <a:custGeom>
            <a:avLst/>
            <a:gdLst/>
            <a:ahLst/>
            <a:cxnLst>
              <a:cxn ang="0">
                <a:pos x="wd2" y="hd2"/>
              </a:cxn>
              <a:cxn ang="5400000">
                <a:pos x="wd2" y="hd2"/>
              </a:cxn>
              <a:cxn ang="10800000">
                <a:pos x="wd2" y="hd2"/>
              </a:cxn>
              <a:cxn ang="16200000">
                <a:pos x="wd2" y="hd2"/>
              </a:cxn>
            </a:cxnLst>
            <a:rect l="0" t="0" r="r" b="b"/>
            <a:pathLst>
              <a:path w="21600" h="21600" extrusionOk="0">
                <a:moveTo>
                  <a:pt x="17892" y="0"/>
                </a:moveTo>
                <a:cubicBezTo>
                  <a:pt x="10873" y="0"/>
                  <a:pt x="4245" y="2658"/>
                  <a:pt x="0" y="6474"/>
                </a:cubicBezTo>
                <a:lnTo>
                  <a:pt x="0" y="21600"/>
                </a:lnTo>
                <a:lnTo>
                  <a:pt x="8397" y="21600"/>
                </a:lnTo>
                <a:cubicBezTo>
                  <a:pt x="7404" y="18979"/>
                  <a:pt x="7243" y="16272"/>
                  <a:pt x="8364" y="13717"/>
                </a:cubicBezTo>
                <a:cubicBezTo>
                  <a:pt x="10025" y="9913"/>
                  <a:pt x="15172" y="6677"/>
                  <a:pt x="20882" y="6677"/>
                </a:cubicBezTo>
                <a:cubicBezTo>
                  <a:pt x="21121" y="6677"/>
                  <a:pt x="21360" y="6682"/>
                  <a:pt x="21600" y="6693"/>
                </a:cubicBezTo>
                <a:cubicBezTo>
                  <a:pt x="20094" y="4536"/>
                  <a:pt x="18876" y="2290"/>
                  <a:pt x="17979" y="0"/>
                </a:cubicBezTo>
                <a:cubicBezTo>
                  <a:pt x="17950" y="0"/>
                  <a:pt x="17921" y="0"/>
                  <a:pt x="17892" y="0"/>
                </a:cubicBezTo>
                <a:close/>
              </a:path>
            </a:pathLst>
          </a:custGeom>
          <a:solidFill>
            <a:srgbClr val="343F36"/>
          </a:solidFill>
          <a:ln w="12700">
            <a:miter lim="400000"/>
          </a:ln>
        </p:spPr>
        <p:txBody>
          <a:bodyPr lIns="45719" rIns="45719" anchor="ctr"/>
          <a:lstStyle/>
          <a:p>
            <a:pPr>
              <a:defRPr>
                <a:solidFill>
                  <a:srgbClr val="000000"/>
                </a:solidFill>
                <a:latin typeface="+mj-lt"/>
                <a:ea typeface="+mj-ea"/>
                <a:cs typeface="+mj-cs"/>
                <a:sym typeface="Arial"/>
              </a:defRPr>
            </a:pPr>
            <a:endParaRPr/>
          </a:p>
        </p:txBody>
      </p:sp>
      <p:grpSp>
        <p:nvGrpSpPr>
          <p:cNvPr id="12" name="Group"/>
          <p:cNvGrpSpPr/>
          <p:nvPr/>
        </p:nvGrpSpPr>
        <p:grpSpPr>
          <a:xfrm>
            <a:off x="-584125" y="-39766"/>
            <a:ext cx="1392092" cy="1357476"/>
            <a:chOff x="0" y="0"/>
            <a:chExt cx="1392091" cy="1357474"/>
          </a:xfrm>
        </p:grpSpPr>
        <p:sp>
          <p:nvSpPr>
            <p:cNvPr id="6" name="Google Shape;113;p4"/>
            <p:cNvSpPr/>
            <p:nvPr/>
          </p:nvSpPr>
          <p:spPr>
            <a:xfrm rot="3361624">
              <a:off x="232836" y="151541"/>
              <a:ext cx="926419" cy="1054392"/>
            </a:xfrm>
            <a:custGeom>
              <a:avLst/>
              <a:gdLst/>
              <a:ahLst/>
              <a:cxnLst>
                <a:cxn ang="0">
                  <a:pos x="wd2" y="hd2"/>
                </a:cxn>
                <a:cxn ang="5400000">
                  <a:pos x="wd2" y="hd2"/>
                </a:cxn>
                <a:cxn ang="10800000">
                  <a:pos x="wd2" y="hd2"/>
                </a:cxn>
                <a:cxn ang="16200000">
                  <a:pos x="wd2" y="hd2"/>
                </a:cxn>
              </a:cxnLst>
              <a:rect l="0" t="0" r="r" b="b"/>
              <a:pathLst>
                <a:path w="21508" h="21600" extrusionOk="0">
                  <a:moveTo>
                    <a:pt x="1361" y="962"/>
                  </a:moveTo>
                  <a:lnTo>
                    <a:pt x="5763" y="3357"/>
                  </a:lnTo>
                  <a:lnTo>
                    <a:pt x="8569" y="4877"/>
                  </a:lnTo>
                  <a:cubicBezTo>
                    <a:pt x="9462" y="5365"/>
                    <a:pt x="10376" y="5815"/>
                    <a:pt x="11226" y="6359"/>
                  </a:cubicBezTo>
                  <a:cubicBezTo>
                    <a:pt x="11634" y="6605"/>
                    <a:pt x="12009" y="6884"/>
                    <a:pt x="12348" y="7195"/>
                  </a:cubicBezTo>
                  <a:cubicBezTo>
                    <a:pt x="10844" y="6631"/>
                    <a:pt x="9371" y="5986"/>
                    <a:pt x="7952" y="5271"/>
                  </a:cubicBezTo>
                  <a:cubicBezTo>
                    <a:pt x="6167" y="4351"/>
                    <a:pt x="4466" y="3301"/>
                    <a:pt x="2872" y="2137"/>
                  </a:cubicBezTo>
                  <a:cubicBezTo>
                    <a:pt x="2349" y="1761"/>
                    <a:pt x="1847" y="1367"/>
                    <a:pt x="1361" y="962"/>
                  </a:cubicBezTo>
                  <a:close/>
                  <a:moveTo>
                    <a:pt x="178" y="0"/>
                  </a:moveTo>
                  <a:cubicBezTo>
                    <a:pt x="41" y="0"/>
                    <a:pt x="-63" y="150"/>
                    <a:pt x="45" y="261"/>
                  </a:cubicBezTo>
                  <a:cubicBezTo>
                    <a:pt x="1533" y="1555"/>
                    <a:pt x="3127" y="2738"/>
                    <a:pt x="4828" y="3826"/>
                  </a:cubicBezTo>
                  <a:cubicBezTo>
                    <a:pt x="6528" y="4895"/>
                    <a:pt x="8335" y="5852"/>
                    <a:pt x="10227" y="6659"/>
                  </a:cubicBezTo>
                  <a:cubicBezTo>
                    <a:pt x="11065" y="7021"/>
                    <a:pt x="11932" y="7360"/>
                    <a:pt x="12814" y="7664"/>
                  </a:cubicBezTo>
                  <a:cubicBezTo>
                    <a:pt x="12967" y="7834"/>
                    <a:pt x="13111" y="8012"/>
                    <a:pt x="13246" y="8198"/>
                  </a:cubicBezTo>
                  <a:cubicBezTo>
                    <a:pt x="13798" y="8948"/>
                    <a:pt x="14245" y="9774"/>
                    <a:pt x="14713" y="10581"/>
                  </a:cubicBezTo>
                  <a:cubicBezTo>
                    <a:pt x="15754" y="12307"/>
                    <a:pt x="16775" y="14014"/>
                    <a:pt x="17816" y="15740"/>
                  </a:cubicBezTo>
                  <a:cubicBezTo>
                    <a:pt x="18858" y="17466"/>
                    <a:pt x="19878" y="19193"/>
                    <a:pt x="20941" y="20919"/>
                  </a:cubicBezTo>
                  <a:lnTo>
                    <a:pt x="21345" y="21557"/>
                  </a:lnTo>
                  <a:cubicBezTo>
                    <a:pt x="21359" y="21587"/>
                    <a:pt x="21386" y="21600"/>
                    <a:pt x="21415" y="21600"/>
                  </a:cubicBezTo>
                  <a:cubicBezTo>
                    <a:pt x="21473" y="21600"/>
                    <a:pt x="21537" y="21545"/>
                    <a:pt x="21494" y="21482"/>
                  </a:cubicBezTo>
                  <a:lnTo>
                    <a:pt x="21494" y="21501"/>
                  </a:lnTo>
                  <a:cubicBezTo>
                    <a:pt x="20495" y="19737"/>
                    <a:pt x="19474" y="17992"/>
                    <a:pt x="18454" y="16247"/>
                  </a:cubicBezTo>
                  <a:cubicBezTo>
                    <a:pt x="17412" y="14483"/>
                    <a:pt x="16392" y="12757"/>
                    <a:pt x="15350" y="11012"/>
                  </a:cubicBezTo>
                  <a:cubicBezTo>
                    <a:pt x="14861" y="10168"/>
                    <a:pt x="14394" y="9342"/>
                    <a:pt x="13884" y="8516"/>
                  </a:cubicBezTo>
                  <a:cubicBezTo>
                    <a:pt x="13745" y="8294"/>
                    <a:pt x="13593" y="8078"/>
                    <a:pt x="13429" y="7869"/>
                  </a:cubicBezTo>
                  <a:cubicBezTo>
                    <a:pt x="13439" y="7873"/>
                    <a:pt x="13449" y="7876"/>
                    <a:pt x="13458" y="7879"/>
                  </a:cubicBezTo>
                  <a:cubicBezTo>
                    <a:pt x="13475" y="7884"/>
                    <a:pt x="13490" y="7886"/>
                    <a:pt x="13505" y="7886"/>
                  </a:cubicBezTo>
                  <a:cubicBezTo>
                    <a:pt x="13642" y="7886"/>
                    <a:pt x="13695" y="7667"/>
                    <a:pt x="13522" y="7616"/>
                  </a:cubicBezTo>
                  <a:cubicBezTo>
                    <a:pt x="13377" y="7566"/>
                    <a:pt x="13232" y="7515"/>
                    <a:pt x="13087" y="7464"/>
                  </a:cubicBezTo>
                  <a:cubicBezTo>
                    <a:pt x="12781" y="7126"/>
                    <a:pt x="12442" y="6813"/>
                    <a:pt x="12077" y="6528"/>
                  </a:cubicBezTo>
                  <a:cubicBezTo>
                    <a:pt x="11247" y="5984"/>
                    <a:pt x="10397" y="5496"/>
                    <a:pt x="9504" y="5046"/>
                  </a:cubicBezTo>
                  <a:lnTo>
                    <a:pt x="6656" y="3488"/>
                  </a:lnTo>
                  <a:lnTo>
                    <a:pt x="959" y="411"/>
                  </a:lnTo>
                  <a:lnTo>
                    <a:pt x="315" y="49"/>
                  </a:lnTo>
                  <a:cubicBezTo>
                    <a:pt x="310" y="45"/>
                    <a:pt x="305" y="40"/>
                    <a:pt x="299" y="36"/>
                  </a:cubicBezTo>
                  <a:lnTo>
                    <a:pt x="297" y="39"/>
                  </a:lnTo>
                  <a:lnTo>
                    <a:pt x="257" y="17"/>
                  </a:lnTo>
                  <a:cubicBezTo>
                    <a:pt x="230" y="5"/>
                    <a:pt x="203" y="0"/>
                    <a:pt x="17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7" name="Google Shape;114;p4"/>
            <p:cNvSpPr/>
            <p:nvPr/>
          </p:nvSpPr>
          <p:spPr>
            <a:xfrm rot="3361624">
              <a:off x="903666" y="607873"/>
              <a:ext cx="27413" cy="118556"/>
            </a:xfrm>
            <a:custGeom>
              <a:avLst/>
              <a:gdLst/>
              <a:ahLst/>
              <a:cxnLst>
                <a:cxn ang="0">
                  <a:pos x="wd2" y="hd2"/>
                </a:cxn>
                <a:cxn ang="5400000">
                  <a:pos x="wd2" y="hd2"/>
                </a:cxn>
                <a:cxn ang="10800000">
                  <a:pos x="wd2" y="hd2"/>
                </a:cxn>
                <a:cxn ang="16200000">
                  <a:pos x="wd2" y="hd2"/>
                </a:cxn>
              </a:cxnLst>
              <a:rect l="0" t="0" r="r" b="b"/>
              <a:pathLst>
                <a:path w="17971" h="21600" extrusionOk="0">
                  <a:moveTo>
                    <a:pt x="9031" y="6701"/>
                  </a:moveTo>
                  <a:cubicBezTo>
                    <a:pt x="10603" y="10579"/>
                    <a:pt x="9489" y="14526"/>
                    <a:pt x="5690" y="18272"/>
                  </a:cubicBezTo>
                  <a:cubicBezTo>
                    <a:pt x="5625" y="14394"/>
                    <a:pt x="6738" y="10525"/>
                    <a:pt x="9031" y="6701"/>
                  </a:cubicBezTo>
                  <a:close/>
                  <a:moveTo>
                    <a:pt x="9391" y="0"/>
                  </a:moveTo>
                  <a:cubicBezTo>
                    <a:pt x="7885" y="0"/>
                    <a:pt x="6378" y="250"/>
                    <a:pt x="5788" y="751"/>
                  </a:cubicBezTo>
                  <a:cubicBezTo>
                    <a:pt x="-222" y="7092"/>
                    <a:pt x="-1417" y="13602"/>
                    <a:pt x="1580" y="19943"/>
                  </a:cubicBezTo>
                  <a:cubicBezTo>
                    <a:pt x="1809" y="20253"/>
                    <a:pt x="2431" y="20426"/>
                    <a:pt x="3168" y="20476"/>
                  </a:cubicBezTo>
                  <a:cubicBezTo>
                    <a:pt x="2661" y="21177"/>
                    <a:pt x="4757" y="21600"/>
                    <a:pt x="7033" y="21600"/>
                  </a:cubicBezTo>
                  <a:cubicBezTo>
                    <a:pt x="8605" y="21600"/>
                    <a:pt x="10259" y="21395"/>
                    <a:pt x="11193" y="20944"/>
                  </a:cubicBezTo>
                  <a:cubicBezTo>
                    <a:pt x="19593" y="14435"/>
                    <a:pt x="20183" y="7261"/>
                    <a:pt x="12978" y="751"/>
                  </a:cubicBezTo>
                  <a:cubicBezTo>
                    <a:pt x="12388" y="250"/>
                    <a:pt x="10881" y="0"/>
                    <a:pt x="9391"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8" name="Google Shape;115;p4"/>
            <p:cNvSpPr/>
            <p:nvPr/>
          </p:nvSpPr>
          <p:spPr>
            <a:xfrm rot="3361624">
              <a:off x="874080" y="649560"/>
              <a:ext cx="35718" cy="261619"/>
            </a:xfrm>
            <a:custGeom>
              <a:avLst/>
              <a:gdLst/>
              <a:ahLst/>
              <a:cxnLst>
                <a:cxn ang="0">
                  <a:pos x="wd2" y="hd2"/>
                </a:cxn>
                <a:cxn ang="5400000">
                  <a:pos x="wd2" y="hd2"/>
                </a:cxn>
                <a:cxn ang="10800000">
                  <a:pos x="wd2" y="hd2"/>
                </a:cxn>
                <a:cxn ang="16200000">
                  <a:pos x="wd2" y="hd2"/>
                </a:cxn>
              </a:cxnLst>
              <a:rect l="0" t="0" r="r" b="b"/>
              <a:pathLst>
                <a:path w="20056" h="21600" extrusionOk="0">
                  <a:moveTo>
                    <a:pt x="10163" y="2834"/>
                  </a:moveTo>
                  <a:cubicBezTo>
                    <a:pt x="13150" y="5283"/>
                    <a:pt x="13978" y="7765"/>
                    <a:pt x="12407" y="10246"/>
                  </a:cubicBezTo>
                  <a:cubicBezTo>
                    <a:pt x="11383" y="11835"/>
                    <a:pt x="9321" y="13497"/>
                    <a:pt x="6754" y="15086"/>
                  </a:cubicBezTo>
                  <a:cubicBezTo>
                    <a:pt x="6740" y="15092"/>
                    <a:pt x="6726" y="15098"/>
                    <a:pt x="6698" y="15104"/>
                  </a:cubicBezTo>
                  <a:cubicBezTo>
                    <a:pt x="6053" y="13741"/>
                    <a:pt x="5730" y="12309"/>
                    <a:pt x="5730" y="10927"/>
                  </a:cubicBezTo>
                  <a:cubicBezTo>
                    <a:pt x="5730" y="8216"/>
                    <a:pt x="7287" y="5508"/>
                    <a:pt x="10163" y="2834"/>
                  </a:cubicBezTo>
                  <a:close/>
                  <a:moveTo>
                    <a:pt x="9840" y="0"/>
                  </a:moveTo>
                  <a:cubicBezTo>
                    <a:pt x="8550" y="0"/>
                    <a:pt x="7273" y="113"/>
                    <a:pt x="6754" y="340"/>
                  </a:cubicBezTo>
                  <a:cubicBezTo>
                    <a:pt x="1621" y="3818"/>
                    <a:pt x="-441" y="7373"/>
                    <a:pt x="78" y="10927"/>
                  </a:cubicBezTo>
                  <a:cubicBezTo>
                    <a:pt x="78" y="12666"/>
                    <a:pt x="583" y="14481"/>
                    <a:pt x="2126" y="16220"/>
                  </a:cubicBezTo>
                  <a:cubicBezTo>
                    <a:pt x="2308" y="16530"/>
                    <a:pt x="2504" y="16837"/>
                    <a:pt x="2743" y="17142"/>
                  </a:cubicBezTo>
                  <a:cubicBezTo>
                    <a:pt x="1677" y="18011"/>
                    <a:pt x="1326" y="18891"/>
                    <a:pt x="1621" y="19774"/>
                  </a:cubicBezTo>
                  <a:cubicBezTo>
                    <a:pt x="1621" y="20115"/>
                    <a:pt x="3290" y="20284"/>
                    <a:pt x="4959" y="20284"/>
                  </a:cubicBezTo>
                  <a:cubicBezTo>
                    <a:pt x="5492" y="20284"/>
                    <a:pt x="6011" y="20267"/>
                    <a:pt x="6488" y="20232"/>
                  </a:cubicBezTo>
                  <a:cubicBezTo>
                    <a:pt x="7189" y="20639"/>
                    <a:pt x="7961" y="21041"/>
                    <a:pt x="8816" y="21437"/>
                  </a:cubicBezTo>
                  <a:cubicBezTo>
                    <a:pt x="9055" y="21542"/>
                    <a:pt x="9728" y="21600"/>
                    <a:pt x="10401" y="21600"/>
                  </a:cubicBezTo>
                  <a:cubicBezTo>
                    <a:pt x="11158" y="21600"/>
                    <a:pt x="11902" y="21524"/>
                    <a:pt x="11902" y="21363"/>
                  </a:cubicBezTo>
                  <a:lnTo>
                    <a:pt x="11902" y="21286"/>
                  </a:lnTo>
                  <a:cubicBezTo>
                    <a:pt x="11074" y="20397"/>
                    <a:pt x="10107" y="19490"/>
                    <a:pt x="9223" y="18570"/>
                  </a:cubicBezTo>
                  <a:cubicBezTo>
                    <a:pt x="10387" y="17311"/>
                    <a:pt x="12126" y="16063"/>
                    <a:pt x="14469" y="14859"/>
                  </a:cubicBezTo>
                  <a:cubicBezTo>
                    <a:pt x="17035" y="13270"/>
                    <a:pt x="18578" y="11682"/>
                    <a:pt x="19616" y="10019"/>
                  </a:cubicBezTo>
                  <a:cubicBezTo>
                    <a:pt x="21159" y="6768"/>
                    <a:pt x="18578" y="3515"/>
                    <a:pt x="12926" y="340"/>
                  </a:cubicBezTo>
                  <a:cubicBezTo>
                    <a:pt x="12407" y="113"/>
                    <a:pt x="11130" y="0"/>
                    <a:pt x="9840"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9" name="Google Shape;116;p4"/>
            <p:cNvSpPr/>
            <p:nvPr/>
          </p:nvSpPr>
          <p:spPr>
            <a:xfrm rot="3361624">
              <a:off x="589576" y="603584"/>
              <a:ext cx="330599" cy="244180"/>
            </a:xfrm>
            <a:custGeom>
              <a:avLst/>
              <a:gdLst/>
              <a:ahLst/>
              <a:cxnLst>
                <a:cxn ang="0">
                  <a:pos x="wd2" y="hd2"/>
                </a:cxn>
                <a:cxn ang="5400000">
                  <a:pos x="wd2" y="hd2"/>
                </a:cxn>
                <a:cxn ang="10800000">
                  <a:pos x="wd2" y="hd2"/>
                </a:cxn>
                <a:cxn ang="16200000">
                  <a:pos x="wd2" y="hd2"/>
                </a:cxn>
              </a:cxnLst>
              <a:rect l="0" t="0" r="r" b="b"/>
              <a:pathLst>
                <a:path w="21218" h="21600" extrusionOk="0">
                  <a:moveTo>
                    <a:pt x="2692" y="2042"/>
                  </a:moveTo>
                  <a:cubicBezTo>
                    <a:pt x="8094" y="4361"/>
                    <a:pt x="12969" y="8558"/>
                    <a:pt x="16768" y="14359"/>
                  </a:cubicBezTo>
                  <a:cubicBezTo>
                    <a:pt x="17935" y="16041"/>
                    <a:pt x="18958" y="17856"/>
                    <a:pt x="19882" y="19803"/>
                  </a:cubicBezTo>
                  <a:cubicBezTo>
                    <a:pt x="14008" y="16786"/>
                    <a:pt x="9808" y="10244"/>
                    <a:pt x="5132" y="4719"/>
                  </a:cubicBezTo>
                  <a:cubicBezTo>
                    <a:pt x="4351" y="3777"/>
                    <a:pt x="3535" y="2884"/>
                    <a:pt x="2692" y="2042"/>
                  </a:cubicBezTo>
                  <a:close/>
                  <a:moveTo>
                    <a:pt x="20529" y="20113"/>
                  </a:moveTo>
                  <a:lnTo>
                    <a:pt x="20534" y="20121"/>
                  </a:lnTo>
                  <a:cubicBezTo>
                    <a:pt x="20534" y="20119"/>
                    <a:pt x="20532" y="20119"/>
                    <a:pt x="20531" y="20119"/>
                  </a:cubicBezTo>
                  <a:cubicBezTo>
                    <a:pt x="20531" y="20117"/>
                    <a:pt x="20529" y="20115"/>
                    <a:pt x="20529" y="20113"/>
                  </a:cubicBezTo>
                  <a:close/>
                  <a:moveTo>
                    <a:pt x="436" y="0"/>
                  </a:moveTo>
                  <a:cubicBezTo>
                    <a:pt x="35" y="0"/>
                    <a:pt x="-181" y="782"/>
                    <a:pt x="196" y="1154"/>
                  </a:cubicBezTo>
                  <a:cubicBezTo>
                    <a:pt x="5956" y="5934"/>
                    <a:pt x="9951" y="13551"/>
                    <a:pt x="15651" y="18411"/>
                  </a:cubicBezTo>
                  <a:cubicBezTo>
                    <a:pt x="17179" y="19788"/>
                    <a:pt x="18825" y="20842"/>
                    <a:pt x="20587" y="21571"/>
                  </a:cubicBezTo>
                  <a:cubicBezTo>
                    <a:pt x="20643" y="21591"/>
                    <a:pt x="20694" y="21600"/>
                    <a:pt x="20744" y="21600"/>
                  </a:cubicBezTo>
                  <a:cubicBezTo>
                    <a:pt x="21268" y="21600"/>
                    <a:pt x="21419" y="20497"/>
                    <a:pt x="20882" y="20274"/>
                  </a:cubicBezTo>
                  <a:cubicBezTo>
                    <a:pt x="20775" y="20227"/>
                    <a:pt x="20669" y="20181"/>
                    <a:pt x="20563" y="20132"/>
                  </a:cubicBezTo>
                  <a:cubicBezTo>
                    <a:pt x="17212" y="12140"/>
                    <a:pt x="12051" y="5925"/>
                    <a:pt x="5896" y="2369"/>
                  </a:cubicBezTo>
                  <a:cubicBezTo>
                    <a:pt x="4133" y="1397"/>
                    <a:pt x="2370" y="586"/>
                    <a:pt x="548" y="20"/>
                  </a:cubicBezTo>
                  <a:cubicBezTo>
                    <a:pt x="510" y="7"/>
                    <a:pt x="473" y="0"/>
                    <a:pt x="436"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0" name="Google Shape;117;p4"/>
            <p:cNvSpPr/>
            <p:nvPr/>
          </p:nvSpPr>
          <p:spPr>
            <a:xfrm rot="3361624">
              <a:off x="805389" y="761116"/>
              <a:ext cx="50668" cy="329204"/>
            </a:xfrm>
            <a:custGeom>
              <a:avLst/>
              <a:gdLst/>
              <a:ahLst/>
              <a:cxnLst>
                <a:cxn ang="0">
                  <a:pos x="wd2" y="hd2"/>
                </a:cxn>
                <a:cxn ang="5400000">
                  <a:pos x="wd2" y="hd2"/>
                </a:cxn>
                <a:cxn ang="10800000">
                  <a:pos x="wd2" y="hd2"/>
                </a:cxn>
                <a:cxn ang="16200000">
                  <a:pos x="wd2" y="hd2"/>
                </a:cxn>
              </a:cxnLst>
              <a:rect l="0" t="0" r="r" b="b"/>
              <a:pathLst>
                <a:path w="20963" h="21600" extrusionOk="0">
                  <a:moveTo>
                    <a:pt x="9270" y="2782"/>
                  </a:moveTo>
                  <a:cubicBezTo>
                    <a:pt x="14831" y="7092"/>
                    <a:pt x="15750" y="11508"/>
                    <a:pt x="12505" y="15880"/>
                  </a:cubicBezTo>
                  <a:cubicBezTo>
                    <a:pt x="11854" y="16838"/>
                    <a:pt x="10841" y="17793"/>
                    <a:pt x="9673" y="18751"/>
                  </a:cubicBezTo>
                  <a:cubicBezTo>
                    <a:pt x="8547" y="17693"/>
                    <a:pt x="7534" y="16636"/>
                    <a:pt x="6821" y="15580"/>
                  </a:cubicBezTo>
                  <a:cubicBezTo>
                    <a:pt x="6067" y="13957"/>
                    <a:pt x="5302" y="12275"/>
                    <a:pt x="5302" y="10592"/>
                  </a:cubicBezTo>
                  <a:cubicBezTo>
                    <a:pt x="5302" y="7970"/>
                    <a:pt x="6687" y="5348"/>
                    <a:pt x="9270" y="2782"/>
                  </a:cubicBezTo>
                  <a:close/>
                  <a:moveTo>
                    <a:pt x="9095" y="0"/>
                  </a:moveTo>
                  <a:cubicBezTo>
                    <a:pt x="7958" y="0"/>
                    <a:pt x="6821" y="105"/>
                    <a:pt x="6439" y="316"/>
                  </a:cubicBezTo>
                  <a:cubicBezTo>
                    <a:pt x="1902" y="3682"/>
                    <a:pt x="0" y="7107"/>
                    <a:pt x="0" y="10592"/>
                  </a:cubicBezTo>
                  <a:cubicBezTo>
                    <a:pt x="0" y="13957"/>
                    <a:pt x="2191" y="17321"/>
                    <a:pt x="7296" y="20574"/>
                  </a:cubicBezTo>
                  <a:cubicBezTo>
                    <a:pt x="7141" y="20692"/>
                    <a:pt x="6986" y="20810"/>
                    <a:pt x="6821" y="20928"/>
                  </a:cubicBezTo>
                  <a:cubicBezTo>
                    <a:pt x="6129" y="21331"/>
                    <a:pt x="8103" y="21600"/>
                    <a:pt x="10015" y="21600"/>
                  </a:cubicBezTo>
                  <a:cubicBezTo>
                    <a:pt x="11234" y="21600"/>
                    <a:pt x="12443" y="21489"/>
                    <a:pt x="12888" y="21230"/>
                  </a:cubicBezTo>
                  <a:cubicBezTo>
                    <a:pt x="18944" y="17803"/>
                    <a:pt x="21600" y="14257"/>
                    <a:pt x="20835" y="10772"/>
                  </a:cubicBezTo>
                  <a:cubicBezTo>
                    <a:pt x="20463" y="7226"/>
                    <a:pt x="17425" y="3741"/>
                    <a:pt x="11751" y="316"/>
                  </a:cubicBezTo>
                  <a:cubicBezTo>
                    <a:pt x="11368" y="105"/>
                    <a:pt x="10232" y="0"/>
                    <a:pt x="9095"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1" name="Google Shape;118;p4"/>
            <p:cNvSpPr/>
            <p:nvPr/>
          </p:nvSpPr>
          <p:spPr>
            <a:xfrm rot="3361624">
              <a:off x="939442" y="170477"/>
              <a:ext cx="217261" cy="617606"/>
            </a:xfrm>
            <a:custGeom>
              <a:avLst/>
              <a:gdLst/>
              <a:ahLst/>
              <a:cxnLst>
                <a:cxn ang="0">
                  <a:pos x="wd2" y="hd2"/>
                </a:cxn>
                <a:cxn ang="5400000">
                  <a:pos x="wd2" y="hd2"/>
                </a:cxn>
                <a:cxn ang="10800000">
                  <a:pos x="wd2" y="hd2"/>
                </a:cxn>
                <a:cxn ang="16200000">
                  <a:pos x="wd2" y="hd2"/>
                </a:cxn>
              </a:cxnLst>
              <a:rect l="0" t="0" r="r" b="b"/>
              <a:pathLst>
                <a:path w="19898" h="21600" extrusionOk="0">
                  <a:moveTo>
                    <a:pt x="1603" y="1213"/>
                  </a:moveTo>
                  <a:cubicBezTo>
                    <a:pt x="4785" y="3750"/>
                    <a:pt x="7940" y="6278"/>
                    <a:pt x="10209" y="8935"/>
                  </a:cubicBezTo>
                  <a:cubicBezTo>
                    <a:pt x="11465" y="10377"/>
                    <a:pt x="12389" y="11882"/>
                    <a:pt x="13059" y="13420"/>
                  </a:cubicBezTo>
                  <a:cubicBezTo>
                    <a:pt x="13526" y="14669"/>
                    <a:pt x="13704" y="15945"/>
                    <a:pt x="14196" y="17198"/>
                  </a:cubicBezTo>
                  <a:cubicBezTo>
                    <a:pt x="13638" y="16760"/>
                    <a:pt x="12977" y="16334"/>
                    <a:pt x="12304" y="15918"/>
                  </a:cubicBezTo>
                  <a:cubicBezTo>
                    <a:pt x="10376" y="14797"/>
                    <a:pt x="8699" y="13644"/>
                    <a:pt x="7189" y="12427"/>
                  </a:cubicBezTo>
                  <a:cubicBezTo>
                    <a:pt x="4169" y="10024"/>
                    <a:pt x="2241" y="7429"/>
                    <a:pt x="1571" y="4803"/>
                  </a:cubicBezTo>
                  <a:cubicBezTo>
                    <a:pt x="1234" y="3601"/>
                    <a:pt x="1276" y="2399"/>
                    <a:pt x="1603" y="1213"/>
                  </a:cubicBezTo>
                  <a:close/>
                  <a:moveTo>
                    <a:pt x="1189" y="0"/>
                  </a:moveTo>
                  <a:cubicBezTo>
                    <a:pt x="859" y="0"/>
                    <a:pt x="528" y="66"/>
                    <a:pt x="479" y="190"/>
                  </a:cubicBezTo>
                  <a:cubicBezTo>
                    <a:pt x="-1449" y="5475"/>
                    <a:pt x="2577" y="10921"/>
                    <a:pt x="10124" y="15405"/>
                  </a:cubicBezTo>
                  <a:cubicBezTo>
                    <a:pt x="12220" y="16655"/>
                    <a:pt x="14988" y="17905"/>
                    <a:pt x="15239" y="19474"/>
                  </a:cubicBezTo>
                  <a:cubicBezTo>
                    <a:pt x="15239" y="19538"/>
                    <a:pt x="15365" y="19570"/>
                    <a:pt x="15491" y="19570"/>
                  </a:cubicBezTo>
                  <a:cubicBezTo>
                    <a:pt x="15537" y="19570"/>
                    <a:pt x="15580" y="19566"/>
                    <a:pt x="15621" y="19558"/>
                  </a:cubicBezTo>
                  <a:cubicBezTo>
                    <a:pt x="15633" y="19573"/>
                    <a:pt x="15647" y="19588"/>
                    <a:pt x="15658" y="19602"/>
                  </a:cubicBezTo>
                  <a:cubicBezTo>
                    <a:pt x="16413" y="20307"/>
                    <a:pt x="17420" y="20947"/>
                    <a:pt x="18678" y="21524"/>
                  </a:cubicBezTo>
                  <a:cubicBezTo>
                    <a:pt x="18799" y="21577"/>
                    <a:pt x="18952" y="21600"/>
                    <a:pt x="19110" y="21600"/>
                  </a:cubicBezTo>
                  <a:cubicBezTo>
                    <a:pt x="19611" y="21600"/>
                    <a:pt x="20151" y="21375"/>
                    <a:pt x="19769" y="21203"/>
                  </a:cubicBezTo>
                  <a:cubicBezTo>
                    <a:pt x="17840" y="20115"/>
                    <a:pt x="16582" y="18897"/>
                    <a:pt x="16079" y="17584"/>
                  </a:cubicBezTo>
                  <a:cubicBezTo>
                    <a:pt x="15406" y="16271"/>
                    <a:pt x="15239" y="14925"/>
                    <a:pt x="14736" y="13612"/>
                  </a:cubicBezTo>
                  <a:cubicBezTo>
                    <a:pt x="13478" y="10601"/>
                    <a:pt x="11131" y="7654"/>
                    <a:pt x="7692" y="4867"/>
                  </a:cubicBezTo>
                  <a:cubicBezTo>
                    <a:pt x="5846" y="3265"/>
                    <a:pt x="3835" y="1696"/>
                    <a:pt x="1822" y="126"/>
                  </a:cubicBezTo>
                  <a:cubicBezTo>
                    <a:pt x="1710" y="41"/>
                    <a:pt x="1452" y="0"/>
                    <a:pt x="1189"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grpSp>
        <p:nvGrpSpPr>
          <p:cNvPr id="32" name="Group"/>
          <p:cNvGrpSpPr/>
          <p:nvPr/>
        </p:nvGrpSpPr>
        <p:grpSpPr>
          <a:xfrm>
            <a:off x="8078788" y="114300"/>
            <a:ext cx="1201738" cy="1044577"/>
            <a:chOff x="0" y="0"/>
            <a:chExt cx="1201737" cy="1044576"/>
          </a:xfrm>
        </p:grpSpPr>
        <p:sp>
          <p:nvSpPr>
            <p:cNvPr id="13" name="Google Shape;120;p4"/>
            <p:cNvSpPr/>
            <p:nvPr/>
          </p:nvSpPr>
          <p:spPr>
            <a:xfrm rot="20287733">
              <a:off x="509017" y="599889"/>
              <a:ext cx="20020" cy="19759"/>
            </a:xfrm>
            <a:custGeom>
              <a:avLst/>
              <a:gdLst/>
              <a:ahLst/>
              <a:cxnLst>
                <a:cxn ang="0">
                  <a:pos x="wd2" y="hd2"/>
                </a:cxn>
                <a:cxn ang="5400000">
                  <a:pos x="wd2" y="hd2"/>
                </a:cxn>
                <a:cxn ang="10800000">
                  <a:pos x="wd2" y="hd2"/>
                </a:cxn>
                <a:cxn ang="16200000">
                  <a:pos x="wd2" y="hd2"/>
                </a:cxn>
              </a:cxnLst>
              <a:rect l="0" t="0" r="r" b="b"/>
              <a:pathLst>
                <a:path w="16200" h="21600" extrusionOk="0">
                  <a:moveTo>
                    <a:pt x="7744" y="0"/>
                  </a:moveTo>
                  <a:cubicBezTo>
                    <a:pt x="-2582" y="0"/>
                    <a:pt x="-2582" y="21600"/>
                    <a:pt x="7744" y="21600"/>
                  </a:cubicBezTo>
                  <a:cubicBezTo>
                    <a:pt x="19018" y="21600"/>
                    <a:pt x="19018" y="0"/>
                    <a:pt x="774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4" name="Google Shape;121;p4"/>
            <p:cNvSpPr/>
            <p:nvPr/>
          </p:nvSpPr>
          <p:spPr>
            <a:xfrm rot="20287733">
              <a:off x="612385" y="584164"/>
              <a:ext cx="29035" cy="20897"/>
            </a:xfrm>
            <a:custGeom>
              <a:avLst/>
              <a:gdLst/>
              <a:ahLst/>
              <a:cxnLst>
                <a:cxn ang="0">
                  <a:pos x="wd2" y="hd2"/>
                </a:cxn>
                <a:cxn ang="5400000">
                  <a:pos x="wd2" y="hd2"/>
                </a:cxn>
                <a:cxn ang="10800000">
                  <a:pos x="wd2" y="hd2"/>
                </a:cxn>
                <a:cxn ang="16200000">
                  <a:pos x="wd2" y="hd2"/>
                </a:cxn>
              </a:cxnLst>
              <a:rect l="0" t="0" r="r" b="b"/>
              <a:pathLst>
                <a:path w="21600" h="21600" extrusionOk="0">
                  <a:moveTo>
                    <a:pt x="5182" y="0"/>
                  </a:moveTo>
                  <a:cubicBezTo>
                    <a:pt x="4334" y="1178"/>
                    <a:pt x="3463" y="1178"/>
                    <a:pt x="2591" y="2389"/>
                  </a:cubicBezTo>
                  <a:cubicBezTo>
                    <a:pt x="1743" y="3600"/>
                    <a:pt x="1743" y="4778"/>
                    <a:pt x="872" y="5989"/>
                  </a:cubicBezTo>
                  <a:cubicBezTo>
                    <a:pt x="872" y="7200"/>
                    <a:pt x="0" y="8378"/>
                    <a:pt x="0" y="10800"/>
                  </a:cubicBezTo>
                  <a:lnTo>
                    <a:pt x="0" y="13189"/>
                  </a:lnTo>
                  <a:cubicBezTo>
                    <a:pt x="872" y="15578"/>
                    <a:pt x="1743" y="16789"/>
                    <a:pt x="2591" y="18000"/>
                  </a:cubicBezTo>
                  <a:lnTo>
                    <a:pt x="3463" y="20389"/>
                  </a:lnTo>
                  <a:cubicBezTo>
                    <a:pt x="5182" y="20389"/>
                    <a:pt x="6925" y="21600"/>
                    <a:pt x="7773" y="21600"/>
                  </a:cubicBezTo>
                  <a:lnTo>
                    <a:pt x="14698" y="21600"/>
                  </a:lnTo>
                  <a:cubicBezTo>
                    <a:pt x="15546" y="21600"/>
                    <a:pt x="16418" y="21600"/>
                    <a:pt x="17266" y="20389"/>
                  </a:cubicBezTo>
                  <a:cubicBezTo>
                    <a:pt x="18137" y="20389"/>
                    <a:pt x="19009" y="19178"/>
                    <a:pt x="19857" y="18000"/>
                  </a:cubicBezTo>
                  <a:cubicBezTo>
                    <a:pt x="20728" y="16789"/>
                    <a:pt x="20728" y="15578"/>
                    <a:pt x="20728" y="14400"/>
                  </a:cubicBezTo>
                  <a:cubicBezTo>
                    <a:pt x="21600" y="13189"/>
                    <a:pt x="21600" y="11978"/>
                    <a:pt x="21600" y="10800"/>
                  </a:cubicBezTo>
                  <a:lnTo>
                    <a:pt x="21600" y="8378"/>
                  </a:lnTo>
                  <a:cubicBezTo>
                    <a:pt x="21600" y="5989"/>
                    <a:pt x="20728" y="4778"/>
                    <a:pt x="19857" y="3600"/>
                  </a:cubicBezTo>
                  <a:lnTo>
                    <a:pt x="18137" y="1178"/>
                  </a:lnTo>
                  <a:cubicBezTo>
                    <a:pt x="17266" y="1178"/>
                    <a:pt x="15546" y="0"/>
                    <a:pt x="1469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5" name="Google Shape;122;p4"/>
            <p:cNvSpPr/>
            <p:nvPr/>
          </p:nvSpPr>
          <p:spPr>
            <a:xfrm rot="20287733">
              <a:off x="528723" y="519453"/>
              <a:ext cx="30914" cy="32073"/>
            </a:xfrm>
            <a:custGeom>
              <a:avLst/>
              <a:gdLst/>
              <a:ahLst/>
              <a:cxnLst>
                <a:cxn ang="0">
                  <a:pos x="wd2" y="hd2"/>
                </a:cxn>
                <a:cxn ang="5400000">
                  <a:pos x="wd2" y="hd2"/>
                </a:cxn>
                <a:cxn ang="10800000">
                  <a:pos x="wd2" y="hd2"/>
                </a:cxn>
                <a:cxn ang="16200000">
                  <a:pos x="wd2" y="hd2"/>
                </a:cxn>
              </a:cxnLst>
              <a:rect l="0" t="0" r="r" b="b"/>
              <a:pathLst>
                <a:path w="18564" h="21600" extrusionOk="0">
                  <a:moveTo>
                    <a:pt x="9507" y="0"/>
                  </a:moveTo>
                  <a:cubicBezTo>
                    <a:pt x="4582" y="0"/>
                    <a:pt x="0" y="4222"/>
                    <a:pt x="0" y="10661"/>
                  </a:cubicBezTo>
                  <a:cubicBezTo>
                    <a:pt x="0" y="16141"/>
                    <a:pt x="4183" y="20832"/>
                    <a:pt x="9051" y="21600"/>
                  </a:cubicBezTo>
                  <a:cubicBezTo>
                    <a:pt x="17417" y="20832"/>
                    <a:pt x="21600" y="9872"/>
                    <a:pt x="16029" y="2836"/>
                  </a:cubicBezTo>
                  <a:cubicBezTo>
                    <a:pt x="14051" y="874"/>
                    <a:pt x="11751" y="0"/>
                    <a:pt x="9507"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6" name="Google Shape;123;p4"/>
            <p:cNvSpPr/>
            <p:nvPr/>
          </p:nvSpPr>
          <p:spPr>
            <a:xfrm rot="20287733">
              <a:off x="710347" y="371001"/>
              <a:ext cx="37140" cy="30176"/>
            </a:xfrm>
            <a:custGeom>
              <a:avLst/>
              <a:gdLst/>
              <a:ahLst/>
              <a:cxnLst>
                <a:cxn ang="0">
                  <a:pos x="wd2" y="hd2"/>
                </a:cxn>
                <a:cxn ang="5400000">
                  <a:pos x="wd2" y="hd2"/>
                </a:cxn>
                <a:cxn ang="10800000">
                  <a:pos x="wd2" y="hd2"/>
                </a:cxn>
                <a:cxn ang="16200000">
                  <a:pos x="wd2" y="hd2"/>
                </a:cxn>
              </a:cxnLst>
              <a:rect l="0" t="0" r="r" b="b"/>
              <a:pathLst>
                <a:path w="21600" h="21600" extrusionOk="0">
                  <a:moveTo>
                    <a:pt x="6077" y="0"/>
                  </a:moveTo>
                  <a:lnTo>
                    <a:pt x="4051" y="1655"/>
                  </a:lnTo>
                  <a:cubicBezTo>
                    <a:pt x="2688" y="1655"/>
                    <a:pt x="2026" y="2493"/>
                    <a:pt x="2026" y="4148"/>
                  </a:cubicBezTo>
                  <a:cubicBezTo>
                    <a:pt x="1344" y="4148"/>
                    <a:pt x="663" y="4986"/>
                    <a:pt x="663" y="5825"/>
                  </a:cubicBezTo>
                  <a:cubicBezTo>
                    <a:pt x="0" y="7480"/>
                    <a:pt x="0" y="8318"/>
                    <a:pt x="0" y="9973"/>
                  </a:cubicBezTo>
                  <a:lnTo>
                    <a:pt x="0" y="12466"/>
                  </a:lnTo>
                  <a:lnTo>
                    <a:pt x="663" y="14959"/>
                  </a:lnTo>
                  <a:cubicBezTo>
                    <a:pt x="1344" y="15798"/>
                    <a:pt x="2026" y="16614"/>
                    <a:pt x="2688" y="17452"/>
                  </a:cubicBezTo>
                  <a:cubicBezTo>
                    <a:pt x="3370" y="18291"/>
                    <a:pt x="4714" y="19107"/>
                    <a:pt x="5395" y="19107"/>
                  </a:cubicBezTo>
                  <a:lnTo>
                    <a:pt x="5395" y="21600"/>
                  </a:lnTo>
                  <a:lnTo>
                    <a:pt x="7421" y="21600"/>
                  </a:lnTo>
                  <a:lnTo>
                    <a:pt x="6905" y="21169"/>
                  </a:lnTo>
                  <a:cubicBezTo>
                    <a:pt x="7347" y="21441"/>
                    <a:pt x="7789" y="21600"/>
                    <a:pt x="8102" y="21600"/>
                  </a:cubicBezTo>
                  <a:lnTo>
                    <a:pt x="12816" y="21600"/>
                  </a:lnTo>
                  <a:cubicBezTo>
                    <a:pt x="13498" y="21600"/>
                    <a:pt x="14842" y="21600"/>
                    <a:pt x="16205" y="20761"/>
                  </a:cubicBezTo>
                  <a:cubicBezTo>
                    <a:pt x="18230" y="19945"/>
                    <a:pt x="20237" y="17452"/>
                    <a:pt x="20919" y="14959"/>
                  </a:cubicBezTo>
                  <a:cubicBezTo>
                    <a:pt x="20919" y="13305"/>
                    <a:pt x="21600" y="12466"/>
                    <a:pt x="21600" y="10811"/>
                  </a:cubicBezTo>
                  <a:lnTo>
                    <a:pt x="21600" y="7480"/>
                  </a:lnTo>
                  <a:cubicBezTo>
                    <a:pt x="20919" y="5825"/>
                    <a:pt x="20237" y="4148"/>
                    <a:pt x="18893" y="3332"/>
                  </a:cubicBezTo>
                  <a:lnTo>
                    <a:pt x="17549" y="1655"/>
                  </a:lnTo>
                  <a:cubicBezTo>
                    <a:pt x="16205" y="839"/>
                    <a:pt x="14179" y="0"/>
                    <a:pt x="12816" y="0"/>
                  </a:cubicBezTo>
                  <a:lnTo>
                    <a:pt x="8765" y="0"/>
                  </a:lnTo>
                  <a:cubicBezTo>
                    <a:pt x="8471" y="0"/>
                    <a:pt x="8194" y="45"/>
                    <a:pt x="7955" y="113"/>
                  </a:cubicBezTo>
                  <a:lnTo>
                    <a:pt x="8102" y="0"/>
                  </a:ln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7" name="Google Shape;124;p4"/>
            <p:cNvSpPr/>
            <p:nvPr/>
          </p:nvSpPr>
          <p:spPr>
            <a:xfrm rot="20287733">
              <a:off x="664961" y="518931"/>
              <a:ext cx="33087" cy="32485"/>
            </a:xfrm>
            <a:custGeom>
              <a:avLst/>
              <a:gdLst/>
              <a:ahLst/>
              <a:cxnLst>
                <a:cxn ang="0">
                  <a:pos x="wd2" y="hd2"/>
                </a:cxn>
                <a:cxn ang="5400000">
                  <a:pos x="wd2" y="hd2"/>
                </a:cxn>
                <a:cxn ang="10800000">
                  <a:pos x="wd2" y="hd2"/>
                </a:cxn>
                <a:cxn ang="16200000">
                  <a:pos x="wd2" y="hd2"/>
                </a:cxn>
              </a:cxnLst>
              <a:rect l="0" t="0" r="r" b="b"/>
              <a:pathLst>
                <a:path w="18654" h="21600" extrusionOk="0">
                  <a:moveTo>
                    <a:pt x="9818" y="0"/>
                  </a:moveTo>
                  <a:cubicBezTo>
                    <a:pt x="4588" y="0"/>
                    <a:pt x="0" y="4632"/>
                    <a:pt x="0" y="10800"/>
                  </a:cubicBezTo>
                  <a:cubicBezTo>
                    <a:pt x="0" y="16968"/>
                    <a:pt x="4588" y="21600"/>
                    <a:pt x="9818" y="21600"/>
                  </a:cubicBezTo>
                  <a:cubicBezTo>
                    <a:pt x="21600" y="21600"/>
                    <a:pt x="21600" y="0"/>
                    <a:pt x="981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8" name="Google Shape;125;p4"/>
            <p:cNvSpPr/>
            <p:nvPr/>
          </p:nvSpPr>
          <p:spPr>
            <a:xfrm rot="20287733">
              <a:off x="835418" y="662278"/>
              <a:ext cx="32487" cy="40622"/>
            </a:xfrm>
            <a:custGeom>
              <a:avLst/>
              <a:gdLst/>
              <a:ahLst/>
              <a:cxnLst>
                <a:cxn ang="0">
                  <a:pos x="wd2" y="hd2"/>
                </a:cxn>
                <a:cxn ang="5400000">
                  <a:pos x="wd2" y="hd2"/>
                </a:cxn>
                <a:cxn ang="10800000">
                  <a:pos x="wd2" y="hd2"/>
                </a:cxn>
                <a:cxn ang="16200000">
                  <a:pos x="wd2" y="hd2"/>
                </a:cxn>
              </a:cxnLst>
              <a:rect l="0" t="0" r="r" b="b"/>
              <a:pathLst>
                <a:path w="21600" h="21600" extrusionOk="0">
                  <a:moveTo>
                    <a:pt x="7726" y="0"/>
                  </a:moveTo>
                  <a:cubicBezTo>
                    <a:pt x="6168" y="623"/>
                    <a:pt x="3853" y="1229"/>
                    <a:pt x="3095" y="2475"/>
                  </a:cubicBezTo>
                  <a:lnTo>
                    <a:pt x="779" y="4327"/>
                  </a:lnTo>
                  <a:cubicBezTo>
                    <a:pt x="0" y="5556"/>
                    <a:pt x="0" y="6785"/>
                    <a:pt x="0" y="8637"/>
                  </a:cubicBezTo>
                  <a:lnTo>
                    <a:pt x="0" y="10489"/>
                  </a:lnTo>
                  <a:cubicBezTo>
                    <a:pt x="0" y="11111"/>
                    <a:pt x="0" y="12340"/>
                    <a:pt x="0" y="12963"/>
                  </a:cubicBezTo>
                  <a:cubicBezTo>
                    <a:pt x="0" y="14192"/>
                    <a:pt x="0" y="15421"/>
                    <a:pt x="779" y="16667"/>
                  </a:cubicBezTo>
                  <a:cubicBezTo>
                    <a:pt x="779" y="17273"/>
                    <a:pt x="1537" y="18519"/>
                    <a:pt x="3095" y="19125"/>
                  </a:cubicBezTo>
                  <a:cubicBezTo>
                    <a:pt x="3853" y="19748"/>
                    <a:pt x="5411" y="20371"/>
                    <a:pt x="6168" y="20977"/>
                  </a:cubicBezTo>
                  <a:cubicBezTo>
                    <a:pt x="7726" y="21600"/>
                    <a:pt x="9263" y="21600"/>
                    <a:pt x="10800" y="21600"/>
                  </a:cubicBezTo>
                  <a:lnTo>
                    <a:pt x="13895" y="21600"/>
                  </a:lnTo>
                  <a:cubicBezTo>
                    <a:pt x="15432" y="21600"/>
                    <a:pt x="16989" y="20371"/>
                    <a:pt x="18526" y="19748"/>
                  </a:cubicBezTo>
                  <a:lnTo>
                    <a:pt x="20063" y="17896"/>
                  </a:lnTo>
                  <a:cubicBezTo>
                    <a:pt x="20842" y="16044"/>
                    <a:pt x="21600" y="14815"/>
                    <a:pt x="21600" y="13569"/>
                  </a:cubicBezTo>
                  <a:cubicBezTo>
                    <a:pt x="21600" y="12340"/>
                    <a:pt x="21600" y="11718"/>
                    <a:pt x="21600" y="11111"/>
                  </a:cubicBezTo>
                  <a:lnTo>
                    <a:pt x="21600" y="8637"/>
                  </a:lnTo>
                  <a:cubicBezTo>
                    <a:pt x="21600" y="7408"/>
                    <a:pt x="21600" y="6179"/>
                    <a:pt x="20842" y="5556"/>
                  </a:cubicBezTo>
                  <a:cubicBezTo>
                    <a:pt x="19284" y="3081"/>
                    <a:pt x="17747" y="1852"/>
                    <a:pt x="14674" y="623"/>
                  </a:cubicBezTo>
                  <a:cubicBezTo>
                    <a:pt x="13895" y="0"/>
                    <a:pt x="12358" y="0"/>
                    <a:pt x="10800"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19" name="Google Shape;126;p4"/>
            <p:cNvSpPr/>
            <p:nvPr/>
          </p:nvSpPr>
          <p:spPr>
            <a:xfrm rot="20287733">
              <a:off x="563240" y="429516"/>
              <a:ext cx="50778" cy="54553"/>
            </a:xfrm>
            <a:custGeom>
              <a:avLst/>
              <a:gdLst/>
              <a:ahLst/>
              <a:cxnLst>
                <a:cxn ang="0">
                  <a:pos x="wd2" y="hd2"/>
                </a:cxn>
                <a:cxn ang="5400000">
                  <a:pos x="wd2" y="hd2"/>
                </a:cxn>
                <a:cxn ang="10800000">
                  <a:pos x="wd2" y="hd2"/>
                </a:cxn>
                <a:cxn ang="16200000">
                  <a:pos x="wd2" y="hd2"/>
                </a:cxn>
              </a:cxnLst>
              <a:rect l="0" t="0" r="r" b="b"/>
              <a:pathLst>
                <a:path w="21476" h="21600" extrusionOk="0">
                  <a:moveTo>
                    <a:pt x="8982" y="11408"/>
                  </a:moveTo>
                  <a:cubicBezTo>
                    <a:pt x="9062" y="11433"/>
                    <a:pt x="9129" y="11458"/>
                    <a:pt x="9196" y="11483"/>
                  </a:cubicBezTo>
                  <a:lnTo>
                    <a:pt x="9692" y="12398"/>
                  </a:lnTo>
                  <a:lnTo>
                    <a:pt x="8982" y="11408"/>
                  </a:lnTo>
                  <a:close/>
                  <a:moveTo>
                    <a:pt x="10669" y="0"/>
                  </a:moveTo>
                  <a:cubicBezTo>
                    <a:pt x="10535" y="38"/>
                    <a:pt x="10388" y="88"/>
                    <a:pt x="10254" y="150"/>
                  </a:cubicBezTo>
                  <a:cubicBezTo>
                    <a:pt x="10214" y="150"/>
                    <a:pt x="10174" y="150"/>
                    <a:pt x="10134" y="150"/>
                  </a:cubicBezTo>
                  <a:cubicBezTo>
                    <a:pt x="9357" y="150"/>
                    <a:pt x="8540" y="263"/>
                    <a:pt x="7723" y="451"/>
                  </a:cubicBezTo>
                  <a:cubicBezTo>
                    <a:pt x="7723" y="451"/>
                    <a:pt x="7241" y="451"/>
                    <a:pt x="6746" y="915"/>
                  </a:cubicBezTo>
                  <a:lnTo>
                    <a:pt x="5273" y="1379"/>
                  </a:lnTo>
                  <a:lnTo>
                    <a:pt x="3318" y="2758"/>
                  </a:lnTo>
                  <a:lnTo>
                    <a:pt x="2822" y="3209"/>
                  </a:lnTo>
                  <a:cubicBezTo>
                    <a:pt x="1349" y="4588"/>
                    <a:pt x="371" y="6431"/>
                    <a:pt x="371" y="8274"/>
                  </a:cubicBezTo>
                  <a:cubicBezTo>
                    <a:pt x="-124" y="10104"/>
                    <a:pt x="-124" y="11947"/>
                    <a:pt x="371" y="13777"/>
                  </a:cubicBezTo>
                  <a:cubicBezTo>
                    <a:pt x="371" y="14705"/>
                    <a:pt x="854" y="15620"/>
                    <a:pt x="1349" y="16535"/>
                  </a:cubicBezTo>
                  <a:cubicBezTo>
                    <a:pt x="1845" y="17463"/>
                    <a:pt x="2327" y="18378"/>
                    <a:pt x="2822" y="18842"/>
                  </a:cubicBezTo>
                  <a:lnTo>
                    <a:pt x="3318" y="19293"/>
                  </a:lnTo>
                  <a:lnTo>
                    <a:pt x="5273" y="20672"/>
                  </a:lnTo>
                  <a:lnTo>
                    <a:pt x="5768" y="20672"/>
                  </a:lnTo>
                  <a:cubicBezTo>
                    <a:pt x="6746" y="21136"/>
                    <a:pt x="7241" y="21136"/>
                    <a:pt x="8219" y="21600"/>
                  </a:cubicBezTo>
                  <a:lnTo>
                    <a:pt x="11165" y="21600"/>
                  </a:lnTo>
                  <a:cubicBezTo>
                    <a:pt x="12638" y="21136"/>
                    <a:pt x="14111" y="21136"/>
                    <a:pt x="15584" y="20221"/>
                  </a:cubicBezTo>
                  <a:lnTo>
                    <a:pt x="16079" y="20221"/>
                  </a:lnTo>
                  <a:cubicBezTo>
                    <a:pt x="17057" y="19757"/>
                    <a:pt x="17552" y="19293"/>
                    <a:pt x="18034" y="18842"/>
                  </a:cubicBezTo>
                  <a:lnTo>
                    <a:pt x="18530" y="18378"/>
                  </a:lnTo>
                  <a:cubicBezTo>
                    <a:pt x="19025" y="17463"/>
                    <a:pt x="19507" y="16999"/>
                    <a:pt x="20003" y="16535"/>
                  </a:cubicBezTo>
                  <a:cubicBezTo>
                    <a:pt x="20498" y="15620"/>
                    <a:pt x="20981" y="14705"/>
                    <a:pt x="21476" y="13777"/>
                  </a:cubicBezTo>
                  <a:cubicBezTo>
                    <a:pt x="21476" y="13326"/>
                    <a:pt x="21476" y="12862"/>
                    <a:pt x="21476" y="12398"/>
                  </a:cubicBezTo>
                  <a:cubicBezTo>
                    <a:pt x="21476" y="11483"/>
                    <a:pt x="21476" y="10568"/>
                    <a:pt x="21476" y="9653"/>
                  </a:cubicBezTo>
                  <a:cubicBezTo>
                    <a:pt x="21476" y="8274"/>
                    <a:pt x="21476" y="7346"/>
                    <a:pt x="20981" y="6431"/>
                  </a:cubicBezTo>
                  <a:cubicBezTo>
                    <a:pt x="20498" y="5052"/>
                    <a:pt x="19507" y="3673"/>
                    <a:pt x="18530" y="2758"/>
                  </a:cubicBezTo>
                  <a:cubicBezTo>
                    <a:pt x="18034" y="2294"/>
                    <a:pt x="17552" y="1830"/>
                    <a:pt x="16561" y="1379"/>
                  </a:cubicBezTo>
                  <a:lnTo>
                    <a:pt x="16079" y="915"/>
                  </a:lnTo>
                  <a:cubicBezTo>
                    <a:pt x="15088" y="451"/>
                    <a:pt x="14606" y="0"/>
                    <a:pt x="13615"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0" name="Google Shape;127;p4"/>
            <p:cNvSpPr/>
            <p:nvPr/>
          </p:nvSpPr>
          <p:spPr>
            <a:xfrm rot="20287733">
              <a:off x="417484" y="319505"/>
              <a:ext cx="40037" cy="39482"/>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1" name="Google Shape;128;p4"/>
            <p:cNvSpPr/>
            <p:nvPr/>
          </p:nvSpPr>
          <p:spPr>
            <a:xfrm rot="20287733">
              <a:off x="444265" y="204463"/>
              <a:ext cx="43528" cy="44105"/>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2" name="Google Shape;129;p4"/>
            <p:cNvSpPr/>
            <p:nvPr/>
          </p:nvSpPr>
          <p:spPr>
            <a:xfrm rot="20287733">
              <a:off x="324863" y="418264"/>
              <a:ext cx="54393" cy="56864"/>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3" name="Google Shape;130;p4"/>
            <p:cNvSpPr/>
            <p:nvPr/>
          </p:nvSpPr>
          <p:spPr>
            <a:xfrm rot="20287733">
              <a:off x="315373" y="244889"/>
              <a:ext cx="49898" cy="44105"/>
            </a:xfrm>
            <a:custGeom>
              <a:avLst/>
              <a:gdLst/>
              <a:ahLst/>
              <a:cxnLst>
                <a:cxn ang="0">
                  <a:pos x="wd2" y="hd2"/>
                </a:cxn>
                <a:cxn ang="5400000">
                  <a:pos x="wd2" y="hd2"/>
                </a:cxn>
                <a:cxn ang="10800000">
                  <a:pos x="wd2" y="hd2"/>
                </a:cxn>
                <a:cxn ang="16200000">
                  <a:pos x="wd2" y="hd2"/>
                </a:cxn>
              </a:cxnLst>
              <a:rect l="0" t="0" r="r" b="b"/>
              <a:pathLst>
                <a:path w="21600" h="21600" extrusionOk="0">
                  <a:moveTo>
                    <a:pt x="8539" y="0"/>
                  </a:moveTo>
                  <a:cubicBezTo>
                    <a:pt x="6524" y="574"/>
                    <a:pt x="4016" y="1706"/>
                    <a:pt x="2508" y="3411"/>
                  </a:cubicBezTo>
                  <a:cubicBezTo>
                    <a:pt x="1001" y="5117"/>
                    <a:pt x="0" y="7970"/>
                    <a:pt x="0" y="10234"/>
                  </a:cubicBezTo>
                  <a:cubicBezTo>
                    <a:pt x="0" y="13072"/>
                    <a:pt x="1001" y="15351"/>
                    <a:pt x="2508" y="17630"/>
                  </a:cubicBezTo>
                  <a:lnTo>
                    <a:pt x="4523" y="19336"/>
                  </a:lnTo>
                  <a:cubicBezTo>
                    <a:pt x="5523" y="19894"/>
                    <a:pt x="7538" y="20468"/>
                    <a:pt x="9046" y="20468"/>
                  </a:cubicBezTo>
                  <a:lnTo>
                    <a:pt x="8539" y="21600"/>
                  </a:lnTo>
                  <a:lnTo>
                    <a:pt x="12554" y="21600"/>
                  </a:lnTo>
                  <a:cubicBezTo>
                    <a:pt x="15076" y="21600"/>
                    <a:pt x="17077" y="20468"/>
                    <a:pt x="19092" y="18189"/>
                  </a:cubicBezTo>
                  <a:cubicBezTo>
                    <a:pt x="20599" y="16483"/>
                    <a:pt x="21600" y="13645"/>
                    <a:pt x="21600" y="10808"/>
                  </a:cubicBezTo>
                  <a:cubicBezTo>
                    <a:pt x="21600" y="5117"/>
                    <a:pt x="17584" y="0"/>
                    <a:pt x="1255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4" name="Google Shape;131;p4"/>
            <p:cNvSpPr/>
            <p:nvPr/>
          </p:nvSpPr>
          <p:spPr>
            <a:xfrm rot="20287733">
              <a:off x="205841" y="234077"/>
              <a:ext cx="19141" cy="19726"/>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5" name="Google Shape;132;p4"/>
            <p:cNvSpPr/>
            <p:nvPr/>
          </p:nvSpPr>
          <p:spPr>
            <a:xfrm rot="20287733">
              <a:off x="68323" y="76243"/>
              <a:ext cx="21777" cy="22038"/>
            </a:xfrm>
            <a:custGeom>
              <a:avLst/>
              <a:gdLst/>
              <a:ahLst/>
              <a:cxnLst>
                <a:cxn ang="0">
                  <a:pos x="wd2" y="hd2"/>
                </a:cxn>
                <a:cxn ang="5400000">
                  <a:pos x="wd2" y="hd2"/>
                </a:cxn>
                <a:cxn ang="10800000">
                  <a:pos x="wd2" y="hd2"/>
                </a:cxn>
                <a:cxn ang="16200000">
                  <a:pos x="wd2" y="hd2"/>
                </a:cxn>
              </a:cxnLst>
              <a:rect l="0" t="0" r="r" b="b"/>
              <a:pathLst>
                <a:path w="16200" h="21600" extrusionOk="0">
                  <a:moveTo>
                    <a:pt x="7773" y="0"/>
                  </a:moveTo>
                  <a:cubicBezTo>
                    <a:pt x="-2591" y="0"/>
                    <a:pt x="-2591" y="21600"/>
                    <a:pt x="7773" y="21600"/>
                  </a:cubicBezTo>
                  <a:cubicBezTo>
                    <a:pt x="19009" y="21600"/>
                    <a:pt x="19009" y="0"/>
                    <a:pt x="7773"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6" name="Google Shape;133;p4"/>
            <p:cNvSpPr/>
            <p:nvPr/>
          </p:nvSpPr>
          <p:spPr>
            <a:xfrm rot="20287733">
              <a:off x="2986" y="2855"/>
              <a:ext cx="19140" cy="19727"/>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7" name="Google Shape;134;p4"/>
            <p:cNvSpPr/>
            <p:nvPr/>
          </p:nvSpPr>
          <p:spPr>
            <a:xfrm rot="20287733">
              <a:off x="850338" y="488096"/>
              <a:ext cx="49607" cy="48759"/>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8" name="Google Shape;135;p4"/>
            <p:cNvSpPr/>
            <p:nvPr/>
          </p:nvSpPr>
          <p:spPr>
            <a:xfrm rot="20287733">
              <a:off x="565155" y="730980"/>
              <a:ext cx="62763" cy="54839"/>
            </a:xfrm>
            <a:custGeom>
              <a:avLst/>
              <a:gdLst/>
              <a:ahLst/>
              <a:cxnLst>
                <a:cxn ang="0">
                  <a:pos x="wd2" y="hd2"/>
                </a:cxn>
                <a:cxn ang="5400000">
                  <a:pos x="wd2" y="hd2"/>
                </a:cxn>
                <a:cxn ang="10800000">
                  <a:pos x="wd2" y="hd2"/>
                </a:cxn>
                <a:cxn ang="16200000">
                  <a:pos x="wd2" y="hd2"/>
                </a:cxn>
              </a:cxnLst>
              <a:rect l="0" t="0" r="r" b="b"/>
              <a:pathLst>
                <a:path w="19471" h="21600" extrusionOk="0">
                  <a:moveTo>
                    <a:pt x="12741" y="0"/>
                  </a:moveTo>
                  <a:cubicBezTo>
                    <a:pt x="11425" y="0"/>
                    <a:pt x="10099" y="424"/>
                    <a:pt x="8783" y="1097"/>
                  </a:cubicBezTo>
                  <a:lnTo>
                    <a:pt x="3380" y="4290"/>
                  </a:lnTo>
                  <a:cubicBezTo>
                    <a:pt x="1946" y="5662"/>
                    <a:pt x="502" y="7495"/>
                    <a:pt x="139" y="10239"/>
                  </a:cubicBezTo>
                  <a:cubicBezTo>
                    <a:pt x="-215" y="12521"/>
                    <a:pt x="139" y="14803"/>
                    <a:pt x="865" y="17098"/>
                  </a:cubicBezTo>
                  <a:cubicBezTo>
                    <a:pt x="2319" y="19867"/>
                    <a:pt x="4755" y="21600"/>
                    <a:pt x="7290" y="21600"/>
                  </a:cubicBezTo>
                  <a:cubicBezTo>
                    <a:pt x="8517" y="21600"/>
                    <a:pt x="9765" y="21188"/>
                    <a:pt x="10944" y="20291"/>
                  </a:cubicBezTo>
                  <a:lnTo>
                    <a:pt x="15983" y="16636"/>
                  </a:lnTo>
                  <a:cubicBezTo>
                    <a:pt x="21385" y="12521"/>
                    <a:pt x="20305" y="2469"/>
                    <a:pt x="14185" y="175"/>
                  </a:cubicBezTo>
                  <a:cubicBezTo>
                    <a:pt x="13704" y="50"/>
                    <a:pt x="13222" y="0"/>
                    <a:pt x="12741"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29" name="Google Shape;136;p4"/>
            <p:cNvSpPr/>
            <p:nvPr/>
          </p:nvSpPr>
          <p:spPr>
            <a:xfrm rot="20287733">
              <a:off x="958417" y="786407"/>
              <a:ext cx="38280" cy="30176"/>
            </a:xfrm>
            <a:custGeom>
              <a:avLst/>
              <a:gdLst/>
              <a:ahLst/>
              <a:cxnLst>
                <a:cxn ang="0">
                  <a:pos x="wd2" y="hd2"/>
                </a:cxn>
                <a:cxn ang="5400000">
                  <a:pos x="wd2" y="hd2"/>
                </a:cxn>
                <a:cxn ang="10800000">
                  <a:pos x="wd2" y="hd2"/>
                </a:cxn>
                <a:cxn ang="16200000">
                  <a:pos x="wd2" y="hd2"/>
                </a:cxn>
              </a:cxnLst>
              <a:rect l="0" t="0" r="r" b="b"/>
              <a:pathLst>
                <a:path w="21600" h="21600" extrusionOk="0">
                  <a:moveTo>
                    <a:pt x="13096" y="0"/>
                  </a:moveTo>
                  <a:lnTo>
                    <a:pt x="13096" y="839"/>
                  </a:lnTo>
                  <a:lnTo>
                    <a:pt x="8504" y="839"/>
                  </a:lnTo>
                  <a:cubicBezTo>
                    <a:pt x="5878" y="839"/>
                    <a:pt x="3913" y="1655"/>
                    <a:pt x="2608" y="4148"/>
                  </a:cubicBezTo>
                  <a:cubicBezTo>
                    <a:pt x="1304" y="5825"/>
                    <a:pt x="0" y="8318"/>
                    <a:pt x="0" y="10811"/>
                  </a:cubicBezTo>
                  <a:cubicBezTo>
                    <a:pt x="0" y="14120"/>
                    <a:pt x="643" y="16614"/>
                    <a:pt x="2608" y="18291"/>
                  </a:cubicBezTo>
                  <a:cubicBezTo>
                    <a:pt x="3913" y="19945"/>
                    <a:pt x="5878" y="21600"/>
                    <a:pt x="8504" y="21600"/>
                  </a:cubicBezTo>
                  <a:lnTo>
                    <a:pt x="13096" y="21600"/>
                  </a:lnTo>
                  <a:cubicBezTo>
                    <a:pt x="15061" y="21600"/>
                    <a:pt x="17669" y="19945"/>
                    <a:pt x="18992" y="18291"/>
                  </a:cubicBezTo>
                  <a:cubicBezTo>
                    <a:pt x="20957" y="15798"/>
                    <a:pt x="21600" y="13305"/>
                    <a:pt x="21600" y="10811"/>
                  </a:cubicBezTo>
                  <a:cubicBezTo>
                    <a:pt x="21600" y="7480"/>
                    <a:pt x="20957" y="4986"/>
                    <a:pt x="18992" y="3332"/>
                  </a:cubicBezTo>
                  <a:cubicBezTo>
                    <a:pt x="17669" y="839"/>
                    <a:pt x="15061" y="0"/>
                    <a:pt x="13096"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0" name="Google Shape;137;p4"/>
            <p:cNvSpPr/>
            <p:nvPr/>
          </p:nvSpPr>
          <p:spPr>
            <a:xfrm rot="20287733">
              <a:off x="1024858" y="884178"/>
              <a:ext cx="28734" cy="29003"/>
            </a:xfrm>
            <a:custGeom>
              <a:avLst/>
              <a:gdLst/>
              <a:ahLst/>
              <a:cxnLst>
                <a:cxn ang="0">
                  <a:pos x="wd2" y="hd2"/>
                </a:cxn>
                <a:cxn ang="5400000">
                  <a:pos x="wd2" y="hd2"/>
                </a:cxn>
                <a:cxn ang="10800000">
                  <a:pos x="wd2" y="hd2"/>
                </a:cxn>
                <a:cxn ang="16200000">
                  <a:pos x="wd2" y="hd2"/>
                </a:cxn>
              </a:cxnLst>
              <a:rect l="0" t="0" r="r" b="b"/>
              <a:pathLst>
                <a:path w="16200" h="21600" extrusionOk="0">
                  <a:moveTo>
                    <a:pt x="8354" y="0"/>
                  </a:moveTo>
                  <a:cubicBezTo>
                    <a:pt x="-2785" y="0"/>
                    <a:pt x="-2785" y="21600"/>
                    <a:pt x="8354" y="21600"/>
                  </a:cubicBezTo>
                  <a:cubicBezTo>
                    <a:pt x="18815" y="21600"/>
                    <a:pt x="18815" y="0"/>
                    <a:pt x="835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31" name="Google Shape;138;p4"/>
            <p:cNvSpPr/>
            <p:nvPr/>
          </p:nvSpPr>
          <p:spPr>
            <a:xfrm rot="20287733">
              <a:off x="1165705" y="1008525"/>
              <a:ext cx="31322" cy="31346"/>
            </a:xfrm>
            <a:prstGeom prst="ellipse">
              <a:avLst/>
            </a:pr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sp>
        <p:nvSpPr>
          <p:cNvPr id="33" name="Google Shape;139;p4"/>
          <p:cNvSpPr/>
          <p:nvPr/>
        </p:nvSpPr>
        <p:spPr>
          <a:xfrm rot="17059065">
            <a:off x="-599283" y="3844145"/>
            <a:ext cx="1851021" cy="931864"/>
          </a:xfrm>
          <a:custGeom>
            <a:avLst/>
            <a:gdLst/>
            <a:ahLst/>
            <a:cxnLst>
              <a:cxn ang="0">
                <a:pos x="wd2" y="hd2"/>
              </a:cxn>
              <a:cxn ang="5400000">
                <a:pos x="wd2" y="hd2"/>
              </a:cxn>
              <a:cxn ang="10800000">
                <a:pos x="wd2" y="hd2"/>
              </a:cxn>
              <a:cxn ang="16200000">
                <a:pos x="wd2" y="hd2"/>
              </a:cxn>
            </a:cxnLst>
            <a:rect l="0" t="0" r="r" b="b"/>
            <a:pathLst>
              <a:path w="21565" h="21600" extrusionOk="0">
                <a:moveTo>
                  <a:pt x="15206" y="1328"/>
                </a:moveTo>
                <a:cubicBezTo>
                  <a:pt x="15070" y="1664"/>
                  <a:pt x="14952" y="2033"/>
                  <a:pt x="14851" y="2404"/>
                </a:cubicBezTo>
                <a:cubicBezTo>
                  <a:pt x="14715" y="2875"/>
                  <a:pt x="14597" y="3312"/>
                  <a:pt x="14461" y="3783"/>
                </a:cubicBezTo>
                <a:cubicBezTo>
                  <a:pt x="14343" y="4220"/>
                  <a:pt x="14208" y="4658"/>
                  <a:pt x="14038" y="5062"/>
                </a:cubicBezTo>
                <a:cubicBezTo>
                  <a:pt x="13751" y="5902"/>
                  <a:pt x="13412" y="6676"/>
                  <a:pt x="13057" y="7416"/>
                </a:cubicBezTo>
                <a:cubicBezTo>
                  <a:pt x="12701" y="8123"/>
                  <a:pt x="12312" y="8795"/>
                  <a:pt x="11890" y="9401"/>
                </a:cubicBezTo>
                <a:cubicBezTo>
                  <a:pt x="11483" y="9973"/>
                  <a:pt x="11060" y="10477"/>
                  <a:pt x="10620" y="10948"/>
                </a:cubicBezTo>
                <a:cubicBezTo>
                  <a:pt x="10857" y="10242"/>
                  <a:pt x="11094" y="9535"/>
                  <a:pt x="11348" y="8896"/>
                </a:cubicBezTo>
                <a:cubicBezTo>
                  <a:pt x="11669" y="8123"/>
                  <a:pt x="11991" y="7348"/>
                  <a:pt x="12329" y="6609"/>
                </a:cubicBezTo>
                <a:cubicBezTo>
                  <a:pt x="12685" y="5868"/>
                  <a:pt x="13040" y="5163"/>
                  <a:pt x="13412" y="4456"/>
                </a:cubicBezTo>
                <a:cubicBezTo>
                  <a:pt x="13784" y="3749"/>
                  <a:pt x="14157" y="3077"/>
                  <a:pt x="14546" y="2404"/>
                </a:cubicBezTo>
                <a:cubicBezTo>
                  <a:pt x="14766" y="2033"/>
                  <a:pt x="14969" y="1664"/>
                  <a:pt x="15206" y="1328"/>
                </a:cubicBezTo>
                <a:close/>
                <a:moveTo>
                  <a:pt x="21230" y="7180"/>
                </a:moveTo>
                <a:cubicBezTo>
                  <a:pt x="19994" y="8425"/>
                  <a:pt x="18675" y="9434"/>
                  <a:pt x="17338" y="10141"/>
                </a:cubicBezTo>
                <a:cubicBezTo>
                  <a:pt x="15900" y="10880"/>
                  <a:pt x="14411" y="11318"/>
                  <a:pt x="12922" y="11419"/>
                </a:cubicBezTo>
                <a:cubicBezTo>
                  <a:pt x="12740" y="11427"/>
                  <a:pt x="12557" y="11432"/>
                  <a:pt x="12373" y="11432"/>
                </a:cubicBezTo>
                <a:cubicBezTo>
                  <a:pt x="11823" y="11432"/>
                  <a:pt x="11267" y="11394"/>
                  <a:pt x="10722" y="11318"/>
                </a:cubicBezTo>
                <a:cubicBezTo>
                  <a:pt x="11196" y="10981"/>
                  <a:pt x="11669" y="10712"/>
                  <a:pt x="12143" y="10410"/>
                </a:cubicBezTo>
                <a:cubicBezTo>
                  <a:pt x="13581" y="9569"/>
                  <a:pt x="15037" y="8862"/>
                  <a:pt x="16509" y="8324"/>
                </a:cubicBezTo>
                <a:cubicBezTo>
                  <a:pt x="17981" y="7786"/>
                  <a:pt x="19470" y="7382"/>
                  <a:pt x="20976" y="7214"/>
                </a:cubicBezTo>
                <a:lnTo>
                  <a:pt x="21230" y="7180"/>
                </a:lnTo>
                <a:close/>
                <a:moveTo>
                  <a:pt x="11872" y="1866"/>
                </a:moveTo>
                <a:cubicBezTo>
                  <a:pt x="11619" y="3111"/>
                  <a:pt x="11348" y="4389"/>
                  <a:pt x="11043" y="5599"/>
                </a:cubicBezTo>
                <a:cubicBezTo>
                  <a:pt x="10671" y="7113"/>
                  <a:pt x="10248" y="8560"/>
                  <a:pt x="9774" y="9939"/>
                </a:cubicBezTo>
                <a:cubicBezTo>
                  <a:pt x="9554" y="10611"/>
                  <a:pt x="9318" y="11251"/>
                  <a:pt x="9080" y="11924"/>
                </a:cubicBezTo>
                <a:cubicBezTo>
                  <a:pt x="9233" y="10410"/>
                  <a:pt x="9487" y="8963"/>
                  <a:pt x="9825" y="7584"/>
                </a:cubicBezTo>
                <a:cubicBezTo>
                  <a:pt x="10011" y="6845"/>
                  <a:pt x="10214" y="6104"/>
                  <a:pt x="10451" y="5397"/>
                </a:cubicBezTo>
                <a:cubicBezTo>
                  <a:pt x="10705" y="4691"/>
                  <a:pt x="10959" y="4018"/>
                  <a:pt x="11247" y="3380"/>
                </a:cubicBezTo>
                <a:cubicBezTo>
                  <a:pt x="11450" y="2875"/>
                  <a:pt x="11669" y="2370"/>
                  <a:pt x="11872" y="1866"/>
                </a:cubicBezTo>
                <a:close/>
                <a:moveTo>
                  <a:pt x="9283" y="1092"/>
                </a:moveTo>
                <a:cubicBezTo>
                  <a:pt x="9182" y="1966"/>
                  <a:pt x="9080" y="2841"/>
                  <a:pt x="8962" y="3682"/>
                </a:cubicBezTo>
                <a:cubicBezTo>
                  <a:pt x="8810" y="4725"/>
                  <a:pt x="8641" y="5734"/>
                  <a:pt x="8454" y="6710"/>
                </a:cubicBezTo>
                <a:cubicBezTo>
                  <a:pt x="8268" y="7685"/>
                  <a:pt x="8065" y="8661"/>
                  <a:pt x="7829" y="9602"/>
                </a:cubicBezTo>
                <a:cubicBezTo>
                  <a:pt x="7575" y="10510"/>
                  <a:pt x="7321" y="11419"/>
                  <a:pt x="7016" y="12293"/>
                </a:cubicBezTo>
                <a:cubicBezTo>
                  <a:pt x="6746" y="13067"/>
                  <a:pt x="6458" y="13841"/>
                  <a:pt x="6136" y="14547"/>
                </a:cubicBezTo>
                <a:cubicBezTo>
                  <a:pt x="6238" y="13639"/>
                  <a:pt x="6340" y="12731"/>
                  <a:pt x="6475" y="11890"/>
                </a:cubicBezTo>
                <a:cubicBezTo>
                  <a:pt x="6610" y="10880"/>
                  <a:pt x="6779" y="9905"/>
                  <a:pt x="6983" y="8963"/>
                </a:cubicBezTo>
                <a:cubicBezTo>
                  <a:pt x="7186" y="7988"/>
                  <a:pt x="7389" y="7046"/>
                  <a:pt x="7608" y="6171"/>
                </a:cubicBezTo>
                <a:cubicBezTo>
                  <a:pt x="7845" y="5230"/>
                  <a:pt x="8116" y="4355"/>
                  <a:pt x="8404" y="3514"/>
                </a:cubicBezTo>
                <a:cubicBezTo>
                  <a:pt x="8539" y="3077"/>
                  <a:pt x="8691" y="2673"/>
                  <a:pt x="8844" y="2235"/>
                </a:cubicBezTo>
                <a:cubicBezTo>
                  <a:pt x="8996" y="1832"/>
                  <a:pt x="9115" y="1462"/>
                  <a:pt x="9283" y="1092"/>
                </a:cubicBezTo>
                <a:close/>
                <a:moveTo>
                  <a:pt x="10173" y="12373"/>
                </a:moveTo>
                <a:cubicBezTo>
                  <a:pt x="10441" y="12373"/>
                  <a:pt x="10708" y="12399"/>
                  <a:pt x="10976" y="12461"/>
                </a:cubicBezTo>
                <a:cubicBezTo>
                  <a:pt x="11703" y="12596"/>
                  <a:pt x="12431" y="12764"/>
                  <a:pt x="13158" y="12966"/>
                </a:cubicBezTo>
                <a:cubicBezTo>
                  <a:pt x="13886" y="13168"/>
                  <a:pt x="14597" y="13438"/>
                  <a:pt x="15308" y="13707"/>
                </a:cubicBezTo>
                <a:cubicBezTo>
                  <a:pt x="16035" y="13975"/>
                  <a:pt x="16729" y="14312"/>
                  <a:pt x="17422" y="14682"/>
                </a:cubicBezTo>
                <a:cubicBezTo>
                  <a:pt x="18116" y="15018"/>
                  <a:pt x="18793" y="15422"/>
                  <a:pt x="19453" y="15825"/>
                </a:cubicBezTo>
                <a:cubicBezTo>
                  <a:pt x="18861" y="15825"/>
                  <a:pt x="18269" y="15825"/>
                  <a:pt x="17659" y="15792"/>
                </a:cubicBezTo>
                <a:cubicBezTo>
                  <a:pt x="16948" y="15724"/>
                  <a:pt x="16238" y="15624"/>
                  <a:pt x="15510" y="15456"/>
                </a:cubicBezTo>
                <a:cubicBezTo>
                  <a:pt x="14800" y="15321"/>
                  <a:pt x="14106" y="15119"/>
                  <a:pt x="13395" y="14850"/>
                </a:cubicBezTo>
                <a:cubicBezTo>
                  <a:pt x="12701" y="14581"/>
                  <a:pt x="12008" y="14244"/>
                  <a:pt x="11331" y="13875"/>
                </a:cubicBezTo>
                <a:cubicBezTo>
                  <a:pt x="10637" y="13471"/>
                  <a:pt x="9961" y="13034"/>
                  <a:pt x="9283" y="12495"/>
                </a:cubicBezTo>
                <a:lnTo>
                  <a:pt x="9250" y="12461"/>
                </a:lnTo>
                <a:cubicBezTo>
                  <a:pt x="9558" y="12408"/>
                  <a:pt x="9866" y="12373"/>
                  <a:pt x="10173" y="12373"/>
                </a:cubicBezTo>
                <a:close/>
                <a:moveTo>
                  <a:pt x="6610" y="3481"/>
                </a:moveTo>
                <a:cubicBezTo>
                  <a:pt x="6559" y="4119"/>
                  <a:pt x="6508" y="4759"/>
                  <a:pt x="6424" y="5397"/>
                </a:cubicBezTo>
                <a:cubicBezTo>
                  <a:pt x="6322" y="6373"/>
                  <a:pt x="6187" y="7315"/>
                  <a:pt x="6035" y="8257"/>
                </a:cubicBezTo>
                <a:cubicBezTo>
                  <a:pt x="5900" y="9199"/>
                  <a:pt x="5730" y="10107"/>
                  <a:pt x="5544" y="11015"/>
                </a:cubicBezTo>
                <a:cubicBezTo>
                  <a:pt x="5341" y="11924"/>
                  <a:pt x="5138" y="12832"/>
                  <a:pt x="4918" y="13707"/>
                </a:cubicBezTo>
                <a:cubicBezTo>
                  <a:pt x="4681" y="14581"/>
                  <a:pt x="4444" y="15422"/>
                  <a:pt x="4190" y="16263"/>
                </a:cubicBezTo>
                <a:cubicBezTo>
                  <a:pt x="4160" y="16293"/>
                  <a:pt x="4143" y="16324"/>
                  <a:pt x="4128" y="16378"/>
                </a:cubicBezTo>
                <a:cubicBezTo>
                  <a:pt x="4484" y="12697"/>
                  <a:pt x="5091" y="9150"/>
                  <a:pt x="5950" y="5835"/>
                </a:cubicBezTo>
                <a:cubicBezTo>
                  <a:pt x="6170" y="5028"/>
                  <a:pt x="6373" y="4254"/>
                  <a:pt x="6610" y="3481"/>
                </a:cubicBezTo>
                <a:close/>
                <a:moveTo>
                  <a:pt x="7507" y="13841"/>
                </a:moveTo>
                <a:cubicBezTo>
                  <a:pt x="8032" y="13841"/>
                  <a:pt x="8539" y="13975"/>
                  <a:pt x="9047" y="14211"/>
                </a:cubicBezTo>
                <a:cubicBezTo>
                  <a:pt x="9723" y="14514"/>
                  <a:pt x="10383" y="14850"/>
                  <a:pt x="11043" y="15187"/>
                </a:cubicBezTo>
                <a:cubicBezTo>
                  <a:pt x="11703" y="15523"/>
                  <a:pt x="12363" y="15893"/>
                  <a:pt x="13023" y="16263"/>
                </a:cubicBezTo>
                <a:cubicBezTo>
                  <a:pt x="13666" y="16667"/>
                  <a:pt x="14326" y="17071"/>
                  <a:pt x="14986" y="17473"/>
                </a:cubicBezTo>
                <a:cubicBezTo>
                  <a:pt x="15527" y="17844"/>
                  <a:pt x="16086" y="18248"/>
                  <a:pt x="16627" y="18618"/>
                </a:cubicBezTo>
                <a:cubicBezTo>
                  <a:pt x="16154" y="18483"/>
                  <a:pt x="15662" y="18349"/>
                  <a:pt x="15172" y="18147"/>
                </a:cubicBezTo>
                <a:cubicBezTo>
                  <a:pt x="14529" y="17911"/>
                  <a:pt x="13869" y="17608"/>
                  <a:pt x="13209" y="17306"/>
                </a:cubicBezTo>
                <a:cubicBezTo>
                  <a:pt x="12566" y="16970"/>
                  <a:pt x="11906" y="16599"/>
                  <a:pt x="11263" y="16229"/>
                </a:cubicBezTo>
                <a:cubicBezTo>
                  <a:pt x="10604" y="15859"/>
                  <a:pt x="9977" y="15456"/>
                  <a:pt x="9334" y="15052"/>
                </a:cubicBezTo>
                <a:cubicBezTo>
                  <a:pt x="8725" y="14648"/>
                  <a:pt x="8116" y="14244"/>
                  <a:pt x="7507" y="13841"/>
                </a:cubicBezTo>
                <a:close/>
                <a:moveTo>
                  <a:pt x="248" y="18349"/>
                </a:moveTo>
                <a:cubicBezTo>
                  <a:pt x="231" y="18349"/>
                  <a:pt x="214" y="18382"/>
                  <a:pt x="214" y="18450"/>
                </a:cubicBezTo>
                <a:lnTo>
                  <a:pt x="214" y="18685"/>
                </a:lnTo>
                <a:cubicBezTo>
                  <a:pt x="214" y="18719"/>
                  <a:pt x="231" y="18752"/>
                  <a:pt x="248" y="18752"/>
                </a:cubicBezTo>
                <a:cubicBezTo>
                  <a:pt x="265" y="18752"/>
                  <a:pt x="282" y="18719"/>
                  <a:pt x="282" y="18685"/>
                </a:cubicBezTo>
                <a:lnTo>
                  <a:pt x="282" y="18450"/>
                </a:lnTo>
                <a:cubicBezTo>
                  <a:pt x="282" y="18382"/>
                  <a:pt x="265" y="18349"/>
                  <a:pt x="248" y="18349"/>
                </a:cubicBezTo>
                <a:close/>
                <a:moveTo>
                  <a:pt x="5679" y="15893"/>
                </a:moveTo>
                <a:cubicBezTo>
                  <a:pt x="6001" y="15893"/>
                  <a:pt x="6305" y="15926"/>
                  <a:pt x="6627" y="15994"/>
                </a:cubicBezTo>
                <a:cubicBezTo>
                  <a:pt x="7253" y="16162"/>
                  <a:pt x="7879" y="16465"/>
                  <a:pt x="8505" y="16835"/>
                </a:cubicBezTo>
                <a:cubicBezTo>
                  <a:pt x="9115" y="17172"/>
                  <a:pt x="9723" y="17541"/>
                  <a:pt x="10333" y="17911"/>
                </a:cubicBezTo>
                <a:cubicBezTo>
                  <a:pt x="10942" y="18281"/>
                  <a:pt x="11551" y="18651"/>
                  <a:pt x="12143" y="19088"/>
                </a:cubicBezTo>
                <a:cubicBezTo>
                  <a:pt x="12515" y="19357"/>
                  <a:pt x="12887" y="19627"/>
                  <a:pt x="13243" y="19929"/>
                </a:cubicBezTo>
                <a:cubicBezTo>
                  <a:pt x="12938" y="19795"/>
                  <a:pt x="12634" y="19694"/>
                  <a:pt x="12329" y="19593"/>
                </a:cubicBezTo>
                <a:cubicBezTo>
                  <a:pt x="11686" y="19391"/>
                  <a:pt x="11077" y="19223"/>
                  <a:pt x="10451" y="18988"/>
                </a:cubicBezTo>
                <a:cubicBezTo>
                  <a:pt x="9825" y="18786"/>
                  <a:pt x="9199" y="18584"/>
                  <a:pt x="8590" y="18281"/>
                </a:cubicBezTo>
                <a:cubicBezTo>
                  <a:pt x="7964" y="18012"/>
                  <a:pt x="7355" y="17709"/>
                  <a:pt x="6746" y="17372"/>
                </a:cubicBezTo>
                <a:cubicBezTo>
                  <a:pt x="6154" y="17003"/>
                  <a:pt x="5561" y="16599"/>
                  <a:pt x="4986" y="16094"/>
                </a:cubicBezTo>
                <a:cubicBezTo>
                  <a:pt x="5206" y="15994"/>
                  <a:pt x="5443" y="15926"/>
                  <a:pt x="5679" y="15893"/>
                </a:cubicBezTo>
                <a:close/>
                <a:moveTo>
                  <a:pt x="15807" y="0"/>
                </a:moveTo>
                <a:cubicBezTo>
                  <a:pt x="15798" y="0"/>
                  <a:pt x="15789" y="5"/>
                  <a:pt x="15781" y="16"/>
                </a:cubicBezTo>
                <a:lnTo>
                  <a:pt x="15730" y="150"/>
                </a:lnTo>
                <a:lnTo>
                  <a:pt x="15646" y="284"/>
                </a:lnTo>
                <a:cubicBezTo>
                  <a:pt x="15290" y="856"/>
                  <a:pt x="14952" y="1429"/>
                  <a:pt x="14614" y="2000"/>
                </a:cubicBezTo>
                <a:cubicBezTo>
                  <a:pt x="14224" y="2673"/>
                  <a:pt x="13835" y="3346"/>
                  <a:pt x="13463" y="4052"/>
                </a:cubicBezTo>
                <a:cubicBezTo>
                  <a:pt x="13091" y="4759"/>
                  <a:pt x="12736" y="5465"/>
                  <a:pt x="12380" y="6205"/>
                </a:cubicBezTo>
                <a:cubicBezTo>
                  <a:pt x="12025" y="6946"/>
                  <a:pt x="11703" y="7685"/>
                  <a:pt x="11399" y="8493"/>
                </a:cubicBezTo>
                <a:cubicBezTo>
                  <a:pt x="11077" y="9300"/>
                  <a:pt x="10790" y="10107"/>
                  <a:pt x="10536" y="10981"/>
                </a:cubicBezTo>
                <a:cubicBezTo>
                  <a:pt x="10485" y="11049"/>
                  <a:pt x="10451" y="11082"/>
                  <a:pt x="10401" y="11116"/>
                </a:cubicBezTo>
                <a:cubicBezTo>
                  <a:pt x="10366" y="11150"/>
                  <a:pt x="10350" y="11217"/>
                  <a:pt x="10366" y="11251"/>
                </a:cubicBezTo>
                <a:cubicBezTo>
                  <a:pt x="9926" y="11554"/>
                  <a:pt x="9487" y="11857"/>
                  <a:pt x="9030" y="12192"/>
                </a:cubicBezTo>
                <a:cubicBezTo>
                  <a:pt x="9030" y="12192"/>
                  <a:pt x="9030" y="12159"/>
                  <a:pt x="9030" y="12159"/>
                </a:cubicBezTo>
                <a:cubicBezTo>
                  <a:pt x="9283" y="11554"/>
                  <a:pt x="9521" y="10914"/>
                  <a:pt x="9758" y="10276"/>
                </a:cubicBezTo>
                <a:cubicBezTo>
                  <a:pt x="9977" y="9670"/>
                  <a:pt x="10231" y="8896"/>
                  <a:pt x="10451" y="8156"/>
                </a:cubicBezTo>
                <a:cubicBezTo>
                  <a:pt x="10891" y="6710"/>
                  <a:pt x="11280" y="5230"/>
                  <a:pt x="11636" y="3682"/>
                </a:cubicBezTo>
                <a:cubicBezTo>
                  <a:pt x="11822" y="2808"/>
                  <a:pt x="11991" y="1933"/>
                  <a:pt x="12143" y="1025"/>
                </a:cubicBezTo>
                <a:cubicBezTo>
                  <a:pt x="12143" y="960"/>
                  <a:pt x="12122" y="922"/>
                  <a:pt x="12098" y="922"/>
                </a:cubicBezTo>
                <a:cubicBezTo>
                  <a:pt x="12085" y="922"/>
                  <a:pt x="12070" y="933"/>
                  <a:pt x="12058" y="957"/>
                </a:cubicBezTo>
                <a:cubicBezTo>
                  <a:pt x="11822" y="1698"/>
                  <a:pt x="11551" y="2404"/>
                  <a:pt x="11263" y="3043"/>
                </a:cubicBezTo>
                <a:cubicBezTo>
                  <a:pt x="10976" y="3715"/>
                  <a:pt x="10705" y="4355"/>
                  <a:pt x="10451" y="5062"/>
                </a:cubicBezTo>
                <a:cubicBezTo>
                  <a:pt x="9961" y="6441"/>
                  <a:pt x="9571" y="7954"/>
                  <a:pt x="9283" y="9535"/>
                </a:cubicBezTo>
                <a:cubicBezTo>
                  <a:pt x="9131" y="10444"/>
                  <a:pt x="8996" y="11352"/>
                  <a:pt x="8911" y="12293"/>
                </a:cubicBezTo>
                <a:cubicBezTo>
                  <a:pt x="8708" y="12428"/>
                  <a:pt x="8522" y="12562"/>
                  <a:pt x="8336" y="12731"/>
                </a:cubicBezTo>
                <a:cubicBezTo>
                  <a:pt x="7964" y="13000"/>
                  <a:pt x="7575" y="13303"/>
                  <a:pt x="7202" y="13606"/>
                </a:cubicBezTo>
                <a:lnTo>
                  <a:pt x="7169" y="13572"/>
                </a:lnTo>
                <a:cubicBezTo>
                  <a:pt x="7135" y="13572"/>
                  <a:pt x="7084" y="13639"/>
                  <a:pt x="7101" y="13707"/>
                </a:cubicBezTo>
                <a:lnTo>
                  <a:pt x="7033" y="13740"/>
                </a:lnTo>
                <a:lnTo>
                  <a:pt x="6999" y="13740"/>
                </a:lnTo>
                <a:cubicBezTo>
                  <a:pt x="6999" y="13740"/>
                  <a:pt x="6983" y="13740"/>
                  <a:pt x="6983" y="13774"/>
                </a:cubicBezTo>
                <a:cubicBezTo>
                  <a:pt x="6762" y="13975"/>
                  <a:pt x="6543" y="14143"/>
                  <a:pt x="6322" y="14345"/>
                </a:cubicBezTo>
                <a:cubicBezTo>
                  <a:pt x="6373" y="14211"/>
                  <a:pt x="6441" y="14042"/>
                  <a:pt x="6508" y="13941"/>
                </a:cubicBezTo>
                <a:cubicBezTo>
                  <a:pt x="6678" y="13538"/>
                  <a:pt x="6847" y="13135"/>
                  <a:pt x="6999" y="12731"/>
                </a:cubicBezTo>
                <a:cubicBezTo>
                  <a:pt x="7304" y="11857"/>
                  <a:pt x="7591" y="10948"/>
                  <a:pt x="7845" y="10040"/>
                </a:cubicBezTo>
                <a:cubicBezTo>
                  <a:pt x="8099" y="9098"/>
                  <a:pt x="8319" y="8123"/>
                  <a:pt x="8522" y="7146"/>
                </a:cubicBezTo>
                <a:cubicBezTo>
                  <a:pt x="8708" y="6171"/>
                  <a:pt x="8894" y="5163"/>
                  <a:pt x="9047" y="4119"/>
                </a:cubicBezTo>
                <a:cubicBezTo>
                  <a:pt x="9182" y="3111"/>
                  <a:pt x="9318" y="2067"/>
                  <a:pt x="9419" y="1025"/>
                </a:cubicBezTo>
                <a:cubicBezTo>
                  <a:pt x="9436" y="890"/>
                  <a:pt x="9453" y="755"/>
                  <a:pt x="9470" y="654"/>
                </a:cubicBezTo>
                <a:cubicBezTo>
                  <a:pt x="9470" y="558"/>
                  <a:pt x="9435" y="479"/>
                  <a:pt x="9403" y="479"/>
                </a:cubicBezTo>
                <a:cubicBezTo>
                  <a:pt x="9390" y="479"/>
                  <a:pt x="9378" y="492"/>
                  <a:pt x="9368" y="520"/>
                </a:cubicBezTo>
                <a:cubicBezTo>
                  <a:pt x="9047" y="1328"/>
                  <a:pt x="8725" y="2168"/>
                  <a:pt x="8437" y="3043"/>
                </a:cubicBezTo>
                <a:cubicBezTo>
                  <a:pt x="8150" y="3917"/>
                  <a:pt x="7879" y="4792"/>
                  <a:pt x="7625" y="5700"/>
                </a:cubicBezTo>
                <a:cubicBezTo>
                  <a:pt x="7389" y="6609"/>
                  <a:pt x="7151" y="7550"/>
                  <a:pt x="6948" y="8493"/>
                </a:cubicBezTo>
                <a:cubicBezTo>
                  <a:pt x="6762" y="9468"/>
                  <a:pt x="6576" y="10410"/>
                  <a:pt x="6424" y="11419"/>
                </a:cubicBezTo>
                <a:cubicBezTo>
                  <a:pt x="6255" y="12394"/>
                  <a:pt x="6136" y="13370"/>
                  <a:pt x="6018" y="14413"/>
                </a:cubicBezTo>
                <a:cubicBezTo>
                  <a:pt x="6018" y="14480"/>
                  <a:pt x="6018" y="14581"/>
                  <a:pt x="6001" y="14648"/>
                </a:cubicBezTo>
                <a:cubicBezTo>
                  <a:pt x="5409" y="15187"/>
                  <a:pt x="4833" y="15724"/>
                  <a:pt x="4241" y="16263"/>
                </a:cubicBezTo>
                <a:cubicBezTo>
                  <a:pt x="4478" y="15557"/>
                  <a:pt x="4715" y="14850"/>
                  <a:pt x="4918" y="14076"/>
                </a:cubicBezTo>
                <a:cubicBezTo>
                  <a:pt x="5155" y="13202"/>
                  <a:pt x="5358" y="12327"/>
                  <a:pt x="5561" y="11419"/>
                </a:cubicBezTo>
                <a:cubicBezTo>
                  <a:pt x="5764" y="10544"/>
                  <a:pt x="5933" y="9602"/>
                  <a:pt x="6103" y="8661"/>
                </a:cubicBezTo>
                <a:cubicBezTo>
                  <a:pt x="6255" y="7719"/>
                  <a:pt x="6390" y="6777"/>
                  <a:pt x="6508" y="5801"/>
                </a:cubicBezTo>
                <a:cubicBezTo>
                  <a:pt x="6610" y="4860"/>
                  <a:pt x="6712" y="3884"/>
                  <a:pt x="6779" y="2909"/>
                </a:cubicBezTo>
                <a:lnTo>
                  <a:pt x="6813" y="2538"/>
                </a:lnTo>
                <a:cubicBezTo>
                  <a:pt x="6813" y="2446"/>
                  <a:pt x="6778" y="2394"/>
                  <a:pt x="6743" y="2394"/>
                </a:cubicBezTo>
                <a:cubicBezTo>
                  <a:pt x="6714" y="2394"/>
                  <a:pt x="6685" y="2429"/>
                  <a:pt x="6678" y="2505"/>
                </a:cubicBezTo>
                <a:lnTo>
                  <a:pt x="6661" y="2841"/>
                </a:lnTo>
                <a:cubicBezTo>
                  <a:pt x="6644" y="2875"/>
                  <a:pt x="6627" y="2875"/>
                  <a:pt x="6627" y="2909"/>
                </a:cubicBezTo>
                <a:cubicBezTo>
                  <a:pt x="6119" y="4523"/>
                  <a:pt x="5679" y="6205"/>
                  <a:pt x="5290" y="7954"/>
                </a:cubicBezTo>
                <a:cubicBezTo>
                  <a:pt x="4918" y="9703"/>
                  <a:pt x="4597" y="11486"/>
                  <a:pt x="4343" y="13303"/>
                </a:cubicBezTo>
                <a:cubicBezTo>
                  <a:pt x="4208" y="14345"/>
                  <a:pt x="4089" y="15355"/>
                  <a:pt x="3987" y="16397"/>
                </a:cubicBezTo>
                <a:cubicBezTo>
                  <a:pt x="3987" y="16431"/>
                  <a:pt x="3987" y="16498"/>
                  <a:pt x="4004" y="16498"/>
                </a:cubicBezTo>
                <a:cubicBezTo>
                  <a:pt x="2736" y="17709"/>
                  <a:pt x="1534" y="19155"/>
                  <a:pt x="417" y="20837"/>
                </a:cubicBezTo>
                <a:cubicBezTo>
                  <a:pt x="282" y="21039"/>
                  <a:pt x="147" y="21275"/>
                  <a:pt x="11" y="21477"/>
                </a:cubicBezTo>
                <a:cubicBezTo>
                  <a:pt x="-15" y="21528"/>
                  <a:pt x="9" y="21600"/>
                  <a:pt x="37" y="21600"/>
                </a:cubicBezTo>
                <a:cubicBezTo>
                  <a:pt x="45" y="21600"/>
                  <a:pt x="54" y="21594"/>
                  <a:pt x="62" y="21578"/>
                </a:cubicBezTo>
                <a:cubicBezTo>
                  <a:pt x="1229" y="19795"/>
                  <a:pt x="2482" y="18248"/>
                  <a:pt x="3801" y="16970"/>
                </a:cubicBezTo>
                <a:cubicBezTo>
                  <a:pt x="4106" y="16667"/>
                  <a:pt x="4411" y="16397"/>
                  <a:pt x="4715" y="16094"/>
                </a:cubicBezTo>
                <a:cubicBezTo>
                  <a:pt x="4715" y="16128"/>
                  <a:pt x="4732" y="16128"/>
                  <a:pt x="4749" y="16128"/>
                </a:cubicBezTo>
                <a:cubicBezTo>
                  <a:pt x="5307" y="16633"/>
                  <a:pt x="5883" y="17037"/>
                  <a:pt x="6458" y="17406"/>
                </a:cubicBezTo>
                <a:cubicBezTo>
                  <a:pt x="7067" y="17776"/>
                  <a:pt x="7676" y="18079"/>
                  <a:pt x="8285" y="18382"/>
                </a:cubicBezTo>
                <a:cubicBezTo>
                  <a:pt x="8911" y="18651"/>
                  <a:pt x="9521" y="18887"/>
                  <a:pt x="10147" y="19088"/>
                </a:cubicBezTo>
                <a:cubicBezTo>
                  <a:pt x="10773" y="19324"/>
                  <a:pt x="11416" y="19526"/>
                  <a:pt x="12042" y="19728"/>
                </a:cubicBezTo>
                <a:cubicBezTo>
                  <a:pt x="12685" y="19862"/>
                  <a:pt x="13311" y="20131"/>
                  <a:pt x="13937" y="20468"/>
                </a:cubicBezTo>
                <a:cubicBezTo>
                  <a:pt x="14005" y="20535"/>
                  <a:pt x="14089" y="20569"/>
                  <a:pt x="14157" y="20636"/>
                </a:cubicBezTo>
                <a:cubicBezTo>
                  <a:pt x="14165" y="20644"/>
                  <a:pt x="14173" y="20648"/>
                  <a:pt x="14181" y="20648"/>
                </a:cubicBezTo>
                <a:cubicBezTo>
                  <a:pt x="14235" y="20648"/>
                  <a:pt x="14267" y="20459"/>
                  <a:pt x="14208" y="20401"/>
                </a:cubicBezTo>
                <a:cubicBezTo>
                  <a:pt x="13615" y="19896"/>
                  <a:pt x="13023" y="19391"/>
                  <a:pt x="12414" y="18988"/>
                </a:cubicBezTo>
                <a:cubicBezTo>
                  <a:pt x="11805" y="18551"/>
                  <a:pt x="11196" y="18147"/>
                  <a:pt x="10587" y="17776"/>
                </a:cubicBezTo>
                <a:cubicBezTo>
                  <a:pt x="9961" y="17406"/>
                  <a:pt x="9351" y="17037"/>
                  <a:pt x="8725" y="16700"/>
                </a:cubicBezTo>
                <a:cubicBezTo>
                  <a:pt x="8099" y="16330"/>
                  <a:pt x="7473" y="16027"/>
                  <a:pt x="6830" y="15825"/>
                </a:cubicBezTo>
                <a:cubicBezTo>
                  <a:pt x="6553" y="15736"/>
                  <a:pt x="6276" y="15693"/>
                  <a:pt x="5999" y="15693"/>
                </a:cubicBezTo>
                <a:cubicBezTo>
                  <a:pt x="5650" y="15693"/>
                  <a:pt x="5301" y="15761"/>
                  <a:pt x="4952" y="15893"/>
                </a:cubicBezTo>
                <a:lnTo>
                  <a:pt x="4901" y="15926"/>
                </a:lnTo>
                <a:cubicBezTo>
                  <a:pt x="5240" y="15590"/>
                  <a:pt x="5595" y="15254"/>
                  <a:pt x="5950" y="14951"/>
                </a:cubicBezTo>
                <a:lnTo>
                  <a:pt x="5916" y="15052"/>
                </a:lnTo>
                <a:cubicBezTo>
                  <a:pt x="5916" y="15076"/>
                  <a:pt x="5925" y="15100"/>
                  <a:pt x="5936" y="15100"/>
                </a:cubicBezTo>
                <a:cubicBezTo>
                  <a:pt x="5940" y="15100"/>
                  <a:pt x="5945" y="15095"/>
                  <a:pt x="5950" y="15086"/>
                </a:cubicBezTo>
                <a:cubicBezTo>
                  <a:pt x="5984" y="15052"/>
                  <a:pt x="6018" y="14985"/>
                  <a:pt x="6052" y="14917"/>
                </a:cubicBezTo>
                <a:cubicBezTo>
                  <a:pt x="6069" y="14917"/>
                  <a:pt x="6103" y="14884"/>
                  <a:pt x="6103" y="14850"/>
                </a:cubicBezTo>
                <a:cubicBezTo>
                  <a:pt x="6458" y="14514"/>
                  <a:pt x="6830" y="14211"/>
                  <a:pt x="7202" y="13908"/>
                </a:cubicBezTo>
                <a:cubicBezTo>
                  <a:pt x="7829" y="14345"/>
                  <a:pt x="8437" y="14749"/>
                  <a:pt x="9064" y="15119"/>
                </a:cubicBezTo>
                <a:cubicBezTo>
                  <a:pt x="9673" y="15523"/>
                  <a:pt x="10366" y="15926"/>
                  <a:pt x="10993" y="16330"/>
                </a:cubicBezTo>
                <a:cubicBezTo>
                  <a:pt x="11636" y="16700"/>
                  <a:pt x="12295" y="17071"/>
                  <a:pt x="12955" y="17406"/>
                </a:cubicBezTo>
                <a:cubicBezTo>
                  <a:pt x="13598" y="17743"/>
                  <a:pt x="14258" y="18046"/>
                  <a:pt x="14918" y="18281"/>
                </a:cubicBezTo>
                <a:cubicBezTo>
                  <a:pt x="15578" y="18551"/>
                  <a:pt x="16255" y="18786"/>
                  <a:pt x="16915" y="18954"/>
                </a:cubicBezTo>
                <a:lnTo>
                  <a:pt x="17169" y="18988"/>
                </a:lnTo>
                <a:cubicBezTo>
                  <a:pt x="17236" y="18988"/>
                  <a:pt x="17236" y="18786"/>
                  <a:pt x="17186" y="18752"/>
                </a:cubicBezTo>
                <a:cubicBezTo>
                  <a:pt x="16543" y="18281"/>
                  <a:pt x="15883" y="17844"/>
                  <a:pt x="15240" y="17406"/>
                </a:cubicBezTo>
                <a:cubicBezTo>
                  <a:pt x="14580" y="16970"/>
                  <a:pt x="13937" y="16566"/>
                  <a:pt x="13277" y="16162"/>
                </a:cubicBezTo>
                <a:cubicBezTo>
                  <a:pt x="12617" y="15792"/>
                  <a:pt x="11940" y="15422"/>
                  <a:pt x="11280" y="15086"/>
                </a:cubicBezTo>
                <a:cubicBezTo>
                  <a:pt x="10620" y="14716"/>
                  <a:pt x="9944" y="14413"/>
                  <a:pt x="9283" y="14110"/>
                </a:cubicBezTo>
                <a:cubicBezTo>
                  <a:pt x="8675" y="13808"/>
                  <a:pt x="8065" y="13673"/>
                  <a:pt x="7456" y="13673"/>
                </a:cubicBezTo>
                <a:lnTo>
                  <a:pt x="7896" y="13337"/>
                </a:lnTo>
                <a:cubicBezTo>
                  <a:pt x="8235" y="13067"/>
                  <a:pt x="8556" y="12832"/>
                  <a:pt x="8894" y="12562"/>
                </a:cubicBezTo>
                <a:lnTo>
                  <a:pt x="8996" y="12529"/>
                </a:lnTo>
                <a:cubicBezTo>
                  <a:pt x="9656" y="13067"/>
                  <a:pt x="10333" y="13538"/>
                  <a:pt x="11026" y="13941"/>
                </a:cubicBezTo>
                <a:cubicBezTo>
                  <a:pt x="11720" y="14345"/>
                  <a:pt x="12414" y="14682"/>
                  <a:pt x="13108" y="14951"/>
                </a:cubicBezTo>
                <a:cubicBezTo>
                  <a:pt x="13818" y="15220"/>
                  <a:pt x="14529" y="15456"/>
                  <a:pt x="15223" y="15624"/>
                </a:cubicBezTo>
                <a:cubicBezTo>
                  <a:pt x="15933" y="15792"/>
                  <a:pt x="16661" y="15893"/>
                  <a:pt x="17389" y="15960"/>
                </a:cubicBezTo>
                <a:cubicBezTo>
                  <a:pt x="17909" y="16010"/>
                  <a:pt x="18438" y="16041"/>
                  <a:pt x="18963" y="16041"/>
                </a:cubicBezTo>
                <a:cubicBezTo>
                  <a:pt x="19155" y="16041"/>
                  <a:pt x="19347" y="16036"/>
                  <a:pt x="19537" y="16027"/>
                </a:cubicBezTo>
                <a:lnTo>
                  <a:pt x="19808" y="16027"/>
                </a:lnTo>
                <a:cubicBezTo>
                  <a:pt x="19859" y="16027"/>
                  <a:pt x="19876" y="15859"/>
                  <a:pt x="19808" y="15792"/>
                </a:cubicBezTo>
                <a:cubicBezTo>
                  <a:pt x="19115" y="15355"/>
                  <a:pt x="18404" y="14951"/>
                  <a:pt x="17693" y="14581"/>
                </a:cubicBezTo>
                <a:cubicBezTo>
                  <a:pt x="16999" y="14211"/>
                  <a:pt x="16272" y="13875"/>
                  <a:pt x="15544" y="13572"/>
                </a:cubicBezTo>
                <a:cubicBezTo>
                  <a:pt x="14833" y="13303"/>
                  <a:pt x="14106" y="13067"/>
                  <a:pt x="13379" y="12832"/>
                </a:cubicBezTo>
                <a:cubicBezTo>
                  <a:pt x="12651" y="12630"/>
                  <a:pt x="11923" y="12428"/>
                  <a:pt x="11196" y="12293"/>
                </a:cubicBezTo>
                <a:cubicBezTo>
                  <a:pt x="10874" y="12226"/>
                  <a:pt x="10548" y="12192"/>
                  <a:pt x="10223" y="12192"/>
                </a:cubicBezTo>
                <a:cubicBezTo>
                  <a:pt x="9897" y="12192"/>
                  <a:pt x="9571" y="12226"/>
                  <a:pt x="9250" y="12293"/>
                </a:cubicBezTo>
                <a:cubicBezTo>
                  <a:pt x="9639" y="12025"/>
                  <a:pt x="10028" y="11756"/>
                  <a:pt x="10417" y="11486"/>
                </a:cubicBezTo>
                <a:cubicBezTo>
                  <a:pt x="11051" y="11615"/>
                  <a:pt x="11685" y="11677"/>
                  <a:pt x="12318" y="11677"/>
                </a:cubicBezTo>
                <a:cubicBezTo>
                  <a:pt x="13174" y="11677"/>
                  <a:pt x="14029" y="11564"/>
                  <a:pt x="14884" y="11352"/>
                </a:cubicBezTo>
                <a:cubicBezTo>
                  <a:pt x="16373" y="10948"/>
                  <a:pt x="17829" y="10208"/>
                  <a:pt x="19233" y="9165"/>
                </a:cubicBezTo>
                <a:cubicBezTo>
                  <a:pt x="20028" y="8594"/>
                  <a:pt x="20790" y="7887"/>
                  <a:pt x="21534" y="7113"/>
                </a:cubicBezTo>
                <a:cubicBezTo>
                  <a:pt x="21585" y="7079"/>
                  <a:pt x="21568" y="6912"/>
                  <a:pt x="21517" y="6878"/>
                </a:cubicBezTo>
                <a:cubicBezTo>
                  <a:pt x="20011" y="7046"/>
                  <a:pt x="18522" y="7382"/>
                  <a:pt x="17033" y="7887"/>
                </a:cubicBezTo>
                <a:cubicBezTo>
                  <a:pt x="15544" y="8392"/>
                  <a:pt x="14072" y="9064"/>
                  <a:pt x="12617" y="9872"/>
                </a:cubicBezTo>
                <a:cubicBezTo>
                  <a:pt x="12025" y="10208"/>
                  <a:pt x="11433" y="10578"/>
                  <a:pt x="10840" y="10981"/>
                </a:cubicBezTo>
                <a:cubicBezTo>
                  <a:pt x="11179" y="10611"/>
                  <a:pt x="11483" y="10242"/>
                  <a:pt x="11805" y="9838"/>
                </a:cubicBezTo>
                <a:cubicBezTo>
                  <a:pt x="12228" y="9232"/>
                  <a:pt x="12617" y="8594"/>
                  <a:pt x="12989" y="7887"/>
                </a:cubicBezTo>
                <a:cubicBezTo>
                  <a:pt x="13362" y="7146"/>
                  <a:pt x="13700" y="6373"/>
                  <a:pt x="14005" y="5566"/>
                </a:cubicBezTo>
                <a:cubicBezTo>
                  <a:pt x="14157" y="5129"/>
                  <a:pt x="14309" y="4725"/>
                  <a:pt x="14427" y="4288"/>
                </a:cubicBezTo>
                <a:cubicBezTo>
                  <a:pt x="14563" y="3884"/>
                  <a:pt x="14698" y="3413"/>
                  <a:pt x="14817" y="2976"/>
                </a:cubicBezTo>
                <a:cubicBezTo>
                  <a:pt x="15037" y="2033"/>
                  <a:pt x="15341" y="1159"/>
                  <a:pt x="15697" y="453"/>
                </a:cubicBezTo>
                <a:lnTo>
                  <a:pt x="15849" y="184"/>
                </a:lnTo>
                <a:cubicBezTo>
                  <a:pt x="15891" y="128"/>
                  <a:pt x="15851" y="0"/>
                  <a:pt x="15807" y="0"/>
                </a:cubicBezTo>
                <a:close/>
              </a:path>
            </a:pathLst>
          </a:custGeom>
          <a:solidFill>
            <a:srgbClr val="FFFCEC"/>
          </a:solidFill>
          <a:ln>
            <a:solidFill>
              <a:srgbClr val="FFFCEC"/>
            </a:solidFill>
          </a:ln>
        </p:spPr>
        <p:txBody>
          <a:bodyPr lIns="45719" rIns="45719" anchor="ctr"/>
          <a:lstStyle/>
          <a:p>
            <a:pPr>
              <a:defRPr>
                <a:solidFill>
                  <a:srgbClr val="000000"/>
                </a:solidFill>
                <a:latin typeface="+mj-lt"/>
                <a:ea typeface="+mj-ea"/>
                <a:cs typeface="+mj-cs"/>
                <a:sym typeface="Arial"/>
              </a:defRPr>
            </a:pPr>
            <a:endParaRPr/>
          </a:p>
        </p:txBody>
      </p:sp>
      <p:sp>
        <p:nvSpPr>
          <p:cNvPr id="34" name="Title Text"/>
          <p:cNvSpPr txBox="1">
            <a:spLocks noGrp="1"/>
          </p:cNvSpPr>
          <p:nvPr>
            <p:ph type="title"/>
          </p:nvPr>
        </p:nvSpPr>
        <p:spPr>
          <a:xfrm>
            <a:off x="711200" y="420687"/>
            <a:ext cx="7720013" cy="57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5" name="Body Level One…"/>
          <p:cNvSpPr txBox="1">
            <a:spLocks noGrp="1"/>
          </p:cNvSpPr>
          <p:nvPr>
            <p:ph type="body" idx="1"/>
          </p:nvPr>
        </p:nvSpPr>
        <p:spPr>
          <a:xfrm>
            <a:off x="709612" y="1211262"/>
            <a:ext cx="7718426" cy="337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6279544" y="4633547"/>
            <a:ext cx="273657" cy="264256"/>
          </a:xfrm>
          <a:prstGeom prst="rect">
            <a:avLst/>
          </a:prstGeom>
          <a:ln w="12700">
            <a:miter lim="400000"/>
          </a:ln>
        </p:spPr>
        <p:txBody>
          <a:bodyPr wrap="none" lIns="45719" rIns="45719" anchor="ctr">
            <a:spAutoFit/>
          </a:bodyPr>
          <a:lstStyle>
            <a:lvl1pPr algn="r">
              <a:defRPr sz="1200">
                <a:solidFill>
                  <a:srgbClr val="000000"/>
                </a:solidFill>
                <a:latin typeface="+mj-lt"/>
                <a:ea typeface="+mj-ea"/>
                <a:cs typeface="+mj-cs"/>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transition spd="med"/>
  <p:txStyles>
    <p:titleStyle>
      <a:lvl1pPr marL="0" marR="0" indent="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1pPr>
      <a:lvl2pPr marL="0" marR="0" indent="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2pPr>
      <a:lvl3pPr marL="0" marR="0" indent="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3pPr>
      <a:lvl4pPr marL="0" marR="0" indent="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4pPr>
      <a:lvl5pPr marL="0" marR="0" indent="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5pPr>
      <a:lvl6pPr marL="0" marR="0" indent="45720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6pPr>
      <a:lvl7pPr marL="0" marR="0" indent="91440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7pPr>
      <a:lvl8pPr marL="0" marR="0" indent="137160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8pPr>
      <a:lvl9pPr marL="0" marR="0" indent="1828800" algn="l" defTabSz="914400" rtl="0" latinLnBrk="0">
        <a:lnSpc>
          <a:spcPct val="100000"/>
        </a:lnSpc>
        <a:spcBef>
          <a:spcPts val="0"/>
        </a:spcBef>
        <a:spcAft>
          <a:spcPts val="0"/>
        </a:spcAft>
        <a:buClrTx/>
        <a:buSzTx/>
        <a:buFontTx/>
        <a:buNone/>
        <a:tabLst/>
        <a:defRPr sz="3600" b="0" i="0" u="none" strike="noStrike" cap="none" spc="0" baseline="0">
          <a:solidFill>
            <a:srgbClr val="343F36"/>
          </a:solidFill>
          <a:uFillTx/>
          <a:latin typeface="Calistoga"/>
          <a:ea typeface="Calistoga"/>
          <a:cs typeface="Calistoga"/>
          <a:sym typeface="Calistoga"/>
        </a:defRPr>
      </a:lvl9pPr>
    </p:titleStyle>
    <p:bodyStyle>
      <a:lvl1pPr marL="457200" marR="0" indent="-330200" algn="l" defTabSz="914400" rtl="0" latinLnBrk="0">
        <a:lnSpc>
          <a:spcPct val="100000"/>
        </a:lnSpc>
        <a:spcBef>
          <a:spcPts val="0"/>
        </a:spcBef>
        <a:spcAft>
          <a:spcPts val="0"/>
        </a:spcAft>
        <a:buClr>
          <a:srgbClr val="434343"/>
        </a:buClr>
        <a:buSzPts val="1200"/>
        <a:buFontTx/>
        <a:buAutoNum type="alphaLcPeriod"/>
        <a:tabLst/>
        <a:defRPr sz="1200" b="0" i="0" u="none" strike="noStrike" cap="none" spc="0" baseline="0">
          <a:solidFill>
            <a:srgbClr val="212121"/>
          </a:solidFill>
          <a:uFillTx/>
          <a:latin typeface="Voces"/>
          <a:ea typeface="Voces"/>
          <a:cs typeface="Voces"/>
          <a:sym typeface="Voces"/>
        </a:defRPr>
      </a:lvl1pPr>
      <a:lvl2pPr marL="749300" marR="0" indent="-165100" algn="l" defTabSz="914400" rtl="0" latinLnBrk="0">
        <a:lnSpc>
          <a:spcPct val="100000"/>
        </a:lnSpc>
        <a:spcBef>
          <a:spcPts val="0"/>
        </a:spcBef>
        <a:spcAft>
          <a:spcPts val="0"/>
        </a:spcAft>
        <a:buClr>
          <a:srgbClr val="434343"/>
        </a:buClr>
        <a:buSzPts val="1200"/>
        <a:buFontTx/>
        <a:buAutoNum type="alphaLcPeriod"/>
        <a:tabLst/>
        <a:defRPr sz="1200" b="0" i="0" u="none" strike="noStrike" cap="none" spc="0" baseline="0">
          <a:solidFill>
            <a:srgbClr val="212121"/>
          </a:solidFill>
          <a:uFillTx/>
          <a:latin typeface="Voces"/>
          <a:ea typeface="Voces"/>
          <a:cs typeface="Voces"/>
          <a:sym typeface="Voces"/>
        </a:defRPr>
      </a:lvl2pPr>
      <a:lvl3pPr marL="1206500" marR="0" indent="-165100" algn="l" defTabSz="914400" rtl="0" latinLnBrk="0">
        <a:lnSpc>
          <a:spcPct val="100000"/>
        </a:lnSpc>
        <a:spcBef>
          <a:spcPts val="0"/>
        </a:spcBef>
        <a:spcAft>
          <a:spcPts val="0"/>
        </a:spcAft>
        <a:buClr>
          <a:srgbClr val="434343"/>
        </a:buClr>
        <a:buSzPts val="1200"/>
        <a:buFontTx/>
        <a:buAutoNum type="romanLcPeriod"/>
        <a:tabLst/>
        <a:defRPr sz="1200" b="0" i="0" u="none" strike="noStrike" cap="none" spc="0" baseline="0">
          <a:solidFill>
            <a:srgbClr val="212121"/>
          </a:solidFill>
          <a:uFillTx/>
          <a:latin typeface="Voces"/>
          <a:ea typeface="Voces"/>
          <a:cs typeface="Voces"/>
          <a:sym typeface="Voces"/>
        </a:defRPr>
      </a:lvl3pPr>
      <a:lvl4pPr marL="1663700" marR="0" indent="-165100" algn="l" defTabSz="914400" rtl="0" latinLnBrk="0">
        <a:lnSpc>
          <a:spcPct val="100000"/>
        </a:lnSpc>
        <a:spcBef>
          <a:spcPts val="0"/>
        </a:spcBef>
        <a:spcAft>
          <a:spcPts val="0"/>
        </a:spcAft>
        <a:buClr>
          <a:srgbClr val="434343"/>
        </a:buClr>
        <a:buSzPts val="1200"/>
        <a:buFontTx/>
        <a:buAutoNum type="arabicPeriod"/>
        <a:tabLst/>
        <a:defRPr sz="1200" b="0" i="0" u="none" strike="noStrike" cap="none" spc="0" baseline="0">
          <a:solidFill>
            <a:srgbClr val="212121"/>
          </a:solidFill>
          <a:uFillTx/>
          <a:latin typeface="Voces"/>
          <a:ea typeface="Voces"/>
          <a:cs typeface="Voces"/>
          <a:sym typeface="Voces"/>
        </a:defRPr>
      </a:lvl4pPr>
      <a:lvl5pPr marL="2120900" marR="0" indent="-165100" algn="l" defTabSz="914400" rtl="0" latinLnBrk="0">
        <a:lnSpc>
          <a:spcPct val="100000"/>
        </a:lnSpc>
        <a:spcBef>
          <a:spcPts val="0"/>
        </a:spcBef>
        <a:spcAft>
          <a:spcPts val="0"/>
        </a:spcAft>
        <a:buClr>
          <a:srgbClr val="434343"/>
        </a:buClr>
        <a:buSzPts val="1200"/>
        <a:buFontTx/>
        <a:buAutoNum type="alphaLcPeriod"/>
        <a:tabLst/>
        <a:defRPr sz="1200" b="0" i="0" u="none" strike="noStrike" cap="none" spc="0" baseline="0">
          <a:solidFill>
            <a:srgbClr val="212121"/>
          </a:solidFill>
          <a:uFillTx/>
          <a:latin typeface="Voces"/>
          <a:ea typeface="Voces"/>
          <a:cs typeface="Voces"/>
          <a:sym typeface="Voces"/>
        </a:defRPr>
      </a:lvl5pPr>
      <a:lvl6pPr marL="2578100" marR="0" indent="-165100" algn="l" defTabSz="914400" rtl="0" latinLnBrk="0">
        <a:lnSpc>
          <a:spcPct val="100000"/>
        </a:lnSpc>
        <a:spcBef>
          <a:spcPts val="0"/>
        </a:spcBef>
        <a:spcAft>
          <a:spcPts val="0"/>
        </a:spcAft>
        <a:buClr>
          <a:srgbClr val="434343"/>
        </a:buClr>
        <a:buSzPts val="1200"/>
        <a:buFontTx/>
        <a:buAutoNum type="arabicPeriod"/>
        <a:tabLst/>
        <a:defRPr sz="1200" b="0" i="0" u="none" strike="noStrike" cap="none" spc="0" baseline="0">
          <a:solidFill>
            <a:srgbClr val="212121"/>
          </a:solidFill>
          <a:uFillTx/>
          <a:latin typeface="Voces"/>
          <a:ea typeface="Voces"/>
          <a:cs typeface="Voces"/>
          <a:sym typeface="Voces"/>
        </a:defRPr>
      </a:lvl6pPr>
      <a:lvl7pPr marL="3035300" marR="0" indent="-165100" algn="l" defTabSz="914400" rtl="0" latinLnBrk="0">
        <a:lnSpc>
          <a:spcPct val="100000"/>
        </a:lnSpc>
        <a:spcBef>
          <a:spcPts val="0"/>
        </a:spcBef>
        <a:spcAft>
          <a:spcPts val="0"/>
        </a:spcAft>
        <a:buClr>
          <a:srgbClr val="434343"/>
        </a:buClr>
        <a:buSzPts val="1200"/>
        <a:buFontTx/>
        <a:buAutoNum type="arabicPeriod"/>
        <a:tabLst/>
        <a:defRPr sz="1200" b="0" i="0" u="none" strike="noStrike" cap="none" spc="0" baseline="0">
          <a:solidFill>
            <a:srgbClr val="212121"/>
          </a:solidFill>
          <a:uFillTx/>
          <a:latin typeface="Voces"/>
          <a:ea typeface="Voces"/>
          <a:cs typeface="Voces"/>
          <a:sym typeface="Voces"/>
        </a:defRPr>
      </a:lvl7pPr>
      <a:lvl8pPr marL="3492500" marR="0" indent="-165100" algn="l" defTabSz="914400" rtl="0" latinLnBrk="0">
        <a:lnSpc>
          <a:spcPct val="100000"/>
        </a:lnSpc>
        <a:spcBef>
          <a:spcPts val="0"/>
        </a:spcBef>
        <a:spcAft>
          <a:spcPts val="0"/>
        </a:spcAft>
        <a:buClr>
          <a:srgbClr val="434343"/>
        </a:buClr>
        <a:buSzPts val="1200"/>
        <a:buFontTx/>
        <a:buAutoNum type="arabicPeriod"/>
        <a:tabLst/>
        <a:defRPr sz="1200" b="0" i="0" u="none" strike="noStrike" cap="none" spc="0" baseline="0">
          <a:solidFill>
            <a:srgbClr val="212121"/>
          </a:solidFill>
          <a:uFillTx/>
          <a:latin typeface="Voces"/>
          <a:ea typeface="Voces"/>
          <a:cs typeface="Voces"/>
          <a:sym typeface="Voces"/>
        </a:defRPr>
      </a:lvl8pPr>
      <a:lvl9pPr marL="3949700" marR="0" indent="-165100" algn="l" defTabSz="914400" rtl="0" latinLnBrk="0">
        <a:lnSpc>
          <a:spcPct val="100000"/>
        </a:lnSpc>
        <a:spcBef>
          <a:spcPts val="0"/>
        </a:spcBef>
        <a:spcAft>
          <a:spcPts val="0"/>
        </a:spcAft>
        <a:buClr>
          <a:srgbClr val="434343"/>
        </a:buClr>
        <a:buSzPts val="1200"/>
        <a:buFontTx/>
        <a:buAutoNum type="arabicPeriod"/>
        <a:tabLst/>
        <a:defRPr sz="1200" b="0" i="0" u="none" strike="noStrike" cap="none" spc="0" baseline="0">
          <a:solidFill>
            <a:srgbClr val="212121"/>
          </a:solidFill>
          <a:uFillTx/>
          <a:latin typeface="Voces"/>
          <a:ea typeface="Voces"/>
          <a:cs typeface="Voces"/>
          <a:sym typeface="Voce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Google Shape;1248;p35"/>
          <p:cNvSpPr txBox="1">
            <a:spLocks noGrp="1"/>
          </p:cNvSpPr>
          <p:nvPr>
            <p:ph type="title"/>
          </p:nvPr>
        </p:nvSpPr>
        <p:spPr>
          <a:xfrm>
            <a:off x="1354137" y="666749"/>
            <a:ext cx="6413501" cy="2263777"/>
          </a:xfrm>
          <a:prstGeom prst="rect">
            <a:avLst/>
          </a:prstGeom>
        </p:spPr>
        <p:txBody>
          <a:bodyPr/>
          <a:lstStyle/>
          <a:p>
            <a:pPr defTabSz="904875">
              <a:defRPr sz="2700">
                <a:solidFill>
                  <a:srgbClr val="FFFCEC"/>
                </a:solidFill>
                <a:latin typeface="Amasis MT Pro Black"/>
                <a:ea typeface="Amasis MT Pro Black"/>
                <a:cs typeface="Amasis MT Pro Black"/>
                <a:sym typeface="Amasis MT Pro Black"/>
              </a:defRPr>
            </a:pPr>
            <a:r>
              <a:rPr dirty="0"/>
              <a:t>Colour analysis and image processing applied in fruit</a:t>
            </a:r>
            <a:br>
              <a:rPr dirty="0"/>
            </a:br>
            <a:r>
              <a:rPr dirty="0"/>
              <a:t>analysis</a:t>
            </a:r>
            <a:br>
              <a:rPr dirty="0"/>
            </a:br>
            <a:br>
              <a:rPr dirty="0"/>
            </a:br>
            <a:endParaRPr dirty="0"/>
          </a:p>
        </p:txBody>
      </p:sp>
      <p:sp>
        <p:nvSpPr>
          <p:cNvPr id="420" name="Google Shape;1249;p35"/>
          <p:cNvSpPr txBox="1">
            <a:spLocks noGrp="1"/>
          </p:cNvSpPr>
          <p:nvPr>
            <p:ph type="body" sz="quarter" idx="1"/>
          </p:nvPr>
        </p:nvSpPr>
        <p:spPr>
          <a:xfrm>
            <a:off x="-504826" y="3475037"/>
            <a:ext cx="4938714" cy="358776"/>
          </a:xfrm>
          <a:prstGeom prst="rect">
            <a:avLst/>
          </a:prstGeom>
        </p:spPr>
        <p:txBody>
          <a:bodyPr>
            <a:noAutofit/>
          </a:bodyPr>
          <a:lstStyle/>
          <a:p>
            <a:pPr indent="0" defTabSz="146050">
              <a:defRPr sz="240">
                <a:solidFill>
                  <a:srgbClr val="FFFCEC"/>
                </a:solidFill>
              </a:defRPr>
            </a:pPr>
            <a:r>
              <a:rPr sz="1600" dirty="0"/>
              <a:t>   2010030017-Bellam Keerthana</a:t>
            </a:r>
          </a:p>
          <a:p>
            <a:pPr indent="0" defTabSz="146050">
              <a:defRPr sz="240">
                <a:solidFill>
                  <a:srgbClr val="FFFCEC"/>
                </a:solidFill>
              </a:defRPr>
            </a:pPr>
            <a:r>
              <a:rPr sz="1600" dirty="0"/>
              <a:t>2010030095-Mallayla Nissi</a:t>
            </a:r>
            <a:r>
              <a:rPr lang="en-US" sz="1600" dirty="0"/>
              <a:t>e</a:t>
            </a:r>
            <a:endParaRPr sz="1600" dirty="0"/>
          </a:p>
          <a:p>
            <a:pPr indent="0" defTabSz="146050">
              <a:defRPr sz="240">
                <a:solidFill>
                  <a:srgbClr val="FFFCEC"/>
                </a:solidFill>
              </a:defRPr>
            </a:pPr>
            <a:r>
              <a:rPr sz="1600" dirty="0"/>
              <a:t>       2010030104-M.Sravani Chowdary</a:t>
            </a:r>
          </a:p>
          <a:p>
            <a:pPr indent="0" defTabSz="146050">
              <a:defRPr sz="240">
                <a:solidFill>
                  <a:srgbClr val="FFFCEC"/>
                </a:solidFill>
              </a:defRPr>
            </a:pPr>
            <a:r>
              <a:rPr sz="1600" dirty="0"/>
              <a:t>  2010030485-P.Mounika Reddy</a:t>
            </a:r>
          </a:p>
        </p:txBody>
      </p:sp>
      <p:sp>
        <p:nvSpPr>
          <p:cNvPr id="421" name="TextBox 1"/>
          <p:cNvSpPr txBox="1"/>
          <p:nvPr/>
        </p:nvSpPr>
        <p:spPr>
          <a:xfrm>
            <a:off x="6516687" y="3540125"/>
            <a:ext cx="1795463" cy="4920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solidFill>
                  <a:srgbClr val="FFFCEC"/>
                </a:solidFill>
                <a:latin typeface="+mj-lt"/>
                <a:ea typeface="+mj-ea"/>
                <a:cs typeface="+mj-cs"/>
                <a:sym typeface="Arial"/>
              </a:defRPr>
            </a:pPr>
            <a:r>
              <a:rPr dirty="0"/>
              <a:t>Guide:</a:t>
            </a:r>
            <a:endParaRPr dirty="0">
              <a:solidFill>
                <a:srgbClr val="000000"/>
              </a:solidFill>
            </a:endParaRPr>
          </a:p>
          <a:p>
            <a:pPr>
              <a:defRPr>
                <a:solidFill>
                  <a:srgbClr val="FFFCEC"/>
                </a:solidFill>
                <a:latin typeface="+mj-lt"/>
                <a:ea typeface="+mj-ea"/>
                <a:cs typeface="+mj-cs"/>
                <a:sym typeface="Arial"/>
              </a:defRPr>
            </a:pPr>
            <a:r>
              <a:rPr dirty="0"/>
              <a:t>Chanda Raj Kumar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Google Shape;1435;p44"/>
          <p:cNvSpPr txBox="1">
            <a:spLocks noGrp="1"/>
          </p:cNvSpPr>
          <p:nvPr>
            <p:ph type="title"/>
          </p:nvPr>
        </p:nvSpPr>
        <p:spPr>
          <a:prstGeom prst="rect">
            <a:avLst/>
          </a:prstGeom>
        </p:spPr>
        <p:txBody>
          <a:bodyPr/>
          <a:lstStyle>
            <a:lvl1pPr defTabSz="639762">
              <a:defRPr sz="2500"/>
            </a:lvl1pPr>
          </a:lstStyle>
          <a:p>
            <a:r>
              <a:rPr dirty="0"/>
              <a:t>Discussion</a:t>
            </a:r>
          </a:p>
        </p:txBody>
      </p:sp>
      <p:sp>
        <p:nvSpPr>
          <p:cNvPr id="524" name="Google Shape;1438;p44"/>
          <p:cNvSpPr txBox="1">
            <a:spLocks noGrp="1"/>
          </p:cNvSpPr>
          <p:nvPr>
            <p:ph type="body" sz="half" idx="1"/>
          </p:nvPr>
        </p:nvSpPr>
        <p:spPr>
          <a:xfrm>
            <a:off x="1474787" y="1665287"/>
            <a:ext cx="6345238" cy="2309813"/>
          </a:xfrm>
          <a:prstGeom prst="rect">
            <a:avLst/>
          </a:prstGeom>
        </p:spPr>
        <p:txBody>
          <a:bodyPr/>
          <a:lstStyle>
            <a:lvl1pPr marL="0" indent="0" algn="ctr">
              <a:spcBef>
                <a:spcPts val="1200"/>
              </a:spcBef>
              <a:buSzTx/>
              <a:buNone/>
              <a:defRPr sz="2200">
                <a:solidFill>
                  <a:srgbClr val="2B2B2E"/>
                </a:solidFill>
                <a:latin typeface="Merriweather"/>
                <a:ea typeface="Merriweather"/>
                <a:cs typeface="Merriweather"/>
                <a:sym typeface="Merriweather"/>
              </a:defRPr>
            </a:lvl1pPr>
          </a:lstStyle>
          <a:p>
            <a:r>
              <a:rPr dirty="0"/>
              <a:t>Image-processing-based solutions that use </a:t>
            </a:r>
            <a:r>
              <a:rPr dirty="0" err="1"/>
              <a:t>colour</a:t>
            </a:r>
            <a:r>
              <a:rPr dirty="0"/>
              <a:t> and texture features for automatic recognition and classify the  fruits Colour and their ripeness </a:t>
            </a:r>
          </a:p>
        </p:txBody>
      </p:sp>
      <p:sp>
        <p:nvSpPr>
          <p:cNvPr id="525" name="Google Shape;1440;p44"/>
          <p:cNvSpPr/>
          <p:nvPr/>
        </p:nvSpPr>
        <p:spPr>
          <a:xfrm rot="15097463">
            <a:off x="-61913" y="1606549"/>
            <a:ext cx="1008064" cy="598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26" name="Google Shape;1442;p44"/>
          <p:cNvSpPr/>
          <p:nvPr/>
        </p:nvSpPr>
        <p:spPr>
          <a:xfrm rot="2700000">
            <a:off x="8007349" y="1830387"/>
            <a:ext cx="1008064" cy="598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27" name="Google Shape;1444;p44"/>
          <p:cNvSpPr/>
          <p:nvPr/>
        </p:nvSpPr>
        <p:spPr>
          <a:xfrm>
            <a:off x="747710" y="1906587"/>
            <a:ext cx="344480" cy="368301"/>
          </a:xfrm>
          <a:custGeom>
            <a:avLst/>
            <a:gdLst/>
            <a:ahLst/>
            <a:cxnLst>
              <a:cxn ang="0">
                <a:pos x="wd2" y="hd2"/>
              </a:cxn>
              <a:cxn ang="5400000">
                <a:pos x="wd2" y="hd2"/>
              </a:cxn>
              <a:cxn ang="10800000">
                <a:pos x="wd2" y="hd2"/>
              </a:cxn>
              <a:cxn ang="16200000">
                <a:pos x="wd2" y="hd2"/>
              </a:cxn>
            </a:cxnLst>
            <a:rect l="0" t="0" r="r" b="b"/>
            <a:pathLst>
              <a:path w="21527" h="21600" extrusionOk="0">
                <a:moveTo>
                  <a:pt x="10819" y="828"/>
                </a:moveTo>
                <a:cubicBezTo>
                  <a:pt x="11126" y="1164"/>
                  <a:pt x="11649" y="1835"/>
                  <a:pt x="12340" y="2729"/>
                </a:cubicBezTo>
                <a:cubicBezTo>
                  <a:pt x="11769" y="3243"/>
                  <a:pt x="11270" y="3780"/>
                  <a:pt x="10819" y="4272"/>
                </a:cubicBezTo>
                <a:cubicBezTo>
                  <a:pt x="10366" y="3780"/>
                  <a:pt x="9867" y="3243"/>
                  <a:pt x="9298" y="2729"/>
                </a:cubicBezTo>
                <a:cubicBezTo>
                  <a:pt x="9963" y="1835"/>
                  <a:pt x="10534" y="1208"/>
                  <a:pt x="10819" y="828"/>
                </a:cubicBezTo>
                <a:close/>
                <a:moveTo>
                  <a:pt x="13765" y="2392"/>
                </a:moveTo>
                <a:cubicBezTo>
                  <a:pt x="14359" y="3467"/>
                  <a:pt x="16070" y="6753"/>
                  <a:pt x="16070" y="8967"/>
                </a:cubicBezTo>
                <a:cubicBezTo>
                  <a:pt x="16070" y="10913"/>
                  <a:pt x="14858" y="12590"/>
                  <a:pt x="13146" y="13371"/>
                </a:cubicBezTo>
                <a:cubicBezTo>
                  <a:pt x="13218" y="13260"/>
                  <a:pt x="13314" y="13147"/>
                  <a:pt x="13383" y="13014"/>
                </a:cubicBezTo>
                <a:cubicBezTo>
                  <a:pt x="13860" y="12231"/>
                  <a:pt x="14026" y="11247"/>
                  <a:pt x="13906" y="10130"/>
                </a:cubicBezTo>
                <a:cubicBezTo>
                  <a:pt x="13765" y="8900"/>
                  <a:pt x="13266" y="7604"/>
                  <a:pt x="12386" y="6261"/>
                </a:cubicBezTo>
                <a:cubicBezTo>
                  <a:pt x="12340" y="6158"/>
                  <a:pt x="12232" y="6103"/>
                  <a:pt x="12108" y="6103"/>
                </a:cubicBezTo>
                <a:cubicBezTo>
                  <a:pt x="12044" y="6103"/>
                  <a:pt x="11976" y="6118"/>
                  <a:pt x="11911" y="6150"/>
                </a:cubicBezTo>
                <a:cubicBezTo>
                  <a:pt x="11769" y="6216"/>
                  <a:pt x="11721" y="6419"/>
                  <a:pt x="11793" y="6597"/>
                </a:cubicBezTo>
                <a:cubicBezTo>
                  <a:pt x="13314" y="8945"/>
                  <a:pt x="13669" y="11202"/>
                  <a:pt x="12791" y="12723"/>
                </a:cubicBezTo>
                <a:cubicBezTo>
                  <a:pt x="12316" y="13438"/>
                  <a:pt x="11601" y="13885"/>
                  <a:pt x="10819" y="13885"/>
                </a:cubicBezTo>
                <a:cubicBezTo>
                  <a:pt x="7943" y="13885"/>
                  <a:pt x="5590" y="11673"/>
                  <a:pt x="5590" y="8967"/>
                </a:cubicBezTo>
                <a:cubicBezTo>
                  <a:pt x="5590" y="6753"/>
                  <a:pt x="7324" y="3467"/>
                  <a:pt x="7919" y="2392"/>
                </a:cubicBezTo>
                <a:cubicBezTo>
                  <a:pt x="9131" y="3444"/>
                  <a:pt x="10152" y="4496"/>
                  <a:pt x="11009" y="5523"/>
                </a:cubicBezTo>
                <a:cubicBezTo>
                  <a:pt x="11056" y="5613"/>
                  <a:pt x="11174" y="5681"/>
                  <a:pt x="11270" y="5681"/>
                </a:cubicBezTo>
                <a:cubicBezTo>
                  <a:pt x="11318" y="5681"/>
                  <a:pt x="11412" y="5636"/>
                  <a:pt x="11484" y="5613"/>
                </a:cubicBezTo>
                <a:cubicBezTo>
                  <a:pt x="11625" y="5500"/>
                  <a:pt x="11649" y="5300"/>
                  <a:pt x="11531" y="5166"/>
                </a:cubicBezTo>
                <a:lnTo>
                  <a:pt x="11270" y="4830"/>
                </a:lnTo>
                <a:cubicBezTo>
                  <a:pt x="11982" y="4026"/>
                  <a:pt x="12815" y="3221"/>
                  <a:pt x="13765" y="2392"/>
                </a:cubicBezTo>
                <a:close/>
                <a:moveTo>
                  <a:pt x="11174" y="14490"/>
                </a:moveTo>
                <a:lnTo>
                  <a:pt x="11174" y="18894"/>
                </a:lnTo>
                <a:cubicBezTo>
                  <a:pt x="10961" y="18560"/>
                  <a:pt x="10723" y="18156"/>
                  <a:pt x="10414" y="17754"/>
                </a:cubicBezTo>
                <a:lnTo>
                  <a:pt x="10414" y="14490"/>
                </a:lnTo>
                <a:close/>
                <a:moveTo>
                  <a:pt x="20632" y="11091"/>
                </a:moveTo>
                <a:cubicBezTo>
                  <a:pt x="20395" y="11651"/>
                  <a:pt x="19920" y="12545"/>
                  <a:pt x="19135" y="13574"/>
                </a:cubicBezTo>
                <a:cubicBezTo>
                  <a:pt x="17922" y="15183"/>
                  <a:pt x="15689" y="17418"/>
                  <a:pt x="11863" y="19208"/>
                </a:cubicBezTo>
                <a:lnTo>
                  <a:pt x="11863" y="17932"/>
                </a:lnTo>
                <a:cubicBezTo>
                  <a:pt x="13314" y="15987"/>
                  <a:pt x="16022" y="13238"/>
                  <a:pt x="20632" y="11091"/>
                </a:cubicBezTo>
                <a:close/>
                <a:moveTo>
                  <a:pt x="956" y="11091"/>
                </a:moveTo>
                <a:cubicBezTo>
                  <a:pt x="4995" y="12969"/>
                  <a:pt x="7516" y="15316"/>
                  <a:pt x="8941" y="16993"/>
                </a:cubicBezTo>
                <a:cubicBezTo>
                  <a:pt x="9843" y="18045"/>
                  <a:pt x="10462" y="19029"/>
                  <a:pt x="10841" y="19700"/>
                </a:cubicBezTo>
                <a:cubicBezTo>
                  <a:pt x="9059" y="18939"/>
                  <a:pt x="7468" y="18045"/>
                  <a:pt x="6041" y="17038"/>
                </a:cubicBezTo>
                <a:cubicBezTo>
                  <a:pt x="4758" y="16122"/>
                  <a:pt x="3642" y="15048"/>
                  <a:pt x="2714" y="13908"/>
                </a:cubicBezTo>
                <a:cubicBezTo>
                  <a:pt x="1788" y="12768"/>
                  <a:pt x="1241" y="11739"/>
                  <a:pt x="956" y="11091"/>
                </a:cubicBezTo>
                <a:close/>
                <a:moveTo>
                  <a:pt x="10795" y="0"/>
                </a:moveTo>
                <a:cubicBezTo>
                  <a:pt x="10675" y="0"/>
                  <a:pt x="10603" y="23"/>
                  <a:pt x="10510" y="113"/>
                </a:cubicBezTo>
                <a:cubicBezTo>
                  <a:pt x="10486" y="135"/>
                  <a:pt x="9797" y="896"/>
                  <a:pt x="8775" y="2282"/>
                </a:cubicBezTo>
                <a:cubicBezTo>
                  <a:pt x="8490" y="2058"/>
                  <a:pt x="8252" y="1835"/>
                  <a:pt x="7967" y="1611"/>
                </a:cubicBezTo>
                <a:cubicBezTo>
                  <a:pt x="7943" y="1589"/>
                  <a:pt x="7943" y="1589"/>
                  <a:pt x="7895" y="1589"/>
                </a:cubicBezTo>
                <a:cubicBezTo>
                  <a:pt x="7851" y="1561"/>
                  <a:pt x="7799" y="1547"/>
                  <a:pt x="7747" y="1547"/>
                </a:cubicBezTo>
                <a:cubicBezTo>
                  <a:pt x="7632" y="1547"/>
                  <a:pt x="7516" y="1608"/>
                  <a:pt x="7468" y="1700"/>
                </a:cubicBezTo>
                <a:cubicBezTo>
                  <a:pt x="7420" y="1767"/>
                  <a:pt x="6801" y="2819"/>
                  <a:pt x="6185" y="4250"/>
                </a:cubicBezTo>
                <a:cubicBezTo>
                  <a:pt x="5329" y="6173"/>
                  <a:pt x="4878" y="7760"/>
                  <a:pt x="4878" y="8945"/>
                </a:cubicBezTo>
                <a:cubicBezTo>
                  <a:pt x="4878" y="11651"/>
                  <a:pt x="6945" y="13931"/>
                  <a:pt x="9725" y="14400"/>
                </a:cubicBezTo>
                <a:lnTo>
                  <a:pt x="9725" y="16838"/>
                </a:lnTo>
                <a:cubicBezTo>
                  <a:pt x="9653" y="16770"/>
                  <a:pt x="9558" y="16682"/>
                  <a:pt x="9488" y="16569"/>
                </a:cubicBezTo>
                <a:cubicBezTo>
                  <a:pt x="7943" y="14759"/>
                  <a:pt x="5115" y="12163"/>
                  <a:pt x="481" y="10130"/>
                </a:cubicBezTo>
                <a:cubicBezTo>
                  <a:pt x="441" y="10115"/>
                  <a:pt x="399" y="10107"/>
                  <a:pt x="357" y="10107"/>
                </a:cubicBezTo>
                <a:cubicBezTo>
                  <a:pt x="273" y="10107"/>
                  <a:pt x="188" y="10137"/>
                  <a:pt x="126" y="10197"/>
                </a:cubicBezTo>
                <a:cubicBezTo>
                  <a:pt x="30" y="10285"/>
                  <a:pt x="-18" y="10398"/>
                  <a:pt x="6" y="10531"/>
                </a:cubicBezTo>
                <a:cubicBezTo>
                  <a:pt x="30" y="10599"/>
                  <a:pt x="481" y="12186"/>
                  <a:pt x="2121" y="14222"/>
                </a:cubicBezTo>
                <a:cubicBezTo>
                  <a:pt x="3071" y="15429"/>
                  <a:pt x="4213" y="16524"/>
                  <a:pt x="5566" y="17485"/>
                </a:cubicBezTo>
                <a:cubicBezTo>
                  <a:pt x="6778" y="18379"/>
                  <a:pt x="8181" y="19208"/>
                  <a:pt x="9677" y="19878"/>
                </a:cubicBezTo>
                <a:lnTo>
                  <a:pt x="9677" y="21264"/>
                </a:lnTo>
                <a:cubicBezTo>
                  <a:pt x="9677" y="21444"/>
                  <a:pt x="9843" y="21577"/>
                  <a:pt x="10011" y="21577"/>
                </a:cubicBezTo>
                <a:cubicBezTo>
                  <a:pt x="10200" y="21577"/>
                  <a:pt x="10342" y="21444"/>
                  <a:pt x="10342" y="21264"/>
                </a:cubicBezTo>
                <a:lnTo>
                  <a:pt x="10342" y="20169"/>
                </a:lnTo>
                <a:cubicBezTo>
                  <a:pt x="10579" y="20280"/>
                  <a:pt x="10841" y="20370"/>
                  <a:pt x="11102" y="20483"/>
                </a:cubicBezTo>
                <a:lnTo>
                  <a:pt x="11102" y="21286"/>
                </a:lnTo>
                <a:cubicBezTo>
                  <a:pt x="11102" y="21465"/>
                  <a:pt x="11270" y="21600"/>
                  <a:pt x="11436" y="21600"/>
                </a:cubicBezTo>
                <a:cubicBezTo>
                  <a:pt x="11625" y="21600"/>
                  <a:pt x="11769" y="21465"/>
                  <a:pt x="11769" y="21286"/>
                </a:cubicBezTo>
                <a:lnTo>
                  <a:pt x="11769" y="19900"/>
                </a:lnTo>
                <a:cubicBezTo>
                  <a:pt x="15926" y="18023"/>
                  <a:pt x="18327" y="15630"/>
                  <a:pt x="19610" y="13908"/>
                </a:cubicBezTo>
                <a:cubicBezTo>
                  <a:pt x="21035" y="12053"/>
                  <a:pt x="21416" y="10622"/>
                  <a:pt x="21440" y="10554"/>
                </a:cubicBezTo>
                <a:cubicBezTo>
                  <a:pt x="21582" y="10421"/>
                  <a:pt x="21534" y="10308"/>
                  <a:pt x="21416" y="10220"/>
                </a:cubicBezTo>
                <a:cubicBezTo>
                  <a:pt x="21370" y="10177"/>
                  <a:pt x="21287" y="10162"/>
                  <a:pt x="21203" y="10162"/>
                </a:cubicBezTo>
                <a:cubicBezTo>
                  <a:pt x="21153" y="10162"/>
                  <a:pt x="21103" y="10165"/>
                  <a:pt x="21059" y="10175"/>
                </a:cubicBezTo>
                <a:cubicBezTo>
                  <a:pt x="16401" y="12186"/>
                  <a:pt x="13551" y="14802"/>
                  <a:pt x="11863" y="16838"/>
                </a:cubicBezTo>
                <a:lnTo>
                  <a:pt x="11863" y="14400"/>
                </a:lnTo>
                <a:cubicBezTo>
                  <a:pt x="14621" y="13908"/>
                  <a:pt x="16686" y="11651"/>
                  <a:pt x="16686" y="8945"/>
                </a:cubicBezTo>
                <a:cubicBezTo>
                  <a:pt x="16686" y="7737"/>
                  <a:pt x="16259" y="6173"/>
                  <a:pt x="15381" y="4250"/>
                </a:cubicBezTo>
                <a:cubicBezTo>
                  <a:pt x="14763" y="2819"/>
                  <a:pt x="14120" y="1767"/>
                  <a:pt x="14120" y="1700"/>
                </a:cubicBezTo>
                <a:cubicBezTo>
                  <a:pt x="14056" y="1608"/>
                  <a:pt x="13934" y="1547"/>
                  <a:pt x="13819" y="1547"/>
                </a:cubicBezTo>
                <a:cubicBezTo>
                  <a:pt x="13767" y="1547"/>
                  <a:pt x="13715" y="1561"/>
                  <a:pt x="13669" y="1589"/>
                </a:cubicBezTo>
                <a:cubicBezTo>
                  <a:pt x="13645" y="1589"/>
                  <a:pt x="13645" y="1611"/>
                  <a:pt x="13599" y="1611"/>
                </a:cubicBezTo>
                <a:lnTo>
                  <a:pt x="12815" y="2282"/>
                </a:lnTo>
                <a:cubicBezTo>
                  <a:pt x="11769" y="896"/>
                  <a:pt x="11078" y="135"/>
                  <a:pt x="11056" y="113"/>
                </a:cubicBezTo>
                <a:cubicBezTo>
                  <a:pt x="10985" y="23"/>
                  <a:pt x="10913" y="0"/>
                  <a:pt x="10795"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528" name="Google Shape;1445;p44"/>
          <p:cNvSpPr/>
          <p:nvPr/>
        </p:nvSpPr>
        <p:spPr>
          <a:xfrm>
            <a:off x="7967658" y="1947862"/>
            <a:ext cx="185736" cy="366713"/>
          </a:xfrm>
          <a:custGeom>
            <a:avLst/>
            <a:gdLst/>
            <a:ahLst/>
            <a:cxnLst>
              <a:cxn ang="0">
                <a:pos x="wd2" y="hd2"/>
              </a:cxn>
              <a:cxn ang="5400000">
                <a:pos x="wd2" y="hd2"/>
              </a:cxn>
              <a:cxn ang="10800000">
                <a:pos x="wd2" y="hd2"/>
              </a:cxn>
              <a:cxn ang="16200000">
                <a:pos x="wd2" y="hd2"/>
              </a:cxn>
            </a:cxnLst>
            <a:rect l="0" t="0" r="r" b="b"/>
            <a:pathLst>
              <a:path w="21522" h="21600" extrusionOk="0">
                <a:moveTo>
                  <a:pt x="10769" y="1255"/>
                </a:moveTo>
                <a:lnTo>
                  <a:pt x="17920" y="10868"/>
                </a:lnTo>
                <a:lnTo>
                  <a:pt x="14811" y="10868"/>
                </a:lnTo>
                <a:cubicBezTo>
                  <a:pt x="14501" y="10868"/>
                  <a:pt x="14233" y="11001"/>
                  <a:pt x="14233" y="11182"/>
                </a:cubicBezTo>
                <a:cubicBezTo>
                  <a:pt x="14233" y="11338"/>
                  <a:pt x="14501" y="11472"/>
                  <a:pt x="14811" y="11472"/>
                </a:cubicBezTo>
                <a:lnTo>
                  <a:pt x="15565" y="11472"/>
                </a:lnTo>
                <a:lnTo>
                  <a:pt x="19212" y="15595"/>
                </a:lnTo>
                <a:lnTo>
                  <a:pt x="16812" y="15595"/>
                </a:lnTo>
                <a:cubicBezTo>
                  <a:pt x="16498" y="15595"/>
                  <a:pt x="16233" y="15730"/>
                  <a:pt x="16233" y="15909"/>
                </a:cubicBezTo>
                <a:cubicBezTo>
                  <a:pt x="16233" y="16088"/>
                  <a:pt x="16498" y="16222"/>
                  <a:pt x="16812" y="16222"/>
                </a:cubicBezTo>
                <a:lnTo>
                  <a:pt x="17256" y="16222"/>
                </a:lnTo>
                <a:lnTo>
                  <a:pt x="19787" y="18284"/>
                </a:lnTo>
                <a:lnTo>
                  <a:pt x="1833" y="18284"/>
                </a:lnTo>
                <a:lnTo>
                  <a:pt x="4323" y="16222"/>
                </a:lnTo>
                <a:lnTo>
                  <a:pt x="10769" y="16222"/>
                </a:lnTo>
                <a:cubicBezTo>
                  <a:pt x="11079" y="16222"/>
                  <a:pt x="11388" y="16088"/>
                  <a:pt x="11388" y="15909"/>
                </a:cubicBezTo>
                <a:cubicBezTo>
                  <a:pt x="11388" y="15730"/>
                  <a:pt x="11079" y="15595"/>
                  <a:pt x="10769" y="15595"/>
                </a:cubicBezTo>
                <a:lnTo>
                  <a:pt x="2322" y="15595"/>
                </a:lnTo>
                <a:lnTo>
                  <a:pt x="5969" y="11472"/>
                </a:lnTo>
                <a:lnTo>
                  <a:pt x="8723" y="11472"/>
                </a:lnTo>
                <a:cubicBezTo>
                  <a:pt x="9033" y="11472"/>
                  <a:pt x="9302" y="11338"/>
                  <a:pt x="9302" y="11182"/>
                </a:cubicBezTo>
                <a:cubicBezTo>
                  <a:pt x="9302" y="11001"/>
                  <a:pt x="9033" y="10868"/>
                  <a:pt x="8723" y="10868"/>
                </a:cubicBezTo>
                <a:lnTo>
                  <a:pt x="3614" y="10868"/>
                </a:lnTo>
                <a:lnTo>
                  <a:pt x="10769" y="1255"/>
                </a:lnTo>
                <a:close/>
                <a:moveTo>
                  <a:pt x="12146" y="18911"/>
                </a:moveTo>
                <a:lnTo>
                  <a:pt x="12146" y="20973"/>
                </a:lnTo>
                <a:lnTo>
                  <a:pt x="9388" y="20973"/>
                </a:lnTo>
                <a:lnTo>
                  <a:pt x="9388" y="18911"/>
                </a:lnTo>
                <a:close/>
                <a:moveTo>
                  <a:pt x="10724" y="0"/>
                </a:moveTo>
                <a:cubicBezTo>
                  <a:pt x="10455" y="0"/>
                  <a:pt x="10235" y="90"/>
                  <a:pt x="10101" y="203"/>
                </a:cubicBezTo>
                <a:lnTo>
                  <a:pt x="2057" y="11047"/>
                </a:lnTo>
                <a:cubicBezTo>
                  <a:pt x="2012" y="11114"/>
                  <a:pt x="2012" y="11225"/>
                  <a:pt x="2102" y="11316"/>
                </a:cubicBezTo>
                <a:cubicBezTo>
                  <a:pt x="2192" y="11406"/>
                  <a:pt x="2457" y="11449"/>
                  <a:pt x="2591" y="11449"/>
                </a:cubicBezTo>
                <a:lnTo>
                  <a:pt x="4547" y="11449"/>
                </a:lnTo>
                <a:lnTo>
                  <a:pt x="725" y="15730"/>
                </a:lnTo>
                <a:cubicBezTo>
                  <a:pt x="590" y="15819"/>
                  <a:pt x="680" y="15954"/>
                  <a:pt x="769" y="16043"/>
                </a:cubicBezTo>
                <a:cubicBezTo>
                  <a:pt x="900" y="16133"/>
                  <a:pt x="1079" y="16178"/>
                  <a:pt x="1344" y="16178"/>
                </a:cubicBezTo>
                <a:lnTo>
                  <a:pt x="2766" y="16178"/>
                </a:lnTo>
                <a:lnTo>
                  <a:pt x="101" y="18418"/>
                </a:lnTo>
                <a:cubicBezTo>
                  <a:pt x="-33" y="18508"/>
                  <a:pt x="-33" y="18642"/>
                  <a:pt x="101" y="18732"/>
                </a:cubicBezTo>
                <a:cubicBezTo>
                  <a:pt x="236" y="18843"/>
                  <a:pt x="411" y="18911"/>
                  <a:pt x="680" y="18911"/>
                </a:cubicBezTo>
                <a:lnTo>
                  <a:pt x="8100" y="18911"/>
                </a:lnTo>
                <a:lnTo>
                  <a:pt x="8100" y="20973"/>
                </a:lnTo>
                <a:lnTo>
                  <a:pt x="7391" y="20973"/>
                </a:lnTo>
                <a:cubicBezTo>
                  <a:pt x="7033" y="20973"/>
                  <a:pt x="6768" y="21130"/>
                  <a:pt x="6768" y="21286"/>
                </a:cubicBezTo>
                <a:cubicBezTo>
                  <a:pt x="6768" y="21466"/>
                  <a:pt x="7033" y="21600"/>
                  <a:pt x="7391" y="21600"/>
                </a:cubicBezTo>
                <a:lnTo>
                  <a:pt x="14098" y="21600"/>
                </a:lnTo>
                <a:cubicBezTo>
                  <a:pt x="14412" y="21600"/>
                  <a:pt x="14722" y="21466"/>
                  <a:pt x="14722" y="21286"/>
                </a:cubicBezTo>
                <a:cubicBezTo>
                  <a:pt x="14722" y="21130"/>
                  <a:pt x="14412" y="20973"/>
                  <a:pt x="14098" y="20973"/>
                </a:cubicBezTo>
                <a:lnTo>
                  <a:pt x="13389" y="20973"/>
                </a:lnTo>
                <a:lnTo>
                  <a:pt x="13389" y="18911"/>
                </a:lnTo>
                <a:lnTo>
                  <a:pt x="20809" y="18911"/>
                </a:lnTo>
                <a:cubicBezTo>
                  <a:pt x="21033" y="18911"/>
                  <a:pt x="21253" y="18843"/>
                  <a:pt x="21388" y="18732"/>
                </a:cubicBezTo>
                <a:cubicBezTo>
                  <a:pt x="21567" y="18664"/>
                  <a:pt x="21567" y="18553"/>
                  <a:pt x="21388" y="18418"/>
                </a:cubicBezTo>
                <a:lnTo>
                  <a:pt x="18723" y="16178"/>
                </a:lnTo>
                <a:lnTo>
                  <a:pt x="20145" y="16178"/>
                </a:lnTo>
                <a:cubicBezTo>
                  <a:pt x="20365" y="16178"/>
                  <a:pt x="20544" y="16133"/>
                  <a:pt x="20679" y="16043"/>
                </a:cubicBezTo>
                <a:cubicBezTo>
                  <a:pt x="20765" y="15977"/>
                  <a:pt x="20765" y="15842"/>
                  <a:pt x="20723" y="15730"/>
                </a:cubicBezTo>
                <a:lnTo>
                  <a:pt x="16901" y="11449"/>
                </a:lnTo>
                <a:lnTo>
                  <a:pt x="18812" y="11449"/>
                </a:lnTo>
                <a:cubicBezTo>
                  <a:pt x="19033" y="11449"/>
                  <a:pt x="19212" y="11406"/>
                  <a:pt x="19342" y="11316"/>
                </a:cubicBezTo>
                <a:cubicBezTo>
                  <a:pt x="19432" y="11225"/>
                  <a:pt x="19477" y="11114"/>
                  <a:pt x="19387" y="11047"/>
                </a:cubicBezTo>
                <a:lnTo>
                  <a:pt x="11344" y="203"/>
                </a:lnTo>
                <a:cubicBezTo>
                  <a:pt x="11213" y="90"/>
                  <a:pt x="10989" y="0"/>
                  <a:pt x="10724"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itle 1"/>
          <p:cNvSpPr txBox="1">
            <a:spLocks noGrp="1"/>
          </p:cNvSpPr>
          <p:nvPr>
            <p:ph type="title"/>
          </p:nvPr>
        </p:nvSpPr>
        <p:spPr>
          <a:prstGeom prst="rect">
            <a:avLst/>
          </a:prstGeom>
        </p:spPr>
        <p:txBody>
          <a:bodyPr/>
          <a:lstStyle>
            <a:lvl1pPr defTabSz="639762">
              <a:defRPr sz="2500"/>
            </a:lvl1pPr>
          </a:lstStyle>
          <a:p>
            <a:r>
              <a:t>Conclusion</a:t>
            </a:r>
          </a:p>
        </p:txBody>
      </p:sp>
      <p:grpSp>
        <p:nvGrpSpPr>
          <p:cNvPr id="533" name="Group"/>
          <p:cNvGrpSpPr/>
          <p:nvPr/>
        </p:nvGrpSpPr>
        <p:grpSpPr>
          <a:xfrm>
            <a:off x="709612" y="1608137"/>
            <a:ext cx="7718426" cy="2584451"/>
            <a:chOff x="0" y="0"/>
            <a:chExt cx="7718425" cy="2584450"/>
          </a:xfrm>
        </p:grpSpPr>
        <p:sp>
          <p:nvSpPr>
            <p:cNvPr id="531" name="Rounded Rectangle"/>
            <p:cNvSpPr/>
            <p:nvPr/>
          </p:nvSpPr>
          <p:spPr>
            <a:xfrm>
              <a:off x="0" y="0"/>
              <a:ext cx="7718425" cy="2584450"/>
            </a:xfrm>
            <a:prstGeom prst="roundRect">
              <a:avLst>
                <a:gd name="adj" fmla="val 16667"/>
              </a:avLst>
            </a:prstGeom>
            <a:solidFill>
              <a:schemeClr val="accent1"/>
            </a:solidFill>
            <a:ln w="25400" cap="flat">
              <a:solidFill>
                <a:srgbClr val="FFFCEC"/>
              </a:solidFill>
              <a:prstDash val="solid"/>
              <a:round/>
            </a:ln>
            <a:effectLst/>
          </p:spPr>
          <p:txBody>
            <a:bodyPr wrap="square" lIns="45719" tIns="45719" rIns="45719" bIns="45719" numCol="1" anchor="ctr">
              <a:noAutofit/>
            </a:bodyPr>
            <a:lstStyle/>
            <a:p>
              <a:pPr defTabSz="800100">
                <a:lnSpc>
                  <a:spcPct val="90000"/>
                </a:lnSpc>
                <a:spcBef>
                  <a:spcPts val="500"/>
                </a:spcBef>
                <a:defRPr sz="1800">
                  <a:solidFill>
                    <a:srgbClr val="FFFCEC"/>
                  </a:solidFill>
                  <a:latin typeface="+mj-lt"/>
                  <a:ea typeface="+mj-ea"/>
                  <a:cs typeface="+mj-cs"/>
                  <a:sym typeface="Arial"/>
                </a:defRPr>
              </a:pPr>
              <a:endParaRPr/>
            </a:p>
          </p:txBody>
        </p:sp>
        <p:sp>
          <p:nvSpPr>
            <p:cNvPr id="532" name="The identification of ripeness fruits based on Colour  using OPENCV/PYTHON is successfully done with accuracy. The use of image processing for identifying the Colour  can be applied not only to any fruit. We can also apply this method to identifying in r"/>
            <p:cNvSpPr txBox="1"/>
            <p:nvPr/>
          </p:nvSpPr>
          <p:spPr>
            <a:xfrm>
              <a:off x="126208" y="130922"/>
              <a:ext cx="7466009" cy="23226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580" tIns="68580" rIns="68580" bIns="68580" numCol="1" anchor="ctr">
              <a:spAutoFit/>
            </a:bodyPr>
            <a:lstStyle/>
            <a:p>
              <a:pPr defTabSz="800100">
                <a:lnSpc>
                  <a:spcPct val="90000"/>
                </a:lnSpc>
                <a:spcBef>
                  <a:spcPts val="700"/>
                </a:spcBef>
                <a:defRPr sz="1800">
                  <a:solidFill>
                    <a:srgbClr val="FFFCEC"/>
                  </a:solidFill>
                  <a:latin typeface="+mj-lt"/>
                  <a:ea typeface="+mj-ea"/>
                  <a:cs typeface="+mj-cs"/>
                  <a:sym typeface="Arial"/>
                </a:defRPr>
              </a:pPr>
              <a:r>
                <a:t>The identification of ripeness fruits based on Colour  using OPENCV/PYTHON is successfully done with accuracy. The use of image processing for identifying the Colour  can be applied not only to any fruit. We can also apply this method to identifying in real time  the ripeness of a fruit with more accuracy. Thus, this will enable the technology to be applied in many products. To replace manual inspection of food, computer vision system is used which provide authentic, equitable and non-destructive rating</a:t>
              </a:r>
              <a:br/>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Google Shape;2139;p64"/>
          <p:cNvSpPr txBox="1">
            <a:spLocks noGrp="1"/>
          </p:cNvSpPr>
          <p:nvPr>
            <p:ph type="title"/>
          </p:nvPr>
        </p:nvSpPr>
        <p:spPr>
          <a:xfrm>
            <a:off x="2339975" y="2016125"/>
            <a:ext cx="6999288" cy="2024063"/>
          </a:xfrm>
          <a:prstGeom prst="rect">
            <a:avLst/>
          </a:prstGeom>
        </p:spPr>
        <p:txBody>
          <a:bodyPr/>
          <a:lstStyle>
            <a:lvl1pPr>
              <a:defRPr sz="2800"/>
            </a:lvl1pPr>
          </a:lstStyle>
          <a:p>
            <a:r>
              <a:t>Suggestions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itle 1"/>
          <p:cNvSpPr txBox="1">
            <a:spLocks noGrp="1"/>
          </p:cNvSpPr>
          <p:nvPr>
            <p:ph type="title"/>
          </p:nvPr>
        </p:nvSpPr>
        <p:spPr>
          <a:xfrm>
            <a:off x="2573337" y="1990725"/>
            <a:ext cx="5006976" cy="971550"/>
          </a:xfrm>
          <a:prstGeom prst="rect">
            <a:avLst/>
          </a:prstGeom>
        </p:spPr>
        <p:txBody>
          <a:bodyPr/>
          <a:lstStyle>
            <a:lvl1pPr>
              <a:defRPr>
                <a:solidFill>
                  <a:schemeClr val="accent1"/>
                </a:solidFill>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Google Shape;1254;p36"/>
          <p:cNvSpPr txBox="1">
            <a:spLocks noGrp="1"/>
          </p:cNvSpPr>
          <p:nvPr>
            <p:ph type="title"/>
          </p:nvPr>
        </p:nvSpPr>
        <p:spPr>
          <a:prstGeom prst="rect">
            <a:avLst/>
          </a:prstGeom>
        </p:spPr>
        <p:txBody>
          <a:bodyPr/>
          <a:lstStyle>
            <a:lvl1pPr defTabSz="639762">
              <a:defRPr sz="2500"/>
            </a:lvl1pPr>
          </a:lstStyle>
          <a:p>
            <a:r>
              <a:rPr dirty="0"/>
              <a:t>Abstract</a:t>
            </a:r>
          </a:p>
        </p:txBody>
      </p:sp>
      <p:grpSp>
        <p:nvGrpSpPr>
          <p:cNvPr id="426" name="Group"/>
          <p:cNvGrpSpPr/>
          <p:nvPr/>
        </p:nvGrpSpPr>
        <p:grpSpPr>
          <a:xfrm>
            <a:off x="1311275" y="1508125"/>
            <a:ext cx="6518276" cy="2784476"/>
            <a:chOff x="0" y="0"/>
            <a:chExt cx="6518275" cy="2784474"/>
          </a:xfrm>
        </p:grpSpPr>
        <p:sp>
          <p:nvSpPr>
            <p:cNvPr id="424" name="Shape"/>
            <p:cNvSpPr/>
            <p:nvPr/>
          </p:nvSpPr>
          <p:spPr>
            <a:xfrm rot="10800000">
              <a:off x="1196444" y="0"/>
              <a:ext cx="5321831" cy="2784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51" y="0"/>
                  </a:lnTo>
                  <a:lnTo>
                    <a:pt x="21600" y="10800"/>
                  </a:lnTo>
                  <a:lnTo>
                    <a:pt x="15951" y="21600"/>
                  </a:lnTo>
                  <a:lnTo>
                    <a:pt x="0" y="21600"/>
                  </a:lnTo>
                  <a:close/>
                </a:path>
              </a:pathLst>
            </a:custGeom>
            <a:solidFill>
              <a:schemeClr val="accent1"/>
            </a:solidFill>
            <a:ln w="25400" cap="flat">
              <a:solidFill>
                <a:srgbClr val="FFFCEC"/>
              </a:solidFill>
              <a:prstDash val="solid"/>
              <a:round/>
            </a:ln>
            <a:effectLst/>
          </p:spPr>
          <p:txBody>
            <a:bodyPr wrap="square" lIns="45719" tIns="45719" rIns="45719" bIns="45719" numCol="1" anchor="ctr">
              <a:noAutofit/>
            </a:bodyPr>
            <a:lstStyle/>
            <a:p>
              <a:pPr algn="ctr" defTabSz="533400">
                <a:lnSpc>
                  <a:spcPct val="90000"/>
                </a:lnSpc>
                <a:spcBef>
                  <a:spcPts val="500"/>
                </a:spcBef>
                <a:defRPr sz="1200">
                  <a:solidFill>
                    <a:srgbClr val="FFFCEC"/>
                  </a:solidFill>
                  <a:latin typeface="Abadi Extra Light"/>
                  <a:ea typeface="Abadi Extra Light"/>
                  <a:cs typeface="Abadi Extra Light"/>
                  <a:sym typeface="Abadi Extra Light"/>
                </a:defRPr>
              </a:pPr>
              <a:endParaRPr dirty="0"/>
            </a:p>
          </p:txBody>
        </p:sp>
        <p:sp>
          <p:nvSpPr>
            <p:cNvPr id="425" name="Circle"/>
            <p:cNvSpPr/>
            <p:nvPr/>
          </p:nvSpPr>
          <p:spPr>
            <a:xfrm>
              <a:off x="-1" y="47001"/>
              <a:ext cx="2585992" cy="2586696"/>
            </a:xfrm>
            <a:prstGeom prst="ellipse">
              <a:avLst/>
            </a:prstGeom>
            <a:blipFill rotWithShape="1">
              <a:blip r:embed="rId2"/>
              <a:srcRect/>
              <a:stretch>
                <a:fillRect/>
              </a:stretch>
            </a:blipFill>
            <a:ln w="25400" cap="flat">
              <a:solidFill>
                <a:srgbClr val="FFFCEC"/>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Arial"/>
                </a:defRPr>
              </a:pPr>
              <a:endParaRPr dirty="0"/>
            </a:p>
          </p:txBody>
        </p:sp>
      </p:grpSp>
      <p:sp>
        <p:nvSpPr>
          <p:cNvPr id="427" name="TextBox 2"/>
          <p:cNvSpPr txBox="1"/>
          <p:nvPr/>
        </p:nvSpPr>
        <p:spPr>
          <a:xfrm>
            <a:off x="3941762" y="1646237"/>
            <a:ext cx="3651251" cy="267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07000"/>
              </a:lnSpc>
              <a:spcBef>
                <a:spcPts val="800"/>
              </a:spcBef>
              <a:defRPr sz="1000">
                <a:solidFill>
                  <a:srgbClr val="FFFCEC"/>
                </a:solidFill>
                <a:latin typeface="Calibri"/>
                <a:ea typeface="Calibri"/>
                <a:cs typeface="Calibri"/>
                <a:sym typeface="Calibri"/>
              </a:defRPr>
            </a:lvl1pPr>
          </a:lstStyle>
          <a:p>
            <a:r>
              <a:rPr dirty="0"/>
              <a:t>Autonomous robotic harvesting is a rising trend in agricultural applications, like the automated harvesting of fruit and vegetables. Farmers continuously look for solutions to upgrade their production, at reduced running costs and with less personnel. This is where harvesting robots come into play. During recent years a lot of research on this topic has been performed, either using basic computer vision techniques, like Colour based segmentation. Recent advances in computer vision present a broad range of advanced object detection techniques that could improve the quality of fruit detection from RGB images drastically. In this project I will show how ripe fruits can be identified Pre-installed OpenCV image processing library is used for the project. The concept can be implemented in robotics for ripe fruits harvesting. OpenCV Python is used to identify the ripe fruit. Several Python modules are required like matplotlib, NumPy, pandas, etc.</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Google Shape;1283;p38"/>
          <p:cNvSpPr txBox="1">
            <a:spLocks noGrp="1"/>
          </p:cNvSpPr>
          <p:nvPr>
            <p:ph type="title"/>
          </p:nvPr>
        </p:nvSpPr>
        <p:spPr>
          <a:xfrm>
            <a:off x="155574" y="198437"/>
            <a:ext cx="5232402" cy="1169988"/>
          </a:xfrm>
          <a:prstGeom prst="rect">
            <a:avLst/>
          </a:prstGeom>
        </p:spPr>
        <p:txBody>
          <a:bodyPr/>
          <a:lstStyle>
            <a:lvl1pPr algn="ctr">
              <a:defRPr sz="3200">
                <a:solidFill>
                  <a:srgbClr val="FFFCEC"/>
                </a:solidFill>
              </a:defRPr>
            </a:lvl1pPr>
          </a:lstStyle>
          <a:p>
            <a:r>
              <a:rPr dirty="0"/>
              <a:t>Introduction</a:t>
            </a:r>
          </a:p>
        </p:txBody>
      </p:sp>
      <p:sp>
        <p:nvSpPr>
          <p:cNvPr id="430" name="Google Shape;1284;p38"/>
          <p:cNvSpPr txBox="1">
            <a:spLocks noGrp="1"/>
          </p:cNvSpPr>
          <p:nvPr>
            <p:ph type="body" sz="half" idx="1"/>
          </p:nvPr>
        </p:nvSpPr>
        <p:spPr>
          <a:xfrm>
            <a:off x="709612" y="1179512"/>
            <a:ext cx="4510088" cy="2108201"/>
          </a:xfrm>
          <a:prstGeom prst="rect">
            <a:avLst/>
          </a:prstGeom>
        </p:spPr>
        <p:txBody>
          <a:bodyPr/>
          <a:lstStyle>
            <a:lvl1pPr marL="0" indent="0" algn="ctr">
              <a:buSzTx/>
              <a:buNone/>
              <a:defRPr>
                <a:solidFill>
                  <a:srgbClr val="FFFCEC"/>
                </a:solidFill>
                <a:latin typeface="Abadi Extra Light"/>
                <a:ea typeface="Abadi Extra Light"/>
                <a:cs typeface="Abadi Extra Light"/>
                <a:sym typeface="Abadi Extra Light"/>
              </a:defRPr>
            </a:lvl1pPr>
          </a:lstStyle>
          <a:p>
            <a:r>
              <a:rPr dirty="0"/>
              <a:t>Images are an important source of data and information in the agricultural sciences. The use of image-processing techniques has outstanding implications for the analysis of agricultural operations. Fruit col</a:t>
            </a:r>
            <a:r>
              <a:rPr lang="en-US" dirty="0"/>
              <a:t>our</a:t>
            </a:r>
            <a:r>
              <a:rPr dirty="0"/>
              <a:t>s and their ripeness classification is one of the major applications that can be utilized in supermarkets to automatically detect the kinds of fruit colours and their ripeness state purchased by customers. We explored various methods used in addressing fruit colours and their ripeness classification and in recognizing. We surveyed image-processing approaches used for fruit disease detection, segmentation.</a:t>
            </a:r>
          </a:p>
        </p:txBody>
      </p:sp>
      <p:grpSp>
        <p:nvGrpSpPr>
          <p:cNvPr id="443" name="Group"/>
          <p:cNvGrpSpPr/>
          <p:nvPr/>
        </p:nvGrpSpPr>
        <p:grpSpPr>
          <a:xfrm>
            <a:off x="7653331" y="147641"/>
            <a:ext cx="1377960" cy="665155"/>
            <a:chOff x="-5" y="3"/>
            <a:chExt cx="1377958" cy="665153"/>
          </a:xfrm>
        </p:grpSpPr>
        <p:sp>
          <p:nvSpPr>
            <p:cNvPr id="431" name="Google Shape;1286;p38"/>
            <p:cNvSpPr/>
            <p:nvPr/>
          </p:nvSpPr>
          <p:spPr>
            <a:xfrm rot="18606689">
              <a:off x="474596" y="134946"/>
              <a:ext cx="48614" cy="45806"/>
            </a:xfrm>
            <a:custGeom>
              <a:avLst/>
              <a:gdLst/>
              <a:ahLst/>
              <a:cxnLst>
                <a:cxn ang="0">
                  <a:pos x="wd2" y="hd2"/>
                </a:cxn>
                <a:cxn ang="5400000">
                  <a:pos x="wd2" y="hd2"/>
                </a:cxn>
                <a:cxn ang="10800000">
                  <a:pos x="wd2" y="hd2"/>
                </a:cxn>
                <a:cxn ang="16200000">
                  <a:pos x="wd2" y="hd2"/>
                </a:cxn>
              </a:cxnLst>
              <a:rect l="0" t="0" r="r" b="b"/>
              <a:pathLst>
                <a:path w="21424" h="21600" extrusionOk="0">
                  <a:moveTo>
                    <a:pt x="3320" y="11928"/>
                  </a:moveTo>
                  <a:cubicBezTo>
                    <a:pt x="3320" y="13655"/>
                    <a:pt x="3623" y="15240"/>
                    <a:pt x="4193" y="16581"/>
                  </a:cubicBezTo>
                  <a:lnTo>
                    <a:pt x="4003" y="16398"/>
                  </a:lnTo>
                  <a:lnTo>
                    <a:pt x="3320" y="14163"/>
                  </a:lnTo>
                  <a:lnTo>
                    <a:pt x="3320" y="11928"/>
                  </a:lnTo>
                  <a:close/>
                  <a:moveTo>
                    <a:pt x="16542" y="16398"/>
                  </a:moveTo>
                  <a:lnTo>
                    <a:pt x="15155" y="18633"/>
                  </a:lnTo>
                  <a:lnTo>
                    <a:pt x="14718" y="18776"/>
                  </a:lnTo>
                  <a:cubicBezTo>
                    <a:pt x="15402" y="18105"/>
                    <a:pt x="15972" y="17313"/>
                    <a:pt x="16542" y="16398"/>
                  </a:cubicBezTo>
                  <a:close/>
                  <a:moveTo>
                    <a:pt x="12305" y="20401"/>
                  </a:moveTo>
                  <a:lnTo>
                    <a:pt x="11678" y="20868"/>
                  </a:lnTo>
                  <a:lnTo>
                    <a:pt x="10975" y="20868"/>
                  </a:lnTo>
                  <a:cubicBezTo>
                    <a:pt x="11469" y="20726"/>
                    <a:pt x="11906" y="20584"/>
                    <a:pt x="12305" y="20401"/>
                  </a:cubicBezTo>
                  <a:close/>
                  <a:moveTo>
                    <a:pt x="10975" y="0"/>
                  </a:moveTo>
                  <a:cubicBezTo>
                    <a:pt x="8183" y="0"/>
                    <a:pt x="4706" y="1504"/>
                    <a:pt x="2617" y="2987"/>
                  </a:cubicBezTo>
                  <a:cubicBezTo>
                    <a:pt x="1914" y="4470"/>
                    <a:pt x="527" y="5974"/>
                    <a:pt x="527" y="8209"/>
                  </a:cubicBezTo>
                  <a:cubicBezTo>
                    <a:pt x="-176" y="9693"/>
                    <a:pt x="-176" y="11928"/>
                    <a:pt x="527" y="14163"/>
                  </a:cubicBezTo>
                  <a:cubicBezTo>
                    <a:pt x="527" y="16398"/>
                    <a:pt x="1914" y="18633"/>
                    <a:pt x="4003" y="19365"/>
                  </a:cubicBezTo>
                  <a:cubicBezTo>
                    <a:pt x="5390" y="20360"/>
                    <a:pt x="7062" y="21011"/>
                    <a:pt x="8639" y="21133"/>
                  </a:cubicBezTo>
                  <a:cubicBezTo>
                    <a:pt x="9152" y="21336"/>
                    <a:pt x="9703" y="21498"/>
                    <a:pt x="10273" y="21600"/>
                  </a:cubicBezTo>
                  <a:cubicBezTo>
                    <a:pt x="12362" y="21600"/>
                    <a:pt x="14452" y="21600"/>
                    <a:pt x="15858" y="20117"/>
                  </a:cubicBezTo>
                  <a:cubicBezTo>
                    <a:pt x="17928" y="19365"/>
                    <a:pt x="19334" y="17130"/>
                    <a:pt x="20018" y="14894"/>
                  </a:cubicBezTo>
                  <a:lnTo>
                    <a:pt x="21424" y="13411"/>
                  </a:lnTo>
                  <a:cubicBezTo>
                    <a:pt x="21424" y="11928"/>
                    <a:pt x="21424" y="9693"/>
                    <a:pt x="21424" y="8209"/>
                  </a:cubicBezTo>
                  <a:cubicBezTo>
                    <a:pt x="20721" y="5974"/>
                    <a:pt x="20018" y="4470"/>
                    <a:pt x="18631" y="3739"/>
                  </a:cubicBezTo>
                  <a:cubicBezTo>
                    <a:pt x="16542" y="1504"/>
                    <a:pt x="13768" y="0"/>
                    <a:pt x="1097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2" name="Google Shape;1287;p38"/>
            <p:cNvSpPr/>
            <p:nvPr/>
          </p:nvSpPr>
          <p:spPr>
            <a:xfrm rot="18606689">
              <a:off x="375251" y="147451"/>
              <a:ext cx="29648" cy="31586"/>
            </a:xfrm>
            <a:custGeom>
              <a:avLst/>
              <a:gdLst/>
              <a:ahLst/>
              <a:cxnLst>
                <a:cxn ang="0">
                  <a:pos x="wd2" y="hd2"/>
                </a:cxn>
                <a:cxn ang="5400000">
                  <a:pos x="wd2" y="hd2"/>
                </a:cxn>
                <a:cxn ang="10800000">
                  <a:pos x="wd2" y="hd2"/>
                </a:cxn>
                <a:cxn ang="16200000">
                  <a:pos x="wd2" y="hd2"/>
                </a:cxn>
              </a:cxnLst>
              <a:rect l="0" t="0" r="r" b="b"/>
              <a:pathLst>
                <a:path w="16200" h="21600" extrusionOk="0">
                  <a:moveTo>
                    <a:pt x="8427" y="0"/>
                  </a:moveTo>
                  <a:cubicBezTo>
                    <a:pt x="-2809" y="1090"/>
                    <a:pt x="-2809" y="20539"/>
                    <a:pt x="8427" y="21600"/>
                  </a:cubicBezTo>
                  <a:cubicBezTo>
                    <a:pt x="18791" y="20539"/>
                    <a:pt x="18791" y="1090"/>
                    <a:pt x="842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3" name="Google Shape;1288;p38"/>
            <p:cNvSpPr/>
            <p:nvPr/>
          </p:nvSpPr>
          <p:spPr>
            <a:xfrm rot="18606689">
              <a:off x="370958" y="5608"/>
              <a:ext cx="30812" cy="34732"/>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4" name="Google Shape;1289;p38"/>
            <p:cNvSpPr/>
            <p:nvPr/>
          </p:nvSpPr>
          <p:spPr>
            <a:xfrm rot="18606689">
              <a:off x="175801" y="117061"/>
              <a:ext cx="27255" cy="26846"/>
            </a:xfrm>
            <a:custGeom>
              <a:avLst/>
              <a:gdLst/>
              <a:ahLst/>
              <a:cxnLst>
                <a:cxn ang="0">
                  <a:pos x="wd2" y="hd2"/>
                </a:cxn>
                <a:cxn ang="5400000">
                  <a:pos x="wd2" y="hd2"/>
                </a:cxn>
                <a:cxn ang="10800000">
                  <a:pos x="wd2" y="hd2"/>
                </a:cxn>
                <a:cxn ang="16200000">
                  <a:pos x="wd2" y="hd2"/>
                </a:cxn>
              </a:cxnLst>
              <a:rect l="0" t="0" r="r" b="b"/>
              <a:pathLst>
                <a:path w="16200" h="21600" extrusionOk="0">
                  <a:moveTo>
                    <a:pt x="8455" y="0"/>
                  </a:moveTo>
                  <a:cubicBezTo>
                    <a:pt x="-2819" y="0"/>
                    <a:pt x="-2819" y="21600"/>
                    <a:pt x="8455" y="21600"/>
                  </a:cubicBezTo>
                  <a:cubicBezTo>
                    <a:pt x="18781" y="21600"/>
                    <a:pt x="18781" y="0"/>
                    <a:pt x="845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5" name="Google Shape;1290;p38"/>
            <p:cNvSpPr/>
            <p:nvPr/>
          </p:nvSpPr>
          <p:spPr>
            <a:xfrm rot="18606689">
              <a:off x="8320" y="66226"/>
              <a:ext cx="41480" cy="41067"/>
            </a:xfrm>
            <a:custGeom>
              <a:avLst/>
              <a:gdLst/>
              <a:ahLst/>
              <a:cxnLst>
                <a:cxn ang="0">
                  <a:pos x="wd2" y="hd2"/>
                </a:cxn>
                <a:cxn ang="5400000">
                  <a:pos x="wd2" y="hd2"/>
                </a:cxn>
                <a:cxn ang="10800000">
                  <a:pos x="wd2" y="hd2"/>
                </a:cxn>
                <a:cxn ang="16200000">
                  <a:pos x="wd2" y="hd2"/>
                </a:cxn>
              </a:cxnLst>
              <a:rect l="0" t="0" r="r" b="b"/>
              <a:pathLst>
                <a:path w="16200" h="21600" extrusionOk="0">
                  <a:moveTo>
                    <a:pt x="7867" y="0"/>
                  </a:moveTo>
                  <a:cubicBezTo>
                    <a:pt x="-2622" y="0"/>
                    <a:pt x="-2622" y="21600"/>
                    <a:pt x="7867" y="21600"/>
                  </a:cubicBezTo>
                  <a:cubicBezTo>
                    <a:pt x="18978" y="21600"/>
                    <a:pt x="18978" y="0"/>
                    <a:pt x="786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6" name="Google Shape;1291;p38"/>
            <p:cNvSpPr/>
            <p:nvPr/>
          </p:nvSpPr>
          <p:spPr>
            <a:xfrm rot="18606689">
              <a:off x="712213" y="186886"/>
              <a:ext cx="37923" cy="42661"/>
            </a:xfrm>
            <a:custGeom>
              <a:avLst/>
              <a:gdLst/>
              <a:ahLst/>
              <a:cxnLst>
                <a:cxn ang="0">
                  <a:pos x="wd2" y="hd2"/>
                </a:cxn>
                <a:cxn ang="5400000">
                  <a:pos x="wd2" y="hd2"/>
                </a:cxn>
                <a:cxn ang="10800000">
                  <a:pos x="wd2" y="hd2"/>
                </a:cxn>
                <a:cxn ang="16200000">
                  <a:pos x="wd2" y="hd2"/>
                </a:cxn>
              </a:cxnLst>
              <a:rect l="0" t="0" r="r" b="b"/>
              <a:pathLst>
                <a:path w="16200" h="21600" extrusionOk="0">
                  <a:moveTo>
                    <a:pt x="8107" y="0"/>
                  </a:moveTo>
                  <a:cubicBezTo>
                    <a:pt x="-2702" y="1615"/>
                    <a:pt x="-2702" y="20815"/>
                    <a:pt x="8107" y="21600"/>
                  </a:cubicBezTo>
                  <a:cubicBezTo>
                    <a:pt x="18898" y="20815"/>
                    <a:pt x="18898" y="1615"/>
                    <a:pt x="8107"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7" name="Google Shape;1292;p38"/>
            <p:cNvSpPr/>
            <p:nvPr/>
          </p:nvSpPr>
          <p:spPr>
            <a:xfrm rot="18606689">
              <a:off x="659029" y="405590"/>
              <a:ext cx="53754" cy="53692"/>
            </a:xfrm>
            <a:custGeom>
              <a:avLst/>
              <a:gdLst/>
              <a:ahLst/>
              <a:cxnLst>
                <a:cxn ang="0">
                  <a:pos x="wd2" y="hd2"/>
                </a:cxn>
                <a:cxn ang="5400000">
                  <a:pos x="wd2" y="hd2"/>
                </a:cxn>
                <a:cxn ang="10800000">
                  <a:pos x="wd2" y="hd2"/>
                </a:cxn>
                <a:cxn ang="16200000">
                  <a:pos x="wd2" y="hd2"/>
                </a:cxn>
              </a:cxnLst>
              <a:rect l="0" t="0" r="r" b="b"/>
              <a:pathLst>
                <a:path w="21600" h="21600" extrusionOk="0">
                  <a:moveTo>
                    <a:pt x="10168" y="0"/>
                  </a:moveTo>
                  <a:cubicBezTo>
                    <a:pt x="8262" y="641"/>
                    <a:pt x="6981" y="1265"/>
                    <a:pt x="5716" y="2548"/>
                  </a:cubicBezTo>
                  <a:cubicBezTo>
                    <a:pt x="5075" y="3172"/>
                    <a:pt x="4452" y="3814"/>
                    <a:pt x="3811" y="4438"/>
                  </a:cubicBezTo>
                  <a:cubicBezTo>
                    <a:pt x="3170" y="5079"/>
                    <a:pt x="1905" y="6345"/>
                    <a:pt x="1905" y="6986"/>
                  </a:cubicBezTo>
                  <a:cubicBezTo>
                    <a:pt x="953" y="8252"/>
                    <a:pt x="485" y="9535"/>
                    <a:pt x="329" y="10800"/>
                  </a:cubicBezTo>
                  <a:lnTo>
                    <a:pt x="0" y="11441"/>
                  </a:lnTo>
                  <a:cubicBezTo>
                    <a:pt x="0" y="12065"/>
                    <a:pt x="0" y="13348"/>
                    <a:pt x="0" y="14614"/>
                  </a:cubicBezTo>
                  <a:cubicBezTo>
                    <a:pt x="0" y="15879"/>
                    <a:pt x="1282" y="17786"/>
                    <a:pt x="2546" y="19069"/>
                  </a:cubicBezTo>
                  <a:cubicBezTo>
                    <a:pt x="3170" y="20335"/>
                    <a:pt x="4452" y="20976"/>
                    <a:pt x="5716" y="21600"/>
                  </a:cubicBezTo>
                  <a:cubicBezTo>
                    <a:pt x="7621" y="21600"/>
                    <a:pt x="9180" y="21600"/>
                    <a:pt x="10635" y="21063"/>
                  </a:cubicBezTo>
                  <a:cubicBezTo>
                    <a:pt x="11865" y="20837"/>
                    <a:pt x="13009" y="20352"/>
                    <a:pt x="13979" y="19693"/>
                  </a:cubicBezTo>
                  <a:cubicBezTo>
                    <a:pt x="15243" y="19069"/>
                    <a:pt x="15884" y="18428"/>
                    <a:pt x="17148" y="17786"/>
                  </a:cubicBezTo>
                  <a:cubicBezTo>
                    <a:pt x="17789" y="17162"/>
                    <a:pt x="18413" y="16521"/>
                    <a:pt x="19054" y="15879"/>
                  </a:cubicBezTo>
                  <a:cubicBezTo>
                    <a:pt x="20318" y="13972"/>
                    <a:pt x="21600" y="11441"/>
                    <a:pt x="21600" y="9535"/>
                  </a:cubicBezTo>
                  <a:cubicBezTo>
                    <a:pt x="21600" y="3814"/>
                    <a:pt x="17148" y="0"/>
                    <a:pt x="12073"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8" name="Google Shape;1293;p38"/>
            <p:cNvSpPr/>
            <p:nvPr/>
          </p:nvSpPr>
          <p:spPr>
            <a:xfrm rot="18606689">
              <a:off x="853152" y="320396"/>
              <a:ext cx="50188" cy="39515"/>
            </a:xfrm>
            <a:custGeom>
              <a:avLst/>
              <a:gdLst/>
              <a:ahLst/>
              <a:cxnLst>
                <a:cxn ang="0">
                  <a:pos x="wd2" y="hd2"/>
                </a:cxn>
                <a:cxn ang="5400000">
                  <a:pos x="wd2" y="hd2"/>
                </a:cxn>
                <a:cxn ang="10800000">
                  <a:pos x="wd2" y="hd2"/>
                </a:cxn>
                <a:cxn ang="16200000">
                  <a:pos x="wd2" y="hd2"/>
                </a:cxn>
              </a:cxnLst>
              <a:rect l="0" t="0" r="r" b="b"/>
              <a:pathLst>
                <a:path w="20783" h="21600" extrusionOk="0">
                  <a:moveTo>
                    <a:pt x="8341" y="0"/>
                  </a:moveTo>
                  <a:cubicBezTo>
                    <a:pt x="5734" y="0"/>
                    <a:pt x="3771" y="1743"/>
                    <a:pt x="2450" y="3463"/>
                  </a:cubicBezTo>
                  <a:cubicBezTo>
                    <a:pt x="-817" y="7773"/>
                    <a:pt x="-817" y="14698"/>
                    <a:pt x="2450" y="18137"/>
                  </a:cubicBezTo>
                  <a:cubicBezTo>
                    <a:pt x="3771" y="20728"/>
                    <a:pt x="5734" y="21600"/>
                    <a:pt x="8341" y="21600"/>
                  </a:cubicBezTo>
                  <a:lnTo>
                    <a:pt x="12928" y="20728"/>
                  </a:lnTo>
                  <a:cubicBezTo>
                    <a:pt x="14892" y="20728"/>
                    <a:pt x="16856" y="19857"/>
                    <a:pt x="18159" y="18137"/>
                  </a:cubicBezTo>
                  <a:cubicBezTo>
                    <a:pt x="19480" y="16418"/>
                    <a:pt x="20123" y="13827"/>
                    <a:pt x="20783" y="11236"/>
                  </a:cubicBezTo>
                  <a:cubicBezTo>
                    <a:pt x="20123" y="8645"/>
                    <a:pt x="19480" y="6054"/>
                    <a:pt x="18159" y="4334"/>
                  </a:cubicBezTo>
                  <a:lnTo>
                    <a:pt x="16856" y="2591"/>
                  </a:lnTo>
                  <a:cubicBezTo>
                    <a:pt x="15553" y="1743"/>
                    <a:pt x="14232" y="872"/>
                    <a:pt x="12928" y="872"/>
                  </a:cubicBezTo>
                  <a:lnTo>
                    <a:pt x="8341" y="0"/>
                  </a:ln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39" name="Google Shape;1294;p38"/>
            <p:cNvSpPr/>
            <p:nvPr/>
          </p:nvSpPr>
          <p:spPr>
            <a:xfrm rot="18606689">
              <a:off x="862729" y="527486"/>
              <a:ext cx="43872" cy="44210"/>
            </a:xfrm>
            <a:custGeom>
              <a:avLst/>
              <a:gdLst/>
              <a:ahLst/>
              <a:cxnLst>
                <a:cxn ang="0">
                  <a:pos x="wd2" y="hd2"/>
                </a:cxn>
                <a:cxn ang="5400000">
                  <a:pos x="wd2" y="hd2"/>
                </a:cxn>
                <a:cxn ang="10800000">
                  <a:pos x="wd2" y="hd2"/>
                </a:cxn>
                <a:cxn ang="16200000">
                  <a:pos x="wd2" y="hd2"/>
                </a:cxn>
              </a:cxnLst>
              <a:rect l="0" t="0" r="r" b="b"/>
              <a:pathLst>
                <a:path w="16200" h="21600" extrusionOk="0">
                  <a:moveTo>
                    <a:pt x="7880" y="0"/>
                  </a:moveTo>
                  <a:cubicBezTo>
                    <a:pt x="-2626" y="0"/>
                    <a:pt x="-2626" y="21600"/>
                    <a:pt x="7880" y="21600"/>
                  </a:cubicBezTo>
                  <a:cubicBezTo>
                    <a:pt x="18974" y="21600"/>
                    <a:pt x="18974" y="0"/>
                    <a:pt x="7880"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40" name="Google Shape;1295;p38"/>
            <p:cNvSpPr/>
            <p:nvPr/>
          </p:nvSpPr>
          <p:spPr>
            <a:xfrm rot="18606689">
              <a:off x="1000473" y="491718"/>
              <a:ext cx="42676" cy="42661"/>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41" name="Google Shape;1296;p38"/>
            <p:cNvSpPr/>
            <p:nvPr/>
          </p:nvSpPr>
          <p:spPr>
            <a:xfrm rot="18606689">
              <a:off x="1119315" y="547346"/>
              <a:ext cx="26091" cy="26846"/>
            </a:xfrm>
            <a:prstGeom prst="ellipse">
              <a:avLst/>
            </a:pr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sp>
          <p:nvSpPr>
            <p:cNvPr id="442" name="Google Shape;1297;p38"/>
            <p:cNvSpPr/>
            <p:nvPr/>
          </p:nvSpPr>
          <p:spPr>
            <a:xfrm rot="18606689">
              <a:off x="1337748" y="623054"/>
              <a:ext cx="32008" cy="36325"/>
            </a:xfrm>
            <a:custGeom>
              <a:avLst/>
              <a:gdLst/>
              <a:ahLst/>
              <a:cxnLst>
                <a:cxn ang="0">
                  <a:pos x="wd2" y="hd2"/>
                </a:cxn>
                <a:cxn ang="5400000">
                  <a:pos x="wd2" y="hd2"/>
                </a:cxn>
                <a:cxn ang="10800000">
                  <a:pos x="wd2" y="hd2"/>
                </a:cxn>
                <a:cxn ang="16200000">
                  <a:pos x="wd2" y="hd2"/>
                </a:cxn>
              </a:cxnLst>
              <a:rect l="0" t="0" r="r" b="b"/>
              <a:pathLst>
                <a:path w="16200" h="21600" extrusionOk="0">
                  <a:moveTo>
                    <a:pt x="7805" y="0"/>
                  </a:moveTo>
                  <a:cubicBezTo>
                    <a:pt x="-2602" y="1896"/>
                    <a:pt x="-2602" y="19730"/>
                    <a:pt x="7805" y="21600"/>
                  </a:cubicBezTo>
                  <a:cubicBezTo>
                    <a:pt x="18998" y="19730"/>
                    <a:pt x="18998" y="1896"/>
                    <a:pt x="7805" y="0"/>
                  </a:cubicBezTo>
                  <a:close/>
                </a:path>
              </a:pathLst>
            </a:custGeom>
            <a:solidFill>
              <a:srgbClr val="C9D2B7"/>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a:p>
          </p:txBody>
        </p:sp>
      </p:grpSp>
      <p:pic>
        <p:nvPicPr>
          <p:cNvPr id="444" name="Google Shape;1298;p38" descr="Google Shape;1298;p38"/>
          <p:cNvPicPr>
            <a:picLocks noChangeAspect="1"/>
          </p:cNvPicPr>
          <p:nvPr/>
        </p:nvPicPr>
        <p:blipFill>
          <a:blip r:embed="rId2"/>
          <a:stretch>
            <a:fillRect/>
          </a:stretch>
        </p:blipFill>
        <p:spPr>
          <a:xfrm>
            <a:off x="5938837" y="1004887"/>
            <a:ext cx="2493963" cy="273685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Google Shape;1260;p37"/>
          <p:cNvSpPr/>
          <p:nvPr/>
        </p:nvSpPr>
        <p:spPr>
          <a:xfrm rot="2434702">
            <a:off x="8388350" y="2230437"/>
            <a:ext cx="936625" cy="935038"/>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47" name="Google Shape;1261;p37"/>
          <p:cNvSpPr/>
          <p:nvPr/>
        </p:nvSpPr>
        <p:spPr>
          <a:xfrm rot="18524409">
            <a:off x="8389143" y="1829593"/>
            <a:ext cx="935039" cy="93662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48" name="Google Shape;1266;p37"/>
          <p:cNvSpPr/>
          <p:nvPr/>
        </p:nvSpPr>
        <p:spPr>
          <a:xfrm rot="18524409">
            <a:off x="891381" y="1386681"/>
            <a:ext cx="554038" cy="58737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49" name="Google Shape;1267;p37"/>
          <p:cNvSpPr txBox="1">
            <a:spLocks noGrp="1"/>
          </p:cNvSpPr>
          <p:nvPr>
            <p:ph type="title"/>
          </p:nvPr>
        </p:nvSpPr>
        <p:spPr>
          <a:xfrm>
            <a:off x="1609725" y="1352550"/>
            <a:ext cx="3773488" cy="655638"/>
          </a:xfrm>
          <a:prstGeom prst="rect">
            <a:avLst/>
          </a:prstGeom>
        </p:spPr>
        <p:txBody>
          <a:bodyPr/>
          <a:lstStyle>
            <a:lvl1pPr defTabSz="287337">
              <a:spcBef>
                <a:spcPts val="700"/>
              </a:spcBef>
              <a:defRPr sz="2400">
                <a:solidFill>
                  <a:srgbClr val="000000"/>
                </a:solidFill>
                <a:latin typeface="Times New Roman"/>
                <a:ea typeface="Times New Roman"/>
                <a:cs typeface="Times New Roman"/>
                <a:sym typeface="Times New Roman"/>
              </a:defRPr>
            </a:lvl1pPr>
          </a:lstStyle>
          <a:p>
            <a:r>
              <a:t>Colour Image Segmentation</a:t>
            </a:r>
          </a:p>
        </p:txBody>
      </p:sp>
      <p:sp>
        <p:nvSpPr>
          <p:cNvPr id="450" name="Google Shape;1269;p37"/>
          <p:cNvSpPr txBox="1"/>
          <p:nvPr/>
        </p:nvSpPr>
        <p:spPr>
          <a:xfrm>
            <a:off x="803275" y="511175"/>
            <a:ext cx="7535863" cy="48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822325">
              <a:defRPr sz="3200">
                <a:solidFill>
                  <a:srgbClr val="343F36"/>
                </a:solidFill>
                <a:latin typeface="Calistoga"/>
                <a:ea typeface="Calistoga"/>
                <a:cs typeface="Calistoga"/>
                <a:sym typeface="Calistoga"/>
              </a:defRPr>
            </a:lvl1pPr>
          </a:lstStyle>
          <a:p>
            <a:r>
              <a:t>Literature survey-1</a:t>
            </a:r>
          </a:p>
        </p:txBody>
      </p:sp>
      <p:sp>
        <p:nvSpPr>
          <p:cNvPr id="451" name="Google Shape;1277;p37"/>
          <p:cNvSpPr/>
          <p:nvPr/>
        </p:nvSpPr>
        <p:spPr>
          <a:xfrm rot="3521228">
            <a:off x="416718" y="5315743"/>
            <a:ext cx="30164" cy="31751"/>
          </a:xfrm>
          <a:prstGeom prst="ellipse">
            <a:avLst/>
          </a:prstGeom>
          <a:solidFill>
            <a:srgbClr val="3F494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52" name="Google Shape;1278;p37"/>
          <p:cNvSpPr/>
          <p:nvPr/>
        </p:nvSpPr>
        <p:spPr>
          <a:xfrm rot="7929530">
            <a:off x="7411245" y="4439446"/>
            <a:ext cx="2347913" cy="301623"/>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1925">
            <a:solidFill>
              <a:schemeClr val="accent1"/>
            </a:solidFill>
            <a:miter lim="36657"/>
          </a:ln>
        </p:spPr>
        <p:txBody>
          <a:bodyPr lIns="45719" rIns="45719" anchor="ctr"/>
          <a:lstStyle/>
          <a:p>
            <a:pPr>
              <a:defRPr>
                <a:solidFill>
                  <a:srgbClr val="000000"/>
                </a:solidFill>
                <a:latin typeface="+mj-lt"/>
                <a:ea typeface="+mj-ea"/>
                <a:cs typeface="+mj-cs"/>
                <a:sym typeface="Arial"/>
              </a:defRPr>
            </a:pPr>
            <a:endParaRPr/>
          </a:p>
        </p:txBody>
      </p:sp>
      <p:sp>
        <p:nvSpPr>
          <p:cNvPr id="453" name="1"/>
          <p:cNvSpPr txBox="1"/>
          <p:nvPr/>
        </p:nvSpPr>
        <p:spPr>
          <a:xfrm>
            <a:off x="1066800" y="1536699"/>
            <a:ext cx="231277" cy="35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800">
                <a:solidFill>
                  <a:srgbClr val="212121"/>
                </a:solidFill>
                <a:latin typeface="+mj-lt"/>
                <a:ea typeface="+mj-ea"/>
                <a:cs typeface="+mj-cs"/>
                <a:sym typeface="Arial"/>
              </a:defRPr>
            </a:lvl1pPr>
          </a:lstStyle>
          <a:p>
            <a:r>
              <a:t>1</a:t>
            </a:r>
          </a:p>
        </p:txBody>
      </p:sp>
      <p:sp>
        <p:nvSpPr>
          <p:cNvPr id="454" name="Akshay P. Vartak1, Dr. Vijay Mankar"/>
          <p:cNvSpPr txBox="1"/>
          <p:nvPr/>
        </p:nvSpPr>
        <p:spPr>
          <a:xfrm>
            <a:off x="1704975" y="1778000"/>
            <a:ext cx="2737357"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1200"/>
              </a:spcBef>
              <a:defRPr>
                <a:solidFill>
                  <a:srgbClr val="000000"/>
                </a:solidFill>
                <a:latin typeface="Times New Roman"/>
                <a:ea typeface="Times New Roman"/>
                <a:cs typeface="Times New Roman"/>
                <a:sym typeface="Times New Roman"/>
              </a:defRPr>
            </a:pPr>
            <a:r>
              <a:t>Akshay P. Vartak</a:t>
            </a:r>
            <a:r>
              <a:rPr sz="900" baseline="70999"/>
              <a:t>1</a:t>
            </a:r>
            <a:r>
              <a:t>, Dr. Vijay Mankar </a:t>
            </a:r>
          </a:p>
        </p:txBody>
      </p:sp>
      <p:sp>
        <p:nvSpPr>
          <p:cNvPr id="455" name="A basic assumption of any colour image segmentation algorithm.…"/>
          <p:cNvSpPr txBox="1"/>
          <p:nvPr/>
        </p:nvSpPr>
        <p:spPr>
          <a:xfrm>
            <a:off x="1430337" y="2570162"/>
            <a:ext cx="6665913" cy="1067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57200" indent="-228600" defTabSz="457200">
              <a:spcBef>
                <a:spcPts val="500"/>
              </a:spcBef>
              <a:buSzPct val="100000"/>
              <a:buFont typeface="Symbol"/>
              <a:buChar char="·"/>
              <a:tabLst>
                <a:tab pos="457200" algn="l"/>
              </a:tabLst>
              <a:defRPr sz="1600">
                <a:solidFill>
                  <a:srgbClr val="000000"/>
                </a:solidFill>
                <a:latin typeface="Canela Regular"/>
                <a:ea typeface="Canela Regular"/>
                <a:cs typeface="Canela Regular"/>
                <a:sym typeface="Canela Regular"/>
              </a:defRPr>
            </a:pPr>
            <a:r>
              <a:t>A basic assumption of any colour image segmentation algorithm. </a:t>
            </a:r>
          </a:p>
          <a:p>
            <a:pPr marL="457200" indent="-228600" defTabSz="457200">
              <a:spcBef>
                <a:spcPts val="500"/>
              </a:spcBef>
              <a:buSzPct val="100000"/>
              <a:buFont typeface="Symbol"/>
              <a:buChar char="·"/>
              <a:tabLst>
                <a:tab pos="457200" algn="l"/>
              </a:tabLst>
              <a:defRPr sz="1600">
                <a:solidFill>
                  <a:srgbClr val="000000"/>
                </a:solidFill>
                <a:latin typeface="Canela Regular"/>
                <a:ea typeface="Canela Regular"/>
                <a:cs typeface="Canela Regular"/>
                <a:sym typeface="Canela Regular"/>
              </a:defRPr>
            </a:pPr>
            <a:r>
              <a:t>Physics-based approaches try to overcome the problem of misclassifying highlighted and shaded areas in the image. </a:t>
            </a:r>
          </a:p>
        </p:txBody>
      </p:sp>
      <p:sp>
        <p:nvSpPr>
          <p:cNvPr id="456" name="International Journal of Emerging Technology and Advanced Engineering"/>
          <p:cNvSpPr txBox="1"/>
          <p:nvPr/>
        </p:nvSpPr>
        <p:spPr>
          <a:xfrm>
            <a:off x="1704975" y="2020887"/>
            <a:ext cx="6114912"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1200"/>
              </a:spcBef>
              <a:defRPr sz="1600">
                <a:solidFill>
                  <a:srgbClr val="000000"/>
                </a:solidFill>
                <a:latin typeface="Times Roman"/>
                <a:ea typeface="Times Roman"/>
                <a:cs typeface="Times Roman"/>
                <a:sym typeface="Times Roman"/>
              </a:defRPr>
            </a:pPr>
            <a:r>
              <a:t>International Journal of Emerging Technology and Advanced Engineering</a:t>
            </a:r>
            <a:b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Google Shape;1260;p37"/>
          <p:cNvSpPr/>
          <p:nvPr/>
        </p:nvSpPr>
        <p:spPr>
          <a:xfrm rot="2434702">
            <a:off x="8388350" y="2230437"/>
            <a:ext cx="936625" cy="935038"/>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59" name="Google Shape;1261;p37"/>
          <p:cNvSpPr/>
          <p:nvPr/>
        </p:nvSpPr>
        <p:spPr>
          <a:xfrm rot="18524409">
            <a:off x="8389143" y="1829593"/>
            <a:ext cx="935039" cy="93662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60" name="Google Shape;1266;p37"/>
          <p:cNvSpPr/>
          <p:nvPr/>
        </p:nvSpPr>
        <p:spPr>
          <a:xfrm rot="18524409">
            <a:off x="891381" y="1386681"/>
            <a:ext cx="554038" cy="58737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61" name="Google Shape;1267;p37"/>
          <p:cNvSpPr txBox="1">
            <a:spLocks noGrp="1"/>
          </p:cNvSpPr>
          <p:nvPr>
            <p:ph type="title"/>
          </p:nvPr>
        </p:nvSpPr>
        <p:spPr>
          <a:xfrm>
            <a:off x="1533525" y="1412875"/>
            <a:ext cx="5738813" cy="1014413"/>
          </a:xfrm>
          <a:prstGeom prst="rect">
            <a:avLst/>
          </a:prstGeom>
        </p:spPr>
        <p:txBody>
          <a:bodyPr/>
          <a:lstStyle>
            <a:lvl1pPr defTabSz="260350">
              <a:defRPr sz="1500" b="1">
                <a:solidFill>
                  <a:srgbClr val="0A0A0C"/>
                </a:solidFill>
                <a:latin typeface="+mn-lt"/>
                <a:ea typeface="+mn-ea"/>
                <a:cs typeface="+mn-cs"/>
                <a:sym typeface="Helvetica"/>
              </a:defRPr>
            </a:lvl1pPr>
          </a:lstStyle>
          <a:p>
            <a:r>
              <a:t>Application of Image Processing in Fruit and Vegetable Analysis: A Review</a:t>
            </a:r>
          </a:p>
        </p:txBody>
      </p:sp>
      <p:sp>
        <p:nvSpPr>
          <p:cNvPr id="462" name="Google Shape;1269;p37"/>
          <p:cNvSpPr txBox="1"/>
          <p:nvPr/>
        </p:nvSpPr>
        <p:spPr>
          <a:xfrm>
            <a:off x="803275" y="511175"/>
            <a:ext cx="7535863" cy="48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822325">
              <a:defRPr sz="3200">
                <a:solidFill>
                  <a:srgbClr val="343F36"/>
                </a:solidFill>
                <a:latin typeface="Calistoga"/>
                <a:ea typeface="Calistoga"/>
                <a:cs typeface="Calistoga"/>
                <a:sym typeface="Calistoga"/>
              </a:defRPr>
            </a:lvl1pPr>
          </a:lstStyle>
          <a:p>
            <a:r>
              <a:t>Literature survey-2</a:t>
            </a:r>
          </a:p>
        </p:txBody>
      </p:sp>
      <p:sp>
        <p:nvSpPr>
          <p:cNvPr id="463" name="Google Shape;1277;p37"/>
          <p:cNvSpPr/>
          <p:nvPr/>
        </p:nvSpPr>
        <p:spPr>
          <a:xfrm rot="3521228">
            <a:off x="416718" y="5315743"/>
            <a:ext cx="30164" cy="31751"/>
          </a:xfrm>
          <a:prstGeom prst="ellipse">
            <a:avLst/>
          </a:prstGeom>
          <a:solidFill>
            <a:srgbClr val="3F494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64" name="Google Shape;1278;p37"/>
          <p:cNvSpPr/>
          <p:nvPr/>
        </p:nvSpPr>
        <p:spPr>
          <a:xfrm rot="7929530">
            <a:off x="7411245" y="4439446"/>
            <a:ext cx="2347913" cy="301623"/>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1925">
            <a:solidFill>
              <a:schemeClr val="accent1"/>
            </a:solidFill>
            <a:miter lim="36657"/>
          </a:ln>
        </p:spPr>
        <p:txBody>
          <a:bodyPr lIns="45719" rIns="45719" anchor="ctr"/>
          <a:lstStyle/>
          <a:p>
            <a:pPr>
              <a:defRPr>
                <a:solidFill>
                  <a:srgbClr val="000000"/>
                </a:solidFill>
                <a:latin typeface="+mj-lt"/>
                <a:ea typeface="+mj-ea"/>
                <a:cs typeface="+mj-cs"/>
                <a:sym typeface="Arial"/>
              </a:defRPr>
            </a:pPr>
            <a:endParaRPr/>
          </a:p>
        </p:txBody>
      </p:sp>
      <p:sp>
        <p:nvSpPr>
          <p:cNvPr id="465" name="2"/>
          <p:cNvSpPr txBox="1"/>
          <p:nvPr/>
        </p:nvSpPr>
        <p:spPr>
          <a:xfrm>
            <a:off x="1066800" y="1536699"/>
            <a:ext cx="231277" cy="35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800">
                <a:solidFill>
                  <a:srgbClr val="212121"/>
                </a:solidFill>
                <a:latin typeface="+mj-lt"/>
                <a:ea typeface="+mj-ea"/>
                <a:cs typeface="+mj-cs"/>
                <a:sym typeface="Arial"/>
              </a:defRPr>
            </a:lvl1pPr>
          </a:lstStyle>
          <a:p>
            <a:r>
              <a:t>2</a:t>
            </a:r>
          </a:p>
        </p:txBody>
      </p:sp>
      <p:sp>
        <p:nvSpPr>
          <p:cNvPr id="466" name="Shiv Ram Dubey and Anand Singh Jalal"/>
          <p:cNvSpPr txBox="1"/>
          <p:nvPr/>
        </p:nvSpPr>
        <p:spPr>
          <a:xfrm>
            <a:off x="1598612" y="1970087"/>
            <a:ext cx="2968562" cy="320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1200"/>
              </a:spcBef>
              <a:defRPr>
                <a:solidFill>
                  <a:srgbClr val="000000"/>
                </a:solidFill>
                <a:latin typeface="Times Roman"/>
                <a:ea typeface="Times Roman"/>
                <a:cs typeface="Times Roman"/>
                <a:sym typeface="Times Roman"/>
              </a:defRPr>
            </a:lvl1pPr>
          </a:lstStyle>
          <a:p>
            <a:r>
              <a:t>Shiv Ram Dubey and Anand Singh Jalal</a:t>
            </a:r>
          </a:p>
        </p:txBody>
      </p:sp>
      <p:sp>
        <p:nvSpPr>
          <p:cNvPr id="467" name="Most studies on fruit colour recognition or fruit ripeness detection considered colour and texture properties for the categorization. Most investigations on fruit recognition were done with the fruits located on trees, but we restrict our review to those"/>
          <p:cNvSpPr txBox="1"/>
          <p:nvPr/>
        </p:nvSpPr>
        <p:spPr>
          <a:xfrm>
            <a:off x="1574800" y="2554287"/>
            <a:ext cx="6665913" cy="1105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2700">
              <a:defRPr sz="1300">
                <a:solidFill>
                  <a:srgbClr val="000000"/>
                </a:solidFill>
                <a:latin typeface="Canela Regular"/>
                <a:ea typeface="Canela Regular"/>
                <a:cs typeface="Canela Regular"/>
                <a:sym typeface="Canela Regular"/>
              </a:defRPr>
            </a:lvl1pPr>
          </a:lstStyle>
          <a:p>
            <a:r>
              <a:t>Most studies on fruit colour recognition or fruit ripeness detection considered colour and texture properties for the categorization. Most investigations on fruit recognition were done with the fruits located on trees, but we restrict our review to those approaches proposed for the classification of different types of fruits.</a:t>
            </a:r>
          </a:p>
        </p:txBody>
      </p:sp>
      <p:sp>
        <p:nvSpPr>
          <p:cNvPr id="468" name="Journal of Intelligent Systems"/>
          <p:cNvSpPr txBox="1"/>
          <p:nvPr/>
        </p:nvSpPr>
        <p:spPr>
          <a:xfrm>
            <a:off x="1598612" y="2190750"/>
            <a:ext cx="2080504" cy="497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1200"/>
              </a:spcBef>
              <a:defRPr sz="1300">
                <a:solidFill>
                  <a:srgbClr val="000000"/>
                </a:solidFill>
                <a:latin typeface="Times Roman"/>
                <a:ea typeface="Times Roman"/>
                <a:cs typeface="Times Roman"/>
                <a:sym typeface="Times Roman"/>
              </a:defRPr>
            </a:pPr>
            <a:r>
              <a:t>Journal of Intelligent Systems</a:t>
            </a:r>
            <a:b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1260;p37"/>
          <p:cNvSpPr/>
          <p:nvPr/>
        </p:nvSpPr>
        <p:spPr>
          <a:xfrm rot="2434702">
            <a:off x="8388350" y="2230437"/>
            <a:ext cx="936625" cy="935038"/>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71" name="Google Shape;1261;p37"/>
          <p:cNvSpPr/>
          <p:nvPr/>
        </p:nvSpPr>
        <p:spPr>
          <a:xfrm rot="18524409">
            <a:off x="8389143" y="1829593"/>
            <a:ext cx="935039" cy="93662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72" name="Google Shape;1266;p37"/>
          <p:cNvSpPr/>
          <p:nvPr/>
        </p:nvSpPr>
        <p:spPr>
          <a:xfrm rot="18524409">
            <a:off x="891381" y="1386681"/>
            <a:ext cx="554038" cy="58737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73" name="Google Shape;1267;p37"/>
          <p:cNvSpPr txBox="1">
            <a:spLocks noGrp="1"/>
          </p:cNvSpPr>
          <p:nvPr>
            <p:ph type="title"/>
          </p:nvPr>
        </p:nvSpPr>
        <p:spPr>
          <a:xfrm>
            <a:off x="1598612" y="1268412"/>
            <a:ext cx="5738813" cy="1014413"/>
          </a:xfrm>
          <a:prstGeom prst="rect">
            <a:avLst/>
          </a:prstGeom>
        </p:spPr>
        <p:txBody>
          <a:bodyPr/>
          <a:lstStyle/>
          <a:p>
            <a:pPr defTabSz="182562">
              <a:spcBef>
                <a:spcPts val="400"/>
              </a:spcBef>
              <a:defRPr sz="1700">
                <a:solidFill>
                  <a:srgbClr val="000000"/>
                </a:solidFill>
                <a:latin typeface="Times Roman"/>
                <a:ea typeface="Times Roman"/>
                <a:cs typeface="Times Roman"/>
                <a:sym typeface="Times Roman"/>
              </a:defRPr>
            </a:pPr>
            <a:r>
              <a:t>Colour Object Tracking On Embedded Platform </a:t>
            </a:r>
          </a:p>
          <a:p>
            <a:pPr defTabSz="182562">
              <a:spcBef>
                <a:spcPts val="400"/>
              </a:spcBef>
              <a:defRPr sz="1700">
                <a:solidFill>
                  <a:srgbClr val="000000"/>
                </a:solidFill>
                <a:latin typeface="Times Roman"/>
                <a:ea typeface="Times Roman"/>
                <a:cs typeface="Times Roman"/>
                <a:sym typeface="Times Roman"/>
              </a:defRPr>
            </a:pPr>
            <a:r>
              <a:t>Using Open CV </a:t>
            </a:r>
          </a:p>
        </p:txBody>
      </p:sp>
      <p:sp>
        <p:nvSpPr>
          <p:cNvPr id="474" name="Google Shape;1269;p37"/>
          <p:cNvSpPr txBox="1"/>
          <p:nvPr/>
        </p:nvSpPr>
        <p:spPr>
          <a:xfrm>
            <a:off x="803275" y="511175"/>
            <a:ext cx="7535863" cy="48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822325">
              <a:defRPr sz="3200">
                <a:solidFill>
                  <a:srgbClr val="343F36"/>
                </a:solidFill>
                <a:latin typeface="Calistoga"/>
                <a:ea typeface="Calistoga"/>
                <a:cs typeface="Calistoga"/>
                <a:sym typeface="Calistoga"/>
              </a:defRPr>
            </a:lvl1pPr>
          </a:lstStyle>
          <a:p>
            <a:r>
              <a:t>Literature survey-3</a:t>
            </a:r>
          </a:p>
        </p:txBody>
      </p:sp>
      <p:sp>
        <p:nvSpPr>
          <p:cNvPr id="475" name="Google Shape;1277;p37"/>
          <p:cNvSpPr/>
          <p:nvPr/>
        </p:nvSpPr>
        <p:spPr>
          <a:xfrm rot="3521228">
            <a:off x="416718" y="5315743"/>
            <a:ext cx="30164" cy="31751"/>
          </a:xfrm>
          <a:prstGeom prst="ellipse">
            <a:avLst/>
          </a:prstGeom>
          <a:solidFill>
            <a:srgbClr val="3F4941"/>
          </a:solidFill>
          <a:ln w="12700">
            <a:miter lim="400000"/>
          </a:ln>
        </p:spPr>
        <p:txBody>
          <a:bodyPr lIns="45719" rIns="45719" anchor="ctr"/>
          <a:lstStyle/>
          <a:p>
            <a:pPr>
              <a:defRPr>
                <a:solidFill>
                  <a:srgbClr val="000000"/>
                </a:solidFill>
                <a:latin typeface="+mj-lt"/>
                <a:ea typeface="+mj-ea"/>
                <a:cs typeface="+mj-cs"/>
                <a:sym typeface="Arial"/>
              </a:defRPr>
            </a:pPr>
            <a:endParaRPr/>
          </a:p>
        </p:txBody>
      </p:sp>
      <p:sp>
        <p:nvSpPr>
          <p:cNvPr id="476" name="Google Shape;1278;p37"/>
          <p:cNvSpPr/>
          <p:nvPr/>
        </p:nvSpPr>
        <p:spPr>
          <a:xfrm rot="7929530">
            <a:off x="7411245" y="4439446"/>
            <a:ext cx="2347913" cy="301623"/>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1925">
            <a:solidFill>
              <a:schemeClr val="accent1"/>
            </a:solidFill>
            <a:miter lim="36657"/>
          </a:ln>
        </p:spPr>
        <p:txBody>
          <a:bodyPr lIns="45719" rIns="45719" anchor="ctr"/>
          <a:lstStyle/>
          <a:p>
            <a:pPr>
              <a:defRPr>
                <a:solidFill>
                  <a:srgbClr val="000000"/>
                </a:solidFill>
                <a:latin typeface="+mj-lt"/>
                <a:ea typeface="+mj-ea"/>
                <a:cs typeface="+mj-cs"/>
                <a:sym typeface="Arial"/>
              </a:defRPr>
            </a:pPr>
            <a:endParaRPr/>
          </a:p>
        </p:txBody>
      </p:sp>
      <p:sp>
        <p:nvSpPr>
          <p:cNvPr id="477" name="3"/>
          <p:cNvSpPr txBox="1"/>
          <p:nvPr/>
        </p:nvSpPr>
        <p:spPr>
          <a:xfrm>
            <a:off x="1066800" y="1536699"/>
            <a:ext cx="231277" cy="35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800">
                <a:solidFill>
                  <a:srgbClr val="212121"/>
                </a:solidFill>
                <a:latin typeface="+mj-lt"/>
                <a:ea typeface="+mj-ea"/>
                <a:cs typeface="+mj-cs"/>
                <a:sym typeface="Arial"/>
              </a:defRPr>
            </a:lvl1pPr>
          </a:lstStyle>
          <a:p>
            <a:r>
              <a:t>3</a:t>
            </a:r>
          </a:p>
        </p:txBody>
      </p:sp>
      <p:sp>
        <p:nvSpPr>
          <p:cNvPr id="478" name="Krutika A Veerapur, Ganesh V. Bhat"/>
          <p:cNvSpPr txBox="1"/>
          <p:nvPr/>
        </p:nvSpPr>
        <p:spPr>
          <a:xfrm>
            <a:off x="1598612" y="1866900"/>
            <a:ext cx="2714710"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spcBef>
                <a:spcPts val="1200"/>
              </a:spcBef>
              <a:defRPr>
                <a:solidFill>
                  <a:srgbClr val="000000"/>
                </a:solidFill>
                <a:latin typeface="Times Roman"/>
                <a:ea typeface="Times Roman"/>
                <a:cs typeface="Times Roman"/>
                <a:sym typeface="Times Roman"/>
              </a:defRPr>
            </a:lvl1pPr>
          </a:lstStyle>
          <a:p>
            <a:r>
              <a:t>Krutika A Veerapur, Ganesh V. Bhat </a:t>
            </a:r>
          </a:p>
        </p:txBody>
      </p:sp>
      <p:sp>
        <p:nvSpPr>
          <p:cNvPr id="479" name="colour object tracking using OpenCV software…"/>
          <p:cNvSpPr txBox="1"/>
          <p:nvPr/>
        </p:nvSpPr>
        <p:spPr>
          <a:xfrm>
            <a:off x="1430337" y="2363787"/>
            <a:ext cx="6665913" cy="172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28600" indent="-171450">
              <a:buSzPct val="100000"/>
              <a:buChar char="•"/>
              <a:defRPr>
                <a:solidFill>
                  <a:srgbClr val="212121"/>
                </a:solidFill>
                <a:latin typeface="Canela Regular"/>
                <a:ea typeface="Canela Regular"/>
                <a:cs typeface="Canela Regular"/>
                <a:sym typeface="Canela Regular"/>
              </a:defRPr>
            </a:pPr>
            <a:r>
              <a:t>colour object tracking using OpenCV software </a:t>
            </a:r>
          </a:p>
          <a:p>
            <a:pPr marL="228600" indent="-171450">
              <a:buSzPct val="100000"/>
              <a:buChar char="•"/>
              <a:defRPr>
                <a:solidFill>
                  <a:srgbClr val="212121"/>
                </a:solidFill>
                <a:latin typeface="Canela Regular"/>
                <a:ea typeface="Canela Regular"/>
                <a:cs typeface="Canela Regular"/>
                <a:sym typeface="Canela Regular"/>
              </a:defRPr>
            </a:pPr>
            <a:r>
              <a:t>CAMShift algorithm is used for object tracking which is based on the Meanshift algorithm. The proposed approach is demonstrated for a real-time multiple object tracking systems. </a:t>
            </a:r>
          </a:p>
          <a:p>
            <a:pPr marL="171450" indent="-114300">
              <a:spcBef>
                <a:spcPts val="1200"/>
              </a:spcBef>
              <a:defRPr sz="1200">
                <a:solidFill>
                  <a:srgbClr val="000000"/>
                </a:solidFill>
                <a:latin typeface="Times Roman"/>
                <a:ea typeface="Times Roman"/>
                <a:cs typeface="Times Roman"/>
                <a:sym typeface="Times Roman"/>
              </a:defRPr>
            </a:pPr>
            <a:endParaRPr/>
          </a:p>
        </p:txBody>
      </p:sp>
      <p:sp>
        <p:nvSpPr>
          <p:cNvPr id="480" name="International Journal of Recent Technology and Engineering"/>
          <p:cNvSpPr txBox="1"/>
          <p:nvPr/>
        </p:nvSpPr>
        <p:spPr>
          <a:xfrm>
            <a:off x="1598612" y="2100262"/>
            <a:ext cx="4137885" cy="802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1200"/>
              </a:spcBef>
              <a:defRPr sz="1300">
                <a:solidFill>
                  <a:srgbClr val="000000"/>
                </a:solidFill>
                <a:latin typeface="Times Roman"/>
                <a:ea typeface="Times Roman"/>
                <a:cs typeface="Times Roman"/>
                <a:sym typeface="Times Roman"/>
              </a:defRPr>
            </a:pPr>
            <a:r>
              <a:t>International Journal of Recent Technology and Engineering</a:t>
            </a:r>
            <a:r>
              <a:rPr b="1"/>
              <a:t> </a:t>
            </a:r>
            <a:endParaRPr sz="1200"/>
          </a:p>
          <a:p>
            <a:pPr defTabSz="457200">
              <a:spcBef>
                <a:spcPts val="1200"/>
              </a:spcBef>
              <a:defRPr sz="1600">
                <a:solidFill>
                  <a:srgbClr val="000000"/>
                </a:solidFill>
                <a:latin typeface="Times Roman"/>
                <a:ea typeface="Times Roman"/>
                <a:cs typeface="Times Roman"/>
                <a:sym typeface="Times Roman"/>
              </a:defRPr>
            </a:pPr>
            <a:br>
              <a:rPr sz="1200"/>
            </a:br>
            <a:endParaRPr sz="12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Google Shape;1260;p37"/>
          <p:cNvSpPr/>
          <p:nvPr/>
        </p:nvSpPr>
        <p:spPr>
          <a:xfrm rot="2434702">
            <a:off x="8388350" y="2230437"/>
            <a:ext cx="936625" cy="935038"/>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483" name="Google Shape;1261;p37"/>
          <p:cNvSpPr/>
          <p:nvPr/>
        </p:nvSpPr>
        <p:spPr>
          <a:xfrm rot="18524409">
            <a:off x="8389143" y="1829593"/>
            <a:ext cx="935039" cy="93662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484" name="Google Shape;1266;p37"/>
          <p:cNvSpPr/>
          <p:nvPr/>
        </p:nvSpPr>
        <p:spPr>
          <a:xfrm rot="18524409">
            <a:off x="891381" y="1386681"/>
            <a:ext cx="554038" cy="58737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485" name="Google Shape;1267;p37"/>
          <p:cNvSpPr txBox="1">
            <a:spLocks noGrp="1"/>
          </p:cNvSpPr>
          <p:nvPr>
            <p:ph type="title"/>
          </p:nvPr>
        </p:nvSpPr>
        <p:spPr>
          <a:xfrm>
            <a:off x="1598612" y="1268412"/>
            <a:ext cx="5738813" cy="1014413"/>
          </a:xfrm>
          <a:prstGeom prst="rect">
            <a:avLst/>
          </a:prstGeom>
        </p:spPr>
        <p:txBody>
          <a:bodyPr/>
          <a:lstStyle>
            <a:lvl1pPr defTabSz="182562">
              <a:spcBef>
                <a:spcPts val="400"/>
              </a:spcBef>
              <a:defRPr sz="1900" b="1">
                <a:solidFill>
                  <a:srgbClr val="000000"/>
                </a:solidFill>
                <a:latin typeface="Times Roman"/>
                <a:ea typeface="Times Roman"/>
                <a:cs typeface="Times Roman"/>
                <a:sym typeface="Times Roman"/>
              </a:defRPr>
            </a:lvl1pPr>
          </a:lstStyle>
          <a:p>
            <a:r>
              <a:rPr dirty="0"/>
              <a:t>Colour image segmentation: A State-of-the-Art Survey</a:t>
            </a:r>
          </a:p>
        </p:txBody>
      </p:sp>
      <p:sp>
        <p:nvSpPr>
          <p:cNvPr id="486" name="Google Shape;1269;p37"/>
          <p:cNvSpPr txBox="1"/>
          <p:nvPr/>
        </p:nvSpPr>
        <p:spPr>
          <a:xfrm>
            <a:off x="803275" y="511175"/>
            <a:ext cx="7535863" cy="48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822325">
              <a:defRPr sz="3200">
                <a:solidFill>
                  <a:srgbClr val="343F36"/>
                </a:solidFill>
                <a:latin typeface="Calistoga"/>
                <a:ea typeface="Calistoga"/>
                <a:cs typeface="Calistoga"/>
                <a:sym typeface="Calistoga"/>
              </a:defRPr>
            </a:lvl1pPr>
          </a:lstStyle>
          <a:p>
            <a:r>
              <a:rPr dirty="0"/>
              <a:t>Literature survey-4</a:t>
            </a:r>
          </a:p>
        </p:txBody>
      </p:sp>
      <p:sp>
        <p:nvSpPr>
          <p:cNvPr id="487" name="Google Shape;1277;p37"/>
          <p:cNvSpPr/>
          <p:nvPr/>
        </p:nvSpPr>
        <p:spPr>
          <a:xfrm rot="3521228">
            <a:off x="416718" y="5315743"/>
            <a:ext cx="30164" cy="31751"/>
          </a:xfrm>
          <a:prstGeom prst="ellipse">
            <a:avLst/>
          </a:prstGeom>
          <a:solidFill>
            <a:srgbClr val="3F4941"/>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488" name="Google Shape;1278;p37"/>
          <p:cNvSpPr/>
          <p:nvPr/>
        </p:nvSpPr>
        <p:spPr>
          <a:xfrm rot="7929530">
            <a:off x="7411245" y="4439446"/>
            <a:ext cx="2347913" cy="301623"/>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1925">
            <a:solidFill>
              <a:schemeClr val="accent1"/>
            </a:solidFill>
            <a:miter lim="36657"/>
          </a:ln>
        </p:spPr>
        <p:txBody>
          <a:bodyPr lIns="45719" rIns="45719" anchor="ctr"/>
          <a:lstStyle/>
          <a:p>
            <a:pPr>
              <a:defRPr>
                <a:solidFill>
                  <a:srgbClr val="000000"/>
                </a:solidFill>
                <a:latin typeface="+mj-lt"/>
                <a:ea typeface="+mj-ea"/>
                <a:cs typeface="+mj-cs"/>
                <a:sym typeface="Arial"/>
              </a:defRPr>
            </a:pPr>
            <a:endParaRPr dirty="0"/>
          </a:p>
        </p:txBody>
      </p:sp>
      <p:sp>
        <p:nvSpPr>
          <p:cNvPr id="489" name="4"/>
          <p:cNvSpPr txBox="1"/>
          <p:nvPr/>
        </p:nvSpPr>
        <p:spPr>
          <a:xfrm>
            <a:off x="1066800" y="1536700"/>
            <a:ext cx="231277"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800">
                <a:solidFill>
                  <a:srgbClr val="212121"/>
                </a:solidFill>
                <a:latin typeface="+mj-lt"/>
                <a:ea typeface="+mj-ea"/>
                <a:cs typeface="+mj-cs"/>
                <a:sym typeface="Arial"/>
              </a:defRPr>
            </a:lvl1pPr>
          </a:lstStyle>
          <a:p>
            <a:r>
              <a:rPr dirty="0"/>
              <a:t>4</a:t>
            </a:r>
          </a:p>
        </p:txBody>
      </p:sp>
      <p:sp>
        <p:nvSpPr>
          <p:cNvPr id="491" name="In this paper they provided us an overview of algorithms for color image segmentation . there is no universal algorithm for segmentation images.Most of the techinques are been tailored on applications and they may work only under certain hypothesis ."/>
          <p:cNvSpPr txBox="1"/>
          <p:nvPr/>
        </p:nvSpPr>
        <p:spPr>
          <a:xfrm>
            <a:off x="1491573" y="2080229"/>
            <a:ext cx="6656411" cy="20005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171450" indent="-114300">
              <a:spcBef>
                <a:spcPts val="1200"/>
              </a:spcBef>
              <a:defRPr sz="1200">
                <a:solidFill>
                  <a:srgbClr val="000000"/>
                </a:solidFill>
                <a:latin typeface="Times Roman"/>
                <a:ea typeface="Times Roman"/>
                <a:cs typeface="Times Roman"/>
                <a:sym typeface="Times Roman"/>
              </a:defRPr>
            </a:pPr>
            <a:r>
              <a:rPr lang="en-US" dirty="0"/>
              <a:t>color image segmentation: State-Of-The-Art survey</a:t>
            </a:r>
          </a:p>
          <a:p>
            <a:pPr marL="171450" indent="-114300">
              <a:spcBef>
                <a:spcPts val="1200"/>
              </a:spcBef>
              <a:defRPr sz="1200">
                <a:solidFill>
                  <a:srgbClr val="000000"/>
                </a:solidFill>
                <a:latin typeface="Times Roman"/>
                <a:ea typeface="Times Roman"/>
                <a:cs typeface="Times Roman"/>
                <a:sym typeface="Times Roman"/>
              </a:defRPr>
            </a:pPr>
            <a:r>
              <a:rPr lang="en-US" dirty="0"/>
              <a:t>L.Lucchese and S.K.Mitra</a:t>
            </a:r>
          </a:p>
          <a:p>
            <a:pPr marL="171450" indent="-114300">
              <a:spcBef>
                <a:spcPts val="1200"/>
              </a:spcBef>
              <a:defRPr sz="1200">
                <a:solidFill>
                  <a:srgbClr val="000000"/>
                </a:solidFill>
                <a:latin typeface="Times Roman"/>
                <a:ea typeface="Times Roman"/>
                <a:cs typeface="Times Roman"/>
                <a:sym typeface="Times Roman"/>
              </a:defRPr>
            </a:pPr>
            <a:r>
              <a:rPr lang="en-US" dirty="0"/>
              <a:t> </a:t>
            </a:r>
          </a:p>
          <a:p>
            <a:pPr marL="171450" indent="-114300">
              <a:spcBef>
                <a:spcPts val="1200"/>
              </a:spcBef>
              <a:defRPr sz="1200">
                <a:solidFill>
                  <a:srgbClr val="000000"/>
                </a:solidFill>
                <a:latin typeface="Times Roman"/>
                <a:ea typeface="Times Roman"/>
                <a:cs typeface="Times Roman"/>
                <a:sym typeface="Times Roman"/>
              </a:defRPr>
            </a:pPr>
            <a:endParaRPr lang="en-US" dirty="0"/>
          </a:p>
          <a:p>
            <a:pPr marL="171450" indent="-114300">
              <a:spcBef>
                <a:spcPts val="1200"/>
              </a:spcBef>
              <a:defRPr sz="1200">
                <a:solidFill>
                  <a:srgbClr val="000000"/>
                </a:solidFill>
                <a:latin typeface="Times Roman"/>
                <a:ea typeface="Times Roman"/>
                <a:cs typeface="Times Roman"/>
                <a:sym typeface="Times Roman"/>
              </a:defRPr>
            </a:pPr>
            <a:r>
              <a:rPr lang="en-US" dirty="0"/>
              <a:t>In this paper they provided us an overview of algorithms for color image segmentation . there is no universal algorithm for segmentation images. Most of the techniques are been tailored on applications and they may work only under certain hypothesis .</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CA1C-D2EB-4991-B2D7-ABAE8258E8ED}"/>
              </a:ext>
            </a:extLst>
          </p:cNvPr>
          <p:cNvSpPr>
            <a:spLocks noGrp="1"/>
          </p:cNvSpPr>
          <p:nvPr>
            <p:ph type="title"/>
          </p:nvPr>
        </p:nvSpPr>
        <p:spPr>
          <a:xfrm>
            <a:off x="623583" y="104639"/>
            <a:ext cx="7713663" cy="571500"/>
          </a:xfrm>
        </p:spPr>
        <p:txBody>
          <a:bodyPr>
            <a:normAutofit fontScale="90000"/>
          </a:bodyPr>
          <a:lstStyle/>
          <a:p>
            <a:r>
              <a:rPr lang="en-US" dirty="0"/>
              <a:t>Methods</a:t>
            </a:r>
            <a:endParaRPr lang="en-IN" dirty="0"/>
          </a:p>
        </p:txBody>
      </p:sp>
      <p:sp>
        <p:nvSpPr>
          <p:cNvPr id="3" name="Text Placeholder 2">
            <a:extLst>
              <a:ext uri="{FF2B5EF4-FFF2-40B4-BE49-F238E27FC236}">
                <a16:creationId xmlns:a16="http://schemas.microsoft.com/office/drawing/2014/main" id="{12113AC9-3790-4050-8512-DDCA5867C342}"/>
              </a:ext>
            </a:extLst>
          </p:cNvPr>
          <p:cNvSpPr>
            <a:spLocks noGrp="1"/>
          </p:cNvSpPr>
          <p:nvPr>
            <p:ph type="body" sz="half" idx="1"/>
          </p:nvPr>
        </p:nvSpPr>
        <p:spPr>
          <a:xfrm>
            <a:off x="771728" y="676139"/>
            <a:ext cx="7713663" cy="3922849"/>
          </a:xfrm>
        </p:spPr>
        <p:txBody>
          <a:bodyPr>
            <a:normAutofit/>
          </a:bodyPr>
          <a:lstStyle/>
          <a:p>
            <a:pPr marL="127000" indent="0">
              <a:buNone/>
            </a:pPr>
            <a:r>
              <a:rPr lang="en-US" dirty="0"/>
              <a:t>Step 1:  OPENCV</a:t>
            </a:r>
          </a:p>
          <a:p>
            <a:pPr marL="127000" indent="0">
              <a:buNone/>
            </a:pPr>
            <a:r>
              <a:rPr lang="en-US" dirty="0"/>
              <a:t>Computer vision, machine learning, and image processing and now it plays a major role in real-time operation which is very important in today’s systems. By using it, one can process images and videos to identify objects, faces, or even handwriting of a human.</a:t>
            </a:r>
          </a:p>
          <a:p>
            <a:pPr marL="127000" indent="0">
              <a:buNone/>
            </a:pPr>
            <a:endParaRPr lang="en-US" dirty="0"/>
          </a:p>
          <a:p>
            <a:pPr marL="127000" indent="0">
              <a:buNone/>
            </a:pPr>
            <a:r>
              <a:rPr lang="en-US" dirty="0"/>
              <a:t>Step 2: RESIZING IMAGE</a:t>
            </a:r>
          </a:p>
          <a:p>
            <a:pPr marL="127000" indent="0">
              <a:buNone/>
            </a:pPr>
            <a:r>
              <a:rPr lang="en-US" dirty="0"/>
              <a:t>Machine learning models work with a fixed sized input. The same idea applies to computer vision models as well. The images we use for training our model must be of the same size.</a:t>
            </a:r>
          </a:p>
          <a:p>
            <a:pPr marL="127000" indent="0">
              <a:buNone/>
            </a:pPr>
            <a:endParaRPr lang="en-US" dirty="0"/>
          </a:p>
          <a:p>
            <a:pPr marL="127000" indent="0">
              <a:buNone/>
            </a:pPr>
            <a:r>
              <a:rPr lang="en-US" dirty="0"/>
              <a:t>Step 3: OBJECT DETECTION</a:t>
            </a:r>
          </a:p>
          <a:p>
            <a:pPr marL="127000" indent="0">
              <a:buNone/>
            </a:pPr>
            <a:r>
              <a:rPr lang="en-US" dirty="0"/>
              <a:t>Object detection is an important task, yet challenging vision task. It is a critical part of many applications such as image search, image auto-annotation and scene understanding, object tracking</a:t>
            </a:r>
          </a:p>
          <a:p>
            <a:pPr marL="127000" indent="0">
              <a:buNone/>
            </a:pPr>
            <a:endParaRPr lang="en-US" dirty="0"/>
          </a:p>
          <a:p>
            <a:pPr marL="127000" indent="0">
              <a:buNone/>
            </a:pPr>
            <a:r>
              <a:rPr lang="en-US" dirty="0"/>
              <a:t>Step 4: IMAGE PROCESSING</a:t>
            </a:r>
          </a:p>
          <a:p>
            <a:pPr marL="127000" indent="0">
              <a:buNone/>
            </a:pPr>
            <a:r>
              <a:rPr lang="en-US" dirty="0"/>
              <a:t>It focuses on image manipulation. Image processing is a method to perform some operations on an image, in order to get an enhanced image or to extract some useful information from it.</a:t>
            </a:r>
          </a:p>
          <a:p>
            <a:pPr marL="127000" indent="0">
              <a:buNone/>
            </a:pPr>
            <a:endParaRPr lang="en-US" dirty="0"/>
          </a:p>
          <a:p>
            <a:pPr marL="127000" indent="0">
              <a:buNone/>
            </a:pPr>
            <a:r>
              <a:rPr lang="en-US" dirty="0"/>
              <a:t>Step 5: PATTERN RECOGNIZATION</a:t>
            </a:r>
          </a:p>
          <a:p>
            <a:pPr marL="127000" indent="0">
              <a:buNone/>
            </a:pPr>
            <a:r>
              <a:rPr lang="en-US" dirty="0"/>
              <a:t>It explains various techniques to classify patterns. Pattern recognition is the automated recognition of patterns and regularities in data</a:t>
            </a:r>
            <a:endParaRPr lang="en-IN" dirty="0"/>
          </a:p>
        </p:txBody>
      </p:sp>
    </p:spTree>
    <p:extLst>
      <p:ext uri="{BB962C8B-B14F-4D97-AF65-F5344CB8AC3E}">
        <p14:creationId xmlns:p14="http://schemas.microsoft.com/office/powerpoint/2010/main" val="1978320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Google Shape;1409;p43"/>
          <p:cNvSpPr/>
          <p:nvPr/>
        </p:nvSpPr>
        <p:spPr>
          <a:xfrm rot="16200000" flipH="1">
            <a:off x="2289173" y="2767014"/>
            <a:ext cx="3094038" cy="319085"/>
          </a:xfrm>
          <a:custGeom>
            <a:avLst/>
            <a:gdLst/>
            <a:ahLst/>
            <a:cxnLst>
              <a:cxn ang="0">
                <a:pos x="wd2" y="hd2"/>
              </a:cxn>
              <a:cxn ang="5400000">
                <a:pos x="wd2" y="hd2"/>
              </a:cxn>
              <a:cxn ang="10800000">
                <a:pos x="wd2" y="hd2"/>
              </a:cxn>
              <a:cxn ang="16200000">
                <a:pos x="wd2" y="hd2"/>
              </a:cxn>
            </a:cxnLst>
            <a:rect l="0" t="0" r="r" b="b"/>
            <a:pathLst>
              <a:path w="21600" h="18814" extrusionOk="0">
                <a:moveTo>
                  <a:pt x="0" y="0"/>
                </a:moveTo>
                <a:cubicBezTo>
                  <a:pt x="1425" y="5715"/>
                  <a:pt x="2581" y="15085"/>
                  <a:pt x="4192" y="17771"/>
                </a:cubicBezTo>
                <a:cubicBezTo>
                  <a:pt x="6435" y="21600"/>
                  <a:pt x="8628" y="11201"/>
                  <a:pt x="10897" y="8172"/>
                </a:cubicBezTo>
                <a:cubicBezTo>
                  <a:pt x="12491" y="6056"/>
                  <a:pt x="14136" y="7600"/>
                  <a:pt x="15595" y="12457"/>
                </a:cubicBezTo>
                <a:cubicBezTo>
                  <a:pt x="16346" y="15029"/>
                  <a:pt x="17079" y="18515"/>
                  <a:pt x="17914" y="18800"/>
                </a:cubicBezTo>
                <a:cubicBezTo>
                  <a:pt x="19306" y="19201"/>
                  <a:pt x="20368" y="10742"/>
                  <a:pt x="21600" y="6399"/>
                </a:cubicBezTo>
              </a:path>
            </a:pathLst>
          </a:custGeom>
          <a:ln w="11925">
            <a:solidFill>
              <a:schemeClr val="accent2"/>
            </a:solidFill>
            <a:miter lim="36657"/>
          </a:ln>
        </p:spPr>
        <p:txBody>
          <a:bodyPr lIns="45719" rIns="45719" anchor="ctr"/>
          <a:lstStyle/>
          <a:p>
            <a:pPr>
              <a:defRPr>
                <a:solidFill>
                  <a:srgbClr val="000000"/>
                </a:solidFill>
                <a:latin typeface="+mj-lt"/>
                <a:ea typeface="+mj-ea"/>
                <a:cs typeface="+mj-cs"/>
                <a:sym typeface="Arial"/>
              </a:defRPr>
            </a:pPr>
            <a:endParaRPr dirty="0"/>
          </a:p>
        </p:txBody>
      </p:sp>
      <p:sp>
        <p:nvSpPr>
          <p:cNvPr id="506" name="Google Shape;1410;p43"/>
          <p:cNvSpPr/>
          <p:nvPr/>
        </p:nvSpPr>
        <p:spPr>
          <a:xfrm rot="14002574">
            <a:off x="1936749" y="3582987"/>
            <a:ext cx="1008064" cy="722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07" name="Google Shape;1411;p43"/>
          <p:cNvSpPr txBox="1">
            <a:spLocks noGrp="1"/>
          </p:cNvSpPr>
          <p:nvPr>
            <p:ph type="title"/>
          </p:nvPr>
        </p:nvSpPr>
        <p:spPr>
          <a:prstGeom prst="rect">
            <a:avLst/>
          </a:prstGeom>
        </p:spPr>
        <p:txBody>
          <a:bodyPr/>
          <a:lstStyle/>
          <a:p>
            <a:r>
              <a:rPr dirty="0"/>
              <a:t>Results</a:t>
            </a:r>
          </a:p>
        </p:txBody>
      </p:sp>
      <p:sp>
        <p:nvSpPr>
          <p:cNvPr id="508" name="Google Shape;1414;p43"/>
          <p:cNvSpPr txBox="1"/>
          <p:nvPr/>
        </p:nvSpPr>
        <p:spPr>
          <a:xfrm>
            <a:off x="3968750" y="1770027"/>
            <a:ext cx="4325938" cy="207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spAutoFit/>
          </a:bodyPr>
          <a:lstStyle>
            <a:lvl1pPr>
              <a:defRPr sz="2100">
                <a:solidFill>
                  <a:srgbClr val="000000"/>
                </a:solidFill>
                <a:latin typeface="Times New Roman"/>
                <a:ea typeface="Times New Roman"/>
                <a:cs typeface="Times New Roman"/>
                <a:sym typeface="Times New Roman"/>
              </a:defRPr>
            </a:lvl1pPr>
          </a:lstStyle>
          <a:p>
            <a:r>
              <a:rPr dirty="0"/>
              <a:t>In this study we found that The fast and non-destructive measurement of quality parameters is very important for the food industry either for receiving raw material or for on-line quality control.</a:t>
            </a:r>
          </a:p>
        </p:txBody>
      </p:sp>
      <p:sp>
        <p:nvSpPr>
          <p:cNvPr id="509" name="Google Shape;1416;p43"/>
          <p:cNvSpPr/>
          <p:nvPr/>
        </p:nvSpPr>
        <p:spPr>
          <a:xfrm rot="13909732">
            <a:off x="1920874" y="1403349"/>
            <a:ext cx="1008064" cy="598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0" name="Google Shape;1417;p43"/>
          <p:cNvSpPr/>
          <p:nvPr/>
        </p:nvSpPr>
        <p:spPr>
          <a:xfrm rot="18524409">
            <a:off x="2624931" y="1235868"/>
            <a:ext cx="935038" cy="879476"/>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1" name="Google Shape;1418;p43"/>
          <p:cNvSpPr/>
          <p:nvPr/>
        </p:nvSpPr>
        <p:spPr>
          <a:xfrm rot="2945999">
            <a:off x="3215481" y="2520156"/>
            <a:ext cx="1006476" cy="598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9"/>
                </a:lnTo>
                <a:cubicBezTo>
                  <a:pt x="2400" y="13364"/>
                  <a:pt x="4755" y="14501"/>
                  <a:pt x="6825" y="16623"/>
                </a:cubicBezTo>
                <a:cubicBezTo>
                  <a:pt x="8085" y="17911"/>
                  <a:pt x="9210" y="19604"/>
                  <a:pt x="10095" y="21600"/>
                </a:cubicBezTo>
                <a:lnTo>
                  <a:pt x="21600" y="21600"/>
                </a:lnTo>
                <a:cubicBezTo>
                  <a:pt x="19455" y="14324"/>
                  <a:pt x="15105" y="9246"/>
                  <a:pt x="10695" y="5684"/>
                </a:cubicBezTo>
                <a:cubicBezTo>
                  <a:pt x="9615" y="4800"/>
                  <a:pt x="8505" y="4017"/>
                  <a:pt x="7395" y="3284"/>
                </a:cubicBezTo>
                <a:cubicBezTo>
                  <a:pt x="5415" y="1996"/>
                  <a:pt x="3375" y="1010"/>
                  <a:pt x="1290" y="405"/>
                </a:cubicBezTo>
                <a:cubicBezTo>
                  <a:pt x="885" y="278"/>
                  <a:pt x="450" y="126"/>
                  <a:pt x="0"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2" name="Google Shape;1419;p43"/>
          <p:cNvSpPr/>
          <p:nvPr/>
        </p:nvSpPr>
        <p:spPr>
          <a:xfrm rot="18524409">
            <a:off x="2625725" y="2327275"/>
            <a:ext cx="935038" cy="935038"/>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3" name="Google Shape;1420;p43"/>
          <p:cNvSpPr/>
          <p:nvPr/>
        </p:nvSpPr>
        <p:spPr>
          <a:xfrm rot="18524409">
            <a:off x="2635250" y="3546475"/>
            <a:ext cx="936625" cy="936625"/>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4" name="Google Shape;1421;p43"/>
          <p:cNvSpPr/>
          <p:nvPr/>
        </p:nvSpPr>
        <p:spPr>
          <a:xfrm>
            <a:off x="566737" y="5240337"/>
            <a:ext cx="17463" cy="19051"/>
          </a:xfrm>
          <a:prstGeom prst="ellipse">
            <a:avLst/>
          </a:pr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5" name="Google Shape;1422;p43"/>
          <p:cNvSpPr/>
          <p:nvPr/>
        </p:nvSpPr>
        <p:spPr>
          <a:xfrm>
            <a:off x="523874" y="5162550"/>
            <a:ext cx="22226" cy="25400"/>
          </a:xfrm>
          <a:custGeom>
            <a:avLst/>
            <a:gdLst/>
            <a:ahLst/>
            <a:cxnLst>
              <a:cxn ang="0">
                <a:pos x="wd2" y="hd2"/>
              </a:cxn>
              <a:cxn ang="5400000">
                <a:pos x="wd2" y="hd2"/>
              </a:cxn>
              <a:cxn ang="10800000">
                <a:pos x="wd2" y="hd2"/>
              </a:cxn>
              <a:cxn ang="16200000">
                <a:pos x="wd2" y="hd2"/>
              </a:cxn>
            </a:cxnLst>
            <a:rect l="0" t="0" r="r" b="b"/>
            <a:pathLst>
              <a:path w="16200" h="21600" extrusionOk="0">
                <a:moveTo>
                  <a:pt x="8348" y="0"/>
                </a:moveTo>
                <a:cubicBezTo>
                  <a:pt x="-2783" y="1593"/>
                  <a:pt x="-2783" y="19985"/>
                  <a:pt x="8348" y="21600"/>
                </a:cubicBezTo>
                <a:cubicBezTo>
                  <a:pt x="18817" y="19985"/>
                  <a:pt x="18817" y="1593"/>
                  <a:pt x="8348" y="0"/>
                </a:cubicBezTo>
                <a:close/>
              </a:path>
            </a:pathLst>
          </a:custGeom>
          <a:solidFill>
            <a:schemeClr val="accent2"/>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
        <p:nvSpPr>
          <p:cNvPr id="516" name="Google Shape;1425;p43"/>
          <p:cNvSpPr/>
          <p:nvPr/>
        </p:nvSpPr>
        <p:spPr>
          <a:xfrm>
            <a:off x="2960690" y="2624137"/>
            <a:ext cx="282570" cy="368301"/>
          </a:xfrm>
          <a:custGeom>
            <a:avLst/>
            <a:gdLst/>
            <a:ahLst/>
            <a:cxnLst>
              <a:cxn ang="0">
                <a:pos x="wd2" y="hd2"/>
              </a:cxn>
              <a:cxn ang="5400000">
                <a:pos x="wd2" y="hd2"/>
              </a:cxn>
              <a:cxn ang="10800000">
                <a:pos x="wd2" y="hd2"/>
              </a:cxn>
              <a:cxn ang="16200000">
                <a:pos x="wd2" y="hd2"/>
              </a:cxn>
            </a:cxnLst>
            <a:rect l="0" t="0" r="r" b="b"/>
            <a:pathLst>
              <a:path w="21118" h="21600" extrusionOk="0">
                <a:moveTo>
                  <a:pt x="14473" y="1075"/>
                </a:moveTo>
                <a:cubicBezTo>
                  <a:pt x="15881" y="1075"/>
                  <a:pt x="17150" y="1412"/>
                  <a:pt x="18158" y="2082"/>
                </a:cubicBezTo>
                <a:cubicBezTo>
                  <a:pt x="19609" y="3063"/>
                  <a:pt x="20405" y="4650"/>
                  <a:pt x="20434" y="6593"/>
                </a:cubicBezTo>
                <a:cubicBezTo>
                  <a:pt x="19466" y="5229"/>
                  <a:pt x="18015" y="3980"/>
                  <a:pt x="16251" y="3063"/>
                </a:cubicBezTo>
                <a:cubicBezTo>
                  <a:pt x="14571" y="2193"/>
                  <a:pt x="12750" y="1724"/>
                  <a:pt x="11186" y="1679"/>
                </a:cubicBezTo>
                <a:cubicBezTo>
                  <a:pt x="11583" y="1523"/>
                  <a:pt x="11982" y="1410"/>
                  <a:pt x="12410" y="1300"/>
                </a:cubicBezTo>
                <a:cubicBezTo>
                  <a:pt x="13120" y="1150"/>
                  <a:pt x="13811" y="1075"/>
                  <a:pt x="14473" y="1075"/>
                </a:cubicBezTo>
                <a:close/>
                <a:moveTo>
                  <a:pt x="3218" y="2260"/>
                </a:moveTo>
                <a:cubicBezTo>
                  <a:pt x="3387" y="4873"/>
                  <a:pt x="3901" y="9562"/>
                  <a:pt x="5295" y="13248"/>
                </a:cubicBezTo>
                <a:cubicBezTo>
                  <a:pt x="5010" y="13805"/>
                  <a:pt x="4867" y="14386"/>
                  <a:pt x="4754" y="14900"/>
                </a:cubicBezTo>
                <a:cubicBezTo>
                  <a:pt x="4042" y="13225"/>
                  <a:pt x="3387" y="11618"/>
                  <a:pt x="2904" y="10232"/>
                </a:cubicBezTo>
                <a:cubicBezTo>
                  <a:pt x="2393" y="6949"/>
                  <a:pt x="2677" y="4472"/>
                  <a:pt x="3045" y="2975"/>
                </a:cubicBezTo>
                <a:cubicBezTo>
                  <a:pt x="3103" y="2707"/>
                  <a:pt x="3160" y="2483"/>
                  <a:pt x="3218" y="2260"/>
                </a:cubicBezTo>
                <a:close/>
                <a:moveTo>
                  <a:pt x="3478" y="0"/>
                </a:moveTo>
                <a:cubicBezTo>
                  <a:pt x="3325" y="0"/>
                  <a:pt x="3177" y="84"/>
                  <a:pt x="3074" y="204"/>
                </a:cubicBezTo>
                <a:cubicBezTo>
                  <a:pt x="3045" y="227"/>
                  <a:pt x="2534" y="1122"/>
                  <a:pt x="2192" y="2862"/>
                </a:cubicBezTo>
                <a:cubicBezTo>
                  <a:pt x="1965" y="3890"/>
                  <a:pt x="1767" y="5342"/>
                  <a:pt x="1795" y="7195"/>
                </a:cubicBezTo>
                <a:cubicBezTo>
                  <a:pt x="1169" y="5229"/>
                  <a:pt x="885" y="4023"/>
                  <a:pt x="827" y="4001"/>
                </a:cubicBezTo>
                <a:cubicBezTo>
                  <a:pt x="799" y="3845"/>
                  <a:pt x="627" y="3757"/>
                  <a:pt x="399" y="3757"/>
                </a:cubicBezTo>
                <a:cubicBezTo>
                  <a:pt x="201" y="3757"/>
                  <a:pt x="58" y="3890"/>
                  <a:pt x="29" y="4068"/>
                </a:cubicBezTo>
                <a:cubicBezTo>
                  <a:pt x="29" y="4091"/>
                  <a:pt x="-112" y="6235"/>
                  <a:pt x="230" y="9451"/>
                </a:cubicBezTo>
                <a:cubicBezTo>
                  <a:pt x="600" y="12398"/>
                  <a:pt x="1482" y="16864"/>
                  <a:pt x="3729" y="21397"/>
                </a:cubicBezTo>
                <a:cubicBezTo>
                  <a:pt x="3786" y="21510"/>
                  <a:pt x="3930" y="21600"/>
                  <a:pt x="4099" y="21600"/>
                </a:cubicBezTo>
                <a:cubicBezTo>
                  <a:pt x="4157" y="21600"/>
                  <a:pt x="4214" y="21600"/>
                  <a:pt x="4243" y="21555"/>
                </a:cubicBezTo>
                <a:cubicBezTo>
                  <a:pt x="4470" y="21510"/>
                  <a:pt x="4582" y="21309"/>
                  <a:pt x="4470" y="21152"/>
                </a:cubicBezTo>
                <a:cubicBezTo>
                  <a:pt x="2249" y="16708"/>
                  <a:pt x="1368" y="12287"/>
                  <a:pt x="1026" y="9384"/>
                </a:cubicBezTo>
                <a:cubicBezTo>
                  <a:pt x="911" y="8446"/>
                  <a:pt x="827" y="7596"/>
                  <a:pt x="799" y="6882"/>
                </a:cubicBezTo>
                <a:cubicBezTo>
                  <a:pt x="1537" y="9249"/>
                  <a:pt x="2818" y="12934"/>
                  <a:pt x="4754" y="17067"/>
                </a:cubicBezTo>
                <a:cubicBezTo>
                  <a:pt x="4800" y="17209"/>
                  <a:pt x="4972" y="17280"/>
                  <a:pt x="5127" y="17280"/>
                </a:cubicBezTo>
                <a:cubicBezTo>
                  <a:pt x="5166" y="17280"/>
                  <a:pt x="5204" y="17277"/>
                  <a:pt x="5237" y="17267"/>
                </a:cubicBezTo>
                <a:cubicBezTo>
                  <a:pt x="5464" y="17200"/>
                  <a:pt x="5579" y="17022"/>
                  <a:pt x="5493" y="16864"/>
                </a:cubicBezTo>
                <a:lnTo>
                  <a:pt x="5295" y="16374"/>
                </a:lnTo>
                <a:cubicBezTo>
                  <a:pt x="5295" y="16262"/>
                  <a:pt x="5352" y="15146"/>
                  <a:pt x="5751" y="14005"/>
                </a:cubicBezTo>
                <a:cubicBezTo>
                  <a:pt x="6091" y="12934"/>
                  <a:pt x="6803" y="11618"/>
                  <a:pt x="8170" y="11438"/>
                </a:cubicBezTo>
                <a:cubicBezTo>
                  <a:pt x="8275" y="11421"/>
                  <a:pt x="8387" y="11411"/>
                  <a:pt x="8507" y="11411"/>
                </a:cubicBezTo>
                <a:cubicBezTo>
                  <a:pt x="9850" y="11411"/>
                  <a:pt x="11982" y="12565"/>
                  <a:pt x="14571" y="14699"/>
                </a:cubicBezTo>
                <a:cubicBezTo>
                  <a:pt x="15254" y="15257"/>
                  <a:pt x="15852" y="15815"/>
                  <a:pt x="16421" y="16307"/>
                </a:cubicBezTo>
                <a:cubicBezTo>
                  <a:pt x="15881" y="16016"/>
                  <a:pt x="15312" y="15637"/>
                  <a:pt x="14743" y="15302"/>
                </a:cubicBezTo>
                <a:cubicBezTo>
                  <a:pt x="13404" y="14519"/>
                  <a:pt x="12267" y="13917"/>
                  <a:pt x="11327" y="13493"/>
                </a:cubicBezTo>
                <a:cubicBezTo>
                  <a:pt x="9989" y="12856"/>
                  <a:pt x="9353" y="12721"/>
                  <a:pt x="8983" y="12721"/>
                </a:cubicBezTo>
                <a:cubicBezTo>
                  <a:pt x="8911" y="12721"/>
                  <a:pt x="8849" y="12726"/>
                  <a:pt x="8796" y="12734"/>
                </a:cubicBezTo>
                <a:cubicBezTo>
                  <a:pt x="8225" y="12822"/>
                  <a:pt x="7627" y="13358"/>
                  <a:pt x="6946" y="16641"/>
                </a:cubicBezTo>
                <a:cubicBezTo>
                  <a:pt x="6774" y="17490"/>
                  <a:pt x="6633" y="18316"/>
                  <a:pt x="6518" y="18965"/>
                </a:cubicBezTo>
                <a:cubicBezTo>
                  <a:pt x="6375" y="18696"/>
                  <a:pt x="6291" y="18428"/>
                  <a:pt x="6148" y="18160"/>
                </a:cubicBezTo>
                <a:cubicBezTo>
                  <a:pt x="6081" y="18018"/>
                  <a:pt x="5902" y="17946"/>
                  <a:pt x="5732" y="17946"/>
                </a:cubicBezTo>
                <a:cubicBezTo>
                  <a:pt x="5689" y="17946"/>
                  <a:pt x="5648" y="17950"/>
                  <a:pt x="5608" y="17959"/>
                </a:cubicBezTo>
                <a:cubicBezTo>
                  <a:pt x="5381" y="18027"/>
                  <a:pt x="5295" y="18205"/>
                  <a:pt x="5352" y="18383"/>
                </a:cubicBezTo>
                <a:cubicBezTo>
                  <a:pt x="5863" y="19411"/>
                  <a:pt x="6375" y="20416"/>
                  <a:pt x="6889" y="21397"/>
                </a:cubicBezTo>
                <a:cubicBezTo>
                  <a:pt x="6946" y="21510"/>
                  <a:pt x="7087" y="21600"/>
                  <a:pt x="7231" y="21600"/>
                </a:cubicBezTo>
                <a:cubicBezTo>
                  <a:pt x="7286" y="21600"/>
                  <a:pt x="7343" y="21600"/>
                  <a:pt x="7372" y="21555"/>
                </a:cubicBezTo>
                <a:cubicBezTo>
                  <a:pt x="7599" y="21510"/>
                  <a:pt x="7656" y="21309"/>
                  <a:pt x="7599" y="21152"/>
                </a:cubicBezTo>
                <a:cubicBezTo>
                  <a:pt x="7429" y="20840"/>
                  <a:pt x="7286" y="20505"/>
                  <a:pt x="7087" y="20191"/>
                </a:cubicBezTo>
                <a:cubicBezTo>
                  <a:pt x="7145" y="19968"/>
                  <a:pt x="7314" y="18428"/>
                  <a:pt x="7627" y="16843"/>
                </a:cubicBezTo>
                <a:cubicBezTo>
                  <a:pt x="8282" y="13739"/>
                  <a:pt x="8796" y="13358"/>
                  <a:pt x="8880" y="13291"/>
                </a:cubicBezTo>
                <a:cubicBezTo>
                  <a:pt x="8995" y="13291"/>
                  <a:pt x="9420" y="13336"/>
                  <a:pt x="10845" y="13962"/>
                </a:cubicBezTo>
                <a:cubicBezTo>
                  <a:pt x="11727" y="14386"/>
                  <a:pt x="12864" y="15011"/>
                  <a:pt x="14174" y="15748"/>
                </a:cubicBezTo>
                <a:cubicBezTo>
                  <a:pt x="16450" y="17067"/>
                  <a:pt x="18555" y="18428"/>
                  <a:pt x="18584" y="18428"/>
                </a:cubicBezTo>
                <a:cubicBezTo>
                  <a:pt x="18651" y="18481"/>
                  <a:pt x="18744" y="18503"/>
                  <a:pt x="18837" y="18503"/>
                </a:cubicBezTo>
                <a:cubicBezTo>
                  <a:pt x="18942" y="18503"/>
                  <a:pt x="19050" y="18475"/>
                  <a:pt x="19124" y="18428"/>
                </a:cubicBezTo>
                <a:cubicBezTo>
                  <a:pt x="19268" y="18316"/>
                  <a:pt x="19296" y="18160"/>
                  <a:pt x="19153" y="18027"/>
                </a:cubicBezTo>
                <a:cubicBezTo>
                  <a:pt x="19124" y="17982"/>
                  <a:pt x="17303" y="16039"/>
                  <a:pt x="15113" y="14186"/>
                </a:cubicBezTo>
                <a:cubicBezTo>
                  <a:pt x="12322" y="11894"/>
                  <a:pt x="10106" y="10725"/>
                  <a:pt x="8469" y="10725"/>
                </a:cubicBezTo>
                <a:cubicBezTo>
                  <a:pt x="8285" y="10725"/>
                  <a:pt x="8110" y="10740"/>
                  <a:pt x="7940" y="10768"/>
                </a:cubicBezTo>
                <a:cubicBezTo>
                  <a:pt x="7087" y="10903"/>
                  <a:pt x="6461" y="11350"/>
                  <a:pt x="5949" y="11907"/>
                </a:cubicBezTo>
                <a:cubicBezTo>
                  <a:pt x="5949" y="11728"/>
                  <a:pt x="5949" y="11573"/>
                  <a:pt x="6007" y="11372"/>
                </a:cubicBezTo>
                <a:cubicBezTo>
                  <a:pt x="6291" y="10678"/>
                  <a:pt x="7314" y="8491"/>
                  <a:pt x="9052" y="7039"/>
                </a:cubicBezTo>
                <a:cubicBezTo>
                  <a:pt x="9530" y="6914"/>
                  <a:pt x="10010" y="6842"/>
                  <a:pt x="10469" y="6842"/>
                </a:cubicBezTo>
                <a:cubicBezTo>
                  <a:pt x="10665" y="6842"/>
                  <a:pt x="10857" y="6856"/>
                  <a:pt x="11043" y="6882"/>
                </a:cubicBezTo>
                <a:cubicBezTo>
                  <a:pt x="11062" y="6884"/>
                  <a:pt x="11081" y="6886"/>
                  <a:pt x="11100" y="6886"/>
                </a:cubicBezTo>
                <a:cubicBezTo>
                  <a:pt x="11303" y="6886"/>
                  <a:pt x="11473" y="6777"/>
                  <a:pt x="11499" y="6593"/>
                </a:cubicBezTo>
                <a:cubicBezTo>
                  <a:pt x="11528" y="6435"/>
                  <a:pt x="11413" y="6257"/>
                  <a:pt x="11158" y="6235"/>
                </a:cubicBezTo>
                <a:cubicBezTo>
                  <a:pt x="10957" y="6220"/>
                  <a:pt x="10754" y="6203"/>
                  <a:pt x="10553" y="6203"/>
                </a:cubicBezTo>
                <a:cubicBezTo>
                  <a:pt x="10469" y="6203"/>
                  <a:pt x="10386" y="6207"/>
                  <a:pt x="10304" y="6212"/>
                </a:cubicBezTo>
                <a:cubicBezTo>
                  <a:pt x="10873" y="5921"/>
                  <a:pt x="11471" y="5766"/>
                  <a:pt x="12097" y="5698"/>
                </a:cubicBezTo>
                <a:cubicBezTo>
                  <a:pt x="12276" y="5685"/>
                  <a:pt x="12453" y="5678"/>
                  <a:pt x="12625" y="5678"/>
                </a:cubicBezTo>
                <a:cubicBezTo>
                  <a:pt x="13823" y="5678"/>
                  <a:pt x="14858" y="6011"/>
                  <a:pt x="15654" y="6636"/>
                </a:cubicBezTo>
                <a:cubicBezTo>
                  <a:pt x="17418" y="8000"/>
                  <a:pt x="17903" y="10545"/>
                  <a:pt x="18015" y="12287"/>
                </a:cubicBezTo>
                <a:cubicBezTo>
                  <a:pt x="17845" y="11907"/>
                  <a:pt x="17590" y="11483"/>
                  <a:pt x="17331" y="11059"/>
                </a:cubicBezTo>
                <a:cubicBezTo>
                  <a:pt x="16024" y="8892"/>
                  <a:pt x="14516" y="7441"/>
                  <a:pt x="12864" y="6704"/>
                </a:cubicBezTo>
                <a:cubicBezTo>
                  <a:pt x="12802" y="6683"/>
                  <a:pt x="12738" y="6674"/>
                  <a:pt x="12675" y="6674"/>
                </a:cubicBezTo>
                <a:cubicBezTo>
                  <a:pt x="12534" y="6674"/>
                  <a:pt x="12403" y="6722"/>
                  <a:pt x="12324" y="6816"/>
                </a:cubicBezTo>
                <a:cubicBezTo>
                  <a:pt x="12209" y="6972"/>
                  <a:pt x="12295" y="7150"/>
                  <a:pt x="12465" y="7240"/>
                </a:cubicBezTo>
                <a:cubicBezTo>
                  <a:pt x="16081" y="8802"/>
                  <a:pt x="18015" y="14186"/>
                  <a:pt x="18044" y="14251"/>
                </a:cubicBezTo>
                <a:cubicBezTo>
                  <a:pt x="18072" y="14386"/>
                  <a:pt x="18271" y="14476"/>
                  <a:pt x="18443" y="14476"/>
                </a:cubicBezTo>
                <a:lnTo>
                  <a:pt x="18472" y="14476"/>
                </a:lnTo>
                <a:cubicBezTo>
                  <a:pt x="18641" y="14431"/>
                  <a:pt x="18840" y="14341"/>
                  <a:pt x="18840" y="14186"/>
                </a:cubicBezTo>
                <a:cubicBezTo>
                  <a:pt x="18840" y="14141"/>
                  <a:pt x="18983" y="12801"/>
                  <a:pt x="18727" y="11126"/>
                </a:cubicBezTo>
                <a:cubicBezTo>
                  <a:pt x="18414" y="8847"/>
                  <a:pt x="17561" y="7172"/>
                  <a:pt x="16222" y="6167"/>
                </a:cubicBezTo>
                <a:cubicBezTo>
                  <a:pt x="15259" y="5432"/>
                  <a:pt x="14050" y="5032"/>
                  <a:pt x="12589" y="5032"/>
                </a:cubicBezTo>
                <a:cubicBezTo>
                  <a:pt x="12410" y="5032"/>
                  <a:pt x="12226" y="5040"/>
                  <a:pt x="12040" y="5051"/>
                </a:cubicBezTo>
                <a:cubicBezTo>
                  <a:pt x="10928" y="5141"/>
                  <a:pt x="9905" y="5543"/>
                  <a:pt x="8937" y="6235"/>
                </a:cubicBezTo>
                <a:cubicBezTo>
                  <a:pt x="8196" y="6771"/>
                  <a:pt x="7486" y="7486"/>
                  <a:pt x="6803" y="8379"/>
                </a:cubicBezTo>
                <a:cubicBezTo>
                  <a:pt x="6604" y="8669"/>
                  <a:pt x="6404" y="8937"/>
                  <a:pt x="6234" y="9228"/>
                </a:cubicBezTo>
                <a:cubicBezTo>
                  <a:pt x="6320" y="8759"/>
                  <a:pt x="6404" y="8268"/>
                  <a:pt x="6547" y="7776"/>
                </a:cubicBezTo>
                <a:cubicBezTo>
                  <a:pt x="7001" y="6145"/>
                  <a:pt x="7627" y="4805"/>
                  <a:pt x="8454" y="3778"/>
                </a:cubicBezTo>
                <a:cubicBezTo>
                  <a:pt x="8822" y="3286"/>
                  <a:pt x="9250" y="2862"/>
                  <a:pt x="9762" y="2506"/>
                </a:cubicBezTo>
                <a:cubicBezTo>
                  <a:pt x="10142" y="2421"/>
                  <a:pt x="10553" y="2382"/>
                  <a:pt x="10988" y="2382"/>
                </a:cubicBezTo>
                <a:cubicBezTo>
                  <a:pt x="12422" y="2382"/>
                  <a:pt x="14105" y="2823"/>
                  <a:pt x="15654" y="3644"/>
                </a:cubicBezTo>
                <a:cubicBezTo>
                  <a:pt x="17874" y="4783"/>
                  <a:pt x="19495" y="6435"/>
                  <a:pt x="20178" y="8200"/>
                </a:cubicBezTo>
                <a:cubicBezTo>
                  <a:pt x="20250" y="8313"/>
                  <a:pt x="20365" y="8410"/>
                  <a:pt x="20518" y="8410"/>
                </a:cubicBezTo>
                <a:cubicBezTo>
                  <a:pt x="20546" y="8410"/>
                  <a:pt x="20575" y="8409"/>
                  <a:pt x="20606" y="8401"/>
                </a:cubicBezTo>
                <a:cubicBezTo>
                  <a:pt x="20776" y="8401"/>
                  <a:pt x="20974" y="8268"/>
                  <a:pt x="20974" y="8133"/>
                </a:cubicBezTo>
                <a:cubicBezTo>
                  <a:pt x="21488" y="5297"/>
                  <a:pt x="20606" y="2975"/>
                  <a:pt x="18613" y="1634"/>
                </a:cubicBezTo>
                <a:cubicBezTo>
                  <a:pt x="17456" y="848"/>
                  <a:pt x="16036" y="450"/>
                  <a:pt x="14470" y="450"/>
                </a:cubicBezTo>
                <a:cubicBezTo>
                  <a:pt x="13727" y="450"/>
                  <a:pt x="12950" y="538"/>
                  <a:pt x="12152" y="718"/>
                </a:cubicBezTo>
                <a:cubicBezTo>
                  <a:pt x="10388" y="1077"/>
                  <a:pt x="8966" y="1992"/>
                  <a:pt x="7886" y="3421"/>
                </a:cubicBezTo>
                <a:cubicBezTo>
                  <a:pt x="7030" y="4537"/>
                  <a:pt x="6349" y="5921"/>
                  <a:pt x="5892" y="7641"/>
                </a:cubicBezTo>
                <a:cubicBezTo>
                  <a:pt x="5579" y="8802"/>
                  <a:pt x="5438" y="9943"/>
                  <a:pt x="5323" y="10881"/>
                </a:cubicBezTo>
                <a:cubicBezTo>
                  <a:pt x="4013" y="5966"/>
                  <a:pt x="3872" y="385"/>
                  <a:pt x="3872" y="317"/>
                </a:cubicBezTo>
                <a:cubicBezTo>
                  <a:pt x="3872" y="184"/>
                  <a:pt x="3729" y="49"/>
                  <a:pt x="3531" y="4"/>
                </a:cubicBezTo>
                <a:cubicBezTo>
                  <a:pt x="3512" y="2"/>
                  <a:pt x="3495" y="0"/>
                  <a:pt x="3478" y="0"/>
                </a:cubicBez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grpSp>
        <p:nvGrpSpPr>
          <p:cNvPr id="520" name="Group"/>
          <p:cNvGrpSpPr/>
          <p:nvPr/>
        </p:nvGrpSpPr>
        <p:grpSpPr>
          <a:xfrm>
            <a:off x="2943223" y="3825875"/>
            <a:ext cx="354015" cy="350838"/>
            <a:chOff x="-1" y="0"/>
            <a:chExt cx="354013" cy="350837"/>
          </a:xfrm>
        </p:grpSpPr>
        <p:sp>
          <p:nvSpPr>
            <p:cNvPr id="517" name="Google Shape;1427;p43"/>
            <p:cNvSpPr/>
            <p:nvPr/>
          </p:nvSpPr>
          <p:spPr>
            <a:xfrm>
              <a:off x="159947" y="0"/>
              <a:ext cx="194066" cy="193928"/>
            </a:xfrm>
            <a:custGeom>
              <a:avLst/>
              <a:gdLst/>
              <a:ahLst/>
              <a:cxnLst>
                <a:cxn ang="0">
                  <a:pos x="wd2" y="hd2"/>
                </a:cxn>
                <a:cxn ang="5400000">
                  <a:pos x="wd2" y="hd2"/>
                </a:cxn>
                <a:cxn ang="10800000">
                  <a:pos x="wd2" y="hd2"/>
                </a:cxn>
                <a:cxn ang="16200000">
                  <a:pos x="wd2" y="hd2"/>
                </a:cxn>
              </a:cxnLst>
              <a:rect l="0" t="0" r="r" b="b"/>
              <a:pathLst>
                <a:path w="21518" h="21600" extrusionOk="0">
                  <a:moveTo>
                    <a:pt x="974" y="0"/>
                  </a:moveTo>
                  <a:cubicBezTo>
                    <a:pt x="722" y="0"/>
                    <a:pt x="478" y="89"/>
                    <a:pt x="297" y="270"/>
                  </a:cubicBezTo>
                  <a:cubicBezTo>
                    <a:pt x="-39" y="608"/>
                    <a:pt x="-82" y="1031"/>
                    <a:pt x="127" y="1454"/>
                  </a:cubicBezTo>
                  <a:cubicBezTo>
                    <a:pt x="1353" y="3654"/>
                    <a:pt x="2196" y="6362"/>
                    <a:pt x="2955" y="8946"/>
                  </a:cubicBezTo>
                  <a:cubicBezTo>
                    <a:pt x="4135" y="12753"/>
                    <a:pt x="5361" y="16688"/>
                    <a:pt x="7805" y="19229"/>
                  </a:cubicBezTo>
                  <a:cubicBezTo>
                    <a:pt x="9283" y="20751"/>
                    <a:pt x="11349" y="21600"/>
                    <a:pt x="13503" y="21600"/>
                  </a:cubicBezTo>
                  <a:lnTo>
                    <a:pt x="13585" y="21600"/>
                  </a:lnTo>
                  <a:cubicBezTo>
                    <a:pt x="15739" y="21600"/>
                    <a:pt x="17720" y="20793"/>
                    <a:pt x="19197" y="19272"/>
                  </a:cubicBezTo>
                  <a:cubicBezTo>
                    <a:pt x="20675" y="17747"/>
                    <a:pt x="21518" y="15717"/>
                    <a:pt x="21518" y="13556"/>
                  </a:cubicBezTo>
                  <a:cubicBezTo>
                    <a:pt x="21475" y="11442"/>
                    <a:pt x="20675" y="9451"/>
                    <a:pt x="19155" y="7972"/>
                  </a:cubicBezTo>
                  <a:cubicBezTo>
                    <a:pt x="16667" y="5474"/>
                    <a:pt x="12741" y="4247"/>
                    <a:pt x="8904" y="3107"/>
                  </a:cubicBezTo>
                  <a:cubicBezTo>
                    <a:pt x="8018" y="2808"/>
                    <a:pt x="7090" y="2513"/>
                    <a:pt x="6119" y="2175"/>
                  </a:cubicBezTo>
                  <a:cubicBezTo>
                    <a:pt x="6069" y="2158"/>
                    <a:pt x="6016" y="2150"/>
                    <a:pt x="5963" y="2150"/>
                  </a:cubicBezTo>
                  <a:cubicBezTo>
                    <a:pt x="5715" y="2150"/>
                    <a:pt x="5470" y="2310"/>
                    <a:pt x="5403" y="2556"/>
                  </a:cubicBezTo>
                  <a:cubicBezTo>
                    <a:pt x="5275" y="2893"/>
                    <a:pt x="5446" y="3188"/>
                    <a:pt x="5740" y="3316"/>
                  </a:cubicBezTo>
                  <a:cubicBezTo>
                    <a:pt x="6711" y="3611"/>
                    <a:pt x="7639" y="3867"/>
                    <a:pt x="8567" y="4205"/>
                  </a:cubicBezTo>
                  <a:cubicBezTo>
                    <a:pt x="12405" y="5349"/>
                    <a:pt x="15990" y="6533"/>
                    <a:pt x="18311" y="8818"/>
                  </a:cubicBezTo>
                  <a:cubicBezTo>
                    <a:pt x="19619" y="10087"/>
                    <a:pt x="20296" y="11822"/>
                    <a:pt x="20377" y="13684"/>
                  </a:cubicBezTo>
                  <a:cubicBezTo>
                    <a:pt x="20377" y="15504"/>
                    <a:pt x="19704" y="17281"/>
                    <a:pt x="18396" y="18550"/>
                  </a:cubicBezTo>
                  <a:cubicBezTo>
                    <a:pt x="17131" y="19780"/>
                    <a:pt x="15399" y="20498"/>
                    <a:pt x="13546" y="20498"/>
                  </a:cubicBezTo>
                  <a:lnTo>
                    <a:pt x="13503" y="20498"/>
                  </a:lnTo>
                  <a:cubicBezTo>
                    <a:pt x="11689" y="20498"/>
                    <a:pt x="9917" y="19738"/>
                    <a:pt x="8649" y="18426"/>
                  </a:cubicBezTo>
                  <a:cubicBezTo>
                    <a:pt x="6413" y="16098"/>
                    <a:pt x="5275" y="12501"/>
                    <a:pt x="4053" y="8648"/>
                  </a:cubicBezTo>
                  <a:cubicBezTo>
                    <a:pt x="3334" y="6195"/>
                    <a:pt x="2533" y="3654"/>
                    <a:pt x="1435" y="1454"/>
                  </a:cubicBezTo>
                  <a:cubicBezTo>
                    <a:pt x="2069" y="1752"/>
                    <a:pt x="2746" y="2090"/>
                    <a:pt x="3504" y="2342"/>
                  </a:cubicBezTo>
                  <a:cubicBezTo>
                    <a:pt x="3575" y="2364"/>
                    <a:pt x="3646" y="2374"/>
                    <a:pt x="3716" y="2374"/>
                  </a:cubicBezTo>
                  <a:cubicBezTo>
                    <a:pt x="3943" y="2374"/>
                    <a:pt x="4156" y="2264"/>
                    <a:pt x="4220" y="2005"/>
                  </a:cubicBezTo>
                  <a:cubicBezTo>
                    <a:pt x="4347" y="1710"/>
                    <a:pt x="4220" y="1368"/>
                    <a:pt x="3925" y="1287"/>
                  </a:cubicBezTo>
                  <a:cubicBezTo>
                    <a:pt x="2955" y="903"/>
                    <a:pt x="2196" y="565"/>
                    <a:pt x="1435" y="100"/>
                  </a:cubicBezTo>
                  <a:cubicBezTo>
                    <a:pt x="1289" y="36"/>
                    <a:pt x="1130" y="0"/>
                    <a:pt x="974"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dirty="0"/>
            </a:p>
          </p:txBody>
        </p:sp>
        <p:sp>
          <p:nvSpPr>
            <p:cNvPr id="518" name="Google Shape;1428;p43"/>
            <p:cNvSpPr/>
            <p:nvPr/>
          </p:nvSpPr>
          <p:spPr>
            <a:xfrm>
              <a:off x="-2" y="49909"/>
              <a:ext cx="133089" cy="221501"/>
            </a:xfrm>
            <a:custGeom>
              <a:avLst/>
              <a:gdLst/>
              <a:ahLst/>
              <a:cxnLst>
                <a:cxn ang="0">
                  <a:pos x="wd2" y="hd2"/>
                </a:cxn>
                <a:cxn ang="5400000">
                  <a:pos x="wd2" y="hd2"/>
                </a:cxn>
                <a:cxn ang="10800000">
                  <a:pos x="wd2" y="hd2"/>
                </a:cxn>
                <a:cxn ang="16200000">
                  <a:pos x="wd2" y="hd2"/>
                </a:cxn>
              </a:cxnLst>
              <a:rect l="0" t="0" r="r" b="b"/>
              <a:pathLst>
                <a:path w="21162" h="21600" extrusionOk="0">
                  <a:moveTo>
                    <a:pt x="9041" y="0"/>
                  </a:moveTo>
                  <a:cubicBezTo>
                    <a:pt x="8436" y="0"/>
                    <a:pt x="8014" y="296"/>
                    <a:pt x="7832" y="666"/>
                  </a:cubicBezTo>
                  <a:cubicBezTo>
                    <a:pt x="7105" y="2667"/>
                    <a:pt x="5591" y="4705"/>
                    <a:pt x="4143" y="6669"/>
                  </a:cubicBezTo>
                  <a:cubicBezTo>
                    <a:pt x="2024" y="9597"/>
                    <a:pt x="-278" y="12597"/>
                    <a:pt x="27" y="15451"/>
                  </a:cubicBezTo>
                  <a:cubicBezTo>
                    <a:pt x="210" y="17156"/>
                    <a:pt x="1480" y="18712"/>
                    <a:pt x="3594" y="19935"/>
                  </a:cubicBezTo>
                  <a:cubicBezTo>
                    <a:pt x="5591" y="21009"/>
                    <a:pt x="8075" y="21600"/>
                    <a:pt x="10616" y="21600"/>
                  </a:cubicBezTo>
                  <a:lnTo>
                    <a:pt x="11338" y="21600"/>
                  </a:lnTo>
                  <a:cubicBezTo>
                    <a:pt x="14122" y="21491"/>
                    <a:pt x="16663" y="20713"/>
                    <a:pt x="18538" y="19378"/>
                  </a:cubicBezTo>
                  <a:cubicBezTo>
                    <a:pt x="20412" y="18080"/>
                    <a:pt x="21322" y="16416"/>
                    <a:pt x="21139" y="14635"/>
                  </a:cubicBezTo>
                  <a:cubicBezTo>
                    <a:pt x="20839" y="11819"/>
                    <a:pt x="18055" y="9003"/>
                    <a:pt x="15331" y="6261"/>
                  </a:cubicBezTo>
                  <a:cubicBezTo>
                    <a:pt x="14727" y="5670"/>
                    <a:pt x="14183" y="5113"/>
                    <a:pt x="13578" y="4484"/>
                  </a:cubicBezTo>
                  <a:cubicBezTo>
                    <a:pt x="13421" y="4341"/>
                    <a:pt x="13167" y="4257"/>
                    <a:pt x="12887" y="4257"/>
                  </a:cubicBezTo>
                  <a:cubicBezTo>
                    <a:pt x="12735" y="4257"/>
                    <a:pt x="12577" y="4282"/>
                    <a:pt x="12430" y="4335"/>
                  </a:cubicBezTo>
                  <a:cubicBezTo>
                    <a:pt x="12064" y="4447"/>
                    <a:pt x="11947" y="4780"/>
                    <a:pt x="12125" y="5001"/>
                  </a:cubicBezTo>
                  <a:cubicBezTo>
                    <a:pt x="12730" y="5633"/>
                    <a:pt x="13273" y="6224"/>
                    <a:pt x="13883" y="6818"/>
                  </a:cubicBezTo>
                  <a:cubicBezTo>
                    <a:pt x="16602" y="9560"/>
                    <a:pt x="19142" y="12152"/>
                    <a:pt x="19508" y="14748"/>
                  </a:cubicBezTo>
                  <a:cubicBezTo>
                    <a:pt x="19630" y="16191"/>
                    <a:pt x="18903" y="17601"/>
                    <a:pt x="17267" y="18712"/>
                  </a:cubicBezTo>
                  <a:cubicBezTo>
                    <a:pt x="15697" y="19823"/>
                    <a:pt x="13517" y="20489"/>
                    <a:pt x="11160" y="20564"/>
                  </a:cubicBezTo>
                  <a:cubicBezTo>
                    <a:pt x="10946" y="20573"/>
                    <a:pt x="10738" y="20579"/>
                    <a:pt x="10530" y="20579"/>
                  </a:cubicBezTo>
                  <a:cubicBezTo>
                    <a:pt x="8401" y="20579"/>
                    <a:pt x="6399" y="20069"/>
                    <a:pt x="4747" y="19194"/>
                  </a:cubicBezTo>
                  <a:cubicBezTo>
                    <a:pt x="2933" y="18230"/>
                    <a:pt x="1841" y="16857"/>
                    <a:pt x="1719" y="15376"/>
                  </a:cubicBezTo>
                  <a:cubicBezTo>
                    <a:pt x="1480" y="12784"/>
                    <a:pt x="3538" y="10080"/>
                    <a:pt x="5652" y="7114"/>
                  </a:cubicBezTo>
                  <a:cubicBezTo>
                    <a:pt x="6983" y="5262"/>
                    <a:pt x="8375" y="3408"/>
                    <a:pt x="9224" y="1481"/>
                  </a:cubicBezTo>
                  <a:cubicBezTo>
                    <a:pt x="9524" y="1964"/>
                    <a:pt x="9889" y="2409"/>
                    <a:pt x="10250" y="2928"/>
                  </a:cubicBezTo>
                  <a:cubicBezTo>
                    <a:pt x="10423" y="3087"/>
                    <a:pt x="10692" y="3208"/>
                    <a:pt x="11012" y="3208"/>
                  </a:cubicBezTo>
                  <a:cubicBezTo>
                    <a:pt x="11134" y="3208"/>
                    <a:pt x="11266" y="3190"/>
                    <a:pt x="11399" y="3149"/>
                  </a:cubicBezTo>
                  <a:cubicBezTo>
                    <a:pt x="11764" y="3037"/>
                    <a:pt x="12003" y="2742"/>
                    <a:pt x="11764" y="2483"/>
                  </a:cubicBezTo>
                  <a:cubicBezTo>
                    <a:pt x="11221" y="1780"/>
                    <a:pt x="10794" y="1186"/>
                    <a:pt x="10433" y="557"/>
                  </a:cubicBezTo>
                  <a:cubicBezTo>
                    <a:pt x="10189" y="258"/>
                    <a:pt x="9646" y="0"/>
                    <a:pt x="9041"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dirty="0"/>
            </a:p>
          </p:txBody>
        </p:sp>
        <p:sp>
          <p:nvSpPr>
            <p:cNvPr id="519" name="Google Shape;1429;p43"/>
            <p:cNvSpPr/>
            <p:nvPr/>
          </p:nvSpPr>
          <p:spPr>
            <a:xfrm>
              <a:off x="176621" y="189427"/>
              <a:ext cx="106922" cy="161411"/>
            </a:xfrm>
            <a:custGeom>
              <a:avLst/>
              <a:gdLst/>
              <a:ahLst/>
              <a:cxnLst>
                <a:cxn ang="0">
                  <a:pos x="wd2" y="hd2"/>
                </a:cxn>
                <a:cxn ang="5400000">
                  <a:pos x="wd2" y="hd2"/>
                </a:cxn>
                <a:cxn ang="10800000">
                  <a:pos x="wd2" y="hd2"/>
                </a:cxn>
                <a:cxn ang="16200000">
                  <a:pos x="wd2" y="hd2"/>
                </a:cxn>
              </a:cxnLst>
              <a:rect l="0" t="0" r="r" b="b"/>
              <a:pathLst>
                <a:path w="20931" h="21600" extrusionOk="0">
                  <a:moveTo>
                    <a:pt x="1558" y="0"/>
                  </a:moveTo>
                  <a:cubicBezTo>
                    <a:pt x="1364" y="0"/>
                    <a:pt x="1170" y="30"/>
                    <a:pt x="983" y="90"/>
                  </a:cubicBezTo>
                  <a:cubicBezTo>
                    <a:pt x="313" y="295"/>
                    <a:pt x="19" y="752"/>
                    <a:pt x="88" y="1162"/>
                  </a:cubicBezTo>
                  <a:cubicBezTo>
                    <a:pt x="614" y="3297"/>
                    <a:pt x="388" y="5633"/>
                    <a:pt x="163" y="7922"/>
                  </a:cubicBezTo>
                  <a:cubicBezTo>
                    <a:pt x="-56" y="11278"/>
                    <a:pt x="-356" y="14784"/>
                    <a:pt x="1508" y="17530"/>
                  </a:cubicBezTo>
                  <a:cubicBezTo>
                    <a:pt x="2622" y="19209"/>
                    <a:pt x="4711" y="20481"/>
                    <a:pt x="7169" y="21143"/>
                  </a:cubicBezTo>
                  <a:cubicBezTo>
                    <a:pt x="8358" y="21446"/>
                    <a:pt x="9621" y="21600"/>
                    <a:pt x="10816" y="21600"/>
                  </a:cubicBezTo>
                  <a:cubicBezTo>
                    <a:pt x="12230" y="21600"/>
                    <a:pt x="13719" y="21395"/>
                    <a:pt x="14989" y="20938"/>
                  </a:cubicBezTo>
                  <a:cubicBezTo>
                    <a:pt x="17447" y="20174"/>
                    <a:pt x="19305" y="18803"/>
                    <a:pt x="20199" y="17022"/>
                  </a:cubicBezTo>
                  <a:cubicBezTo>
                    <a:pt x="21244" y="15246"/>
                    <a:pt x="21169" y="13311"/>
                    <a:pt x="19974" y="11684"/>
                  </a:cubicBezTo>
                  <a:cubicBezTo>
                    <a:pt x="18116" y="8938"/>
                    <a:pt x="14019" y="6854"/>
                    <a:pt x="10072" y="4821"/>
                  </a:cubicBezTo>
                  <a:lnTo>
                    <a:pt x="9553" y="4463"/>
                  </a:lnTo>
                  <a:cubicBezTo>
                    <a:pt x="9346" y="4364"/>
                    <a:pt x="9133" y="4322"/>
                    <a:pt x="8927" y="4322"/>
                  </a:cubicBezTo>
                  <a:cubicBezTo>
                    <a:pt x="8608" y="4322"/>
                    <a:pt x="8314" y="4433"/>
                    <a:pt x="8133" y="4616"/>
                  </a:cubicBezTo>
                  <a:cubicBezTo>
                    <a:pt x="7764" y="4924"/>
                    <a:pt x="7839" y="5381"/>
                    <a:pt x="8283" y="5581"/>
                  </a:cubicBezTo>
                  <a:lnTo>
                    <a:pt x="8877" y="5889"/>
                  </a:lnTo>
                  <a:cubicBezTo>
                    <a:pt x="12749" y="7922"/>
                    <a:pt x="16402" y="9805"/>
                    <a:pt x="18116" y="12243"/>
                  </a:cubicBezTo>
                  <a:cubicBezTo>
                    <a:pt x="19011" y="13567"/>
                    <a:pt x="19086" y="15092"/>
                    <a:pt x="18335" y="16514"/>
                  </a:cubicBezTo>
                  <a:cubicBezTo>
                    <a:pt x="17591" y="17889"/>
                    <a:pt x="16102" y="19055"/>
                    <a:pt x="14169" y="19665"/>
                  </a:cubicBezTo>
                  <a:cubicBezTo>
                    <a:pt x="13137" y="20020"/>
                    <a:pt x="12017" y="20182"/>
                    <a:pt x="10885" y="20182"/>
                  </a:cubicBezTo>
                  <a:cubicBezTo>
                    <a:pt x="9890" y="20182"/>
                    <a:pt x="8883" y="20058"/>
                    <a:pt x="7914" y="19819"/>
                  </a:cubicBezTo>
                  <a:cubicBezTo>
                    <a:pt x="5899" y="19311"/>
                    <a:pt x="4185" y="18192"/>
                    <a:pt x="3366" y="16873"/>
                  </a:cubicBezTo>
                  <a:cubicBezTo>
                    <a:pt x="1802" y="14481"/>
                    <a:pt x="1952" y="11278"/>
                    <a:pt x="2253" y="7922"/>
                  </a:cubicBezTo>
                  <a:cubicBezTo>
                    <a:pt x="2471" y="5940"/>
                    <a:pt x="2547" y="3954"/>
                    <a:pt x="2328" y="2075"/>
                  </a:cubicBezTo>
                  <a:cubicBezTo>
                    <a:pt x="2997" y="2532"/>
                    <a:pt x="3741" y="2938"/>
                    <a:pt x="4561" y="3446"/>
                  </a:cubicBezTo>
                  <a:cubicBezTo>
                    <a:pt x="4792" y="3562"/>
                    <a:pt x="5030" y="3613"/>
                    <a:pt x="5249" y="3613"/>
                  </a:cubicBezTo>
                  <a:cubicBezTo>
                    <a:pt x="5518" y="3613"/>
                    <a:pt x="5768" y="3536"/>
                    <a:pt x="5974" y="3395"/>
                  </a:cubicBezTo>
                  <a:cubicBezTo>
                    <a:pt x="6350" y="3092"/>
                    <a:pt x="6275" y="2686"/>
                    <a:pt x="5899" y="2430"/>
                  </a:cubicBezTo>
                  <a:cubicBezTo>
                    <a:pt x="4561" y="1670"/>
                    <a:pt x="3591" y="957"/>
                    <a:pt x="2697" y="346"/>
                  </a:cubicBezTo>
                  <a:cubicBezTo>
                    <a:pt x="2390" y="137"/>
                    <a:pt x="1977" y="0"/>
                    <a:pt x="1558" y="0"/>
                  </a:cubicBezTo>
                  <a:close/>
                </a:path>
              </a:pathLst>
            </a:custGeom>
            <a:solidFill>
              <a:srgbClr val="FFFCEC"/>
            </a:solidFill>
            <a:ln w="12700" cap="flat">
              <a:noFill/>
              <a:miter lim="400000"/>
            </a:ln>
            <a:effectLst/>
          </p:spPr>
          <p:txBody>
            <a:bodyPr wrap="square" lIns="45719" tIns="45719" rIns="45719" bIns="45719" numCol="1" anchor="ctr">
              <a:noAutofit/>
            </a:bodyPr>
            <a:lstStyle/>
            <a:p>
              <a:pPr>
                <a:defRPr>
                  <a:solidFill>
                    <a:srgbClr val="000000"/>
                  </a:solidFill>
                  <a:latin typeface="+mj-lt"/>
                  <a:ea typeface="+mj-ea"/>
                  <a:cs typeface="+mj-cs"/>
                  <a:sym typeface="Arial"/>
                </a:defRPr>
              </a:pPr>
              <a:endParaRPr dirty="0"/>
            </a:p>
          </p:txBody>
        </p:sp>
      </p:grpSp>
      <p:sp>
        <p:nvSpPr>
          <p:cNvPr id="521" name="Google Shape;1430;p43"/>
          <p:cNvSpPr/>
          <p:nvPr/>
        </p:nvSpPr>
        <p:spPr>
          <a:xfrm>
            <a:off x="2884487" y="1597025"/>
            <a:ext cx="365126" cy="195263"/>
          </a:xfrm>
          <a:custGeom>
            <a:avLst/>
            <a:gdLst/>
            <a:ahLst/>
            <a:cxnLst>
              <a:cxn ang="0">
                <a:pos x="wd2" y="hd2"/>
              </a:cxn>
              <a:cxn ang="5400000">
                <a:pos x="wd2" y="hd2"/>
              </a:cxn>
              <a:cxn ang="10800000">
                <a:pos x="wd2" y="hd2"/>
              </a:cxn>
              <a:cxn ang="16200000">
                <a:pos x="wd2" y="hd2"/>
              </a:cxn>
            </a:cxnLst>
            <a:rect l="0" t="0" r="r" b="b"/>
            <a:pathLst>
              <a:path w="21600" h="21600" extrusionOk="0">
                <a:moveTo>
                  <a:pt x="20232" y="1192"/>
                </a:moveTo>
                <a:lnTo>
                  <a:pt x="19590" y="2546"/>
                </a:lnTo>
                <a:lnTo>
                  <a:pt x="18235" y="2546"/>
                </a:lnTo>
                <a:cubicBezTo>
                  <a:pt x="18233" y="2546"/>
                  <a:pt x="18230" y="2546"/>
                  <a:pt x="18227" y="2546"/>
                </a:cubicBezTo>
                <a:cubicBezTo>
                  <a:pt x="18051" y="2546"/>
                  <a:pt x="17910" y="2814"/>
                  <a:pt x="17910" y="3142"/>
                </a:cubicBezTo>
                <a:cubicBezTo>
                  <a:pt x="17910" y="3473"/>
                  <a:pt x="18051" y="3738"/>
                  <a:pt x="18227" y="3738"/>
                </a:cubicBezTo>
                <a:cubicBezTo>
                  <a:pt x="18230" y="3738"/>
                  <a:pt x="18233" y="3738"/>
                  <a:pt x="18235" y="3738"/>
                </a:cubicBezTo>
                <a:lnTo>
                  <a:pt x="19023" y="3738"/>
                </a:lnTo>
                <a:lnTo>
                  <a:pt x="15603" y="10958"/>
                </a:lnTo>
                <a:cubicBezTo>
                  <a:pt x="15271" y="11660"/>
                  <a:pt x="14802" y="12034"/>
                  <a:pt x="14325" y="12034"/>
                </a:cubicBezTo>
                <a:cubicBezTo>
                  <a:pt x="14062" y="12034"/>
                  <a:pt x="13797" y="11922"/>
                  <a:pt x="13550" y="11685"/>
                </a:cubicBezTo>
                <a:lnTo>
                  <a:pt x="7442" y="5816"/>
                </a:lnTo>
                <a:cubicBezTo>
                  <a:pt x="7207" y="5588"/>
                  <a:pt x="7061" y="5136"/>
                  <a:pt x="7061" y="4646"/>
                </a:cubicBezTo>
                <a:lnTo>
                  <a:pt x="7061" y="3738"/>
                </a:lnTo>
                <a:lnTo>
                  <a:pt x="16884" y="3738"/>
                </a:lnTo>
                <a:cubicBezTo>
                  <a:pt x="16887" y="3738"/>
                  <a:pt x="16890" y="3738"/>
                  <a:pt x="16892" y="3738"/>
                </a:cubicBezTo>
                <a:cubicBezTo>
                  <a:pt x="17066" y="3738"/>
                  <a:pt x="17210" y="3473"/>
                  <a:pt x="17210" y="3142"/>
                </a:cubicBezTo>
                <a:cubicBezTo>
                  <a:pt x="17210" y="2814"/>
                  <a:pt x="17066" y="2546"/>
                  <a:pt x="16892" y="2546"/>
                </a:cubicBezTo>
                <a:cubicBezTo>
                  <a:pt x="16890" y="2546"/>
                  <a:pt x="16887" y="2546"/>
                  <a:pt x="16884" y="2546"/>
                </a:cubicBezTo>
                <a:lnTo>
                  <a:pt x="7061" y="2546"/>
                </a:lnTo>
                <a:lnTo>
                  <a:pt x="7061" y="1872"/>
                </a:lnTo>
                <a:cubicBezTo>
                  <a:pt x="7061" y="1498"/>
                  <a:pt x="7224" y="1192"/>
                  <a:pt x="7422" y="1192"/>
                </a:cubicBezTo>
                <a:close/>
                <a:moveTo>
                  <a:pt x="17890" y="12661"/>
                </a:moveTo>
                <a:cubicBezTo>
                  <a:pt x="18253" y="12661"/>
                  <a:pt x="18621" y="12845"/>
                  <a:pt x="18952" y="13226"/>
                </a:cubicBezTo>
                <a:cubicBezTo>
                  <a:pt x="19863" y="14274"/>
                  <a:pt x="20191" y="16458"/>
                  <a:pt x="19707" y="18252"/>
                </a:cubicBezTo>
                <a:cubicBezTo>
                  <a:pt x="19349" y="19581"/>
                  <a:pt x="18632" y="20358"/>
                  <a:pt x="17885" y="20358"/>
                </a:cubicBezTo>
                <a:cubicBezTo>
                  <a:pt x="17625" y="20358"/>
                  <a:pt x="17362" y="20265"/>
                  <a:pt x="17109" y="20068"/>
                </a:cubicBezTo>
                <a:cubicBezTo>
                  <a:pt x="16123" y="19297"/>
                  <a:pt x="15618" y="17229"/>
                  <a:pt x="15948" y="15322"/>
                </a:cubicBezTo>
                <a:lnTo>
                  <a:pt x="16602" y="15950"/>
                </a:lnTo>
                <a:cubicBezTo>
                  <a:pt x="16431" y="17400"/>
                  <a:pt x="16965" y="18811"/>
                  <a:pt x="17748" y="18976"/>
                </a:cubicBezTo>
                <a:cubicBezTo>
                  <a:pt x="17799" y="18985"/>
                  <a:pt x="17851" y="18992"/>
                  <a:pt x="17902" y="18992"/>
                </a:cubicBezTo>
                <a:cubicBezTo>
                  <a:pt x="18619" y="18992"/>
                  <a:pt x="19220" y="17897"/>
                  <a:pt x="19227" y="16511"/>
                </a:cubicBezTo>
                <a:cubicBezTo>
                  <a:pt x="19210" y="16205"/>
                  <a:pt x="19075" y="15971"/>
                  <a:pt x="18911" y="15971"/>
                </a:cubicBezTo>
                <a:cubicBezTo>
                  <a:pt x="18747" y="15971"/>
                  <a:pt x="18609" y="16205"/>
                  <a:pt x="18594" y="16511"/>
                </a:cubicBezTo>
                <a:cubicBezTo>
                  <a:pt x="18596" y="17238"/>
                  <a:pt x="18286" y="17831"/>
                  <a:pt x="17900" y="17831"/>
                </a:cubicBezTo>
                <a:cubicBezTo>
                  <a:pt x="17899" y="17831"/>
                  <a:pt x="17897" y="17831"/>
                  <a:pt x="17897" y="17831"/>
                </a:cubicBezTo>
                <a:cubicBezTo>
                  <a:pt x="17513" y="17831"/>
                  <a:pt x="17200" y="17244"/>
                  <a:pt x="17200" y="16524"/>
                </a:cubicBezTo>
                <a:lnTo>
                  <a:pt x="17741" y="17042"/>
                </a:lnTo>
                <a:cubicBezTo>
                  <a:pt x="17786" y="17082"/>
                  <a:pt x="17832" y="17104"/>
                  <a:pt x="17880" y="17104"/>
                </a:cubicBezTo>
                <a:cubicBezTo>
                  <a:pt x="17995" y="17104"/>
                  <a:pt x="18106" y="16985"/>
                  <a:pt x="18162" y="16776"/>
                </a:cubicBezTo>
                <a:cubicBezTo>
                  <a:pt x="18238" y="16489"/>
                  <a:pt x="18180" y="16134"/>
                  <a:pt x="18028" y="15981"/>
                </a:cubicBezTo>
                <a:lnTo>
                  <a:pt x="17483" y="15457"/>
                </a:lnTo>
                <a:cubicBezTo>
                  <a:pt x="17602" y="15288"/>
                  <a:pt x="17748" y="15198"/>
                  <a:pt x="17899" y="15198"/>
                </a:cubicBezTo>
                <a:cubicBezTo>
                  <a:pt x="17902" y="15198"/>
                  <a:pt x="17907" y="15198"/>
                  <a:pt x="17910" y="15198"/>
                </a:cubicBezTo>
                <a:cubicBezTo>
                  <a:pt x="18083" y="15198"/>
                  <a:pt x="18223" y="14932"/>
                  <a:pt x="18223" y="14599"/>
                </a:cubicBezTo>
                <a:cubicBezTo>
                  <a:pt x="18223" y="14274"/>
                  <a:pt x="18083" y="14009"/>
                  <a:pt x="17910" y="14009"/>
                </a:cubicBezTo>
                <a:cubicBezTo>
                  <a:pt x="17907" y="14009"/>
                  <a:pt x="17902" y="14009"/>
                  <a:pt x="17899" y="14009"/>
                </a:cubicBezTo>
                <a:cubicBezTo>
                  <a:pt x="17508" y="14009"/>
                  <a:pt x="17139" y="14327"/>
                  <a:pt x="16887" y="14883"/>
                </a:cubicBezTo>
                <a:lnTo>
                  <a:pt x="16234" y="14262"/>
                </a:lnTo>
                <a:cubicBezTo>
                  <a:pt x="16632" y="13223"/>
                  <a:pt x="17254" y="12661"/>
                  <a:pt x="17890" y="12661"/>
                </a:cubicBezTo>
                <a:close/>
                <a:moveTo>
                  <a:pt x="9428" y="9057"/>
                </a:moveTo>
                <a:lnTo>
                  <a:pt x="12093" y="11613"/>
                </a:lnTo>
                <a:lnTo>
                  <a:pt x="10021" y="19981"/>
                </a:lnTo>
                <a:cubicBezTo>
                  <a:pt x="9961" y="20221"/>
                  <a:pt x="9834" y="20371"/>
                  <a:pt x="9696" y="20371"/>
                </a:cubicBezTo>
                <a:lnTo>
                  <a:pt x="9448" y="20371"/>
                </a:lnTo>
                <a:cubicBezTo>
                  <a:pt x="9436" y="20371"/>
                  <a:pt x="9428" y="20355"/>
                  <a:pt x="9428" y="20333"/>
                </a:cubicBezTo>
                <a:lnTo>
                  <a:pt x="9428" y="9057"/>
                </a:lnTo>
                <a:close/>
                <a:moveTo>
                  <a:pt x="7422" y="0"/>
                </a:moveTo>
                <a:cubicBezTo>
                  <a:pt x="6874" y="0"/>
                  <a:pt x="6430" y="836"/>
                  <a:pt x="6429" y="1872"/>
                </a:cubicBezTo>
                <a:lnTo>
                  <a:pt x="6429" y="4646"/>
                </a:lnTo>
                <a:cubicBezTo>
                  <a:pt x="6429" y="4714"/>
                  <a:pt x="6430" y="4780"/>
                  <a:pt x="6435" y="4849"/>
                </a:cubicBezTo>
                <a:lnTo>
                  <a:pt x="2408" y="980"/>
                </a:lnTo>
                <a:cubicBezTo>
                  <a:pt x="2174" y="758"/>
                  <a:pt x="1914" y="640"/>
                  <a:pt x="1653" y="640"/>
                </a:cubicBezTo>
                <a:lnTo>
                  <a:pt x="326" y="640"/>
                </a:lnTo>
                <a:cubicBezTo>
                  <a:pt x="323" y="640"/>
                  <a:pt x="318" y="640"/>
                  <a:pt x="315" y="640"/>
                </a:cubicBezTo>
                <a:cubicBezTo>
                  <a:pt x="139" y="640"/>
                  <a:pt x="0" y="905"/>
                  <a:pt x="0" y="1232"/>
                </a:cubicBezTo>
                <a:cubicBezTo>
                  <a:pt x="0" y="1563"/>
                  <a:pt x="139" y="1828"/>
                  <a:pt x="315" y="1828"/>
                </a:cubicBezTo>
                <a:cubicBezTo>
                  <a:pt x="318" y="1828"/>
                  <a:pt x="323" y="1828"/>
                  <a:pt x="326" y="1828"/>
                </a:cubicBezTo>
                <a:lnTo>
                  <a:pt x="1653" y="1828"/>
                </a:lnTo>
                <a:cubicBezTo>
                  <a:pt x="1815" y="1828"/>
                  <a:pt x="1976" y="1903"/>
                  <a:pt x="2121" y="2041"/>
                </a:cubicBezTo>
                <a:lnTo>
                  <a:pt x="8795" y="8452"/>
                </a:lnTo>
                <a:lnTo>
                  <a:pt x="8795" y="20333"/>
                </a:lnTo>
                <a:cubicBezTo>
                  <a:pt x="8795" y="21013"/>
                  <a:pt x="9085" y="21559"/>
                  <a:pt x="9448" y="21566"/>
                </a:cubicBezTo>
                <a:lnTo>
                  <a:pt x="9693" y="21566"/>
                </a:lnTo>
                <a:cubicBezTo>
                  <a:pt x="10079" y="21559"/>
                  <a:pt x="10428" y="21141"/>
                  <a:pt x="10592" y="20486"/>
                </a:cubicBezTo>
                <a:lnTo>
                  <a:pt x="12656" y="12159"/>
                </a:lnTo>
                <a:lnTo>
                  <a:pt x="15378" y="14773"/>
                </a:lnTo>
                <a:cubicBezTo>
                  <a:pt x="14885" y="17294"/>
                  <a:pt x="15519" y="20099"/>
                  <a:pt x="16824" y="21173"/>
                </a:cubicBezTo>
                <a:cubicBezTo>
                  <a:pt x="17173" y="21463"/>
                  <a:pt x="17539" y="21600"/>
                  <a:pt x="17899" y="21600"/>
                </a:cubicBezTo>
                <a:cubicBezTo>
                  <a:pt x="18881" y="21600"/>
                  <a:pt x="19823" y="20580"/>
                  <a:pt x="20297" y="18826"/>
                </a:cubicBezTo>
                <a:cubicBezTo>
                  <a:pt x="20944" y="16436"/>
                  <a:pt x="20490" y="13513"/>
                  <a:pt x="19262" y="12159"/>
                </a:cubicBezTo>
                <a:cubicBezTo>
                  <a:pt x="18834" y="11688"/>
                  <a:pt x="18366" y="11460"/>
                  <a:pt x="17902" y="11460"/>
                </a:cubicBezTo>
                <a:cubicBezTo>
                  <a:pt x="17033" y="11460"/>
                  <a:pt x="16181" y="12259"/>
                  <a:pt x="15665" y="13713"/>
                </a:cubicBezTo>
                <a:lnTo>
                  <a:pt x="14976" y="13051"/>
                </a:lnTo>
                <a:cubicBezTo>
                  <a:pt x="15398" y="12823"/>
                  <a:pt x="15779" y="12371"/>
                  <a:pt x="16075" y="11753"/>
                </a:cubicBezTo>
                <a:lnTo>
                  <a:pt x="21078" y="1198"/>
                </a:lnTo>
                <a:lnTo>
                  <a:pt x="21274" y="1198"/>
                </a:lnTo>
                <a:cubicBezTo>
                  <a:pt x="21277" y="1198"/>
                  <a:pt x="21280" y="1198"/>
                  <a:pt x="21282" y="1198"/>
                </a:cubicBezTo>
                <a:cubicBezTo>
                  <a:pt x="21459" y="1198"/>
                  <a:pt x="21600" y="930"/>
                  <a:pt x="21600" y="599"/>
                </a:cubicBezTo>
                <a:cubicBezTo>
                  <a:pt x="21600" y="265"/>
                  <a:pt x="21459" y="3"/>
                  <a:pt x="21282" y="3"/>
                </a:cubicBezTo>
                <a:cubicBezTo>
                  <a:pt x="21280" y="3"/>
                  <a:pt x="21277" y="3"/>
                  <a:pt x="21274" y="3"/>
                </a:cubicBezTo>
                <a:lnTo>
                  <a:pt x="21275" y="0"/>
                </a:lnTo>
                <a:close/>
              </a:path>
            </a:pathLst>
          </a:custGeom>
          <a:solidFill>
            <a:srgbClr val="FFFCEC"/>
          </a:solidFill>
          <a:ln w="12700">
            <a:miter lim="400000"/>
          </a:ln>
        </p:spPr>
        <p:txBody>
          <a:bodyPr lIns="45719" rIns="45719" anchor="ctr"/>
          <a:lstStyle/>
          <a:p>
            <a:pPr>
              <a:defRPr>
                <a:solidFill>
                  <a:srgbClr val="000000"/>
                </a:solidFill>
                <a:latin typeface="+mj-lt"/>
                <a:ea typeface="+mj-ea"/>
                <a:cs typeface="+mj-cs"/>
                <a:sym typeface="Arial"/>
              </a:defRPr>
            </a:pPr>
            <a:endParaRPr dirty="0"/>
          </a:p>
        </p:txBody>
      </p:sp>
    </p:spTree>
  </p:cSld>
  <p:clrMapOvr>
    <a:masterClrMapping/>
  </p:clrMapOvr>
  <p:transition spd="med"/>
</p:sld>
</file>

<file path=ppt/theme/theme1.xml><?xml version="1.0" encoding="utf-8"?>
<a:theme xmlns:a="http://schemas.openxmlformats.org/drawingml/2006/main" name=" Agricultural Technician CV by Slidesgo">
  <a:themeElements>
    <a:clrScheme name=" Agricultural Technician CV by Slidesgo">
      <a:dk1>
        <a:srgbClr val="C9D2B7"/>
      </a:dk1>
      <a:lt1>
        <a:srgbClr val="79917C"/>
      </a:lt1>
      <a:dk2>
        <a:srgbClr val="A7A7A7"/>
      </a:dk2>
      <a:lt2>
        <a:srgbClr val="535353"/>
      </a:lt2>
      <a:accent1>
        <a:srgbClr val="647766"/>
      </a:accent1>
      <a:accent2>
        <a:srgbClr val="79917C"/>
      </a:accent2>
      <a:accent3>
        <a:srgbClr val="9BBB59"/>
      </a:accent3>
      <a:accent4>
        <a:srgbClr val="8064A2"/>
      </a:accent4>
      <a:accent5>
        <a:srgbClr val="4BACC6"/>
      </a:accent5>
      <a:accent6>
        <a:srgbClr val="F79646"/>
      </a:accent6>
      <a:hlink>
        <a:srgbClr val="0000FF"/>
      </a:hlink>
      <a:folHlink>
        <a:srgbClr val="FF00FF"/>
      </a:folHlink>
    </a:clrScheme>
    <a:fontScheme name=" Agricultural Technician CV by Slidesgo">
      <a:majorFont>
        <a:latin typeface="Arial"/>
        <a:ea typeface="Arial"/>
        <a:cs typeface="Arial"/>
      </a:majorFont>
      <a:minorFont>
        <a:latin typeface="Helvetica"/>
        <a:ea typeface="Helvetica"/>
        <a:cs typeface="Helvetica"/>
      </a:minorFont>
    </a:fontScheme>
    <a:fmtScheme name=" Agricultural Technician CV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4999"/>
              </a:srgbClr>
            </a:outerShdw>
          </a:effectLst>
        </a:effectStyle>
        <a:effectStyle>
          <a:effectLst>
            <a:outerShdw blurRad="38100" dist="23000" dir="5400000" rotWithShape="0">
              <a:srgbClr val="000000">
                <a:alpha val="34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4999"/>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 Agricultural Technician CV by Slidesgo">
  <a:themeElements>
    <a:clrScheme name=" Agricultural Technician CV by Slidesgo">
      <a:dk1>
        <a:srgbClr val="000000"/>
      </a:dk1>
      <a:lt1>
        <a:srgbClr val="FFFFFF"/>
      </a:lt1>
      <a:dk2>
        <a:srgbClr val="A7A7A7"/>
      </a:dk2>
      <a:lt2>
        <a:srgbClr val="535353"/>
      </a:lt2>
      <a:accent1>
        <a:srgbClr val="647766"/>
      </a:accent1>
      <a:accent2>
        <a:srgbClr val="79917C"/>
      </a:accent2>
      <a:accent3>
        <a:srgbClr val="9BBB59"/>
      </a:accent3>
      <a:accent4>
        <a:srgbClr val="8064A2"/>
      </a:accent4>
      <a:accent5>
        <a:srgbClr val="4BACC6"/>
      </a:accent5>
      <a:accent6>
        <a:srgbClr val="F79646"/>
      </a:accent6>
      <a:hlink>
        <a:srgbClr val="0000FF"/>
      </a:hlink>
      <a:folHlink>
        <a:srgbClr val="FF00FF"/>
      </a:folHlink>
    </a:clrScheme>
    <a:fontScheme name=" Agricultural Technician CV by Slidesgo">
      <a:majorFont>
        <a:latin typeface="Arial"/>
        <a:ea typeface="Arial"/>
        <a:cs typeface="Arial"/>
      </a:majorFont>
      <a:minorFont>
        <a:latin typeface="Helvetica"/>
        <a:ea typeface="Helvetica"/>
        <a:cs typeface="Helvetica"/>
      </a:minorFont>
    </a:fontScheme>
    <a:fmtScheme name=" Agricultural Technician CV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4999"/>
              </a:srgbClr>
            </a:outerShdw>
          </a:effectLst>
        </a:effectStyle>
        <a:effectStyle>
          <a:effectLst>
            <a:outerShdw blurRad="38100" dist="23000" dir="5400000" rotWithShape="0">
              <a:srgbClr val="000000">
                <a:alpha val="34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4999"/>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Voces"/>
            <a:ea typeface="Voces"/>
            <a:cs typeface="Voces"/>
            <a:sym typeface="Voce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TotalTime>
  <Words>895</Words>
  <Application>Microsoft Office PowerPoint</Application>
  <PresentationFormat>On-screen Show (16:9)</PresentationFormat>
  <Paragraphs>64</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Abadi Extra Light</vt:lpstr>
      <vt:lpstr>Amasis MT Pro Black</vt:lpstr>
      <vt:lpstr>Arial</vt:lpstr>
      <vt:lpstr>Calibri</vt:lpstr>
      <vt:lpstr>Calistoga</vt:lpstr>
      <vt:lpstr>Canela Regular</vt:lpstr>
      <vt:lpstr>Helvetica</vt:lpstr>
      <vt:lpstr>Merriweather</vt:lpstr>
      <vt:lpstr>Symbol</vt:lpstr>
      <vt:lpstr>Times New Roman</vt:lpstr>
      <vt:lpstr>Times Roman</vt:lpstr>
      <vt:lpstr>Voces</vt:lpstr>
      <vt:lpstr> Agricultural Technician CV by Slidesgo</vt:lpstr>
      <vt:lpstr>Colour analysis and image processing applied in fruit analysis  </vt:lpstr>
      <vt:lpstr>Abstract</vt:lpstr>
      <vt:lpstr>Introduction</vt:lpstr>
      <vt:lpstr>Colour Image Segmentation</vt:lpstr>
      <vt:lpstr>Application of Image Processing in Fruit and Vegetable Analysis: A Review</vt:lpstr>
      <vt:lpstr>Colour Object Tracking On Embedded Platform  Using Open CV </vt:lpstr>
      <vt:lpstr>Colour image segmentation: A State-of-the-Art Survey</vt:lpstr>
      <vt:lpstr>Methods</vt:lpstr>
      <vt:lpstr>Results</vt:lpstr>
      <vt:lpstr>Discussion</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analysis and image processing applied in fruit analysis  </dc:title>
  <cp:lastModifiedBy>keerthana bellam</cp:lastModifiedBy>
  <cp:revision>4</cp:revision>
  <dcterms:modified xsi:type="dcterms:W3CDTF">2022-01-31T07:16:18Z</dcterms:modified>
</cp:coreProperties>
</file>