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312" r:id="rId5"/>
    <p:sldId id="315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1365453"/>
            <a:ext cx="6392421" cy="1877962"/>
          </a:xfrm>
        </p:spPr>
        <p:txBody>
          <a:bodyPr anchor="ctr"/>
          <a:lstStyle/>
          <a:p>
            <a:r>
              <a:rPr lang="en-US" dirty="0"/>
              <a:t>Predicting the Next Word in a Sentence Using RNNs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F35EE-B5DA-C5AD-7700-DF24D4BCC705}"/>
              </a:ext>
            </a:extLst>
          </p:cNvPr>
          <p:cNvSpPr/>
          <p:nvPr/>
        </p:nvSpPr>
        <p:spPr>
          <a:xfrm>
            <a:off x="4355690" y="3429000"/>
            <a:ext cx="3696929" cy="71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E6F0FE"/>
                </a:highlight>
              </a:rPr>
              <a:t>SECTION - 1</a:t>
            </a:r>
            <a:endParaRPr lang="en-IN" dirty="0">
              <a:highlight>
                <a:srgbClr val="E6F0FE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99EAE-7D36-9B6C-AA8A-0C70EC229D4C}"/>
              </a:ext>
            </a:extLst>
          </p:cNvPr>
          <p:cNvSpPr/>
          <p:nvPr/>
        </p:nvSpPr>
        <p:spPr>
          <a:xfrm>
            <a:off x="3785418" y="255638"/>
            <a:ext cx="4621162" cy="9635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lonna MT" panose="04020805060202030203" pitchFamily="82" charset="0"/>
              </a:rPr>
              <a:t>AI&amp;ML PROJECT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53292"/>
            <a:ext cx="7796464" cy="121573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Predicting the Next Word in a Sentence Using RNNs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95212" y="1745673"/>
            <a:ext cx="4578624" cy="1764443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 sentences into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words into sequences of integers.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input-output pairs where the input is a sequence of words, and the output is the next word.</a:t>
            </a:r>
          </a:p>
          <a:p>
            <a:endParaRPr lang="en-US" sz="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AD7D0-9DF7-62F7-53CA-F4024E4CF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556" y="1745673"/>
            <a:ext cx="3878489" cy="3750559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a machine learning model that predicts the next word in a sentence based on a sequence of preceding words. This capability is essential for applications like text generation, autocomplete, and predictive text systems.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Recurrent Neural Network (RNN):Embedding Layer: Converts words into dense vectors.SimpleRNN Layer: Processes the sequence while maintaining context from previous words. Dense Layer: Predicts the next word by providing a probability distribution over the vocabulary.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B1C21-9EE8-179B-0CBE-25D1F3239A61}"/>
              </a:ext>
            </a:extLst>
          </p:cNvPr>
          <p:cNvSpPr txBox="1"/>
          <p:nvPr/>
        </p:nvSpPr>
        <p:spPr>
          <a:xfrm>
            <a:off x="4295212" y="3785419"/>
            <a:ext cx="457862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Expected Output: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The model will predict the next word in a given sentence sequence with a high probability.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Example: Given the input sequence "The weather is," the model might predict "nice" as the next word.</a:t>
            </a:r>
          </a:p>
          <a:p>
            <a:endParaRPr lang="en-US" sz="1400" b="1" dirty="0"/>
          </a:p>
          <a:p>
            <a:r>
              <a:rPr lang="en-US" sz="1400" b="1" dirty="0"/>
              <a:t>Team Members (Team No – 15):</a:t>
            </a:r>
          </a:p>
          <a:p>
            <a:r>
              <a:rPr lang="en-US" sz="1400" b="1" dirty="0"/>
              <a:t>2320030180 - Sai Teja</a:t>
            </a:r>
          </a:p>
          <a:p>
            <a:r>
              <a:rPr lang="en-US" sz="1400" b="1" dirty="0"/>
              <a:t>2320030160 - G. Rishendra</a:t>
            </a:r>
          </a:p>
          <a:p>
            <a:r>
              <a:rPr lang="en-US" sz="1400" b="1" dirty="0"/>
              <a:t>2320090022 – Manikiran Mengavaram</a:t>
            </a:r>
          </a:p>
          <a:p>
            <a:r>
              <a:rPr lang="en-US" sz="1400" b="1" dirty="0"/>
              <a:t>2320090013 - Aditya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FDECA-DF46-36FF-DBE2-0AD589A7B84E}"/>
              </a:ext>
            </a:extLst>
          </p:cNvPr>
          <p:cNvSpPr txBox="1"/>
          <p:nvPr/>
        </p:nvSpPr>
        <p:spPr>
          <a:xfrm>
            <a:off x="280556" y="5667962"/>
            <a:ext cx="38784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Dataset: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Source: A text corpus consisting of a collection of sentences.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{036FC9FF-68EF-4F04-AF2A-DA69022A6BBB}tf78438558_win32</Template>
  <TotalTime>34</TotalTime>
  <Words>229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Calibri</vt:lpstr>
      <vt:lpstr>Colonna MT</vt:lpstr>
      <vt:lpstr>Sabon Next LT</vt:lpstr>
      <vt:lpstr>Times New Roman</vt:lpstr>
      <vt:lpstr>Wingdings</vt:lpstr>
      <vt:lpstr>Custom</vt:lpstr>
      <vt:lpstr>Predicting the Next Word in a Sentence Using RNNs</vt:lpstr>
      <vt:lpstr>Predicting the Next Word in a Sentence Using RNNs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Manikiran Mengavaram</dc:creator>
  <cp:lastModifiedBy>SAI TEJA</cp:lastModifiedBy>
  <cp:revision>6</cp:revision>
  <dcterms:created xsi:type="dcterms:W3CDTF">2024-08-26T04:43:14Z</dcterms:created>
  <dcterms:modified xsi:type="dcterms:W3CDTF">2024-08-31T17:04:09Z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