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2822.xml" ContentType="application/vnd.openxmlformats-officedocument.presentationml.tags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p15="http://schemas.microsoft.com/office/powerpoint/2012/main"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639de12f11bd4e60"/>
    <p:sldId id="257" r:id="R2678a70da5bd4fc6"/>
    <p:sldId id="258" r:id="Rf9de46e9c7d247de"/>
    <p:sldId id="259" r:id="Ra7ee655aaf6649e7"/>
    <p:sldId id="260" r:id="Rd503f418bcf64a0e"/>
    <p:sldId id="261" r:id="R156e4426b3704afd"/>
    <p:sldId id="262" r:id="R8c2492dbd99742ca"/>
    <p:sldId id="263" r:id="Rdbf1a6de937f48aa"/>
    <p:sldId id="264" r:id="R48ae8505a91d439a"/>
    <p:sldId id="265" r:id="R34a7a45b180146d1"/>
    <p:sldId id="266" r:id="R0f7fdd67b4774733"/>
    <p:sldId id="267" r:id="R0a17074d27b04e16"/>
    <p:sldId id="268" r:id="R72f53a985b7f4a79"/>
    <p:sldId id="269" r:id="Rb923a971609b429f"/>
    <p:sldId id="270" r:id="R8b61adfd0d654e33"/>
    <p:sldId id="271" r:id="R7b0ec614f8ac473a"/>
    <p:sldId id="272" r:id="Refb05e332e214d15"/>
    <p:sldId id="273" r:id="R493c907a18bc42b7"/>
    <p:sldId id="274" r:id="R2dd57fc83ba24b4a"/>
    <p:sldId id="275" r:id="R7d23a941ecce477b"/>
    <p:sldId id="276" r:id="Rfedc4f86cec24802"/>
    <p:sldId id="277" r:id="Rb40b509f732547e2"/>
    <p:sldId id="278" r:id="R435076fc858e4e55"/>
    <p:sldId id="279" r:id="Rb60c6e75723d458a"/>
    <p:sldId id="280" r:id="Re4ffbb7fa9394b5f"/>
    <p:sldId id="281" r:id="Rd0afbdcfee93432d"/>
    <p:sldId id="282" r:id="R872206924ce44e11"/>
    <p:sldId id="283" r:id="Rea786a56f45f47c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144" y="19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tags" Target="tags/tag1.xml" Id="rId15" /><Relationship Type="http://schemas.openxmlformats.org/officeDocument/2006/relationships/presProps" Target="presProps.xml" Id="rId16" /><Relationship Type="http://schemas.openxmlformats.org/officeDocument/2006/relationships/viewProps" Target="viewProps.xml" Id="rId17" /><Relationship Type="http://schemas.openxmlformats.org/officeDocument/2006/relationships/theme" Target="theme/theme1.xml" Id="rId18" /><Relationship Type="http://schemas.openxmlformats.org/officeDocument/2006/relationships/tableStyles" Target="tableStyles.xml" Id="rId19" /><Relationship Type="http://schemas.openxmlformats.org/officeDocument/2006/relationships/notesMaster" Target="notesMasters/notesMaster1.xml" Id="rId2" /><Relationship Type="http://schemas.openxmlformats.org/officeDocument/2006/relationships/slide" Target="/ppt/slides/slide6.xml" Id="R639de12f11bd4e60" /><Relationship Type="http://schemas.openxmlformats.org/officeDocument/2006/relationships/slide" Target="/ppt/slides/slide7.xml" Id="R2678a70da5bd4fc6" /><Relationship Type="http://schemas.openxmlformats.org/officeDocument/2006/relationships/slide" Target="/ppt/slides/slide8.xml" Id="Rf9de46e9c7d247de" /><Relationship Type="http://schemas.openxmlformats.org/officeDocument/2006/relationships/slide" Target="/ppt/slides/slide9.xml" Id="Ra7ee655aaf6649e7" /><Relationship Type="http://schemas.openxmlformats.org/officeDocument/2006/relationships/slide" Target="/ppt/slides/slide10.xml" Id="Rd503f418bcf64a0e" /><Relationship Type="http://schemas.openxmlformats.org/officeDocument/2006/relationships/slide" Target="/ppt/slides/slide11.xml" Id="R156e4426b3704afd" /><Relationship Type="http://schemas.openxmlformats.org/officeDocument/2006/relationships/slide" Target="/ppt/slides/slide12.xml" Id="R8c2492dbd99742ca" /><Relationship Type="http://schemas.openxmlformats.org/officeDocument/2006/relationships/slide" Target="/ppt/slides/slide13.xml" Id="Rdbf1a6de937f48aa" /><Relationship Type="http://schemas.openxmlformats.org/officeDocument/2006/relationships/slide" Target="/ppt/slides/slide14.xml" Id="R48ae8505a91d439a" /><Relationship Type="http://schemas.openxmlformats.org/officeDocument/2006/relationships/slide" Target="/ppt/slides/slide15.xml" Id="R34a7a45b180146d1" /><Relationship Type="http://schemas.openxmlformats.org/officeDocument/2006/relationships/slide" Target="/ppt/slides/slide16.xml" Id="R0f7fdd67b4774733" /><Relationship Type="http://schemas.openxmlformats.org/officeDocument/2006/relationships/slide" Target="/ppt/slides/slide17.xml" Id="R0a17074d27b04e16" /><Relationship Type="http://schemas.openxmlformats.org/officeDocument/2006/relationships/slide" Target="/ppt/slides/slide18.xml" Id="R72f53a985b7f4a79" /><Relationship Type="http://schemas.openxmlformats.org/officeDocument/2006/relationships/slide" Target="/ppt/slides/slide19.xml" Id="Rb923a971609b429f" /><Relationship Type="http://schemas.openxmlformats.org/officeDocument/2006/relationships/slide" Target="/ppt/slides/slide20.xml" Id="R8b61adfd0d654e33" /><Relationship Type="http://schemas.openxmlformats.org/officeDocument/2006/relationships/slide" Target="/ppt/slides/slide21.xml" Id="R7b0ec614f8ac473a" /><Relationship Type="http://schemas.openxmlformats.org/officeDocument/2006/relationships/slide" Target="/ppt/slides/slide22.xml" Id="Refb05e332e214d15" /><Relationship Type="http://schemas.openxmlformats.org/officeDocument/2006/relationships/slide" Target="/ppt/slides/slide23.xml" Id="R493c907a18bc42b7" /><Relationship Type="http://schemas.openxmlformats.org/officeDocument/2006/relationships/slide" Target="/ppt/slides/slide24.xml" Id="R2dd57fc83ba24b4a" /><Relationship Type="http://schemas.openxmlformats.org/officeDocument/2006/relationships/slide" Target="/ppt/slides/slide25.xml" Id="R7d23a941ecce477b" /><Relationship Type="http://schemas.openxmlformats.org/officeDocument/2006/relationships/slide" Target="/ppt/slides/slide26.xml" Id="Rfedc4f86cec24802" /><Relationship Type="http://schemas.openxmlformats.org/officeDocument/2006/relationships/slide" Target="/ppt/slides/slide27.xml" Id="Rb40b509f732547e2" /><Relationship Type="http://schemas.openxmlformats.org/officeDocument/2006/relationships/slide" Target="/ppt/slides/slide28.xml" Id="R435076fc858e4e55" /><Relationship Type="http://schemas.openxmlformats.org/officeDocument/2006/relationships/slide" Target="/ppt/slides/slide29.xml" Id="Rb60c6e75723d458a" /><Relationship Type="http://schemas.openxmlformats.org/officeDocument/2006/relationships/slide" Target="/ppt/slides/slide30.xml" Id="Re4ffbb7fa9394b5f" /><Relationship Type="http://schemas.openxmlformats.org/officeDocument/2006/relationships/slide" Target="/ppt/slides/slide31.xml" Id="Rd0afbdcfee93432d" /><Relationship Type="http://schemas.openxmlformats.org/officeDocument/2006/relationships/slide" Target="/ppt/slides/slide32.xml" Id="R872206924ce44e11" /><Relationship Type="http://schemas.openxmlformats.org/officeDocument/2006/relationships/slide" Target="/ppt/slides/slide33.xml" Id="Rea786a56f45f47c3" 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5354D-87DA-4C87-9EAB-35E12E37B96B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5E5F9-42BC-4009-A703-F6D33ECF8D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389913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95a18938-c803-494c-ba0b-ed815c8d8db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rcRect l="11600" t="116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 descr="4d1c9f4a-1fd5-4c69-ae90-166dc3d1359b"/>
          <p:cNvSpPr/>
          <p:nvPr/>
        </p:nvSpPr>
        <p:spPr>
          <a:xfrm>
            <a:off x="1" y="0"/>
            <a:ext cx="6697980" cy="6858000"/>
          </a:xfrm>
          <a:prstGeom prst="rect">
            <a:avLst/>
          </a:prstGeom>
          <a:gradFill>
            <a:gsLst>
              <a:gs pos="9000">
                <a:schemeClr val="accent1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b6607608-73b2-4f26-9ad6-5d88d9c8bdaf"/>
          <p:cNvSpPr>
            <a:spLocks noGrp="1"/>
          </p:cNvSpPr>
          <p:nvPr>
            <p:ph type="ctrTitle" hasCustomPrompt="1"/>
          </p:nvPr>
        </p:nvSpPr>
        <p:spPr>
          <a:xfrm>
            <a:off x="660400" y="1518618"/>
            <a:ext cx="6574118" cy="18288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99fdfb78-5e90-4ed5-bf95-a004f43d85e6"/>
          <p:cNvSpPr>
            <a:spLocks noGrp="1"/>
          </p:cNvSpPr>
          <p:nvPr>
            <p:ph type="subTitle" idx="1" hasCustomPrompt="1"/>
          </p:nvPr>
        </p:nvSpPr>
        <p:spPr>
          <a:xfrm>
            <a:off x="660400" y="3347418"/>
            <a:ext cx="6574118" cy="182880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32eba265-8247-46af-b11c-ecbb56e3895d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468469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f0ff490e-4d52-4768-9186-10ea3d84b987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742789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c08a2a78-6855-479a-8360-b0d7baa2950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281f59e0-31db-4a1f-816d-13d697a7d780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d003404b-3d4a-4389-9044-990f9882b27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dedf5154-8b6a-46b6-85f2-8f2b6e26ea0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0b0fec68-0f6b-43b3-b264-281b30484f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124d9461-6375-413b-8623-2e1953e7345a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15f875fa-48ab-4c97-a16b-d0dafcc4c597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4ee1940b-6781-4b69-bce2-8bd7664335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d9dd5cf0-08c7-481a-b1f1-d2feb234ab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3f26fd60-90ce-4033-b86e-e55115fbbc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39bf0986-7e2e-4619-b576-4fb743b28be8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f146123-5e5a-4ac3-bfe0-ed99be5d2fcf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descr="6145bd3e-3a91-405f-ba54-f80c7e9923c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rcRect l="20015" t="25897" r="13265" b="7383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 descr="cf92d87e-29c8-4376-b7a8-3d394a047011"/>
          <p:cNvSpPr/>
          <p:nvPr/>
        </p:nvSpPr>
        <p:spPr>
          <a:xfrm flipH="1">
            <a:off x="5494020" y="0"/>
            <a:ext cx="6697980" cy="6858000"/>
          </a:xfrm>
          <a:prstGeom prst="rect">
            <a:avLst/>
          </a:prstGeom>
          <a:gradFill>
            <a:gsLst>
              <a:gs pos="9000">
                <a:schemeClr val="accent1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 descr="b18beb01-d9bc-48e8-a209-1e428b712440"/>
          <p:cNvSpPr>
            <a:spLocks noGrp="1"/>
          </p:cNvSpPr>
          <p:nvPr>
            <p:ph type="title" hasCustomPrompt="1"/>
          </p:nvPr>
        </p:nvSpPr>
        <p:spPr>
          <a:xfrm>
            <a:off x="4905487" y="1708994"/>
            <a:ext cx="6357769" cy="2083225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58810e7e-a719-4a5e-9402-f32f02032f86"/>
          <p:cNvSpPr>
            <a:spLocks noGrp="1"/>
          </p:cNvSpPr>
          <p:nvPr>
            <p:ph type="body" idx="1" hasCustomPrompt="1"/>
          </p:nvPr>
        </p:nvSpPr>
        <p:spPr>
          <a:xfrm>
            <a:off x="4905487" y="3792220"/>
            <a:ext cx="6357769" cy="203708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be510de4-d69d-43b6-9565-d6c70308a2bb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7898ae1f-04c9-4bd6-9eaa-03853feb24d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0b222ce6-bc0b-4752-bca3-6fa7c1f2511f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a1458b01-dd23-4ef8-a6d2-57957ab2efa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8b19f218-f55a-4af3-8cc4-507c3a747a8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62d08e04-ac61-4322-a1dc-8197f759b24d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 descr="87f4c1e6-af8b-4584-8a6b-cc8607aad2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d97b6e3a-309f-4f54-b934-a7e54e19dbd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db015046-a0da-4e25-9ed3-3e61fa072d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 descr="7ee2195d-525c-4b57-87cf-011da90b020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rcRect l="11600" t="116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 descr="df41c98b-0297-4638-9b9a-c624e00da51d"/>
          <p:cNvSpPr/>
          <p:nvPr/>
        </p:nvSpPr>
        <p:spPr>
          <a:xfrm>
            <a:off x="1" y="0"/>
            <a:ext cx="6697980" cy="6858000"/>
          </a:xfrm>
          <a:prstGeom prst="rect">
            <a:avLst/>
          </a:prstGeom>
          <a:gradFill>
            <a:gsLst>
              <a:gs pos="9000">
                <a:schemeClr val="accent1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fb52944f-62c2-4dc3-8ff8-4f3434a3f8fa"/>
          <p:cNvSpPr>
            <a:spLocks noGrp="1"/>
          </p:cNvSpPr>
          <p:nvPr>
            <p:ph type="title" hasCustomPrompt="1"/>
          </p:nvPr>
        </p:nvSpPr>
        <p:spPr>
          <a:xfrm>
            <a:off x="1441524" y="2082800"/>
            <a:ext cx="5695875" cy="269240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9bfeb129-2c42-4691-8b34-1944249805cf"/>
          <p:cNvSpPr>
            <a:spLocks noGrp="1"/>
          </p:cNvSpPr>
          <p:nvPr>
            <p:ph type="body" sz="quarter" idx="13" hasCustomPrompt="1"/>
          </p:nvPr>
        </p:nvSpPr>
        <p:spPr>
          <a:xfrm>
            <a:off x="1441524" y="540512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5ef0cbbc-6d4c-4f86-a119-c836635e5ddb"/>
          <p:cNvSpPr>
            <a:spLocks noGrp="1"/>
          </p:cNvSpPr>
          <p:nvPr>
            <p:ph type="body" sz="quarter" idx="14" hasCustomPrompt="1"/>
          </p:nvPr>
        </p:nvSpPr>
        <p:spPr>
          <a:xfrm>
            <a:off x="1441524" y="567944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accent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cc27608324034988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242dcc046f36459c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085a9299a834287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c409de3d4a4843ae" /><Relationship Type="http://schemas.openxmlformats.org/officeDocument/2006/relationships/image" Target="/ppt/media/image12.jp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404d5474bcee42e7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edb27d1f84b3479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e44a7ea6ef814228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0c2bae0cec514a89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47bd9cd10c2a4292" /><Relationship Type="http://schemas.openxmlformats.org/officeDocument/2006/relationships/image" Target="/ppt/media/image13.jp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b347f2b9697341f7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ff74e67c8f9a40d8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48e6578c9b5b4fb0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cd4746a39737433a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2ba188c3063043be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946e1bbb947c42f3" /><Relationship Type="http://schemas.openxmlformats.org/officeDocument/2006/relationships/image" Target="/ppt/media/image14.jpg" Id="rId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d894677396904bf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958460ac08448ae" /><Relationship Type="http://schemas.openxmlformats.org/officeDocument/2006/relationships/tags" Target="/ppt/tags/tag282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cecce1dafb5c4e8c" /><Relationship Type="http://schemas.openxmlformats.org/officeDocument/2006/relationships/image" Target="/ppt/media/image15.jpg" Id="rId3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4a398dfe1be94737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dc4e03f69ebb42aa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39a8c4d3722e4fe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79f8fdb2661c4429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a266cbd2506a4883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d6b470179d1479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7981178472a4d3e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d1043d2c864247b7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065caaaddb6b460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3c5812e7fee44831" /></Relationships>
</file>

<file path=ppt/slides/slide1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解决方案</a:t>
            </a:r>
            <a:endParaRPr lang="en-US" dirty="0"/>
          </a:p>
        </p:txBody>
      </p:sp>
      <p:grpSp>
        <p:nvGrpSpPr>
          <p:cNvPr id="50" name="4fc997c0-a042-4186-924e-7a748bf9411c.source.4.zh-Hans.pptx" descr="2d2582c6-1350-4c23-a422-82174bebd804">
            <a:extLst>
              <a:ext uri="{FF2B5EF4-FFF2-40B4-BE49-F238E27FC236}">
                <a16:creationId id="{8396FC13-0426-375B-A74A-EA36562AD5A9}"/>
              </a:ext>
            </a:extLst>
          </p:cNvPr>
          <p:cNvGrpSpPr/>
          <p:nvPr/>
        </p:nvGrpSpPr>
        <p:grpSpPr>
          <a:xfrm>
            <a:off x="673100" y="1130300"/>
            <a:ext cx="10845800" cy="4810989"/>
            <a:chOff x="673100" y="1130300"/>
            <a:chExt cx="10845800" cy="4810989"/>
          </a:xfrm>
        </p:grpSpPr>
        <p:grpSp>
          <p:nvGrpSpPr>
            <p:cNvPr id="48" name="组合 47" descr="d47a0791-110f-4a5e-b78a-2b34c9bd06fb">
              <a:extLst>
                <a:ext uri="{FF2B5EF4-FFF2-40B4-BE49-F238E27FC236}">
                  <a16:creationId id="{08DAC8C2-B210-E038-38D0-A09C9270CB18}"/>
                </a:ext>
              </a:extLst>
            </p:cNvPr>
            <p:cNvGrpSpPr/>
            <p:nvPr/>
          </p:nvGrpSpPr>
          <p:grpSpPr>
            <a:xfrm>
              <a:off x="1084269" y="3150373"/>
              <a:ext cx="4684356" cy="1100424"/>
              <a:chOff x="1084269" y="3150373"/>
              <a:chExt cx="4684356" cy="1100424"/>
            </a:xfrm>
          </p:grpSpPr>
          <p:sp>
            <p:nvSpPr>
              <p:cNvPr id="33" name="Icon1" descr="bca8f5c9-22c2-4c04-a5f4-9a41845dd731">
                <a:extLst>
                  <a:ext uri="{FF2B5EF4-FFF2-40B4-BE49-F238E27FC236}">
                    <a16:creationId id="{86146AF2-9A97-3384-104F-1636BA18C803}"/>
                  </a:ext>
                </a:extLst>
              </p:cNvPr>
              <p:cNvSpPr/>
              <p:nvPr/>
            </p:nvSpPr>
            <p:spPr bwMode="auto">
              <a:xfrm>
                <a:off x="1084269" y="3290496"/>
                <a:ext cx="245468" cy="4760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4" name="Bullet1" descr="3439e8c4-5e15-440d-bd0a-2329aa19306e">
                <a:extLst>
                  <a:ext uri="{FF2B5EF4-FFF2-40B4-BE49-F238E27FC236}">
                    <a16:creationId id="{EFBBDFBE-2705-F62A-9FAC-E1ABBD8F1CD6}"/>
                  </a:ext>
                </a:extLst>
              </p:cNvPr>
              <p:cNvSpPr txBox="1"/>
              <p:nvPr/>
            </p:nvSpPr>
            <p:spPr>
              <a:xfrm>
                <a:off x="1803604" y="3150373"/>
                <a:ext cx="3965015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定位</a:t>
                </a:r>
                <a:endParaRPr lang="en-US" dirty="0"/>
              </a:p>
            </p:txBody>
          </p:sp>
          <p:sp>
            <p:nvSpPr>
              <p:cNvPr id="35" name="Text1" descr="26fbc4c7-75d8-41f8-9ca3-73ab95aed5c8">
                <a:extLst>
                  <a:ext uri="{FF2B5EF4-FFF2-40B4-BE49-F238E27FC236}">
                    <a16:creationId id="{82B4570B-642D-395E-8614-D7223011BF76}"/>
                  </a:ext>
                </a:extLst>
              </p:cNvPr>
              <p:cNvSpPr txBox="1"/>
              <p:nvPr/>
            </p:nvSpPr>
            <p:spPr>
              <a:xfrm>
                <a:off x="1803604" y="3600072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面向政企、金融、法律的高安全智能法务平台，提供专业服务。</a:t>
                </a:r>
                <a:endParaRPr lang="en-US" dirty="0"/>
              </a:p>
            </p:txBody>
          </p:sp>
        </p:grpSp>
        <p:grpSp>
          <p:nvGrpSpPr>
            <p:cNvPr id="46" name="组合 45" descr="8e296712-89fa-489b-bbe3-0adc474e602e">
              <a:extLst>
                <a:ext uri="{FF2B5EF4-FFF2-40B4-BE49-F238E27FC236}">
                  <a16:creationId id="{22835F37-DC5E-7B7F-9DC9-670D2ED53B24}"/>
                </a:ext>
              </a:extLst>
            </p:cNvPr>
            <p:cNvGrpSpPr/>
            <p:nvPr/>
          </p:nvGrpSpPr>
          <p:grpSpPr>
            <a:xfrm>
              <a:off x="6629285" y="3150373"/>
              <a:ext cx="4684356" cy="1100424"/>
              <a:chOff x="6629285" y="3150373"/>
              <a:chExt cx="4684356" cy="1100424"/>
            </a:xfrm>
          </p:grpSpPr>
          <p:sp>
            <p:nvSpPr>
              <p:cNvPr id="4" name="Icon2" descr="5a6af1ce-c105-4468-b75b-a454851f5496">
                <a:extLst>
                  <a:ext uri="{FF2B5EF4-FFF2-40B4-BE49-F238E27FC236}">
                    <a16:creationId id="{C1D99138-A6B9-446E-BE56-A79AC0FF906E}"/>
                  </a:ext>
                </a:extLst>
              </p:cNvPr>
              <p:cNvSpPr/>
              <p:nvPr/>
            </p:nvSpPr>
            <p:spPr bwMode="auto">
              <a:xfrm>
                <a:off x="6629285" y="3290496"/>
                <a:ext cx="245468" cy="4760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Bullet2" descr="bff2f39f-28a4-437c-9191-ac22aa679b6b">
                <a:extLst>
                  <a:ext uri="{FF2B5EF4-FFF2-40B4-BE49-F238E27FC236}">
                    <a16:creationId id="{9117F430-EE02-461D-AF55-D801F4F5A538}"/>
                  </a:ext>
                </a:extLst>
              </p:cNvPr>
              <p:cNvSpPr txBox="1"/>
              <p:nvPr/>
            </p:nvSpPr>
            <p:spPr>
              <a:xfrm>
                <a:off x="7348620" y="3150373"/>
                <a:ext cx="3965015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核心价值 - 安全</a:t>
                </a:r>
                <a:endParaRPr lang="en-US" dirty="0"/>
              </a:p>
            </p:txBody>
          </p:sp>
          <p:sp>
            <p:nvSpPr>
              <p:cNvPr id="31" name="Text2" descr="14061eee-b48e-4a49-bd2d-d4773fdda337">
                <a:extLst>
                  <a:ext uri="{FF2B5EF4-FFF2-40B4-BE49-F238E27FC236}">
                    <a16:creationId id="{5C2EEE88-6924-45BB-AE68-C0AFCAD30BE3}"/>
                  </a:ext>
                </a:extLst>
              </p:cNvPr>
              <p:cNvSpPr txBox="1"/>
              <p:nvPr/>
            </p:nvSpPr>
            <p:spPr>
              <a:xfrm>
                <a:off x="7348620" y="3600072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采用量子级加密和动态行为分析，有效抵御高级威胁，保障数据安全。</a:t>
                </a:r>
                <a:endParaRPr lang="en-US" dirty="0"/>
              </a:p>
            </p:txBody>
          </p:sp>
        </p:grpSp>
        <p:grpSp>
          <p:nvGrpSpPr>
            <p:cNvPr id="49" name="组合 48" descr="55dd007b-40d1-4bed-8df5-a6ff32459277">
              <a:extLst>
                <a:ext uri="{FF2B5EF4-FFF2-40B4-BE49-F238E27FC236}">
                  <a16:creationId id="{59828512-F9F7-02B6-2525-711C89412796}"/>
                </a:ext>
              </a:extLst>
            </p:cNvPr>
            <p:cNvGrpSpPr/>
            <p:nvPr/>
          </p:nvGrpSpPr>
          <p:grpSpPr>
            <a:xfrm>
              <a:off x="968994" y="4840865"/>
              <a:ext cx="4799631" cy="1100424"/>
              <a:chOff x="968994" y="4840865"/>
              <a:chExt cx="4799631" cy="1100424"/>
            </a:xfrm>
          </p:grpSpPr>
          <p:sp>
            <p:nvSpPr>
              <p:cNvPr id="36" name="Icon3" descr="13418e4e-fe85-49e9-9fae-7cf120cb9cf4">
                <a:extLst>
                  <a:ext uri="{FF2B5EF4-FFF2-40B4-BE49-F238E27FC236}">
                    <a16:creationId id="{ACDA33D4-AE97-00A4-F34F-31B00E385D76}"/>
                  </a:ext>
                </a:extLst>
              </p:cNvPr>
              <p:cNvSpPr/>
              <p:nvPr/>
            </p:nvSpPr>
            <p:spPr bwMode="auto">
              <a:xfrm>
                <a:off x="968994" y="4992009"/>
                <a:ext cx="476018" cy="453976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Bullet3" descr="66429dc7-6b3d-47ed-80e4-d794ec8c0f39">
                <a:extLst>
                  <a:ext uri="{FF2B5EF4-FFF2-40B4-BE49-F238E27FC236}">
                    <a16:creationId id="{969EF62C-B622-C517-59DA-4AEDC8FF89D0}"/>
                  </a:ext>
                </a:extLst>
              </p:cNvPr>
              <p:cNvSpPr txBox="1"/>
              <p:nvPr/>
            </p:nvSpPr>
            <p:spPr>
              <a:xfrm>
                <a:off x="1803604" y="4840865"/>
                <a:ext cx="3965011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核心价值 - 智能</a:t>
                </a:r>
                <a:endParaRPr lang="en-US" dirty="0"/>
              </a:p>
            </p:txBody>
          </p:sp>
          <p:sp>
            <p:nvSpPr>
              <p:cNvPr id="38" name="Text3" descr="617f160b-4887-4188-9a33-40ab9a8bd888">
                <a:extLst>
                  <a:ext uri="{FF2B5EF4-FFF2-40B4-BE49-F238E27FC236}">
                    <a16:creationId id="{23691167-5B24-7957-B991-8350646B2EA9}"/>
                  </a:ext>
                </a:extLst>
              </p:cNvPr>
              <p:cNvSpPr txBox="1"/>
              <p:nvPr/>
            </p:nvSpPr>
            <p:spPr>
              <a:xfrm>
                <a:off x="1803604" y="5290564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AI驱动合同风险评估和合规性自动化检查，提升工作效率。</a:t>
                </a:r>
                <a:endParaRPr lang="en-US" dirty="0"/>
              </a:p>
            </p:txBody>
          </p:sp>
        </p:grpSp>
        <p:grpSp>
          <p:nvGrpSpPr>
            <p:cNvPr id="47" name="组合 46" descr="9f390e88-29fa-4a1e-8b94-b8d600e28f80">
              <a:extLst>
                <a:ext uri="{FF2B5EF4-FFF2-40B4-BE49-F238E27FC236}">
                  <a16:creationId id="{640FE416-B434-F48C-C4B4-12163D418079}"/>
                </a:ext>
              </a:extLst>
            </p:cNvPr>
            <p:cNvGrpSpPr/>
            <p:nvPr/>
          </p:nvGrpSpPr>
          <p:grpSpPr>
            <a:xfrm>
              <a:off x="6514010" y="4840865"/>
              <a:ext cx="4799631" cy="1100424"/>
              <a:chOff x="6514010" y="4840865"/>
              <a:chExt cx="4799631" cy="1100424"/>
            </a:xfrm>
          </p:grpSpPr>
          <p:sp>
            <p:nvSpPr>
              <p:cNvPr id="6" name="Icon4" descr="e07503f6-8756-46be-9027-5837e6fecb15">
                <a:extLst>
                  <a:ext uri="{FF2B5EF4-FFF2-40B4-BE49-F238E27FC236}">
                    <a16:creationId id="{504B3A16-DE71-4214-9C92-38A7AE9BA3EE}"/>
                  </a:ext>
                </a:extLst>
              </p:cNvPr>
              <p:cNvSpPr/>
              <p:nvPr/>
            </p:nvSpPr>
            <p:spPr bwMode="auto">
              <a:xfrm>
                <a:off x="6514010" y="4992009"/>
                <a:ext cx="476018" cy="453976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" name="Bullet4" descr="6786caf4-bb8e-44c4-8e93-502914318de2">
                <a:extLst>
                  <a:ext uri="{FF2B5EF4-FFF2-40B4-BE49-F238E27FC236}">
                    <a16:creationId id="{BE7B24BC-86B4-4DDC-BC91-B0809113845A}"/>
                  </a:ext>
                </a:extLst>
              </p:cNvPr>
              <p:cNvSpPr txBox="1"/>
              <p:nvPr/>
            </p:nvSpPr>
            <p:spPr>
              <a:xfrm>
                <a:off x="7348620" y="4840865"/>
                <a:ext cx="3965011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核心价值 - 高效</a:t>
                </a:r>
                <a:endParaRPr lang="en-US" dirty="0"/>
              </a:p>
            </p:txBody>
          </p:sp>
          <p:sp>
            <p:nvSpPr>
              <p:cNvPr id="8" name="Text4" descr="b90112e8-2fd3-40af-970c-621d5dd5ddbb">
                <a:extLst>
                  <a:ext uri="{FF2B5EF4-FFF2-40B4-BE49-F238E27FC236}">
                    <a16:creationId id="{39A157E8-37E5-4B58-B747-0A874D7EDA2A}"/>
                  </a:ext>
                </a:extLst>
              </p:cNvPr>
              <p:cNvSpPr txBox="1"/>
              <p:nvPr/>
            </p:nvSpPr>
            <p:spPr>
              <a:xfrm>
                <a:off x="7348620" y="5290564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通过区块链存证和流程自动化，缩短法务周期50%以上。</a:t>
                </a:r>
                <a:endParaRPr lang="en-US" dirty="0"/>
              </a:p>
            </p:txBody>
          </p:sp>
        </p:grpSp>
        <p:sp>
          <p:nvSpPr>
            <p:cNvPr id="41" name="Title" descr="6535ff19-7a18-4661-ac56-5afd4d70541d">
              <a:extLst>
                <a:ext uri="{FF2B5EF4-FFF2-40B4-BE49-F238E27FC236}">
                  <a16:creationId id="{8B749D7F-9022-1775-5F9C-9D9203B20832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430006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针对痛点提出的解决之道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应用场景</a:t>
            </a:r>
            <a:endParaRPr lang="en-US" dirty="0"/>
          </a:p>
        </p:txBody>
      </p:sp>
      <p:grpSp>
        <p:nvGrpSpPr>
          <p:cNvPr id="36" name="f0f63bae-3343-432f-95cd-c69e490fad1a.source.3.zh-Hans.pptx" descr="f9b23058-0313-4895-a109-6ee8684a176d">
            <a:extLst>
              <a:ext uri="{FF2B5EF4-FFF2-40B4-BE49-F238E27FC236}">
                <a16:creationId id="{E23E3946-3195-9734-EA8D-0BA507A3CD7F}"/>
              </a:ext>
            </a:extLst>
          </p:cNvPr>
          <p:cNvGrpSpPr/>
          <p:nvPr/>
        </p:nvGrpSpPr>
        <p:grpSpPr>
          <a:xfrm>
            <a:off x="660400" y="1130300"/>
            <a:ext cx="10858500" cy="4317999"/>
            <a:chOff x="660400" y="1130300"/>
            <a:chExt cx="10858500" cy="4317999"/>
          </a:xfrm>
        </p:grpSpPr>
        <p:sp>
          <p:nvSpPr>
            <p:cNvPr id="3" name="Title" descr="8e81aa49-60e7-4ee9-8e5e-bae91a06a692">
              <a:extLst>
                <a:ext uri="{FF2B5EF4-FFF2-40B4-BE49-F238E27FC236}">
                  <a16:creationId id="{6DA9A8E1-1660-E592-67F9-6ADA6BA85FE7}"/>
                </a:ext>
              </a:extLst>
            </p:cNvPr>
            <p:cNvSpPr>
              <a:spLocks/>
            </p:cNvSpPr>
            <p:nvPr/>
          </p:nvSpPr>
          <p:spPr>
            <a:xfrm>
              <a:off x="660400" y="1130300"/>
              <a:ext cx="108585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sym typeface="Arial" panose="020B0604020202020204" pitchFamily="34" charset="0"/>
                </a:rPr>
                <a:t>解决方案的实际应用场景</a:t>
              </a:r>
              <a:endParaRPr lang="en-US" dirty="0"/>
            </a:p>
          </p:txBody>
        </p:sp>
        <p:grpSp>
          <p:nvGrpSpPr>
            <p:cNvPr id="4" name="组合 3" descr="52c2cb75-3bae-4449-b34a-0f43c6b48754">
              <a:extLst>
                <a:ext uri="{FF2B5EF4-FFF2-40B4-BE49-F238E27FC236}">
                  <a16:creationId id="{960CB724-51E5-3E56-C939-46C126F71F79}"/>
                </a:ext>
              </a:extLst>
            </p:cNvPr>
            <p:cNvGrpSpPr/>
            <p:nvPr/>
          </p:nvGrpSpPr>
          <p:grpSpPr>
            <a:xfrm>
              <a:off x="660400" y="2758562"/>
              <a:ext cx="3555964" cy="2689737"/>
              <a:chOff x="4223198" y="1544856"/>
              <a:chExt cx="3555964" cy="2689737"/>
            </a:xfrm>
          </p:grpSpPr>
          <p:sp>
            <p:nvSpPr>
              <p:cNvPr id="30" name="ComponentBackground1" descr="26858128-e377-4131-a1c6-7fec7ac1836a">
                <a:extLst>
                  <a:ext uri="{FF2B5EF4-FFF2-40B4-BE49-F238E27FC236}">
                    <a16:creationId id="{00665D5C-5E97-148B-C4CE-522A975E1D02}"/>
                  </a:ext>
                </a:extLst>
              </p:cNvPr>
              <p:cNvSpPr/>
              <p:nvPr/>
            </p:nvSpPr>
            <p:spPr>
              <a:xfrm>
                <a:off x="4223198" y="1913780"/>
                <a:ext cx="636374" cy="1272746"/>
              </a:xfrm>
              <a:custGeom>
                <a:avLst/>
                <a:gdLst>
                  <a:gd name="connsiteX0" fmla="*/ 762000 w 762000"/>
                  <a:gd name="connsiteY0" fmla="*/ 0 h 1524000"/>
                  <a:gd name="connsiteX1" fmla="*/ 762000 w 762000"/>
                  <a:gd name="connsiteY1" fmla="*/ 1524000 h 1524000"/>
                  <a:gd name="connsiteX2" fmla="*/ 0 w 762000"/>
                  <a:gd name="connsiteY2" fmla="*/ 762000 h 1524000"/>
                  <a:gd name="connsiteX3" fmla="*/ 762000 w 7620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524000">
                    <a:moveTo>
                      <a:pt x="762000" y="0"/>
                    </a:moveTo>
                    <a:lnTo>
                      <a:pt x="762000" y="1524000"/>
                    </a:lnTo>
                    <a:cubicBezTo>
                      <a:pt x="341159" y="1524000"/>
                      <a:pt x="0" y="1182841"/>
                      <a:pt x="0" y="762000"/>
                    </a:cubicBezTo>
                    <a:cubicBezTo>
                      <a:pt x="0" y="341159"/>
                      <a:pt x="341159" y="0"/>
                      <a:pt x="762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IconBackground1" descr="484deec3-3ed9-49e8-96b1-660976e3d864">
                <a:extLst>
                  <a:ext uri="{FF2B5EF4-FFF2-40B4-BE49-F238E27FC236}">
                    <a16:creationId id="{EC73E1E9-2712-C53F-A026-EC39F94C12BA}"/>
                  </a:ext>
                </a:extLst>
              </p:cNvPr>
              <p:cNvSpPr/>
              <p:nvPr/>
            </p:nvSpPr>
            <p:spPr>
              <a:xfrm>
                <a:off x="4457064" y="2087336"/>
                <a:ext cx="925634" cy="925634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Icon1" descr="eea16530-c4cc-4076-9d88-1d376d6f3ad2">
                <a:extLst>
                  <a:ext uri="{FF2B5EF4-FFF2-40B4-BE49-F238E27FC236}">
                    <a16:creationId id="{D91BA6C2-095A-B071-6A70-4312D2A3E8E1}"/>
                  </a:ext>
                </a:extLst>
              </p:cNvPr>
              <p:cNvSpPr/>
              <p:nvPr/>
            </p:nvSpPr>
            <p:spPr>
              <a:xfrm>
                <a:off x="4746324" y="2419987"/>
                <a:ext cx="347114" cy="26033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Bullet1" descr="e2302089-a429-4383-bddb-449b2a5d2566">
                <a:extLst>
                  <a:ext uri="{FF2B5EF4-FFF2-40B4-BE49-F238E27FC236}">
                    <a16:creationId id="{C3A8FEF7-A9BB-8570-C3A9-7FAC5BE227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1" y="1544856"/>
                <a:ext cx="2326550" cy="9256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电子合同签署与存证</a:t>
                </a:r>
                <a:endParaRPr lang="en-US" dirty="0"/>
              </a:p>
            </p:txBody>
          </p:sp>
          <p:sp>
            <p:nvSpPr>
              <p:cNvPr id="34" name="Text1" descr="b01eeccc-63c7-4dc8-8f5b-fabd1cae43cb">
                <a:extLst>
                  <a:ext uri="{FF2B5EF4-FFF2-40B4-BE49-F238E27FC236}">
                    <a16:creationId id="{96164912-90B8-9666-33BB-FB774B6AA8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2" y="2471644"/>
                <a:ext cx="2326550" cy="1762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实现电子合同的便捷签署，并利用区块链进行存证，确保合同不可篡改。</a:t>
                </a:r>
                <a:endParaRPr lang="en-US" dirty="0"/>
              </a:p>
            </p:txBody>
          </p:sp>
        </p:grpSp>
        <p:grpSp>
          <p:nvGrpSpPr>
            <p:cNvPr id="5" name="组合 4" descr="3486fd76-0333-4dde-8f7d-19eadc19745e">
              <a:extLst>
                <a:ext uri="{FF2B5EF4-FFF2-40B4-BE49-F238E27FC236}">
                  <a16:creationId id="{AA60BCE1-F990-EA31-E31D-F64963FA8AD3}"/>
                </a:ext>
              </a:extLst>
            </p:cNvPr>
            <p:cNvGrpSpPr/>
            <p:nvPr/>
          </p:nvGrpSpPr>
          <p:grpSpPr>
            <a:xfrm>
              <a:off x="4271757" y="2758562"/>
              <a:ext cx="3555964" cy="2689737"/>
              <a:chOff x="4223198" y="1544856"/>
              <a:chExt cx="3555964" cy="2689737"/>
            </a:xfrm>
          </p:grpSpPr>
          <p:sp>
            <p:nvSpPr>
              <p:cNvPr id="25" name="ComponentBackground2" descr="03253beb-8775-46b2-8519-81aa927613a5">
                <a:extLst>
                  <a:ext uri="{FF2B5EF4-FFF2-40B4-BE49-F238E27FC236}">
                    <a16:creationId id="{B2ADE265-1549-313A-0221-5FE367660C6B}"/>
                  </a:ext>
                </a:extLst>
              </p:cNvPr>
              <p:cNvSpPr/>
              <p:nvPr/>
            </p:nvSpPr>
            <p:spPr>
              <a:xfrm>
                <a:off x="4223198" y="1913780"/>
                <a:ext cx="636374" cy="1272746"/>
              </a:xfrm>
              <a:custGeom>
                <a:avLst/>
                <a:gdLst>
                  <a:gd name="connsiteX0" fmla="*/ 762000 w 762000"/>
                  <a:gd name="connsiteY0" fmla="*/ 0 h 1524000"/>
                  <a:gd name="connsiteX1" fmla="*/ 762000 w 762000"/>
                  <a:gd name="connsiteY1" fmla="*/ 1524000 h 1524000"/>
                  <a:gd name="connsiteX2" fmla="*/ 0 w 762000"/>
                  <a:gd name="connsiteY2" fmla="*/ 762000 h 1524000"/>
                  <a:gd name="connsiteX3" fmla="*/ 762000 w 7620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524000">
                    <a:moveTo>
                      <a:pt x="762000" y="0"/>
                    </a:moveTo>
                    <a:lnTo>
                      <a:pt x="762000" y="1524000"/>
                    </a:lnTo>
                    <a:cubicBezTo>
                      <a:pt x="341159" y="1524000"/>
                      <a:pt x="0" y="1182841"/>
                      <a:pt x="0" y="762000"/>
                    </a:cubicBezTo>
                    <a:cubicBezTo>
                      <a:pt x="0" y="341159"/>
                      <a:pt x="341159" y="0"/>
                      <a:pt x="762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IconBackground2" descr="2108c287-d19f-4649-94fd-adbe9ae0c490">
                <a:extLst>
                  <a:ext uri="{FF2B5EF4-FFF2-40B4-BE49-F238E27FC236}">
                    <a16:creationId id="{231DD11B-3462-9260-A38E-BF968EB42F38}"/>
                  </a:ext>
                </a:extLst>
              </p:cNvPr>
              <p:cNvSpPr/>
              <p:nvPr/>
            </p:nvSpPr>
            <p:spPr>
              <a:xfrm>
                <a:off x="4457064" y="2087336"/>
                <a:ext cx="925634" cy="925634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Icon2" descr="ab2063f9-fccd-4254-b185-c268b4220fff">
                <a:extLst>
                  <a:ext uri="{FF2B5EF4-FFF2-40B4-BE49-F238E27FC236}">
                    <a16:creationId id="{8AC6EF5E-FB25-2FAF-2C66-FA33E37DD9FC}"/>
                  </a:ext>
                </a:extLst>
              </p:cNvPr>
              <p:cNvSpPr/>
              <p:nvPr/>
            </p:nvSpPr>
            <p:spPr>
              <a:xfrm>
                <a:off x="4746324" y="2419987"/>
                <a:ext cx="347114" cy="26033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Bullet2" descr="a74bca6c-e0fe-4606-87d0-56a526f23fc6">
                <a:extLst>
                  <a:ext uri="{FF2B5EF4-FFF2-40B4-BE49-F238E27FC236}">
                    <a16:creationId id="{2D450ECB-6671-BCDE-0013-D1A8474097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1" y="1544856"/>
                <a:ext cx="2326550" cy="9256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实时安全监控与威胁响应</a:t>
                </a:r>
                <a:endParaRPr lang="en-US" dirty="0"/>
              </a:p>
            </p:txBody>
          </p:sp>
          <p:sp>
            <p:nvSpPr>
              <p:cNvPr id="29" name="Text2" descr="a291fd6e-1504-4127-9cd7-9a1aad753409">
                <a:extLst>
                  <a:ext uri="{FF2B5EF4-FFF2-40B4-BE49-F238E27FC236}">
                    <a16:creationId id="{8A58F6E1-B0AE-B7DB-F360-10FF6B087E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2" y="2471644"/>
                <a:ext cx="2326550" cy="1762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实时监控安全状况，及时发现并响应威胁，保障系统稳定运行。</a:t>
                </a:r>
                <a:endParaRPr lang="en-US" dirty="0"/>
              </a:p>
            </p:txBody>
          </p:sp>
        </p:grpSp>
        <p:grpSp>
          <p:nvGrpSpPr>
            <p:cNvPr id="7" name="组合 6" descr="131aefc4-d7f5-49b6-a9d9-5ca024ba6c4e">
              <a:extLst>
                <a:ext uri="{FF2B5EF4-FFF2-40B4-BE49-F238E27FC236}">
                  <a16:creationId id="{77DFE625-50A8-20EF-B15E-9B034C925B8B}"/>
                </a:ext>
              </a:extLst>
            </p:cNvPr>
            <p:cNvGrpSpPr/>
            <p:nvPr/>
          </p:nvGrpSpPr>
          <p:grpSpPr>
            <a:xfrm>
              <a:off x="7883114" y="2758562"/>
              <a:ext cx="3555964" cy="2689737"/>
              <a:chOff x="4223198" y="1544856"/>
              <a:chExt cx="3555964" cy="2689737"/>
            </a:xfrm>
          </p:grpSpPr>
          <p:sp>
            <p:nvSpPr>
              <p:cNvPr id="15" name="ComponentBackground3" descr="388afdf2-a55a-473b-863b-ed46572034ff">
                <a:extLst>
                  <a:ext uri="{FF2B5EF4-FFF2-40B4-BE49-F238E27FC236}">
                    <a16:creationId id="{05680AE7-947D-DC8C-540C-62C373A8A375}"/>
                  </a:ext>
                </a:extLst>
              </p:cNvPr>
              <p:cNvSpPr/>
              <p:nvPr/>
            </p:nvSpPr>
            <p:spPr>
              <a:xfrm>
                <a:off x="4223198" y="1913780"/>
                <a:ext cx="636374" cy="1272746"/>
              </a:xfrm>
              <a:custGeom>
                <a:avLst/>
                <a:gdLst>
                  <a:gd name="connsiteX0" fmla="*/ 762000 w 762000"/>
                  <a:gd name="connsiteY0" fmla="*/ 0 h 1524000"/>
                  <a:gd name="connsiteX1" fmla="*/ 762000 w 762000"/>
                  <a:gd name="connsiteY1" fmla="*/ 1524000 h 1524000"/>
                  <a:gd name="connsiteX2" fmla="*/ 0 w 762000"/>
                  <a:gd name="connsiteY2" fmla="*/ 762000 h 1524000"/>
                  <a:gd name="connsiteX3" fmla="*/ 762000 w 7620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524000">
                    <a:moveTo>
                      <a:pt x="762000" y="0"/>
                    </a:moveTo>
                    <a:lnTo>
                      <a:pt x="762000" y="1524000"/>
                    </a:lnTo>
                    <a:cubicBezTo>
                      <a:pt x="341159" y="1524000"/>
                      <a:pt x="0" y="1182841"/>
                      <a:pt x="0" y="762000"/>
                    </a:cubicBezTo>
                    <a:cubicBezTo>
                      <a:pt x="0" y="341159"/>
                      <a:pt x="341159" y="0"/>
                      <a:pt x="762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conBackground3" descr="de8b19fc-df1d-4554-8827-7006c9ed55e9">
                <a:extLst>
                  <a:ext uri="{FF2B5EF4-FFF2-40B4-BE49-F238E27FC236}">
                    <a16:creationId id="{E22B8167-41F2-18F6-A680-8DD3B6A05049}"/>
                  </a:ext>
                </a:extLst>
              </p:cNvPr>
              <p:cNvSpPr/>
              <p:nvPr/>
            </p:nvSpPr>
            <p:spPr>
              <a:xfrm>
                <a:off x="4457064" y="2087336"/>
                <a:ext cx="925634" cy="925634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Icon3" descr="702bcd6b-a569-4c55-83b7-62afb426e72d">
                <a:extLst>
                  <a:ext uri="{FF2B5EF4-FFF2-40B4-BE49-F238E27FC236}">
                    <a16:creationId id="{2E033FE4-06DE-9360-B68D-42A2016C167C}"/>
                  </a:ext>
                </a:extLst>
              </p:cNvPr>
              <p:cNvSpPr/>
              <p:nvPr/>
            </p:nvSpPr>
            <p:spPr>
              <a:xfrm>
                <a:off x="4746324" y="2419987"/>
                <a:ext cx="347114" cy="26033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Bullet3" descr="26fed5e0-52d8-424f-a031-044de41cdbb3">
                <a:extLst>
                  <a:ext uri="{FF2B5EF4-FFF2-40B4-BE49-F238E27FC236}">
                    <a16:creationId id="{CC3F7878-545A-B33B-1E0B-2C538D1CBC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1" y="1544856"/>
                <a:ext cx="2326550" cy="9256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合规性审计与文档管理</a:t>
                </a:r>
                <a:endParaRPr lang="en-US" dirty="0"/>
              </a:p>
            </p:txBody>
          </p:sp>
          <p:sp>
            <p:nvSpPr>
              <p:cNvPr id="24" name="Text3" descr="dc2d4e60-ecb0-4ba2-874a-973f900ed9ed">
                <a:extLst>
                  <a:ext uri="{FF2B5EF4-FFF2-40B4-BE49-F238E27FC236}">
                    <a16:creationId id="{08D8E952-E4CA-FC81-D4F2-C3A0842609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2" y="2471644"/>
                <a:ext cx="2326550" cy="1762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进行合规性审计，对文档进行有效管理，确保企业合规运营。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技术架构与核心优势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了解项目技术架构，掌握核心优势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整体架构图</a:t>
            </a:r>
            <a:endParaRPr lang="en-US" dirty="0"/>
          </a:p>
        </p:txBody>
      </p:sp>
      <p:grpSp>
        <p:nvGrpSpPr>
          <p:cNvPr id="44" name="50660b1e-6a52-4b8b-85cb-ab9f839666db.source.2.zh-Hans.pptx" descr="6045c943-629e-4d80-9538-e063659e28e9">
            <a:extLst>
              <a:ext uri="{FF2B5EF4-FFF2-40B4-BE49-F238E27FC236}">
                <a16:creationId id="{C3B1C8DA-72E9-3CE9-FE9C-5AD625C35A92}"/>
              </a:ext>
            </a:extLst>
          </p:cNvPr>
          <p:cNvGrpSpPr/>
          <p:nvPr/>
        </p:nvGrpSpPr>
        <p:grpSpPr>
          <a:xfrm>
            <a:off x="660400" y="1130300"/>
            <a:ext cx="10858500" cy="4900483"/>
            <a:chOff x="660400" y="1130300"/>
            <a:chExt cx="10858500" cy="4900483"/>
          </a:xfrm>
        </p:grpSpPr>
        <p:sp>
          <p:nvSpPr>
            <p:cNvPr id="19" name="ïṡļïḓé" descr="8263d741-1e99-480b-a66f-1a1631bb058f">
              <a:extLst>
                <a:ext uri="{FF2B5EF4-FFF2-40B4-BE49-F238E27FC236}">
                  <a16:creationId id="{2189C43D-D658-40C2-4E30-9A1A8A2E06FF}"/>
                </a:ext>
              </a:extLst>
            </p:cNvPr>
            <p:cNvSpPr/>
            <p:nvPr/>
          </p:nvSpPr>
          <p:spPr>
            <a:xfrm>
              <a:off x="4060292" y="2499702"/>
              <a:ext cx="4058716" cy="3046193"/>
            </a:xfrm>
            <a:custGeom>
              <a:avLst/>
              <a:gdLst>
                <a:gd name="connsiteX0" fmla="*/ 242980 w 3585882"/>
                <a:gd name="connsiteY0" fmla="*/ 2691317 h 2782757"/>
                <a:gd name="connsiteX1" fmla="*/ 0 w 3585882"/>
                <a:gd name="connsiteY1" fmla="*/ 1792941 h 2782757"/>
                <a:gd name="connsiteX2" fmla="*/ 1792941 w 3585882"/>
                <a:gd name="connsiteY2" fmla="*/ 0 h 2782757"/>
                <a:gd name="connsiteX3" fmla="*/ 3585882 w 3585882"/>
                <a:gd name="connsiteY3" fmla="*/ 1792941 h 2782757"/>
                <a:gd name="connsiteX4" fmla="*/ 3342903 w 3585882"/>
                <a:gd name="connsiteY4" fmla="*/ 2691317 h 2782757"/>
                <a:gd name="connsiteX5" fmla="*/ 334420 w 3585882"/>
                <a:gd name="connsiteY5" fmla="*/ 2782757 h 2782757"/>
                <a:gd name="connsiteX0-1" fmla="*/ 242980 w 3585882"/>
                <a:gd name="connsiteY0-2" fmla="*/ 2691317 h 2691317"/>
                <a:gd name="connsiteX1-3" fmla="*/ 0 w 3585882"/>
                <a:gd name="connsiteY1-4" fmla="*/ 1792941 h 2691317"/>
                <a:gd name="connsiteX2-5" fmla="*/ 1792941 w 3585882"/>
                <a:gd name="connsiteY2-6" fmla="*/ 0 h 2691317"/>
                <a:gd name="connsiteX3-7" fmla="*/ 3585882 w 3585882"/>
                <a:gd name="connsiteY3-8" fmla="*/ 1792941 h 2691317"/>
                <a:gd name="connsiteX4-9" fmla="*/ 3342903 w 3585882"/>
                <a:gd name="connsiteY4-10" fmla="*/ 2691317 h 26913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85882" h="2691317">
                  <a:moveTo>
                    <a:pt x="242980" y="2691317"/>
                  </a:moveTo>
                  <a:cubicBezTo>
                    <a:pt x="87926" y="2427846"/>
                    <a:pt x="0" y="2120662"/>
                    <a:pt x="0" y="1792941"/>
                  </a:cubicBezTo>
                  <a:cubicBezTo>
                    <a:pt x="0" y="802727"/>
                    <a:pt x="802727" y="0"/>
                    <a:pt x="1792941" y="0"/>
                  </a:cubicBezTo>
                  <a:cubicBezTo>
                    <a:pt x="2783155" y="0"/>
                    <a:pt x="3585882" y="802727"/>
                    <a:pt x="3585882" y="1792941"/>
                  </a:cubicBezTo>
                  <a:cubicBezTo>
                    <a:pt x="3585882" y="2120662"/>
                    <a:pt x="3497956" y="2427846"/>
                    <a:pt x="3342903" y="2691317"/>
                  </a:cubicBezTo>
                </a:path>
              </a:pathLst>
            </a:custGeom>
            <a:noFill/>
            <a:ln w="88900" cap="rnd">
              <a:solidFill>
                <a:schemeClr val="tx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42" name="组合 41" descr="dbce89bd-2cf5-4299-a379-a1f6adc21a6f">
              <a:extLst>
                <a:ext uri="{FF2B5EF4-FFF2-40B4-BE49-F238E27FC236}">
                  <a16:creationId id="{84A986FB-BFAC-41BE-6300-1B8AA6850CA4}"/>
                </a:ext>
              </a:extLst>
            </p:cNvPr>
            <p:cNvGrpSpPr/>
            <p:nvPr/>
          </p:nvGrpSpPr>
          <p:grpSpPr>
            <a:xfrm>
              <a:off x="660400" y="3027334"/>
              <a:ext cx="6931474" cy="3003449"/>
              <a:chOff x="660400" y="3027334"/>
              <a:chExt cx="6931474" cy="3003449"/>
            </a:xfrm>
          </p:grpSpPr>
          <p:sp>
            <p:nvSpPr>
              <p:cNvPr id="37" name="PictureMisc" descr="aecc7f57-faee-4b16-b95e-86bff361f715">
                <a:extLst>
                  <a:ext uri="{FF2B5EF4-FFF2-40B4-BE49-F238E27FC236}">
                    <a16:creationId id="{9AB6EC8C-4633-2737-EE62-B4551DBB0EBE}"/>
                  </a:ext>
                </a:extLst>
              </p:cNvPr>
              <p:cNvSpPr/>
              <p:nvPr/>
            </p:nvSpPr>
            <p:spPr>
              <a:xfrm>
                <a:off x="4587426" y="3027334"/>
                <a:ext cx="3004448" cy="3003449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-26730" t="426" r="-27797" b="-42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IconBackground1" descr="9bb09d85-92ec-456f-88b3-725d6b0e0c1b">
                <a:extLst>
                  <a:ext uri="{FF2B5EF4-FFF2-40B4-BE49-F238E27FC236}">
                    <a16:creationId id="{6B084881-C25F-4BBB-7BD1-1C09F9722904}"/>
                  </a:ext>
                </a:extLst>
              </p:cNvPr>
              <p:cNvSpPr/>
              <p:nvPr/>
            </p:nvSpPr>
            <p:spPr>
              <a:xfrm>
                <a:off x="3757575" y="3982060"/>
                <a:ext cx="549754" cy="5497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Icon1" descr="373295f3-ee40-48ae-9b59-67ff253eac17">
                <a:extLst>
                  <a:ext uri="{FF2B5EF4-FFF2-40B4-BE49-F238E27FC236}">
                    <a16:creationId id="{41A0A79D-BB98-081E-45C1-288583031100}"/>
                  </a:ext>
                </a:extLst>
              </p:cNvPr>
              <p:cNvSpPr/>
              <p:nvPr/>
            </p:nvSpPr>
            <p:spPr bwMode="auto">
              <a:xfrm>
                <a:off x="3814724" y="4039209"/>
                <a:ext cx="435456" cy="435456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Text1" descr="c1f879a1-6a4d-4b75-804c-c67ac07911f9">
                <a:extLst>
                  <a:ext uri="{FF2B5EF4-FFF2-40B4-BE49-F238E27FC236}">
                    <a16:creationId id="{4A088832-6988-A561-D091-81235D0BF7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4199723"/>
                <a:ext cx="2906988" cy="13576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清晰展示客户端、Web/小程序、负载均衡、后端、数据库、缓存等组件关系。</a:t>
                </a:r>
                <a:endParaRPr lang="en-US" dirty="0"/>
              </a:p>
            </p:txBody>
          </p:sp>
          <p:sp>
            <p:nvSpPr>
              <p:cNvPr id="41" name="Bullet1" descr="7fb1a41e-c277-47bf-a11b-8d14decfb6c0">
                <a:extLst>
                  <a:ext uri="{FF2B5EF4-FFF2-40B4-BE49-F238E27FC236}">
                    <a16:creationId id="{0F550710-AE06-3D1B-37D8-D5BFD71FB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3429000"/>
                <a:ext cx="2906988" cy="77062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/>
                <a:r>
                  <a:rPr lang="zh-CN" altLang="en-US" b="1" dirty="0"/>
                  <a:t>架构图说明</a:t>
                </a:r>
                <a:endParaRPr lang="en-US" dirty="0"/>
              </a:p>
            </p:txBody>
          </p:sp>
        </p:grpSp>
        <p:grpSp>
          <p:nvGrpSpPr>
            <p:cNvPr id="43" name="组合 42" descr="17c761d2-7589-41aa-82d8-7c43d6e0ad6a">
              <a:extLst>
                <a:ext uri="{FF2B5EF4-FFF2-40B4-BE49-F238E27FC236}">
                  <a16:creationId id="{5A4C90E8-12C7-77FF-6525-376B1803ECD3}"/>
                </a:ext>
              </a:extLst>
            </p:cNvPr>
            <p:cNvGrpSpPr/>
            <p:nvPr/>
          </p:nvGrpSpPr>
          <p:grpSpPr>
            <a:xfrm>
              <a:off x="7871970" y="3429000"/>
              <a:ext cx="3646930" cy="2116895"/>
              <a:chOff x="7871970" y="3429000"/>
              <a:chExt cx="3646930" cy="2116895"/>
            </a:xfrm>
          </p:grpSpPr>
          <p:sp>
            <p:nvSpPr>
              <p:cNvPr id="33" name="IconBackground2" descr="ea3eadbb-0db0-44c8-ad70-a999caf80618">
                <a:extLst>
                  <a:ext uri="{FF2B5EF4-FFF2-40B4-BE49-F238E27FC236}">
                    <a16:creationId id="{0FE131D5-85F7-CE22-875C-9EB869F582F8}"/>
                  </a:ext>
                </a:extLst>
              </p:cNvPr>
              <p:cNvSpPr/>
              <p:nvPr/>
            </p:nvSpPr>
            <p:spPr>
              <a:xfrm>
                <a:off x="7871970" y="3970630"/>
                <a:ext cx="549754" cy="5497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con2" descr="af5a8ff0-703c-4c0f-b2db-e42c58287872">
                <a:extLst>
                  <a:ext uri="{FF2B5EF4-FFF2-40B4-BE49-F238E27FC236}">
                    <a16:creationId id="{DE9A763B-C035-321F-3380-BE8ACC318746}"/>
                  </a:ext>
                </a:extLst>
              </p:cNvPr>
              <p:cNvSpPr/>
              <p:nvPr/>
            </p:nvSpPr>
            <p:spPr bwMode="auto">
              <a:xfrm>
                <a:off x="7929119" y="4027779"/>
                <a:ext cx="435456" cy="435456"/>
              </a:xfrm>
              <a:custGeom>
                <a:avLst/>
                <a:gdLst>
                  <a:gd name="T0" fmla="*/ 182 w 236"/>
                  <a:gd name="T1" fmla="*/ 109 h 236"/>
                  <a:gd name="T2" fmla="*/ 157 w 236"/>
                  <a:gd name="T3" fmla="*/ 103 h 236"/>
                  <a:gd name="T4" fmla="*/ 134 w 236"/>
                  <a:gd name="T5" fmla="*/ 102 h 236"/>
                  <a:gd name="T6" fmla="*/ 120 w 236"/>
                  <a:gd name="T7" fmla="*/ 114 h 236"/>
                  <a:gd name="T8" fmla="*/ 118 w 236"/>
                  <a:gd name="T9" fmla="*/ 129 h 236"/>
                  <a:gd name="T10" fmla="*/ 122 w 236"/>
                  <a:gd name="T11" fmla="*/ 141 h 236"/>
                  <a:gd name="T12" fmla="*/ 135 w 236"/>
                  <a:gd name="T13" fmla="*/ 156 h 236"/>
                  <a:gd name="T14" fmla="*/ 139 w 236"/>
                  <a:gd name="T15" fmla="*/ 185 h 236"/>
                  <a:gd name="T16" fmla="*/ 152 w 236"/>
                  <a:gd name="T17" fmla="*/ 198 h 236"/>
                  <a:gd name="T18" fmla="*/ 169 w 236"/>
                  <a:gd name="T19" fmla="*/ 180 h 236"/>
                  <a:gd name="T20" fmla="*/ 187 w 236"/>
                  <a:gd name="T21" fmla="*/ 150 h 236"/>
                  <a:gd name="T22" fmla="*/ 200 w 236"/>
                  <a:gd name="T23" fmla="*/ 122 h 236"/>
                  <a:gd name="T24" fmla="*/ 182 w 236"/>
                  <a:gd name="T25" fmla="*/ 109 h 236"/>
                  <a:gd name="T26" fmla="*/ 118 w 236"/>
                  <a:gd name="T27" fmla="*/ 0 h 236"/>
                  <a:gd name="T28" fmla="*/ 0 w 236"/>
                  <a:gd name="T29" fmla="*/ 118 h 236"/>
                  <a:gd name="T30" fmla="*/ 118 w 236"/>
                  <a:gd name="T31" fmla="*/ 236 h 236"/>
                  <a:gd name="T32" fmla="*/ 236 w 236"/>
                  <a:gd name="T33" fmla="*/ 118 h 236"/>
                  <a:gd name="T34" fmla="*/ 118 w 236"/>
                  <a:gd name="T35" fmla="*/ 0 h 236"/>
                  <a:gd name="T36" fmla="*/ 126 w 236"/>
                  <a:gd name="T37" fmla="*/ 212 h 236"/>
                  <a:gd name="T38" fmla="*/ 128 w 236"/>
                  <a:gd name="T39" fmla="*/ 208 h 236"/>
                  <a:gd name="T40" fmla="*/ 125 w 236"/>
                  <a:gd name="T41" fmla="*/ 186 h 236"/>
                  <a:gd name="T42" fmla="*/ 105 w 236"/>
                  <a:gd name="T43" fmla="*/ 186 h 236"/>
                  <a:gd name="T44" fmla="*/ 98 w 236"/>
                  <a:gd name="T45" fmla="*/ 207 h 236"/>
                  <a:gd name="T46" fmla="*/ 102 w 236"/>
                  <a:gd name="T47" fmla="*/ 211 h 236"/>
                  <a:gd name="T48" fmla="*/ 34 w 236"/>
                  <a:gd name="T49" fmla="*/ 161 h 236"/>
                  <a:gd name="T50" fmla="*/ 44 w 236"/>
                  <a:gd name="T51" fmla="*/ 157 h 236"/>
                  <a:gd name="T52" fmla="*/ 44 w 236"/>
                  <a:gd name="T53" fmla="*/ 157 h 236"/>
                  <a:gd name="T54" fmla="*/ 81 w 236"/>
                  <a:gd name="T55" fmla="*/ 142 h 236"/>
                  <a:gd name="T56" fmla="*/ 81 w 236"/>
                  <a:gd name="T57" fmla="*/ 118 h 236"/>
                  <a:gd name="T58" fmla="*/ 55 w 236"/>
                  <a:gd name="T59" fmla="*/ 94 h 236"/>
                  <a:gd name="T60" fmla="*/ 28 w 236"/>
                  <a:gd name="T61" fmla="*/ 90 h 236"/>
                  <a:gd name="T62" fmla="*/ 84 w 236"/>
                  <a:gd name="T63" fmla="*/ 30 h 236"/>
                  <a:gd name="T64" fmla="*/ 84 w 236"/>
                  <a:gd name="T65" fmla="*/ 31 h 236"/>
                  <a:gd name="T66" fmla="*/ 102 w 236"/>
                  <a:gd name="T67" fmla="*/ 56 h 236"/>
                  <a:gd name="T68" fmla="*/ 120 w 236"/>
                  <a:gd name="T69" fmla="*/ 79 h 236"/>
                  <a:gd name="T70" fmla="*/ 131 w 236"/>
                  <a:gd name="T71" fmla="*/ 97 h 236"/>
                  <a:gd name="T72" fmla="*/ 146 w 236"/>
                  <a:gd name="T73" fmla="*/ 88 h 236"/>
                  <a:gd name="T74" fmla="*/ 177 w 236"/>
                  <a:gd name="T75" fmla="*/ 66 h 236"/>
                  <a:gd name="T76" fmla="*/ 190 w 236"/>
                  <a:gd name="T77" fmla="*/ 57 h 236"/>
                  <a:gd name="T78" fmla="*/ 212 w 236"/>
                  <a:gd name="T79" fmla="*/ 118 h 236"/>
                  <a:gd name="T80" fmla="*/ 126 w 236"/>
                  <a:gd name="T81" fmla="*/ 21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6" h="236">
                    <a:moveTo>
                      <a:pt x="182" y="109"/>
                    </a:moveTo>
                    <a:cubicBezTo>
                      <a:pt x="172" y="107"/>
                      <a:pt x="161" y="105"/>
                      <a:pt x="157" y="103"/>
                    </a:cubicBezTo>
                    <a:cubicBezTo>
                      <a:pt x="153" y="102"/>
                      <a:pt x="143" y="101"/>
                      <a:pt x="134" y="102"/>
                    </a:cubicBezTo>
                    <a:cubicBezTo>
                      <a:pt x="125" y="103"/>
                      <a:pt x="119" y="109"/>
                      <a:pt x="120" y="114"/>
                    </a:cubicBezTo>
                    <a:cubicBezTo>
                      <a:pt x="121" y="119"/>
                      <a:pt x="120" y="126"/>
                      <a:pt x="118" y="129"/>
                    </a:cubicBezTo>
                    <a:cubicBezTo>
                      <a:pt x="117" y="132"/>
                      <a:pt x="118" y="138"/>
                      <a:pt x="122" y="141"/>
                    </a:cubicBezTo>
                    <a:cubicBezTo>
                      <a:pt x="127" y="144"/>
                      <a:pt x="132" y="151"/>
                      <a:pt x="135" y="156"/>
                    </a:cubicBezTo>
                    <a:cubicBezTo>
                      <a:pt x="138" y="162"/>
                      <a:pt x="140" y="175"/>
                      <a:pt x="139" y="185"/>
                    </a:cubicBezTo>
                    <a:cubicBezTo>
                      <a:pt x="139" y="195"/>
                      <a:pt x="145" y="201"/>
                      <a:pt x="152" y="198"/>
                    </a:cubicBezTo>
                    <a:cubicBezTo>
                      <a:pt x="160" y="195"/>
                      <a:pt x="167" y="187"/>
                      <a:pt x="169" y="180"/>
                    </a:cubicBezTo>
                    <a:cubicBezTo>
                      <a:pt x="171" y="174"/>
                      <a:pt x="179" y="160"/>
                      <a:pt x="187" y="150"/>
                    </a:cubicBezTo>
                    <a:cubicBezTo>
                      <a:pt x="195" y="140"/>
                      <a:pt x="201" y="127"/>
                      <a:pt x="200" y="122"/>
                    </a:cubicBezTo>
                    <a:cubicBezTo>
                      <a:pt x="200" y="116"/>
                      <a:pt x="191" y="111"/>
                      <a:pt x="182" y="109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6" y="212"/>
                    </a:moveTo>
                    <a:cubicBezTo>
                      <a:pt x="127" y="211"/>
                      <a:pt x="128" y="209"/>
                      <a:pt x="128" y="208"/>
                    </a:cubicBezTo>
                    <a:cubicBezTo>
                      <a:pt x="130" y="201"/>
                      <a:pt x="128" y="191"/>
                      <a:pt x="125" y="186"/>
                    </a:cubicBezTo>
                    <a:cubicBezTo>
                      <a:pt x="121" y="181"/>
                      <a:pt x="112" y="181"/>
                      <a:pt x="105" y="186"/>
                    </a:cubicBezTo>
                    <a:cubicBezTo>
                      <a:pt x="97" y="191"/>
                      <a:pt x="94" y="200"/>
                      <a:pt x="98" y="207"/>
                    </a:cubicBezTo>
                    <a:cubicBezTo>
                      <a:pt x="99" y="208"/>
                      <a:pt x="100" y="210"/>
                      <a:pt x="102" y="211"/>
                    </a:cubicBezTo>
                    <a:cubicBezTo>
                      <a:pt x="72" y="206"/>
                      <a:pt x="47" y="187"/>
                      <a:pt x="34" y="161"/>
                    </a:cubicBezTo>
                    <a:cubicBezTo>
                      <a:pt x="37" y="161"/>
                      <a:pt x="40" y="159"/>
                      <a:pt x="44" y="15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57" y="148"/>
                      <a:pt x="74" y="141"/>
                      <a:pt x="81" y="142"/>
                    </a:cubicBezTo>
                    <a:cubicBezTo>
                      <a:pt x="89" y="142"/>
                      <a:pt x="89" y="131"/>
                      <a:pt x="81" y="118"/>
                    </a:cubicBezTo>
                    <a:cubicBezTo>
                      <a:pt x="74" y="105"/>
                      <a:pt x="62" y="94"/>
                      <a:pt x="55" y="94"/>
                    </a:cubicBezTo>
                    <a:cubicBezTo>
                      <a:pt x="48" y="94"/>
                      <a:pt x="36" y="92"/>
                      <a:pt x="28" y="90"/>
                    </a:cubicBezTo>
                    <a:cubicBezTo>
                      <a:pt x="37" y="62"/>
                      <a:pt x="58" y="41"/>
                      <a:pt x="84" y="30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6" y="39"/>
                      <a:pt x="95" y="50"/>
                      <a:pt x="102" y="56"/>
                    </a:cubicBezTo>
                    <a:cubicBezTo>
                      <a:pt x="110" y="62"/>
                      <a:pt x="118" y="72"/>
                      <a:pt x="120" y="79"/>
                    </a:cubicBezTo>
                    <a:cubicBezTo>
                      <a:pt x="122" y="85"/>
                      <a:pt x="127" y="93"/>
                      <a:pt x="131" y="97"/>
                    </a:cubicBezTo>
                    <a:cubicBezTo>
                      <a:pt x="136" y="100"/>
                      <a:pt x="142" y="96"/>
                      <a:pt x="146" y="88"/>
                    </a:cubicBezTo>
                    <a:cubicBezTo>
                      <a:pt x="150" y="80"/>
                      <a:pt x="164" y="70"/>
                      <a:pt x="177" y="66"/>
                    </a:cubicBezTo>
                    <a:cubicBezTo>
                      <a:pt x="183" y="64"/>
                      <a:pt x="187" y="61"/>
                      <a:pt x="190" y="57"/>
                    </a:cubicBezTo>
                    <a:cubicBezTo>
                      <a:pt x="204" y="74"/>
                      <a:pt x="212" y="95"/>
                      <a:pt x="212" y="118"/>
                    </a:cubicBezTo>
                    <a:cubicBezTo>
                      <a:pt x="212" y="168"/>
                      <a:pt x="174" y="208"/>
                      <a:pt x="126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Text2" descr="80db6b2a-cb01-4e67-905a-eca9541017eb">
                <a:extLst>
                  <a:ext uri="{FF2B5EF4-FFF2-40B4-BE49-F238E27FC236}">
                    <a16:creationId id="{D827D759-D5FE-8E1F-4109-33EE717C487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611912" y="4199627"/>
                <a:ext cx="2906988" cy="13462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各组件相互配合，实现数据的高效传输和处理，保障系统正常运行。</a:t>
                </a:r>
                <a:endParaRPr lang="en-US" dirty="0"/>
              </a:p>
            </p:txBody>
          </p:sp>
          <p:sp>
            <p:nvSpPr>
              <p:cNvPr id="36" name="Bullet2" descr="c0d6e61f-8426-474d-b7d4-a24904e2792f">
                <a:extLst>
                  <a:ext uri="{FF2B5EF4-FFF2-40B4-BE49-F238E27FC236}">
                    <a16:creationId id="{A5061B71-58BE-3DA4-DCDA-BB2AD31B1497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611912" y="3429000"/>
                <a:ext cx="2906988" cy="77062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组件交互</a:t>
                </a:r>
                <a:endParaRPr lang="en-US" dirty="0"/>
              </a:p>
            </p:txBody>
          </p:sp>
        </p:grpSp>
        <p:sp>
          <p:nvSpPr>
            <p:cNvPr id="24" name="Title" descr="72e9e25d-06f1-4001-a8e5-209c2f801c72">
              <a:extLst>
                <a:ext uri="{FF2B5EF4-FFF2-40B4-BE49-F238E27FC236}">
                  <a16:creationId id="{1EDE2ADC-0C6D-D2B3-6C66-53AB5A081050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312253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项目技术架构的直观展示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技术栈矩阵</a:t>
            </a:r>
            <a:endParaRPr lang="en-US" dirty="0"/>
          </a:p>
        </p:txBody>
      </p:sp>
      <p:grpSp>
        <p:nvGrpSpPr>
          <p:cNvPr id="37" name="17d42940-017e-4636-ab8e-e1ab728b05c2.source.6.zh-Hans.pptx" descr="599ea1af-5df8-4341-97f6-b3123530a43a">
            <a:extLst>
              <a:ext uri="{FF2B5EF4-FFF2-40B4-BE49-F238E27FC236}">
                <a16:creationId id="{E24DABED-1867-07C1-35C2-30C33AED0D19}"/>
              </a:ext>
            </a:extLst>
          </p:cNvPr>
          <p:cNvGrpSpPr/>
          <p:nvPr/>
        </p:nvGrpSpPr>
        <p:grpSpPr>
          <a:xfrm>
            <a:off x="676450" y="1123950"/>
            <a:ext cx="10844038" cy="5010149"/>
            <a:chOff x="676450" y="1123950"/>
            <a:chExt cx="10844038" cy="5010149"/>
          </a:xfrm>
        </p:grpSpPr>
        <p:grpSp>
          <p:nvGrpSpPr>
            <p:cNvPr id="31" name="组合 30" descr="2265f062-ee66-4ccd-bf5f-a9522a635a68">
              <a:extLst>
                <a:ext uri="{FF2B5EF4-FFF2-40B4-BE49-F238E27FC236}">
                  <a16:creationId id="{7D48CCEE-AFBC-6725-0B63-36380260D607}"/>
                </a:ext>
              </a:extLst>
            </p:cNvPr>
            <p:cNvGrpSpPr/>
            <p:nvPr/>
          </p:nvGrpSpPr>
          <p:grpSpPr>
            <a:xfrm>
              <a:off x="676451" y="1123950"/>
              <a:ext cx="4114550" cy="1287801"/>
              <a:chOff x="676451" y="1123950"/>
              <a:chExt cx="4114550" cy="1287801"/>
            </a:xfrm>
          </p:grpSpPr>
          <p:sp>
            <p:nvSpPr>
              <p:cNvPr id="21" name="Bullet1" descr="c430cfdf-79e7-427e-a19a-5c402d26fecc">
                <a:extLst>
                  <a:ext uri="{FF2B5EF4-FFF2-40B4-BE49-F238E27FC236}">
                    <a16:creationId id="{95D5657B-7921-EC33-7E97-FDC9C556A774}"/>
                  </a:ext>
                </a:extLst>
              </p:cNvPr>
              <p:cNvSpPr/>
              <p:nvPr/>
            </p:nvSpPr>
            <p:spPr bwMode="auto">
              <a:xfrm>
                <a:off x="676451" y="1123950"/>
                <a:ext cx="4114550" cy="550045"/>
              </a:xfrm>
              <a:prstGeom prst="rightArrow">
                <a:avLst>
                  <a:gd name="adj1" fmla="val 63854"/>
                  <a:gd name="adj2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 lnSpcReduction="10000"/>
              </a:bodyPr>
              <a:lstStyle/>
              <a:p>
                <a:pPr/>
                <a:r>
                  <a:rPr lang="zh-CN" altLang="en-US" b="1" dirty="0">
                    <a:solidFill>
                      <a:srgbClr val="FFFFFF"/>
                    </a:solidFill>
                  </a:rPr>
                  <a:t>前端</a:t>
                </a:r>
                <a:endParaRPr lang="en-US" dirty="0"/>
              </a:p>
            </p:txBody>
          </p:sp>
          <p:sp>
            <p:nvSpPr>
              <p:cNvPr id="22" name="Text1" descr="ecb08ebb-a188-4cc6-b9db-c7c171c67273">
                <a:extLst>
                  <a:ext uri="{FF2B5EF4-FFF2-40B4-BE49-F238E27FC236}">
                    <a16:creationId id="{3F64EE09-72FD-E3E9-AE06-8B73F6191A8D}"/>
                  </a:ext>
                </a:extLst>
              </p:cNvPr>
              <p:cNvSpPr/>
              <p:nvPr/>
            </p:nvSpPr>
            <p:spPr>
              <a:xfrm>
                <a:off x="678502" y="1673995"/>
                <a:ext cx="3904347" cy="737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使用Node.js + Three.js + Webpack，实现三维可视化合同流和实时数据动态渲染。</a:t>
                </a:r>
                <a:endParaRPr lang="en-US" dirty="0"/>
              </a:p>
            </p:txBody>
          </p:sp>
        </p:grpSp>
        <p:grpSp>
          <p:nvGrpSpPr>
            <p:cNvPr id="32" name="组合 31" descr="b5937f53-f213-446b-9c23-49fd1ffad858">
              <a:extLst>
                <a:ext uri="{FF2B5EF4-FFF2-40B4-BE49-F238E27FC236}">
                  <a16:creationId id="{74C1F965-E1FD-17B8-1C3A-8D71B9B7AA58}"/>
                </a:ext>
              </a:extLst>
            </p:cNvPr>
            <p:cNvGrpSpPr/>
            <p:nvPr/>
          </p:nvGrpSpPr>
          <p:grpSpPr>
            <a:xfrm>
              <a:off x="4791001" y="1868419"/>
              <a:ext cx="6729487" cy="1287801"/>
              <a:chOff x="4791001" y="1868419"/>
              <a:chExt cx="6729487" cy="1287801"/>
            </a:xfrm>
          </p:grpSpPr>
          <p:sp>
            <p:nvSpPr>
              <p:cNvPr id="19" name="Bullet2" descr="c8fc0369-bb3b-49d2-9342-0d7a8d3ac16b">
                <a:extLst>
                  <a:ext uri="{FF2B5EF4-FFF2-40B4-BE49-F238E27FC236}">
                    <a16:creationId id="{C805D0AD-C426-4A7F-9E96-F812484DC767}"/>
                  </a:ext>
                </a:extLst>
              </p:cNvPr>
              <p:cNvSpPr/>
              <p:nvPr/>
            </p:nvSpPr>
            <p:spPr bwMode="auto">
              <a:xfrm>
                <a:off x="4791001" y="1868419"/>
                <a:ext cx="6729487" cy="550045"/>
              </a:xfrm>
              <a:prstGeom prst="leftArrow">
                <a:avLst>
                  <a:gd name="adj1" fmla="val 63854"/>
                  <a:gd name="adj2" fmla="val 50000"/>
                </a:avLst>
              </a:prstGeom>
              <a:solidFill>
                <a:schemeClr val="tx2">
                  <a:alpha val="1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tx1"/>
                    </a:solidFill>
                  </a:rPr>
                  <a:t>后端</a:t>
                </a:r>
                <a:endParaRPr lang="en-US" dirty="0"/>
              </a:p>
            </p:txBody>
          </p:sp>
          <p:sp>
            <p:nvSpPr>
              <p:cNvPr id="20" name="Text2" descr="863df196-d6e3-4137-8413-3926b4fbd364">
                <a:extLst>
                  <a:ext uri="{FF2B5EF4-FFF2-40B4-BE49-F238E27FC236}">
                    <a16:creationId id="{9B9545C6-AC5F-D2FA-0192-937008721575}"/>
                  </a:ext>
                </a:extLst>
              </p:cNvPr>
              <p:cNvSpPr/>
              <p:nvPr/>
            </p:nvSpPr>
            <p:spPr>
              <a:xfrm>
                <a:off x="5939008" y="2418463"/>
                <a:ext cx="5571650" cy="73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 algn="r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采用PHP 7.4+模块化设计，构建微服务架构，支持多环境无缝切换。</a:t>
                </a:r>
                <a:endParaRPr lang="en-US" dirty="0"/>
              </a:p>
            </p:txBody>
          </p:sp>
        </p:grpSp>
        <p:grpSp>
          <p:nvGrpSpPr>
            <p:cNvPr id="33" name="组合 32" descr="2dffd741-0b1a-4a41-a925-27a49af59e28">
              <a:extLst>
                <a:ext uri="{FF2B5EF4-FFF2-40B4-BE49-F238E27FC236}">
                  <a16:creationId id="{CF0F22E2-B18C-3708-02EA-8359ADDDA860}"/>
                </a:ext>
              </a:extLst>
            </p:cNvPr>
            <p:cNvGrpSpPr/>
            <p:nvPr/>
          </p:nvGrpSpPr>
          <p:grpSpPr>
            <a:xfrm>
              <a:off x="676451" y="2612889"/>
              <a:ext cx="4564550" cy="1287801"/>
              <a:chOff x="676451" y="2612889"/>
              <a:chExt cx="4564550" cy="1287801"/>
            </a:xfrm>
          </p:grpSpPr>
          <p:sp>
            <p:nvSpPr>
              <p:cNvPr id="17" name="Bullet3" descr="a218bfca-8061-4175-9e0f-d8101b869b6b">
                <a:extLst>
                  <a:ext uri="{FF2B5EF4-FFF2-40B4-BE49-F238E27FC236}">
                    <a16:creationId id="{44581B73-84E9-755E-D43F-777EC1E913DC}"/>
                  </a:ext>
                </a:extLst>
              </p:cNvPr>
              <p:cNvSpPr/>
              <p:nvPr/>
            </p:nvSpPr>
            <p:spPr bwMode="auto">
              <a:xfrm>
                <a:off x="676451" y="2612889"/>
                <a:ext cx="4564550" cy="550045"/>
              </a:xfrm>
              <a:prstGeom prst="rightArrow">
                <a:avLst>
                  <a:gd name="adj1" fmla="val 63854"/>
                  <a:gd name="adj2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 lnSpcReduction="10000"/>
              </a:bodyPr>
              <a:lstStyle/>
              <a:p>
                <a:pPr/>
                <a:r>
                  <a:rPr lang="zh-CN" altLang="en-US" b="1" dirty="0">
                    <a:solidFill>
                      <a:srgbClr val="FFFFFF"/>
                    </a:solidFill>
                  </a:rPr>
                  <a:t>数据库</a:t>
                </a:r>
                <a:endParaRPr lang="en-US" dirty="0"/>
              </a:p>
            </p:txBody>
          </p:sp>
          <p:sp>
            <p:nvSpPr>
              <p:cNvPr id="18" name="Text3" descr="39768547-ece3-43bb-885e-dab4930dda43">
                <a:extLst>
                  <a:ext uri="{FF2B5EF4-FFF2-40B4-BE49-F238E27FC236}">
                    <a16:creationId id="{1603AF8F-667C-8695-1808-6C4AC91A6B5D}"/>
                  </a:ext>
                </a:extLst>
              </p:cNvPr>
              <p:cNvSpPr/>
              <p:nvPr/>
            </p:nvSpPr>
            <p:spPr>
              <a:xfrm>
                <a:off x="678727" y="3162934"/>
                <a:ext cx="4331358" cy="737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选用MySQL 8.0+，具备表结构自愈、审计日志、版本回滚等功能。</a:t>
                </a:r>
                <a:endParaRPr lang="en-US" dirty="0"/>
              </a:p>
            </p:txBody>
          </p:sp>
        </p:grpSp>
        <p:grpSp>
          <p:nvGrpSpPr>
            <p:cNvPr id="34" name="组合 33" descr="d2a5054e-3da9-430d-818d-a52be50ac0d0">
              <a:extLst>
                <a:ext uri="{FF2B5EF4-FFF2-40B4-BE49-F238E27FC236}">
                  <a16:creationId id="{7A2B8DDF-DA3B-4D3B-639A-7435BC8A07FD}"/>
                </a:ext>
              </a:extLst>
            </p:cNvPr>
            <p:cNvGrpSpPr/>
            <p:nvPr/>
          </p:nvGrpSpPr>
          <p:grpSpPr>
            <a:xfrm>
              <a:off x="5241001" y="3357358"/>
              <a:ext cx="6279487" cy="1287801"/>
              <a:chOff x="5241001" y="3357358"/>
              <a:chExt cx="6279487" cy="1287801"/>
            </a:xfrm>
          </p:grpSpPr>
          <p:sp>
            <p:nvSpPr>
              <p:cNvPr id="15" name="Bullet4" descr="02479414-e144-4910-9640-a6547b8c5f46">
                <a:extLst>
                  <a:ext uri="{FF2B5EF4-FFF2-40B4-BE49-F238E27FC236}">
                    <a16:creationId id="{B272B346-3560-1AF7-4C30-1C67FD3418DD}"/>
                  </a:ext>
                </a:extLst>
              </p:cNvPr>
              <p:cNvSpPr/>
              <p:nvPr/>
            </p:nvSpPr>
            <p:spPr bwMode="auto">
              <a:xfrm>
                <a:off x="5241001" y="3357358"/>
                <a:ext cx="6279487" cy="550045"/>
              </a:xfrm>
              <a:prstGeom prst="leftArrow">
                <a:avLst>
                  <a:gd name="adj1" fmla="val 63854"/>
                  <a:gd name="adj2" fmla="val 50000"/>
                </a:avLst>
              </a:prstGeom>
              <a:solidFill>
                <a:schemeClr val="tx2">
                  <a:alpha val="1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tx1"/>
                    </a:solidFill>
                  </a:rPr>
                  <a:t>安全层</a:t>
                </a:r>
                <a:endParaRPr lang="en-US" dirty="0"/>
              </a:p>
            </p:txBody>
          </p:sp>
          <p:sp>
            <p:nvSpPr>
              <p:cNvPr id="16" name="Text4" descr="71d3094d-8280-462f-864b-75f7ac968b05">
                <a:extLst>
                  <a:ext uri="{FF2B5EF4-FFF2-40B4-BE49-F238E27FC236}">
                    <a16:creationId id="{94214FB2-3E39-F1A7-BD36-547ED4393E1E}"/>
                  </a:ext>
                </a:extLst>
              </p:cNvPr>
              <p:cNvSpPr/>
              <p:nvPr/>
            </p:nvSpPr>
            <p:spPr>
              <a:xfrm>
                <a:off x="6312241" y="3907402"/>
                <a:ext cx="5199074" cy="73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 algn="r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融合AES - 256 - GCM和Kyber1024等算法，提供传统加密与量子安全混合方案。</a:t>
                </a:r>
                <a:endParaRPr lang="en-US" dirty="0"/>
              </a:p>
            </p:txBody>
          </p:sp>
        </p:grpSp>
        <p:grpSp>
          <p:nvGrpSpPr>
            <p:cNvPr id="35" name="组合 34" descr="da843ce8-b4fd-499d-8dc2-16fb5f536849">
              <a:extLst>
                <a:ext uri="{FF2B5EF4-FFF2-40B4-BE49-F238E27FC236}">
                  <a16:creationId id="{48CDB0B0-F4B4-C93C-82FD-6DB47D43B397}"/>
                </a:ext>
              </a:extLst>
            </p:cNvPr>
            <p:cNvGrpSpPr/>
            <p:nvPr/>
          </p:nvGrpSpPr>
          <p:grpSpPr>
            <a:xfrm>
              <a:off x="676450" y="4101828"/>
              <a:ext cx="5536098" cy="1287801"/>
              <a:chOff x="676450" y="4101828"/>
              <a:chExt cx="5536098" cy="1287801"/>
            </a:xfrm>
          </p:grpSpPr>
          <p:sp>
            <p:nvSpPr>
              <p:cNvPr id="13" name="Bullet5" descr="da884b86-e332-45cb-b6be-98cd7896a8ab">
                <a:extLst>
                  <a:ext uri="{FF2B5EF4-FFF2-40B4-BE49-F238E27FC236}">
                    <a16:creationId id="{AC6BF28A-18DF-D47C-3AD7-721E58EC7C28}"/>
                  </a:ext>
                </a:extLst>
              </p:cNvPr>
              <p:cNvSpPr/>
              <p:nvPr/>
            </p:nvSpPr>
            <p:spPr bwMode="auto">
              <a:xfrm>
                <a:off x="676450" y="4101828"/>
                <a:ext cx="5536098" cy="550045"/>
              </a:xfrm>
              <a:prstGeom prst="rightArrow">
                <a:avLst>
                  <a:gd name="adj1" fmla="val 63854"/>
                  <a:gd name="adj2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 lnSpcReduction="10000"/>
              </a:bodyPr>
              <a:lstStyle/>
              <a:p>
                <a:pPr/>
                <a:r>
                  <a:rPr lang="zh-CN" altLang="en-US" b="1" dirty="0">
                    <a:solidFill>
                      <a:srgbClr val="FFFFFF"/>
                    </a:solidFill>
                  </a:rPr>
                  <a:t>AI服务</a:t>
                </a:r>
                <a:endParaRPr lang="en-US" dirty="0"/>
              </a:p>
            </p:txBody>
          </p:sp>
          <p:sp>
            <p:nvSpPr>
              <p:cNvPr id="14" name="Text5" descr="c3168f1f-5a27-4207-8e3b-c13d80274db2">
                <a:extLst>
                  <a:ext uri="{FF2B5EF4-FFF2-40B4-BE49-F238E27FC236}">
                    <a16:creationId id="{1893D858-00EA-5BC6-B0EC-40AFBC15D299}"/>
                  </a:ext>
                </a:extLst>
              </p:cNvPr>
              <p:cNvSpPr/>
              <p:nvPr/>
            </p:nvSpPr>
            <p:spPr>
              <a:xfrm>
                <a:off x="679210" y="4651873"/>
                <a:ext cx="5253272" cy="737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基于Python + 本地机器学习模型，合同风险预测准确率达98.7%。</a:t>
                </a:r>
                <a:endParaRPr lang="en-US" dirty="0"/>
              </a:p>
            </p:txBody>
          </p:sp>
        </p:grpSp>
        <p:grpSp>
          <p:nvGrpSpPr>
            <p:cNvPr id="36" name="组合 35" descr="82050360-b02f-4b9d-a17c-bfc2362fe9f6">
              <a:extLst>
                <a:ext uri="{FF2B5EF4-FFF2-40B4-BE49-F238E27FC236}">
                  <a16:creationId id="{CEAA1B7C-70B0-BAFC-9A79-0694A5F95B4B}"/>
                </a:ext>
              </a:extLst>
            </p:cNvPr>
            <p:cNvGrpSpPr/>
            <p:nvPr/>
          </p:nvGrpSpPr>
          <p:grpSpPr>
            <a:xfrm>
              <a:off x="6096000" y="4846298"/>
              <a:ext cx="5424488" cy="1287801"/>
              <a:chOff x="6096000" y="4846298"/>
              <a:chExt cx="5424488" cy="1287801"/>
            </a:xfrm>
          </p:grpSpPr>
          <p:sp>
            <p:nvSpPr>
              <p:cNvPr id="11" name="Bullet6" descr="ef53a0e2-c437-400f-912d-81825ff06cc3">
                <a:extLst>
                  <a:ext uri="{FF2B5EF4-FFF2-40B4-BE49-F238E27FC236}">
                    <a16:creationId id="{53217197-77FF-2400-BADB-62A03F561731}"/>
                  </a:ext>
                </a:extLst>
              </p:cNvPr>
              <p:cNvSpPr/>
              <p:nvPr/>
            </p:nvSpPr>
            <p:spPr bwMode="auto">
              <a:xfrm>
                <a:off x="6096000" y="4846298"/>
                <a:ext cx="5424488" cy="550045"/>
              </a:xfrm>
              <a:prstGeom prst="leftArrow">
                <a:avLst>
                  <a:gd name="adj1" fmla="val 63854"/>
                  <a:gd name="adj2" fmla="val 50000"/>
                </a:avLst>
              </a:prstGeom>
              <a:solidFill>
                <a:schemeClr val="tx2">
                  <a:alpha val="1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tx1"/>
                    </a:solidFill>
                  </a:rPr>
                  <a:t>实时通信</a:t>
                </a:r>
                <a:endParaRPr lang="en-US" dirty="0"/>
              </a:p>
            </p:txBody>
          </p:sp>
          <p:sp>
            <p:nvSpPr>
              <p:cNvPr id="12" name="Text6" descr="18743908-94e5-4da3-810a-c651d895a68b">
                <a:extLst>
                  <a:ext uri="{FF2B5EF4-FFF2-40B4-BE49-F238E27FC236}">
                    <a16:creationId id="{5C5C63AB-EE74-29F0-08AE-802EC849BA56}"/>
                  </a:ext>
                </a:extLst>
              </p:cNvPr>
              <p:cNvSpPr/>
              <p:nvPr/>
            </p:nvSpPr>
            <p:spPr>
              <a:xfrm>
                <a:off x="7021382" y="5396342"/>
                <a:ext cx="4491181" cy="73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 algn="r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利用WebSocket + Ratchet，实现消息压缩、签名认证和QoS优先级控制。</a:t>
                </a:r>
                <a:endParaRPr lang="en-US" dirty="0"/>
              </a:p>
            </p:txBody>
          </p:sp>
        </p:grpSp>
        <p:sp>
          <p:nvSpPr>
            <p:cNvPr id="23" name="Title" descr="79c771f3-6327-4199-a9f3-2c2ac958815c">
              <a:extLst>
                <a:ext uri="{FF2B5EF4-FFF2-40B4-BE49-F238E27FC236}">
                  <a16:creationId id="{0236913F-ADA9-8C97-A27A-B5978397F246}"/>
                </a:ext>
              </a:extLst>
            </p:cNvPr>
            <p:cNvSpPr txBox="1"/>
            <p:nvPr/>
          </p:nvSpPr>
          <p:spPr>
            <a:xfrm>
              <a:off x="5122895" y="1130300"/>
              <a:ext cx="6387763" cy="818718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r"/>
              <a:r>
                <a:rPr lang="zh-CN" altLang="en-US" sz="2400" b="1" dirty="0"/>
                <a:t>项目所采用的技术栈及创新点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全栈模块解析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深入解析项目各模块功能与亮点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前端模块：沉浸式交互体验</a:t>
            </a:r>
            <a:endParaRPr lang="en-US" dirty="0"/>
          </a:p>
        </p:txBody>
      </p:sp>
      <p:grpSp>
        <p:nvGrpSpPr>
          <p:cNvPr id="56" name="18483fb6-e51f-4b9b-94d3-cfb5eac656df.source.5.zh-Hans.pptx" descr="87f3c7ec-914d-4b2a-b435-bb85a46c2ecf">
            <a:extLst>
              <a:ext uri="{FF2B5EF4-FFF2-40B4-BE49-F238E27FC236}">
                <a16:creationId id="{5A824236-AAA6-97C5-3C7C-1F0E9395C480}"/>
              </a:ext>
            </a:extLst>
          </p:cNvPr>
          <p:cNvGrpSpPr/>
          <p:nvPr/>
        </p:nvGrpSpPr>
        <p:grpSpPr>
          <a:xfrm>
            <a:off x="0" y="0"/>
            <a:ext cx="12192000" cy="6255376"/>
            <a:chOff x="0" y="0"/>
            <a:chExt cx="12192000" cy="6255376"/>
          </a:xfrm>
        </p:grpSpPr>
        <p:sp>
          <p:nvSpPr>
            <p:cNvPr id="55" name="任意多边形: 形状 54" descr="4cc4a12a-767f-4314-9398-760fedc7fd33">
              <a:extLst>
                <a:ext uri="{FF2B5EF4-FFF2-40B4-BE49-F238E27FC236}">
                  <a16:creationId id="{F1D437AF-FBAE-1BFD-ED50-BD9CF25A3480}"/>
                </a:ext>
              </a:extLst>
            </p:cNvPr>
            <p:cNvSpPr/>
            <p:nvPr/>
          </p:nvSpPr>
          <p:spPr>
            <a:xfrm>
              <a:off x="0" y="0"/>
              <a:ext cx="12192000" cy="5727699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 descr="bccb2921-82cf-4127-8b9a-56a6462e7f99">
              <a:extLst>
                <a:ext uri="{FF2B5EF4-FFF2-40B4-BE49-F238E27FC236}">
                  <a16:creationId id="{1E9335F5-617E-02E4-8606-ED8C0C3CCCCD}"/>
                </a:ext>
              </a:extLst>
            </p:cNvPr>
            <p:cNvGrpSpPr/>
            <p:nvPr/>
          </p:nvGrpSpPr>
          <p:grpSpPr>
            <a:xfrm>
              <a:off x="660399" y="1130300"/>
              <a:ext cx="10871202" cy="5125076"/>
              <a:chOff x="660399" y="1130300"/>
              <a:chExt cx="10871202" cy="5125076"/>
            </a:xfrm>
          </p:grpSpPr>
          <p:sp>
            <p:nvSpPr>
              <p:cNvPr id="49" name="Title" descr="cd3b6972-3044-4191-9408-4bbfab8a9ab1">
                <a:extLst>
                  <a:ext uri="{FF2B5EF4-FFF2-40B4-BE49-F238E27FC236}">
                    <a16:creationId id="{DE44F044-FAAA-54E1-042F-4BA16DFA95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101" y="1130300"/>
                <a:ext cx="10858500" cy="7888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前端模块的核心功能与技术亮点</a:t>
                </a:r>
                <a:endParaRPr lang="en-US" dirty="0"/>
              </a:p>
            </p:txBody>
          </p:sp>
          <p:grpSp>
            <p:nvGrpSpPr>
              <p:cNvPr id="37" name="组合 36" descr="397e9319-c32a-4ff6-b79f-5c6d32440664">
                <a:extLst>
                  <a:ext uri="{FF2B5EF4-FFF2-40B4-BE49-F238E27FC236}">
                    <a16:creationId id="{BAA19555-B0A4-8CB0-410D-E66679F2B03E}"/>
                  </a:ext>
                </a:extLst>
              </p:cNvPr>
              <p:cNvGrpSpPr/>
              <p:nvPr/>
            </p:nvGrpSpPr>
            <p:grpSpPr>
              <a:xfrm>
                <a:off x="3982716" y="2042456"/>
                <a:ext cx="4213868" cy="4091644"/>
                <a:chOff x="3982716" y="2042456"/>
                <a:chExt cx="4213868" cy="4091644"/>
              </a:xfrm>
            </p:grpSpPr>
            <p:grpSp>
              <p:nvGrpSpPr>
                <p:cNvPr id="18" name="组合 17" descr="5b3a312f-ff0a-4d93-ac5e-62fe46e062b9">
                  <a:extLst>
                    <a:ext uri="{FF2B5EF4-FFF2-40B4-BE49-F238E27FC236}">
                      <a16:creationId id="{3EFD425D-2A7C-3BA3-A9C1-6557A28A0259}"/>
                    </a:ext>
                  </a:extLst>
                </p:cNvPr>
                <p:cNvGrpSpPr/>
                <p:nvPr/>
              </p:nvGrpSpPr>
              <p:grpSpPr>
                <a:xfrm>
                  <a:off x="5361251" y="2042456"/>
                  <a:ext cx="1456799" cy="840692"/>
                  <a:chOff x="5089683" y="2536357"/>
                  <a:chExt cx="1999934" cy="1154125"/>
                </a:xfrm>
              </p:grpSpPr>
              <p:sp>
                <p:nvSpPr>
                  <p:cNvPr id="29" name="梯形 28" descr="7ce9108f-306b-4572-a31b-1755eba01b23">
                    <a:extLst>
                      <a:ext uri="{FF2B5EF4-FFF2-40B4-BE49-F238E27FC236}">
                        <a16:creationId id="{9E438275-5E87-4F36-D294-640A45A2C1BD}"/>
                      </a:ext>
                    </a:extLst>
                  </p:cNvPr>
                  <p:cNvSpPr/>
                  <p:nvPr/>
                </p:nvSpPr>
                <p:spPr>
                  <a:xfrm>
                    <a:off x="5089683" y="2662693"/>
                    <a:ext cx="1999934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2400" b="1" dirty="0"/>
                      <a:t>01</a:t>
                    </a:r>
                    <a:endParaRPr lang="zh-CN" altLang="en-US" sz="2400" b="1" dirty="0"/>
                  </a:p>
                </p:txBody>
              </p:sp>
              <p:sp>
                <p:nvSpPr>
                  <p:cNvPr id="4" name="直角三角形 3" descr="e7a237b5-c215-4051-8847-ae3a7f053680">
                    <a:extLst>
                      <a:ext uri="{FF2B5EF4-FFF2-40B4-BE49-F238E27FC236}">
                        <a16:creationId id="{53795D23-8559-168B-1761-87FA03812FB3}"/>
                      </a:ext>
                    </a:extLst>
                  </p:cNvPr>
                  <p:cNvSpPr/>
                  <p:nvPr/>
                </p:nvSpPr>
                <p:spPr>
                  <a:xfrm>
                    <a:off x="6369617" y="2536357"/>
                    <a:ext cx="72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6" name="直角三角形 10" descr="6ce2dd75-7571-4349-bb5a-fa22fed0cb1e">
                    <a:extLst>
                      <a:ext uri="{FF2B5EF4-FFF2-40B4-BE49-F238E27FC236}">
                        <a16:creationId id="{EB715562-7751-13A3-0F2E-F2912AB2559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89683" y="3563825"/>
                    <a:ext cx="36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19" name="组合 18" descr="c6925906-79e7-4b06-810a-b1de44865185">
                  <a:extLst>
                    <a:ext uri="{FF2B5EF4-FFF2-40B4-BE49-F238E27FC236}">
                      <a16:creationId id="{D024457A-D194-54E8-A1AD-97B2A14DD31C}"/>
                    </a:ext>
                  </a:extLst>
                </p:cNvPr>
                <p:cNvGrpSpPr/>
                <p:nvPr/>
              </p:nvGrpSpPr>
              <p:grpSpPr>
                <a:xfrm>
                  <a:off x="4983988" y="2855194"/>
                  <a:ext cx="2211324" cy="840692"/>
                  <a:chOff x="4571830" y="3641122"/>
                  <a:chExt cx="3035766" cy="1154125"/>
                </a:xfrm>
              </p:grpSpPr>
              <p:sp>
                <p:nvSpPr>
                  <p:cNvPr id="33" name="梯形 32" descr="ad60f020-26b1-46e8-8722-e0b609b577f1">
                    <a:extLst>
                      <a:ext uri="{FF2B5EF4-FFF2-40B4-BE49-F238E27FC236}">
                        <a16:creationId id="{13B5FE32-B7D8-9782-94BE-4F7FC2DF8435}"/>
                      </a:ext>
                    </a:extLst>
                  </p:cNvPr>
                  <p:cNvSpPr/>
                  <p:nvPr/>
                </p:nvSpPr>
                <p:spPr>
                  <a:xfrm>
                    <a:off x="4571830" y="3767779"/>
                    <a:ext cx="3035766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02</a:t>
                    </a:r>
                    <a:endParaRPr kumimoji="1" lang="zh-CN" altLang="en-US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" name="直角三角形 12" descr="497eac61-219b-4648-9585-03d095542983">
                    <a:extLst>
                      <a:ext uri="{FF2B5EF4-FFF2-40B4-BE49-F238E27FC236}">
                        <a16:creationId id="{78B99844-7D40-4BE6-3BD4-CA13333DDC34}"/>
                      </a:ext>
                    </a:extLst>
                  </p:cNvPr>
                  <p:cNvSpPr/>
                  <p:nvPr/>
                </p:nvSpPr>
                <p:spPr>
                  <a:xfrm>
                    <a:off x="6887596" y="3641122"/>
                    <a:ext cx="72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14" name="直角三角形 13" descr="6789a8e5-6afa-41e7-ae09-c94a45ce5819">
                    <a:extLst>
                      <a:ext uri="{FF2B5EF4-FFF2-40B4-BE49-F238E27FC236}">
                        <a16:creationId id="{1B93DE76-07FE-3590-3524-272C076EC5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71831" y="4668590"/>
                    <a:ext cx="36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20" name="组合 19" descr="59ea0daf-ca76-4b49-b18c-99aecbecbf9f">
                  <a:extLst>
                    <a:ext uri="{FF2B5EF4-FFF2-40B4-BE49-F238E27FC236}">
                      <a16:creationId id="{E013BE2C-8CCC-12AB-43EB-7BC47B3EEA94}"/>
                    </a:ext>
                  </a:extLst>
                </p:cNvPr>
                <p:cNvGrpSpPr/>
                <p:nvPr/>
              </p:nvGrpSpPr>
              <p:grpSpPr>
                <a:xfrm>
                  <a:off x="4664023" y="3667932"/>
                  <a:ext cx="2851255" cy="840692"/>
                  <a:chOff x="4132509" y="4745398"/>
                  <a:chExt cx="3914282" cy="1154125"/>
                </a:xfrm>
              </p:grpSpPr>
              <p:sp>
                <p:nvSpPr>
                  <p:cNvPr id="28" name="梯形 27" descr="8f1dce8e-75c4-479f-9661-c6eba06d7eb7">
                    <a:extLst>
                      <a:ext uri="{FF2B5EF4-FFF2-40B4-BE49-F238E27FC236}">
                        <a16:creationId id="{CBD791B7-846C-A6C3-8952-DA20D0604BBE}"/>
                      </a:ext>
                    </a:extLst>
                  </p:cNvPr>
                  <p:cNvSpPr/>
                  <p:nvPr/>
                </p:nvSpPr>
                <p:spPr>
                  <a:xfrm>
                    <a:off x="4132509" y="4872866"/>
                    <a:ext cx="3914282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2400" b="1" dirty="0"/>
                      <a:t>03</a:t>
                    </a:r>
                    <a:endParaRPr lang="zh-CN" altLang="en-US" sz="2400" b="1" dirty="0"/>
                  </a:p>
                </p:txBody>
              </p:sp>
              <p:sp>
                <p:nvSpPr>
                  <p:cNvPr id="16" name="直角三角形 15" descr="d6039e45-d844-4f37-8859-cdae110eff3b">
                    <a:extLst>
                      <a:ext uri="{FF2B5EF4-FFF2-40B4-BE49-F238E27FC236}">
                        <a16:creationId id="{E426ED4F-D3B1-915F-5EBF-41B1117ADB89}"/>
                      </a:ext>
                    </a:extLst>
                  </p:cNvPr>
                  <p:cNvSpPr/>
                  <p:nvPr/>
                </p:nvSpPr>
                <p:spPr>
                  <a:xfrm>
                    <a:off x="7326791" y="4745398"/>
                    <a:ext cx="72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17" name="直角三角形 16" descr="4a7867d0-3833-4824-afa4-0c2a44ce4eed">
                    <a:extLst>
                      <a:ext uri="{FF2B5EF4-FFF2-40B4-BE49-F238E27FC236}">
                        <a16:creationId id="{32E1680C-83A6-E62E-0C91-05AD602D9C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32510" y="5772866"/>
                    <a:ext cx="36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22" name="组合 1" descr="3e87afd7-76e2-4b8d-91a6-132e3eb8e163">
                  <a:extLst>
                    <a:ext uri="{FF2B5EF4-FFF2-40B4-BE49-F238E27FC236}">
                      <a16:creationId id="{16E22F80-712C-259D-89CC-85E960646A6F}"/>
                    </a:ext>
                  </a:extLst>
                </p:cNvPr>
                <p:cNvGrpSpPr/>
                <p:nvPr/>
              </p:nvGrpSpPr>
              <p:grpSpPr>
                <a:xfrm>
                  <a:off x="3982716" y="5293408"/>
                  <a:ext cx="4213868" cy="840692"/>
                  <a:chOff x="3197194" y="4745398"/>
                  <a:chExt cx="5784915" cy="1154125"/>
                </a:xfrm>
              </p:grpSpPr>
              <p:sp>
                <p:nvSpPr>
                  <p:cNvPr id="3" name="梯形 2" descr="a8046b84-7393-4b1e-82a8-d151d63ad162">
                    <a:extLst>
                      <a:ext uri="{FF2B5EF4-FFF2-40B4-BE49-F238E27FC236}">
                        <a16:creationId id="{AE5BFBC5-508C-68AF-4E68-FF96AD71116D}"/>
                      </a:ext>
                    </a:extLst>
                  </p:cNvPr>
                  <p:cNvSpPr/>
                  <p:nvPr/>
                </p:nvSpPr>
                <p:spPr>
                  <a:xfrm>
                    <a:off x="3197194" y="4872865"/>
                    <a:ext cx="5784915" cy="899999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2400" b="1" dirty="0"/>
                      <a:t>05</a:t>
                    </a:r>
                    <a:endParaRPr lang="zh-CN" altLang="en-US" sz="2400" b="1" dirty="0"/>
                  </a:p>
                </p:txBody>
              </p:sp>
              <p:sp>
                <p:nvSpPr>
                  <p:cNvPr id="7" name="直角三角形 6" descr="a11213e8-1f99-4f27-95d1-0ecb350ccb0a">
                    <a:extLst>
                      <a:ext uri="{FF2B5EF4-FFF2-40B4-BE49-F238E27FC236}">
                        <a16:creationId id="{46928A52-C9CC-1361-F672-8895A4C9EF82}"/>
                      </a:ext>
                    </a:extLst>
                  </p:cNvPr>
                  <p:cNvSpPr/>
                  <p:nvPr/>
                </p:nvSpPr>
                <p:spPr>
                  <a:xfrm>
                    <a:off x="8262109" y="4745398"/>
                    <a:ext cx="72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9" name="直角三角形 8" descr="f75d51b5-d33f-405c-b109-6cbaf9424375">
                    <a:extLst>
                      <a:ext uri="{FF2B5EF4-FFF2-40B4-BE49-F238E27FC236}">
                        <a16:creationId id="{93D34E15-9A2F-41DE-A7EA-FC51181376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97196" y="5772866"/>
                    <a:ext cx="36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23" name="组合 9" descr="fc391a86-428a-4c4f-afbc-3fc931741b3c">
                  <a:extLst>
                    <a:ext uri="{FF2B5EF4-FFF2-40B4-BE49-F238E27FC236}">
                      <a16:creationId id="{BBB3BCF6-E726-1C02-343D-A855158EA4F6}"/>
                    </a:ext>
                  </a:extLst>
                </p:cNvPr>
                <p:cNvGrpSpPr/>
                <p:nvPr/>
              </p:nvGrpSpPr>
              <p:grpSpPr>
                <a:xfrm>
                  <a:off x="4282941" y="4480670"/>
                  <a:ext cx="3613418" cy="840692"/>
                  <a:chOff x="3609351" y="4745398"/>
                  <a:chExt cx="4960600" cy="1154125"/>
                </a:xfrm>
              </p:grpSpPr>
              <p:sp>
                <p:nvSpPr>
                  <p:cNvPr id="24" name="梯形 11" descr="6cfe0484-a74e-41b9-b353-152986c5a524">
                    <a:extLst>
                      <a:ext uri="{FF2B5EF4-FFF2-40B4-BE49-F238E27FC236}">
                        <a16:creationId id="{0B5DFDF5-10F1-72D6-4C1D-644C2DD8CE6D}"/>
                      </a:ext>
                    </a:extLst>
                  </p:cNvPr>
                  <p:cNvSpPr/>
                  <p:nvPr/>
                </p:nvSpPr>
                <p:spPr>
                  <a:xfrm>
                    <a:off x="3609351" y="4872866"/>
                    <a:ext cx="4960600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04</a:t>
                    </a:r>
                    <a:endParaRPr kumimoji="1" lang="zh-CN" altLang="en-US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" name="直角三角形 14" descr="9626a61d-06bd-4347-8a49-31bbe1895997">
                    <a:extLst>
                      <a:ext uri="{FF2B5EF4-FFF2-40B4-BE49-F238E27FC236}">
                        <a16:creationId id="{ADBC82B5-F3DD-3577-5EA2-B3DB889E8F7F}"/>
                      </a:ext>
                    </a:extLst>
                  </p:cNvPr>
                  <p:cNvSpPr/>
                  <p:nvPr/>
                </p:nvSpPr>
                <p:spPr>
                  <a:xfrm>
                    <a:off x="7849951" y="4745398"/>
                    <a:ext cx="72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21" name="直角三角形 20" descr="41d68c29-c435-40b9-8346-1f2d52cd5d8c">
                    <a:extLst>
                      <a:ext uri="{FF2B5EF4-FFF2-40B4-BE49-F238E27FC236}">
                        <a16:creationId id="{D8BE603E-9982-5CAB-1EC8-388D9A419D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09352" y="5772866"/>
                    <a:ext cx="36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</p:grpSp>
          <p:grpSp>
            <p:nvGrpSpPr>
              <p:cNvPr id="2" name="组合 1" descr="a80dc4de-7bfe-448a-9ebc-36094281cb09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2171700"/>
                <a:ext cx="3946771" cy="1110807"/>
                <a:chOff x="3217731" y="2374271"/>
                <a:chExt cx="5743839" cy="2726844"/>
              </a:xfrm>
            </p:grpSpPr>
            <p:sp>
              <p:nvSpPr>
                <p:cNvPr id="25" name="ComponentBackground1" descr="61f11cff-1090-4bf1-be4e-1444acc5b2b9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374271"/>
                  <a:ext cx="5743839" cy="2726844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26" name="组合 4" descr="5c35d558-6737-4f66-85c7-88ea14977822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406236" y="2580256"/>
                  <a:ext cx="4223271" cy="2385911"/>
                  <a:chOff x="5139171" y="1525676"/>
                  <a:chExt cx="4223271" cy="2385911"/>
                </a:xfrm>
              </p:grpSpPr>
              <p:sp>
                <p:nvSpPr>
                  <p:cNvPr id="27" name="Text1" descr="6dff34f8-71ca-4915-ac3a-82979eb40ba3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139171" y="2585981"/>
                    <a:ext cx="4223271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通过Three.js实现三维合同签署流程可视化，提升用户体验。</a:t>
                    </a:r>
                    <a:endParaRPr lang="en-US" dirty="0"/>
                  </a:p>
                </p:txBody>
              </p:sp>
              <p:sp>
                <p:nvSpPr>
                  <p:cNvPr id="30" name="Bullet1" descr="92468544-ed82-4cdf-8f18-266b5972170e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139171" y="1525676"/>
                    <a:ext cx="4223271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核心功能 - 三维合同签署流程可视化</a:t>
                    </a:r>
                    <a:endParaRPr lang="en-US" dirty="0"/>
                  </a:p>
                </p:txBody>
              </p:sp>
            </p:grpSp>
            <p:sp>
              <p:nvSpPr>
                <p:cNvPr id="31" name="Number1" descr="d813584f-7972-4471-a23c-dba2514e71a5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7" y="3206216"/>
                  <a:ext cx="785876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32" name="组合 1" descr="f9a172e7-f4d4-461f-b02a-a6d07eeaa11e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82755" y="2957475"/>
                <a:ext cx="3536145" cy="1180164"/>
                <a:chOff x="3217731" y="2445007"/>
                <a:chExt cx="5743839" cy="2897104"/>
              </a:xfrm>
            </p:grpSpPr>
            <p:sp>
              <p:nvSpPr>
                <p:cNvPr id="34" name="ComponentBackground2" descr="4d97448a-7789-42b6-ad6d-dfdac8ae6e9b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445007"/>
                  <a:ext cx="5743839" cy="2897104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5" name="组合 4" descr="383a3a87-2d25-4298-a5b3-de3862b1cf8f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576819" y="2732404"/>
                  <a:ext cx="4289883" cy="2385911"/>
                  <a:chOff x="5309754" y="1677824"/>
                  <a:chExt cx="4289883" cy="2385911"/>
                </a:xfrm>
              </p:grpSpPr>
              <p:sp>
                <p:nvSpPr>
                  <p:cNvPr id="36" name="Text2" descr="fb606ec1-20ba-42c3-a8d2-8f578f2daf31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309754" y="2738129"/>
                    <a:ext cx="4289883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展示实时安全数据，以图表形式呈现，便于用户及时掌握安全状况。</a:t>
                    </a:r>
                    <a:endParaRPr lang="en-US" dirty="0"/>
                  </a:p>
                </p:txBody>
              </p:sp>
              <p:sp>
                <p:nvSpPr>
                  <p:cNvPr id="38" name="Bullet2" descr="1398b9e2-231a-488d-9bac-97ded0149b13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309754" y="1677824"/>
                    <a:ext cx="4289883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核心功能 - 实时安全监控仪表盘</a:t>
                    </a:r>
                    <a:endParaRPr lang="en-US" dirty="0"/>
                  </a:p>
                </p:txBody>
              </p:sp>
            </p:grpSp>
            <p:sp>
              <p:nvSpPr>
                <p:cNvPr id="39" name="Number2" descr="7c19f163-3f01-42d4-8dff-c3f8b4733bd4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8" y="3206216"/>
                  <a:ext cx="877134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02</a:t>
                  </a:r>
                </a:p>
              </p:txBody>
            </p:sp>
          </p:grpSp>
          <p:grpSp>
            <p:nvGrpSpPr>
              <p:cNvPr id="40" name="组合 1" descr="fb20b629-af47-4bba-a0a6-f0348f35a24d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3714435"/>
                <a:ext cx="3548846" cy="1027019"/>
                <a:chOff x="3217731" y="2445007"/>
                <a:chExt cx="6402452" cy="2521160"/>
              </a:xfrm>
            </p:grpSpPr>
            <p:sp>
              <p:nvSpPr>
                <p:cNvPr id="41" name="ComponentBackground3" descr="f2b57cec-6dab-418c-b687-5447b9e5cd17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445007"/>
                  <a:ext cx="6402452" cy="2374387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42" name="组合 4" descr="dde16330-91e3-41d1-8082-a6ce68d1e803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691063" y="2580256"/>
                  <a:ext cx="4436577" cy="2385911"/>
                  <a:chOff x="5423998" y="1525676"/>
                  <a:chExt cx="4436577" cy="2385911"/>
                </a:xfrm>
              </p:grpSpPr>
              <p:sp>
                <p:nvSpPr>
                  <p:cNvPr id="43" name="Text3" descr="19711eee-a9ec-4645-966a-4a6a49480775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423998" y="2585981"/>
                    <a:ext cx="4436575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支持英/中/日等多种语言，配备自动翻译记忆库，满足不同用户需求。</a:t>
                    </a:r>
                    <a:endParaRPr lang="en-US" dirty="0"/>
                  </a:p>
                </p:txBody>
              </p:sp>
              <p:sp>
                <p:nvSpPr>
                  <p:cNvPr id="44" name="Bullet3" descr="17e0beaf-caee-40a5-9e52-882a4e7d2267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423998" y="1525676"/>
                    <a:ext cx="4436577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核心功能 - 多语言支持</a:t>
                    </a:r>
                    <a:endParaRPr lang="en-US" dirty="0"/>
                  </a:p>
                </p:txBody>
              </p:sp>
            </p:grpSp>
            <p:sp>
              <p:nvSpPr>
                <p:cNvPr id="45" name="Number3" descr="35600214-65d2-4bd5-9528-a94bacd78793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5" y="3206216"/>
                  <a:ext cx="974211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03</a:t>
                  </a:r>
                </a:p>
              </p:txBody>
            </p:sp>
          </p:grpSp>
          <p:grpSp>
            <p:nvGrpSpPr>
              <p:cNvPr id="46" name="组合 1" descr="8410f698-ddb9-433f-98e6-06ac3944e586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656603" y="4471395"/>
                <a:ext cx="2862297" cy="1180164"/>
                <a:chOff x="3217731" y="2445007"/>
                <a:chExt cx="5743839" cy="2897104"/>
              </a:xfrm>
            </p:grpSpPr>
            <p:sp>
              <p:nvSpPr>
                <p:cNvPr id="47" name="ComponentBackground4" descr="f5646faa-2db7-45e8-8a48-ae4fe87cbd09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445007"/>
                  <a:ext cx="5743839" cy="2897104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48" name="组合 4" descr="649e6946-2b1f-4b17-b0e0-8c583e84d723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628184" y="2694258"/>
                  <a:ext cx="4216184" cy="2385911"/>
                  <a:chOff x="5361119" y="1639678"/>
                  <a:chExt cx="4216184" cy="2385911"/>
                </a:xfrm>
              </p:grpSpPr>
              <p:sp>
                <p:nvSpPr>
                  <p:cNvPr id="50" name="Text4" descr="1414c8f5-dcd7-4fda-b9c5-4d81e8a6548f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361119" y="2699983"/>
                    <a:ext cx="4216184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 fontScale="85000"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实现延迟＜50ms的实时数据推送，保证数据的及时性。</a:t>
                    </a:r>
                    <a:endParaRPr lang="en-US" dirty="0"/>
                  </a:p>
                </p:txBody>
              </p:sp>
              <p:sp>
                <p:nvSpPr>
                  <p:cNvPr id="51" name="Bullet4" descr="1c828061-eaac-49c3-9778-81f060810d68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361119" y="1639678"/>
                    <a:ext cx="4216184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fontScale="850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技术亮点 - WebSocket实时数据推送</a:t>
                    </a:r>
                    <a:endParaRPr lang="en-US" dirty="0"/>
                  </a:p>
                </p:txBody>
              </p:sp>
            </p:grpSp>
            <p:sp>
              <p:nvSpPr>
                <p:cNvPr id="52" name="Number4" descr="77ace825-c079-4eaf-aa12-b28cbdf4faf3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4" y="3206216"/>
                  <a:ext cx="1083631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04</a:t>
                  </a:r>
                </a:p>
              </p:txBody>
            </p:sp>
          </p:grpSp>
          <p:grpSp>
            <p:nvGrpSpPr>
              <p:cNvPr id="53" name="组合 1" descr="1c3a1254-1ccf-4710-a055-7f89ead7aded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399" y="5228357"/>
                <a:ext cx="2999719" cy="1027019"/>
                <a:chOff x="3217729" y="2445007"/>
                <a:chExt cx="6724988" cy="2521160"/>
              </a:xfrm>
            </p:grpSpPr>
            <p:sp>
              <p:nvSpPr>
                <p:cNvPr id="54" name="ComponentBackground5" descr="c974c6ff-cec5-4510-8d09-21983ae2a2dc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29" y="2445007"/>
                  <a:ext cx="6724988" cy="2374387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8" name="组合 4" descr="e8d0ee80-3f83-48e0-8ea6-6f73b806af3b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834473" y="2580256"/>
                  <a:ext cx="5086343" cy="2385911"/>
                  <a:chOff x="5567408" y="1525676"/>
                  <a:chExt cx="5086343" cy="2385911"/>
                </a:xfrm>
              </p:grpSpPr>
              <p:sp>
                <p:nvSpPr>
                  <p:cNvPr id="11" name="Text5" descr="aa6058cb-0253-4131-9f5f-74e1d57f019b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67408" y="2585981"/>
                    <a:ext cx="5086343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 fontScale="925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对敏感数据进行本地AES - 256预处理，增强数据安全性。</a:t>
                    </a:r>
                    <a:endParaRPr lang="en-US" dirty="0"/>
                  </a:p>
                </p:txBody>
              </p:sp>
              <p:sp>
                <p:nvSpPr>
                  <p:cNvPr id="12" name="Bullet5" descr="aaad6707-5a9e-43c6-a238-56a62cc13c5b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567408" y="1525676"/>
                    <a:ext cx="5086343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fontScale="925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技术亮点 - 前端加密</a:t>
                    </a:r>
                    <a:endParaRPr lang="en-US" dirty="0"/>
                  </a:p>
                </p:txBody>
              </p:sp>
            </p:grpSp>
            <p:sp>
              <p:nvSpPr>
                <p:cNvPr id="10" name="Number5" descr="c9a923a7-26e4-475e-8181-b427b15ad3e2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8" y="3206216"/>
                  <a:ext cx="1210611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05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后端模块：高可用与扩展性</a:t>
            </a:r>
            <a:endParaRPr lang="en-US" dirty="0"/>
          </a:p>
        </p:txBody>
      </p:sp>
      <p:grpSp>
        <p:nvGrpSpPr>
          <p:cNvPr id="15" name="0b44c100-64a7-46ed-a76e-77d2759256db.source.5.zh-Hans.pptx" descr="e20f22f2-9319-4875-a7a5-f3cfcb635df5">
            <a:extLst>
              <a:ext uri="{FF2B5EF4-FFF2-40B4-BE49-F238E27FC236}">
                <a16:creationId id="{CB3424DB-C041-A056-D8AB-793EB3CC8B03}"/>
              </a:ext>
            </a:extLst>
          </p:cNvPr>
          <p:cNvGrpSpPr/>
          <p:nvPr/>
        </p:nvGrpSpPr>
        <p:grpSpPr>
          <a:xfrm>
            <a:off x="660399" y="1130303"/>
            <a:ext cx="10858501" cy="5003797"/>
            <a:chOff x="660399" y="1130303"/>
            <a:chExt cx="10858501" cy="5003797"/>
          </a:xfrm>
        </p:grpSpPr>
        <p:sp>
          <p:nvSpPr>
            <p:cNvPr id="2" name="Title" descr="c81d11b2-5b61-4f3d-886b-99fbba581cd0">
              <a:extLst>
                <a:ext uri="{FF2B5EF4-FFF2-40B4-BE49-F238E27FC236}">
                  <a16:creationId id="{F5DDEC30-4356-DF5C-563B-B00194AFDCDE}"/>
                </a:ext>
              </a:extLst>
            </p:cNvPr>
            <p:cNvSpPr txBox="1"/>
            <p:nvPr/>
          </p:nvSpPr>
          <p:spPr>
            <a:xfrm>
              <a:off x="660399" y="1130303"/>
              <a:ext cx="10858500" cy="742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后端模块的核心服务与架构设计</a:t>
              </a:r>
              <a:endParaRPr lang="en-US" dirty="0"/>
            </a:p>
          </p:txBody>
        </p:sp>
        <p:grpSp>
          <p:nvGrpSpPr>
            <p:cNvPr id="9" name="组合 8" descr="77d0b660-8643-4379-9190-9893c8d7df98">
              <a:extLst>
                <a:ext uri="{FF2B5EF4-FFF2-40B4-BE49-F238E27FC236}">
                  <a16:creationId id="{7B7D0DC0-F7FF-F938-7E08-EE89140580FC}"/>
                </a:ext>
              </a:extLst>
            </p:cNvPr>
            <p:cNvGrpSpPr/>
            <p:nvPr/>
          </p:nvGrpSpPr>
          <p:grpSpPr>
            <a:xfrm>
              <a:off x="660400" y="2722754"/>
              <a:ext cx="1756296" cy="3411346"/>
              <a:chOff x="660400" y="2722754"/>
              <a:chExt cx="1756296" cy="3411346"/>
            </a:xfrm>
          </p:grpSpPr>
          <p:sp>
            <p:nvSpPr>
              <p:cNvPr id="58" name="ComponentBackground1" descr="4d7b4b45-3d21-4f12-9e77-bab3778f52a1">
                <a:extLst>
                  <a:ext uri="{FF2B5EF4-FFF2-40B4-BE49-F238E27FC236}">
                    <a16:creationId id="{EB3EFC1C-CD9D-32F7-B74C-1A6295A64670}"/>
                  </a:ext>
                </a:extLst>
              </p:cNvPr>
              <p:cNvSpPr/>
              <p:nvPr/>
            </p:nvSpPr>
            <p:spPr bwMode="auto">
              <a:xfrm>
                <a:off x="1045969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IconBackground1" descr="6396aea7-4671-492b-99e3-35b4d6deb2be">
                <a:extLst>
                  <a:ext uri="{FF2B5EF4-FFF2-40B4-BE49-F238E27FC236}">
                    <a16:creationId id="{DF5C5C32-3864-9F86-BFEF-81DB2E4D61C0}"/>
                  </a:ext>
                </a:extLst>
              </p:cNvPr>
              <p:cNvSpPr/>
              <p:nvPr/>
            </p:nvSpPr>
            <p:spPr bwMode="auto">
              <a:xfrm>
                <a:off x="1108018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p:sp>
            <p:nvSpPr>
              <p:cNvPr id="60" name="Icon1" descr="3a3b5b60-fbb7-46c4-8a60-304a9de5c2b3">
                <a:extLst>
                  <a:ext uri="{FF2B5EF4-FFF2-40B4-BE49-F238E27FC236}">
                    <a16:creationId id="{F1CCD0F0-26CB-7F1D-E5CE-9D4E0C27916E}"/>
                  </a:ext>
                </a:extLst>
              </p:cNvPr>
              <p:cNvSpPr/>
              <p:nvPr/>
            </p:nvSpPr>
            <p:spPr>
              <a:xfrm>
                <a:off x="1360749" y="3073754"/>
                <a:ext cx="355599" cy="432903"/>
              </a:xfrm>
              <a:custGeom>
                <a:avLst/>
                <a:gdLst>
                  <a:gd name="connsiteX0" fmla="*/ 284197 w 438150"/>
                  <a:gd name="connsiteY0" fmla="*/ 621 h 533400"/>
                  <a:gd name="connsiteX1" fmla="*/ 286102 w 438150"/>
                  <a:gd name="connsiteY1" fmla="*/ 621 h 533400"/>
                  <a:gd name="connsiteX2" fmla="*/ 286102 w 438150"/>
                  <a:gd name="connsiteY2" fmla="*/ 124446 h 533400"/>
                  <a:gd name="connsiteX3" fmla="*/ 286102 w 438150"/>
                  <a:gd name="connsiteY3" fmla="*/ 126351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502 w 438150"/>
                  <a:gd name="connsiteY6" fmla="*/ 153021 h 533400"/>
                  <a:gd name="connsiteX7" fmla="*/ 438502 w 438150"/>
                  <a:gd name="connsiteY7" fmla="*/ 154926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4197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49907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724 w 438150"/>
                  <a:gd name="connsiteY34" fmla="*/ 133971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4197" y="621"/>
                    </a:moveTo>
                    <a:cubicBezTo>
                      <a:pt x="285149" y="621"/>
                      <a:pt x="286102" y="621"/>
                      <a:pt x="286102" y="621"/>
                    </a:cubicBezTo>
                    <a:lnTo>
                      <a:pt x="286102" y="124446"/>
                    </a:lnTo>
                    <a:lnTo>
                      <a:pt x="286102" y="126351"/>
                    </a:lnTo>
                    <a:cubicBezTo>
                      <a:pt x="287055" y="141591"/>
                      <a:pt x="299437" y="153021"/>
                      <a:pt x="314677" y="153021"/>
                    </a:cubicBezTo>
                    <a:lnTo>
                      <a:pt x="314677" y="153021"/>
                    </a:lnTo>
                    <a:lnTo>
                      <a:pt x="438502" y="153021"/>
                    </a:lnTo>
                    <a:cubicBezTo>
                      <a:pt x="438502" y="153974"/>
                      <a:pt x="438502" y="154926"/>
                      <a:pt x="438502" y="154926"/>
                    </a:cubicBezTo>
                    <a:lnTo>
                      <a:pt x="438502" y="505446"/>
                    </a:lnTo>
                    <a:cubicBezTo>
                      <a:pt x="438502" y="521639"/>
                      <a:pt x="426120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2734" y="534021"/>
                      <a:pt x="352" y="521639"/>
                      <a:pt x="352" y="505446"/>
                    </a:cubicBezTo>
                    <a:lnTo>
                      <a:pt x="352" y="29196"/>
                    </a:lnTo>
                    <a:cubicBezTo>
                      <a:pt x="352" y="13004"/>
                      <a:pt x="12734" y="621"/>
                      <a:pt x="28927" y="621"/>
                    </a:cubicBezTo>
                    <a:lnTo>
                      <a:pt x="284197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49907" y="314946"/>
                    </a:lnTo>
                    <a:cubicBezTo>
                      <a:pt x="280387" y="313994"/>
                      <a:pt x="305152" y="288276"/>
                      <a:pt x="305152" y="257796"/>
                    </a:cubicBezTo>
                    <a:cubicBezTo>
                      <a:pt x="305152" y="226364"/>
                      <a:pt x="279434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8957" y="219696"/>
                      <a:pt x="286102" y="236841"/>
                      <a:pt x="286102" y="257796"/>
                    </a:cubicBezTo>
                    <a:cubicBezTo>
                      <a:pt x="286102" y="278751"/>
                      <a:pt x="268957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724" y="133971"/>
                    </a:lnTo>
                    <a:cubicBezTo>
                      <a:pt x="308962" y="133019"/>
                      <a:pt x="305152" y="129209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Bullet1" descr="bbd2b8b4-dba1-402d-a0f3-9fa2c2cd9a9c">
                <a:extLst>
                  <a:ext uri="{FF2B5EF4-FFF2-40B4-BE49-F238E27FC236}">
                    <a16:creationId id="{2956DDC8-1103-8EB5-7C34-EBB6277ECE11}"/>
                  </a:ext>
                </a:extLst>
              </p:cNvPr>
              <p:cNvSpPr/>
              <p:nvPr/>
            </p:nvSpPr>
            <p:spPr>
              <a:xfrm>
                <a:off x="745395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核心服务 - 合同管理</a:t>
                </a:r>
                <a:endParaRPr lang="en-US" dirty="0"/>
              </a:p>
            </p:txBody>
          </p:sp>
          <p:sp>
            <p:nvSpPr>
              <p:cNvPr id="57" name="Text1" descr="8fa46348-b88d-4bad-ae44-1eec211d2a55">
                <a:extLst>
                  <a:ext uri="{FF2B5EF4-FFF2-40B4-BE49-F238E27FC236}">
                    <a16:creationId id="{6C8022C3-B6FA-ADBC-910E-3705158B8CCF}"/>
                  </a:ext>
                </a:extLst>
              </p:cNvPr>
              <p:cNvSpPr txBox="1"/>
              <p:nvPr/>
            </p:nvSpPr>
            <p:spPr>
              <a:xfrm>
                <a:off x="660400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提供模板生成、电子签署、区块链存证等功能，由ContractController.php实现。</a:t>
                </a:r>
                <a:endParaRPr lang="en-US" dirty="0"/>
              </a:p>
            </p:txBody>
          </p:sp>
        </p:grpSp>
        <p:grpSp>
          <p:nvGrpSpPr>
            <p:cNvPr id="10" name="组合 9" descr="a653945d-e35d-4619-9cea-00b9585af1a8">
              <a:extLst>
                <a:ext uri="{FF2B5EF4-FFF2-40B4-BE49-F238E27FC236}">
                  <a16:creationId id="{C81C4FE5-7734-9254-2DD1-8E113E987139}"/>
                </a:ext>
              </a:extLst>
            </p:cNvPr>
            <p:cNvGrpSpPr/>
            <p:nvPr/>
          </p:nvGrpSpPr>
          <p:grpSpPr>
            <a:xfrm>
              <a:off x="2935951" y="2722754"/>
              <a:ext cx="1756296" cy="3411346"/>
              <a:chOff x="2935951" y="2722754"/>
              <a:chExt cx="1756296" cy="3411346"/>
            </a:xfrm>
          </p:grpSpPr>
          <p:sp>
            <p:nvSpPr>
              <p:cNvPr id="65" name="ComponentBackground2" descr="d974c992-cc21-4409-b3ef-3925b2dc6f12">
                <a:extLst>
                  <a:ext uri="{FF2B5EF4-FFF2-40B4-BE49-F238E27FC236}">
                    <a16:creationId id="{3B3B7398-A232-BEF3-AD77-5D1F6533F8E9}"/>
                  </a:ext>
                </a:extLst>
              </p:cNvPr>
              <p:cNvSpPr/>
              <p:nvPr/>
            </p:nvSpPr>
            <p:spPr bwMode="auto">
              <a:xfrm>
                <a:off x="3321520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IconBackground2" descr="2ae363a1-17d3-4eaf-b1f7-7c50c072a0da">
                <a:extLst>
                  <a:ext uri="{FF2B5EF4-FFF2-40B4-BE49-F238E27FC236}">
                    <a16:creationId id="{DC408D90-8E24-FCB6-BF2A-D75304B1A925}"/>
                  </a:ext>
                </a:extLst>
              </p:cNvPr>
              <p:cNvSpPr/>
              <p:nvPr/>
            </p:nvSpPr>
            <p:spPr bwMode="auto">
              <a:xfrm>
                <a:off x="3383569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p:sp>
            <p:nvSpPr>
              <p:cNvPr id="67" name="Icon2" descr="a005d95f-c825-41aa-bc4a-400bf75d1964">
                <a:extLst>
                  <a:ext uri="{FF2B5EF4-FFF2-40B4-BE49-F238E27FC236}">
                    <a16:creationId id="{DD933F9F-5E11-2FB2-4A93-DFE19D4A7667}"/>
                  </a:ext>
                </a:extLst>
              </p:cNvPr>
              <p:cNvSpPr/>
              <p:nvPr/>
            </p:nvSpPr>
            <p:spPr>
              <a:xfrm>
                <a:off x="3613109" y="3077619"/>
                <a:ext cx="401981" cy="425172"/>
              </a:xfrm>
              <a:custGeom>
                <a:avLst/>
                <a:gdLst>
                  <a:gd name="connsiteX0" fmla="*/ 371955 w 495300"/>
                  <a:gd name="connsiteY0" fmla="*/ 621 h 523875"/>
                  <a:gd name="connsiteX1" fmla="*/ 400530 w 495300"/>
                  <a:gd name="connsiteY1" fmla="*/ 29196 h 523875"/>
                  <a:gd name="connsiteX2" fmla="*/ 400530 w 495300"/>
                  <a:gd name="connsiteY2" fmla="*/ 133971 h 523875"/>
                  <a:gd name="connsiteX3" fmla="*/ 371955 w 495300"/>
                  <a:gd name="connsiteY3" fmla="*/ 162546 h 523875"/>
                  <a:gd name="connsiteX4" fmla="*/ 257655 w 495300"/>
                  <a:gd name="connsiteY4" fmla="*/ 162546 h 523875"/>
                  <a:gd name="connsiteX5" fmla="*/ 257655 w 495300"/>
                  <a:gd name="connsiteY5" fmla="*/ 286371 h 523875"/>
                  <a:gd name="connsiteX6" fmla="*/ 419580 w 495300"/>
                  <a:gd name="connsiteY6" fmla="*/ 286371 h 523875"/>
                  <a:gd name="connsiteX7" fmla="*/ 457680 w 495300"/>
                  <a:gd name="connsiteY7" fmla="*/ 322566 h 523875"/>
                  <a:gd name="connsiteX8" fmla="*/ 457680 w 495300"/>
                  <a:gd name="connsiteY8" fmla="*/ 324471 h 523875"/>
                  <a:gd name="connsiteX9" fmla="*/ 457680 w 495300"/>
                  <a:gd name="connsiteY9" fmla="*/ 429246 h 523875"/>
                  <a:gd name="connsiteX10" fmla="*/ 476730 w 495300"/>
                  <a:gd name="connsiteY10" fmla="*/ 429246 h 523875"/>
                  <a:gd name="connsiteX11" fmla="*/ 495780 w 495300"/>
                  <a:gd name="connsiteY11" fmla="*/ 448296 h 523875"/>
                  <a:gd name="connsiteX12" fmla="*/ 495780 w 495300"/>
                  <a:gd name="connsiteY12" fmla="*/ 505446 h 523875"/>
                  <a:gd name="connsiteX13" fmla="*/ 476730 w 495300"/>
                  <a:gd name="connsiteY13" fmla="*/ 524496 h 523875"/>
                  <a:gd name="connsiteX14" fmla="*/ 419580 w 495300"/>
                  <a:gd name="connsiteY14" fmla="*/ 524496 h 523875"/>
                  <a:gd name="connsiteX15" fmla="*/ 400530 w 495300"/>
                  <a:gd name="connsiteY15" fmla="*/ 505446 h 523875"/>
                  <a:gd name="connsiteX16" fmla="*/ 400530 w 495300"/>
                  <a:gd name="connsiteY16" fmla="*/ 448296 h 523875"/>
                  <a:gd name="connsiteX17" fmla="*/ 419580 w 495300"/>
                  <a:gd name="connsiteY17" fmla="*/ 429246 h 523875"/>
                  <a:gd name="connsiteX18" fmla="*/ 438630 w 495300"/>
                  <a:gd name="connsiteY18" fmla="*/ 429246 h 523875"/>
                  <a:gd name="connsiteX19" fmla="*/ 438630 w 495300"/>
                  <a:gd name="connsiteY19" fmla="*/ 324471 h 523875"/>
                  <a:gd name="connsiteX20" fmla="*/ 420533 w 495300"/>
                  <a:gd name="connsiteY20" fmla="*/ 305421 h 523875"/>
                  <a:gd name="connsiteX21" fmla="*/ 419580 w 495300"/>
                  <a:gd name="connsiteY21" fmla="*/ 305421 h 523875"/>
                  <a:gd name="connsiteX22" fmla="*/ 257655 w 495300"/>
                  <a:gd name="connsiteY22" fmla="*/ 305421 h 523875"/>
                  <a:gd name="connsiteX23" fmla="*/ 257655 w 495300"/>
                  <a:gd name="connsiteY23" fmla="*/ 429246 h 523875"/>
                  <a:gd name="connsiteX24" fmla="*/ 276705 w 495300"/>
                  <a:gd name="connsiteY24" fmla="*/ 429246 h 523875"/>
                  <a:gd name="connsiteX25" fmla="*/ 295755 w 495300"/>
                  <a:gd name="connsiteY25" fmla="*/ 448296 h 523875"/>
                  <a:gd name="connsiteX26" fmla="*/ 295755 w 495300"/>
                  <a:gd name="connsiteY26" fmla="*/ 505446 h 523875"/>
                  <a:gd name="connsiteX27" fmla="*/ 276705 w 495300"/>
                  <a:gd name="connsiteY27" fmla="*/ 524496 h 523875"/>
                  <a:gd name="connsiteX28" fmla="*/ 219555 w 495300"/>
                  <a:gd name="connsiteY28" fmla="*/ 524496 h 523875"/>
                  <a:gd name="connsiteX29" fmla="*/ 200505 w 495300"/>
                  <a:gd name="connsiteY29" fmla="*/ 505446 h 523875"/>
                  <a:gd name="connsiteX30" fmla="*/ 200505 w 495300"/>
                  <a:gd name="connsiteY30" fmla="*/ 448296 h 523875"/>
                  <a:gd name="connsiteX31" fmla="*/ 219555 w 495300"/>
                  <a:gd name="connsiteY31" fmla="*/ 429246 h 523875"/>
                  <a:gd name="connsiteX32" fmla="*/ 238605 w 495300"/>
                  <a:gd name="connsiteY32" fmla="*/ 429246 h 523875"/>
                  <a:gd name="connsiteX33" fmla="*/ 238605 w 495300"/>
                  <a:gd name="connsiteY33" fmla="*/ 305421 h 523875"/>
                  <a:gd name="connsiteX34" fmla="*/ 76680 w 495300"/>
                  <a:gd name="connsiteY34" fmla="*/ 305421 h 523875"/>
                  <a:gd name="connsiteX35" fmla="*/ 57630 w 495300"/>
                  <a:gd name="connsiteY35" fmla="*/ 323519 h 523875"/>
                  <a:gd name="connsiteX36" fmla="*/ 57630 w 495300"/>
                  <a:gd name="connsiteY36" fmla="*/ 324471 h 523875"/>
                  <a:gd name="connsiteX37" fmla="*/ 57630 w 495300"/>
                  <a:gd name="connsiteY37" fmla="*/ 429246 h 523875"/>
                  <a:gd name="connsiteX38" fmla="*/ 76680 w 495300"/>
                  <a:gd name="connsiteY38" fmla="*/ 429246 h 523875"/>
                  <a:gd name="connsiteX39" fmla="*/ 95730 w 495300"/>
                  <a:gd name="connsiteY39" fmla="*/ 448296 h 523875"/>
                  <a:gd name="connsiteX40" fmla="*/ 95730 w 495300"/>
                  <a:gd name="connsiteY40" fmla="*/ 505446 h 523875"/>
                  <a:gd name="connsiteX41" fmla="*/ 76680 w 495300"/>
                  <a:gd name="connsiteY41" fmla="*/ 524496 h 523875"/>
                  <a:gd name="connsiteX42" fmla="*/ 19530 w 495300"/>
                  <a:gd name="connsiteY42" fmla="*/ 524496 h 523875"/>
                  <a:gd name="connsiteX43" fmla="*/ 480 w 495300"/>
                  <a:gd name="connsiteY43" fmla="*/ 505446 h 523875"/>
                  <a:gd name="connsiteX44" fmla="*/ 480 w 495300"/>
                  <a:gd name="connsiteY44" fmla="*/ 448296 h 523875"/>
                  <a:gd name="connsiteX45" fmla="*/ 19530 w 495300"/>
                  <a:gd name="connsiteY45" fmla="*/ 429246 h 523875"/>
                  <a:gd name="connsiteX46" fmla="*/ 38580 w 495300"/>
                  <a:gd name="connsiteY46" fmla="*/ 429246 h 523875"/>
                  <a:gd name="connsiteX47" fmla="*/ 38580 w 495300"/>
                  <a:gd name="connsiteY47" fmla="*/ 324471 h 523875"/>
                  <a:gd name="connsiteX48" fmla="*/ 74775 w 495300"/>
                  <a:gd name="connsiteY48" fmla="*/ 286371 h 523875"/>
                  <a:gd name="connsiteX49" fmla="*/ 76680 w 495300"/>
                  <a:gd name="connsiteY49" fmla="*/ 286371 h 523875"/>
                  <a:gd name="connsiteX50" fmla="*/ 238605 w 495300"/>
                  <a:gd name="connsiteY50" fmla="*/ 286371 h 523875"/>
                  <a:gd name="connsiteX51" fmla="*/ 238605 w 495300"/>
                  <a:gd name="connsiteY51" fmla="*/ 162546 h 523875"/>
                  <a:gd name="connsiteX52" fmla="*/ 124305 w 495300"/>
                  <a:gd name="connsiteY52" fmla="*/ 162546 h 523875"/>
                  <a:gd name="connsiteX53" fmla="*/ 95730 w 495300"/>
                  <a:gd name="connsiteY53" fmla="*/ 133971 h 523875"/>
                  <a:gd name="connsiteX54" fmla="*/ 95730 w 495300"/>
                  <a:gd name="connsiteY54" fmla="*/ 29196 h 523875"/>
                  <a:gd name="connsiteX55" fmla="*/ 124305 w 495300"/>
                  <a:gd name="connsiteY55" fmla="*/ 621 h 523875"/>
                  <a:gd name="connsiteX56" fmla="*/ 371955 w 495300"/>
                  <a:gd name="connsiteY56" fmla="*/ 621 h 523875"/>
                  <a:gd name="connsiteX57" fmla="*/ 148118 w 495300"/>
                  <a:gd name="connsiteY57" fmla="*/ 95871 h 523875"/>
                  <a:gd name="connsiteX58" fmla="*/ 133830 w 495300"/>
                  <a:gd name="connsiteY58" fmla="*/ 110159 h 523875"/>
                  <a:gd name="connsiteX59" fmla="*/ 148118 w 495300"/>
                  <a:gd name="connsiteY59" fmla="*/ 124446 h 523875"/>
                  <a:gd name="connsiteX60" fmla="*/ 162405 w 495300"/>
                  <a:gd name="connsiteY60" fmla="*/ 110159 h 523875"/>
                  <a:gd name="connsiteX61" fmla="*/ 148118 w 495300"/>
                  <a:gd name="connsiteY61" fmla="*/ 9587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95300" h="523875">
                    <a:moveTo>
                      <a:pt x="371955" y="621"/>
                    </a:moveTo>
                    <a:cubicBezTo>
                      <a:pt x="388148" y="621"/>
                      <a:pt x="400530" y="13004"/>
                      <a:pt x="400530" y="29196"/>
                    </a:cubicBezTo>
                    <a:lnTo>
                      <a:pt x="400530" y="133971"/>
                    </a:lnTo>
                    <a:cubicBezTo>
                      <a:pt x="400530" y="150164"/>
                      <a:pt x="388148" y="162546"/>
                      <a:pt x="371955" y="162546"/>
                    </a:cubicBezTo>
                    <a:lnTo>
                      <a:pt x="257655" y="162546"/>
                    </a:lnTo>
                    <a:lnTo>
                      <a:pt x="257655" y="286371"/>
                    </a:lnTo>
                    <a:lnTo>
                      <a:pt x="419580" y="286371"/>
                    </a:lnTo>
                    <a:cubicBezTo>
                      <a:pt x="439583" y="286371"/>
                      <a:pt x="456727" y="302564"/>
                      <a:pt x="457680" y="322566"/>
                    </a:cubicBezTo>
                    <a:lnTo>
                      <a:pt x="457680" y="324471"/>
                    </a:lnTo>
                    <a:lnTo>
                      <a:pt x="457680" y="429246"/>
                    </a:lnTo>
                    <a:lnTo>
                      <a:pt x="476730" y="429246"/>
                    </a:lnTo>
                    <a:cubicBezTo>
                      <a:pt x="487208" y="429246"/>
                      <a:pt x="495780" y="437819"/>
                      <a:pt x="495780" y="448296"/>
                    </a:cubicBezTo>
                    <a:lnTo>
                      <a:pt x="495780" y="505446"/>
                    </a:lnTo>
                    <a:cubicBezTo>
                      <a:pt x="495780" y="515924"/>
                      <a:pt x="487208" y="524496"/>
                      <a:pt x="476730" y="524496"/>
                    </a:cubicBezTo>
                    <a:lnTo>
                      <a:pt x="419580" y="524496"/>
                    </a:lnTo>
                    <a:cubicBezTo>
                      <a:pt x="409102" y="524496"/>
                      <a:pt x="400530" y="515924"/>
                      <a:pt x="400530" y="505446"/>
                    </a:cubicBezTo>
                    <a:lnTo>
                      <a:pt x="400530" y="448296"/>
                    </a:lnTo>
                    <a:cubicBezTo>
                      <a:pt x="400530" y="437819"/>
                      <a:pt x="409102" y="429246"/>
                      <a:pt x="419580" y="429246"/>
                    </a:cubicBezTo>
                    <a:lnTo>
                      <a:pt x="438630" y="429246"/>
                    </a:lnTo>
                    <a:lnTo>
                      <a:pt x="438630" y="324471"/>
                    </a:lnTo>
                    <a:cubicBezTo>
                      <a:pt x="438630" y="313994"/>
                      <a:pt x="431010" y="306374"/>
                      <a:pt x="420533" y="305421"/>
                    </a:cubicBezTo>
                    <a:lnTo>
                      <a:pt x="419580" y="305421"/>
                    </a:lnTo>
                    <a:lnTo>
                      <a:pt x="257655" y="305421"/>
                    </a:lnTo>
                    <a:lnTo>
                      <a:pt x="257655" y="429246"/>
                    </a:lnTo>
                    <a:lnTo>
                      <a:pt x="276705" y="429246"/>
                    </a:lnTo>
                    <a:cubicBezTo>
                      <a:pt x="287183" y="429246"/>
                      <a:pt x="295755" y="437819"/>
                      <a:pt x="295755" y="448296"/>
                    </a:cubicBezTo>
                    <a:lnTo>
                      <a:pt x="295755" y="505446"/>
                    </a:lnTo>
                    <a:cubicBezTo>
                      <a:pt x="295755" y="515924"/>
                      <a:pt x="287183" y="524496"/>
                      <a:pt x="276705" y="524496"/>
                    </a:cubicBezTo>
                    <a:lnTo>
                      <a:pt x="219555" y="524496"/>
                    </a:lnTo>
                    <a:cubicBezTo>
                      <a:pt x="209077" y="524496"/>
                      <a:pt x="200505" y="515924"/>
                      <a:pt x="200505" y="505446"/>
                    </a:cubicBezTo>
                    <a:lnTo>
                      <a:pt x="200505" y="448296"/>
                    </a:lnTo>
                    <a:cubicBezTo>
                      <a:pt x="200505" y="437819"/>
                      <a:pt x="209077" y="429246"/>
                      <a:pt x="219555" y="429246"/>
                    </a:cubicBezTo>
                    <a:lnTo>
                      <a:pt x="238605" y="429246"/>
                    </a:lnTo>
                    <a:lnTo>
                      <a:pt x="238605" y="305421"/>
                    </a:lnTo>
                    <a:lnTo>
                      <a:pt x="76680" y="305421"/>
                    </a:lnTo>
                    <a:cubicBezTo>
                      <a:pt x="66202" y="305421"/>
                      <a:pt x="58583" y="313041"/>
                      <a:pt x="57630" y="323519"/>
                    </a:cubicBezTo>
                    <a:lnTo>
                      <a:pt x="57630" y="324471"/>
                    </a:lnTo>
                    <a:lnTo>
                      <a:pt x="57630" y="429246"/>
                    </a:lnTo>
                    <a:lnTo>
                      <a:pt x="76680" y="429246"/>
                    </a:lnTo>
                    <a:cubicBezTo>
                      <a:pt x="87158" y="429246"/>
                      <a:pt x="95730" y="437819"/>
                      <a:pt x="95730" y="448296"/>
                    </a:cubicBezTo>
                    <a:lnTo>
                      <a:pt x="95730" y="505446"/>
                    </a:lnTo>
                    <a:cubicBezTo>
                      <a:pt x="95730" y="515924"/>
                      <a:pt x="87158" y="524496"/>
                      <a:pt x="76680" y="524496"/>
                    </a:cubicBezTo>
                    <a:lnTo>
                      <a:pt x="19530" y="524496"/>
                    </a:lnTo>
                    <a:cubicBezTo>
                      <a:pt x="9052" y="524496"/>
                      <a:pt x="480" y="515924"/>
                      <a:pt x="480" y="505446"/>
                    </a:cubicBezTo>
                    <a:lnTo>
                      <a:pt x="480" y="448296"/>
                    </a:lnTo>
                    <a:cubicBezTo>
                      <a:pt x="480" y="437819"/>
                      <a:pt x="9052" y="429246"/>
                      <a:pt x="19530" y="429246"/>
                    </a:cubicBezTo>
                    <a:lnTo>
                      <a:pt x="38580" y="429246"/>
                    </a:lnTo>
                    <a:lnTo>
                      <a:pt x="38580" y="324471"/>
                    </a:lnTo>
                    <a:cubicBezTo>
                      <a:pt x="38580" y="304469"/>
                      <a:pt x="54773" y="287324"/>
                      <a:pt x="74775" y="286371"/>
                    </a:cubicBezTo>
                    <a:lnTo>
                      <a:pt x="76680" y="286371"/>
                    </a:lnTo>
                    <a:lnTo>
                      <a:pt x="238605" y="286371"/>
                    </a:lnTo>
                    <a:lnTo>
                      <a:pt x="238605" y="162546"/>
                    </a:lnTo>
                    <a:lnTo>
                      <a:pt x="124305" y="162546"/>
                    </a:lnTo>
                    <a:cubicBezTo>
                      <a:pt x="108112" y="162546"/>
                      <a:pt x="95730" y="150164"/>
                      <a:pt x="95730" y="133971"/>
                    </a:cubicBezTo>
                    <a:lnTo>
                      <a:pt x="95730" y="29196"/>
                    </a:lnTo>
                    <a:cubicBezTo>
                      <a:pt x="95730" y="13004"/>
                      <a:pt x="108112" y="621"/>
                      <a:pt x="124305" y="621"/>
                    </a:cubicBezTo>
                    <a:lnTo>
                      <a:pt x="371955" y="621"/>
                    </a:lnTo>
                    <a:close/>
                    <a:moveTo>
                      <a:pt x="148118" y="95871"/>
                    </a:moveTo>
                    <a:cubicBezTo>
                      <a:pt x="140498" y="95871"/>
                      <a:pt x="133830" y="102539"/>
                      <a:pt x="133830" y="110159"/>
                    </a:cubicBezTo>
                    <a:cubicBezTo>
                      <a:pt x="133830" y="117779"/>
                      <a:pt x="140498" y="124446"/>
                      <a:pt x="148118" y="124446"/>
                    </a:cubicBezTo>
                    <a:cubicBezTo>
                      <a:pt x="155737" y="124446"/>
                      <a:pt x="162405" y="117779"/>
                      <a:pt x="162405" y="110159"/>
                    </a:cubicBezTo>
                    <a:cubicBezTo>
                      <a:pt x="162405" y="102539"/>
                      <a:pt x="155737" y="95871"/>
                      <a:pt x="148118" y="958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Bullet2" descr="8b7f327d-a56c-4d62-bdcb-786f4a60d4dc">
                <a:extLst>
                  <a:ext uri="{FF2B5EF4-FFF2-40B4-BE49-F238E27FC236}">
                    <a16:creationId id="{B14250CA-8BD1-89B7-7436-CD5E1BD58F7E}"/>
                  </a:ext>
                </a:extLst>
              </p:cNvPr>
              <p:cNvSpPr/>
              <p:nvPr/>
            </p:nvSpPr>
            <p:spPr>
              <a:xfrm>
                <a:off x="3020946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核心服务 - 安全服务</a:t>
                </a:r>
                <a:endParaRPr lang="en-US" dirty="0"/>
              </a:p>
            </p:txBody>
          </p:sp>
          <p:sp>
            <p:nvSpPr>
              <p:cNvPr id="64" name="Text2" descr="78eed897-b9e3-4306-ab5f-c10640451244">
                <a:extLst>
                  <a:ext uri="{FF2B5EF4-FFF2-40B4-BE49-F238E27FC236}">
                    <a16:creationId id="{0C647055-2A71-CB56-C130-F60917A53087}"/>
                  </a:ext>
                </a:extLst>
              </p:cNvPr>
              <p:cNvSpPr txBox="1"/>
              <p:nvPr/>
            </p:nvSpPr>
            <p:spPr>
              <a:xfrm>
                <a:off x="2935951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管理量子加密密钥，进行行为分析，由SecurityService.php负责。</a:t>
                </a:r>
                <a:endParaRPr lang="en-US" dirty="0"/>
              </a:p>
            </p:txBody>
          </p:sp>
        </p:grpSp>
        <p:grpSp>
          <p:nvGrpSpPr>
            <p:cNvPr id="11" name="组合 10" descr="ad7c59a7-5c95-4c74-ba49-74e4d54df566">
              <a:extLst>
                <a:ext uri="{FF2B5EF4-FFF2-40B4-BE49-F238E27FC236}">
                  <a16:creationId id="{093E6205-CA89-EC0B-5105-0FEEEE86AB26}"/>
                </a:ext>
              </a:extLst>
            </p:cNvPr>
            <p:cNvGrpSpPr/>
            <p:nvPr/>
          </p:nvGrpSpPr>
          <p:grpSpPr>
            <a:xfrm>
              <a:off x="5211502" y="2722754"/>
              <a:ext cx="1756296" cy="3411346"/>
              <a:chOff x="5211502" y="2722754"/>
              <a:chExt cx="1756296" cy="3411346"/>
            </a:xfrm>
          </p:grpSpPr>
          <p:sp>
            <p:nvSpPr>
              <p:cNvPr id="72" name="ComponentBackground3" descr="88caba41-5f80-43e2-a5a5-2e09ab791ac4">
                <a:extLst>
                  <a:ext uri="{FF2B5EF4-FFF2-40B4-BE49-F238E27FC236}">
                    <a16:creationId id="{5DD8B8C2-EABA-4735-6A09-1A92330E4686}"/>
                  </a:ext>
                </a:extLst>
              </p:cNvPr>
              <p:cNvSpPr/>
              <p:nvPr/>
            </p:nvSpPr>
            <p:spPr bwMode="auto">
              <a:xfrm>
                <a:off x="5597071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IconBackground3" descr="c69bb8ce-28be-471e-909a-f194458513aa">
                <a:extLst>
                  <a:ext uri="{FF2B5EF4-FFF2-40B4-BE49-F238E27FC236}">
                    <a16:creationId id="{042D13B8-69FD-509F-D012-1A1E595D58F3}"/>
                  </a:ext>
                </a:extLst>
              </p:cNvPr>
              <p:cNvSpPr/>
              <p:nvPr/>
            </p:nvSpPr>
            <p:spPr bwMode="auto">
              <a:xfrm>
                <a:off x="5659120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Icon3" descr="63ba5327-29f3-40fa-a68e-409bc3517563">
                <a:extLst>
                  <a:ext uri="{FF2B5EF4-FFF2-40B4-BE49-F238E27FC236}">
                    <a16:creationId id="{A78F988B-A91B-F698-37DB-ED6FAC4180E1}"/>
                  </a:ext>
                </a:extLst>
              </p:cNvPr>
              <p:cNvSpPr/>
              <p:nvPr/>
            </p:nvSpPr>
            <p:spPr>
              <a:xfrm>
                <a:off x="5873199" y="3127867"/>
                <a:ext cx="432903" cy="324677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133 w 533400"/>
                  <a:gd name="connsiteY9" fmla="*/ 198741 h 400050"/>
                  <a:gd name="connsiteX10" fmla="*/ 351128 w 533400"/>
                  <a:gd name="connsiteY10" fmla="*/ 204456 h 400050"/>
                  <a:gd name="connsiteX11" fmla="*/ 351128 w 533400"/>
                  <a:gd name="connsiteY11" fmla="*/ 204456 h 400050"/>
                  <a:gd name="connsiteX12" fmla="*/ 267308 w 533400"/>
                  <a:gd name="connsiteY12" fmla="*/ 315899 h 400050"/>
                  <a:gd name="connsiteX13" fmla="*/ 264451 w 533400"/>
                  <a:gd name="connsiteY13" fmla="*/ 318756 h 400050"/>
                  <a:gd name="connsiteX14" fmla="*/ 224446 w 533400"/>
                  <a:gd name="connsiteY14" fmla="*/ 318756 h 400050"/>
                  <a:gd name="connsiteX15" fmla="*/ 224446 w 533400"/>
                  <a:gd name="connsiteY15" fmla="*/ 318756 h 400050"/>
                  <a:gd name="connsiteX16" fmla="*/ 162533 w 533400"/>
                  <a:gd name="connsiteY16" fmla="*/ 257796 h 400050"/>
                  <a:gd name="connsiteX17" fmla="*/ 160628 w 533400"/>
                  <a:gd name="connsiteY17" fmla="*/ 255891 h 400050"/>
                  <a:gd name="connsiteX18" fmla="*/ 120623 w 533400"/>
                  <a:gd name="connsiteY18" fmla="*/ 259701 h 400050"/>
                  <a:gd name="connsiteX19" fmla="*/ 120623 w 533400"/>
                  <a:gd name="connsiteY19" fmla="*/ 259701 h 400050"/>
                  <a:gd name="connsiteX20" fmla="*/ 32993 w 533400"/>
                  <a:gd name="connsiteY20" fmla="*/ 366381 h 400050"/>
                  <a:gd name="connsiteX21" fmla="*/ 31088 w 533400"/>
                  <a:gd name="connsiteY21" fmla="*/ 372096 h 400050"/>
                  <a:gd name="connsiteX22" fmla="*/ 40613 w 533400"/>
                  <a:gd name="connsiteY22" fmla="*/ 381621 h 400050"/>
                  <a:gd name="connsiteX23" fmla="*/ 40613 w 533400"/>
                  <a:gd name="connsiteY23" fmla="*/ 381621 h 400050"/>
                  <a:gd name="connsiteX24" fmla="*/ 497813 w 533400"/>
                  <a:gd name="connsiteY24" fmla="*/ 381621 h 400050"/>
                  <a:gd name="connsiteX25" fmla="*/ 503528 w 533400"/>
                  <a:gd name="connsiteY25" fmla="*/ 379716 h 400050"/>
                  <a:gd name="connsiteX26" fmla="*/ 506386 w 533400"/>
                  <a:gd name="connsiteY26" fmla="*/ 366381 h 400050"/>
                  <a:gd name="connsiteX27" fmla="*/ 506386 w 533400"/>
                  <a:gd name="connsiteY27" fmla="*/ 366381 h 400050"/>
                  <a:gd name="connsiteX28" fmla="*/ 398753 w 533400"/>
                  <a:gd name="connsiteY28" fmla="*/ 205409 h 400050"/>
                  <a:gd name="connsiteX29" fmla="*/ 391133 w 533400"/>
                  <a:gd name="connsiteY29" fmla="*/ 198741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626" y="621"/>
                      <a:pt x="534008" y="13004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8289"/>
                      <a:pt x="521626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2990" y="400671"/>
                      <a:pt x="608" y="388289"/>
                      <a:pt x="608" y="372096"/>
                    </a:cubicBezTo>
                    <a:lnTo>
                      <a:pt x="608" y="29196"/>
                    </a:lnTo>
                    <a:cubicBezTo>
                      <a:pt x="608" y="13004"/>
                      <a:pt x="12990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133" y="198741"/>
                    </a:moveTo>
                    <a:cubicBezTo>
                      <a:pt x="378751" y="189216"/>
                      <a:pt x="360653" y="192074"/>
                      <a:pt x="351128" y="204456"/>
                    </a:cubicBezTo>
                    <a:lnTo>
                      <a:pt x="351128" y="204456"/>
                    </a:lnTo>
                    <a:lnTo>
                      <a:pt x="267308" y="315899"/>
                    </a:lnTo>
                    <a:cubicBezTo>
                      <a:pt x="266355" y="316851"/>
                      <a:pt x="265403" y="317804"/>
                      <a:pt x="264451" y="318756"/>
                    </a:cubicBezTo>
                    <a:cubicBezTo>
                      <a:pt x="253021" y="330186"/>
                      <a:pt x="234923" y="330186"/>
                      <a:pt x="224446" y="318756"/>
                    </a:cubicBezTo>
                    <a:lnTo>
                      <a:pt x="224446" y="318756"/>
                    </a:lnTo>
                    <a:lnTo>
                      <a:pt x="162533" y="257796"/>
                    </a:lnTo>
                    <a:cubicBezTo>
                      <a:pt x="161580" y="256844"/>
                      <a:pt x="161580" y="256844"/>
                      <a:pt x="160628" y="255891"/>
                    </a:cubicBezTo>
                    <a:cubicBezTo>
                      <a:pt x="148246" y="245414"/>
                      <a:pt x="130148" y="247319"/>
                      <a:pt x="120623" y="259701"/>
                    </a:cubicBezTo>
                    <a:lnTo>
                      <a:pt x="120623" y="259701"/>
                    </a:lnTo>
                    <a:lnTo>
                      <a:pt x="32993" y="366381"/>
                    </a:lnTo>
                    <a:cubicBezTo>
                      <a:pt x="32040" y="368286"/>
                      <a:pt x="31088" y="370191"/>
                      <a:pt x="31088" y="372096"/>
                    </a:cubicBezTo>
                    <a:cubicBezTo>
                      <a:pt x="31088" y="377811"/>
                      <a:pt x="34898" y="381621"/>
                      <a:pt x="40613" y="381621"/>
                    </a:cubicBezTo>
                    <a:lnTo>
                      <a:pt x="40613" y="381621"/>
                    </a:lnTo>
                    <a:lnTo>
                      <a:pt x="497813" y="381621"/>
                    </a:lnTo>
                    <a:cubicBezTo>
                      <a:pt x="499718" y="381621"/>
                      <a:pt x="501623" y="380669"/>
                      <a:pt x="503528" y="379716"/>
                    </a:cubicBezTo>
                    <a:cubicBezTo>
                      <a:pt x="508290" y="376859"/>
                      <a:pt x="509243" y="371144"/>
                      <a:pt x="506386" y="366381"/>
                    </a:cubicBezTo>
                    <a:lnTo>
                      <a:pt x="506386" y="366381"/>
                    </a:lnTo>
                    <a:lnTo>
                      <a:pt x="398753" y="205409"/>
                    </a:lnTo>
                    <a:cubicBezTo>
                      <a:pt x="395896" y="202551"/>
                      <a:pt x="393990" y="200646"/>
                      <a:pt x="391133" y="198741"/>
                    </a:cubicBezTo>
                    <a:close/>
                    <a:moveTo>
                      <a:pt x="95858" y="57771"/>
                    </a:moveTo>
                    <a:cubicBezTo>
                      <a:pt x="74903" y="57771"/>
                      <a:pt x="57758" y="74916"/>
                      <a:pt x="57758" y="95871"/>
                    </a:cubicBezTo>
                    <a:cubicBezTo>
                      <a:pt x="57758" y="116826"/>
                      <a:pt x="74903" y="133971"/>
                      <a:pt x="95858" y="133971"/>
                    </a:cubicBezTo>
                    <a:cubicBezTo>
                      <a:pt x="116813" y="133971"/>
                      <a:pt x="133958" y="116826"/>
                      <a:pt x="133958" y="95871"/>
                    </a:cubicBezTo>
                    <a:cubicBezTo>
                      <a:pt x="133958" y="74916"/>
                      <a:pt x="116813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Bullet3" descr="7c84e34e-3199-4531-b044-d04ec2156008">
                <a:extLst>
                  <a:ext uri="{FF2B5EF4-FFF2-40B4-BE49-F238E27FC236}">
                    <a16:creationId id="{CAA969F6-74BD-0CE7-E2FA-DC9EB04BE9B5}"/>
                  </a:ext>
                </a:extLst>
              </p:cNvPr>
              <p:cNvSpPr/>
              <p:nvPr/>
            </p:nvSpPr>
            <p:spPr>
              <a:xfrm>
                <a:off x="5296497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核心服务 - AI服务</a:t>
                </a:r>
                <a:endParaRPr lang="en-US" dirty="0"/>
              </a:p>
            </p:txBody>
          </p:sp>
          <p:sp>
            <p:nvSpPr>
              <p:cNvPr id="71" name="Text3" descr="293cdc13-7f30-4154-ac89-6ea3524c17c1">
                <a:extLst>
                  <a:ext uri="{FF2B5EF4-FFF2-40B4-BE49-F238E27FC236}">
                    <a16:creationId id="{38475ECE-73C6-FE49-1042-7F236E60924C}"/>
                  </a:ext>
                </a:extLst>
              </p:cNvPr>
              <p:cNvSpPr txBox="1"/>
              <p:nvPr/>
            </p:nvSpPr>
            <p:spPr>
              <a:xfrm>
                <a:off x="5211502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涵盖模型训练、部署、版本回滚，由AIService.php和ModelVersionControl.php支持。</a:t>
                </a:r>
                <a:endParaRPr lang="en-US" dirty="0"/>
              </a:p>
            </p:txBody>
          </p:sp>
        </p:grpSp>
        <p:grpSp>
          <p:nvGrpSpPr>
            <p:cNvPr id="12" name="组合 11" descr="7a255bbd-6c12-4cc9-b3aa-066fd7ff755f">
              <a:extLst>
                <a:ext uri="{FF2B5EF4-FFF2-40B4-BE49-F238E27FC236}">
                  <a16:creationId id="{624D8535-37D1-9091-8E42-19412D84D2CA}"/>
                </a:ext>
              </a:extLst>
            </p:cNvPr>
            <p:cNvGrpSpPr/>
            <p:nvPr/>
          </p:nvGrpSpPr>
          <p:grpSpPr>
            <a:xfrm>
              <a:off x="7487053" y="2722754"/>
              <a:ext cx="1756296" cy="3411346"/>
              <a:chOff x="7487053" y="2722754"/>
              <a:chExt cx="1756296" cy="3411346"/>
            </a:xfrm>
          </p:grpSpPr>
          <p:sp>
            <p:nvSpPr>
              <p:cNvPr id="79" name="ComponentBackground4" descr="333e85fa-cc0f-457e-94f2-04704ded65bd">
                <a:extLst>
                  <a:ext uri="{FF2B5EF4-FFF2-40B4-BE49-F238E27FC236}">
                    <a16:creationId id="{50DF110A-D3E1-D101-FF04-50297DA23C19}"/>
                  </a:ext>
                </a:extLst>
              </p:cNvPr>
              <p:cNvSpPr/>
              <p:nvPr/>
            </p:nvSpPr>
            <p:spPr bwMode="auto">
              <a:xfrm>
                <a:off x="7872622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4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IconBackground4" descr="64468866-2913-41a4-9df2-9aaed351ce11">
                <a:extLst>
                  <a:ext uri="{FF2B5EF4-FFF2-40B4-BE49-F238E27FC236}">
                    <a16:creationId id="{FA8602EC-A3EA-E894-25EE-ACA6649F49C8}"/>
                  </a:ext>
                </a:extLst>
              </p:cNvPr>
              <p:cNvSpPr/>
              <p:nvPr/>
            </p:nvSpPr>
            <p:spPr bwMode="auto">
              <a:xfrm>
                <a:off x="7934671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Icon4" descr="494f494f-4cfa-42e4-89f5-8e5d25fb96ea">
                <a:extLst>
                  <a:ext uri="{FF2B5EF4-FFF2-40B4-BE49-F238E27FC236}">
                    <a16:creationId id="{69B0A833-152C-2938-6E2C-E48513BEE017}"/>
                  </a:ext>
                </a:extLst>
              </p:cNvPr>
              <p:cNvSpPr/>
              <p:nvPr/>
            </p:nvSpPr>
            <p:spPr>
              <a:xfrm>
                <a:off x="8167385" y="3078006"/>
                <a:ext cx="395632" cy="424399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Bullet4" descr="18a3beaf-20ed-475d-aef8-9882973fcde9">
                <a:extLst>
                  <a:ext uri="{FF2B5EF4-FFF2-40B4-BE49-F238E27FC236}">
                    <a16:creationId id="{29C754BD-08F1-419C-923B-35CBB85DEB11}"/>
                  </a:ext>
                </a:extLst>
              </p:cNvPr>
              <p:cNvSpPr/>
              <p:nvPr/>
            </p:nvSpPr>
            <p:spPr>
              <a:xfrm>
                <a:off x="7572048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架构设计 - 模块化微服务</a:t>
                </a:r>
                <a:endParaRPr lang="en-US" dirty="0"/>
              </a:p>
            </p:txBody>
          </p:sp>
          <p:sp>
            <p:nvSpPr>
              <p:cNvPr id="78" name="Text4" descr="872bf728-9042-4445-acad-13e68cad4b89">
                <a:extLst>
                  <a:ext uri="{FF2B5EF4-FFF2-40B4-BE49-F238E27FC236}">
                    <a16:creationId id="{8C89FE44-9D81-BDD3-ECA9-D4A0247E8952}"/>
                  </a:ext>
                </a:extLst>
              </p:cNvPr>
              <p:cNvSpPr txBox="1"/>
              <p:nvPr/>
            </p:nvSpPr>
            <p:spPr>
              <a:xfrm>
                <a:off x="7487053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采用模块化设计，通过依赖注入解耦，提高系统的可维护性。</a:t>
                </a:r>
                <a:endParaRPr lang="en-US" dirty="0"/>
              </a:p>
            </p:txBody>
          </p:sp>
        </p:grpSp>
        <p:grpSp>
          <p:nvGrpSpPr>
            <p:cNvPr id="13" name="组合 12" descr="93a1e246-ad12-46f2-b168-cc5a8340dfce">
              <a:extLst>
                <a:ext uri="{FF2B5EF4-FFF2-40B4-BE49-F238E27FC236}">
                  <a16:creationId id="{5586A703-A7CB-C81C-E718-04488E05B016}"/>
                </a:ext>
              </a:extLst>
            </p:cNvPr>
            <p:cNvGrpSpPr/>
            <p:nvPr/>
          </p:nvGrpSpPr>
          <p:grpSpPr>
            <a:xfrm>
              <a:off x="9762604" y="2722754"/>
              <a:ext cx="1756296" cy="3411346"/>
              <a:chOff x="9762604" y="2722754"/>
              <a:chExt cx="1756296" cy="3411346"/>
            </a:xfrm>
          </p:grpSpPr>
          <p:sp>
            <p:nvSpPr>
              <p:cNvPr id="84" name="Bullet5" descr="1ba67f0d-d82e-480b-adb3-3445c70f30de">
                <a:extLst>
                  <a:ext uri="{FF2B5EF4-FFF2-40B4-BE49-F238E27FC236}">
                    <a16:creationId id="{BBE2D452-89FB-5AE9-7B18-2E4DB363BBC0}"/>
                  </a:ext>
                </a:extLst>
              </p:cNvPr>
              <p:cNvSpPr/>
              <p:nvPr/>
            </p:nvSpPr>
            <p:spPr>
              <a:xfrm>
                <a:off x="9847599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架构设计 - 分布式锁优化</a:t>
                </a:r>
                <a:endParaRPr lang="en-US" dirty="0"/>
              </a:p>
            </p:txBody>
          </p:sp>
          <p:sp>
            <p:nvSpPr>
              <p:cNvPr id="85" name="Text5" descr="aa25acc6-ccaf-4706-a21c-6de0de83e184">
                <a:extLst>
                  <a:ext uri="{FF2B5EF4-FFF2-40B4-BE49-F238E27FC236}">
                    <a16:creationId id="{54D9E4B3-A007-468D-65C3-D357F57137EB}"/>
                  </a:ext>
                </a:extLst>
              </p:cNvPr>
              <p:cNvSpPr txBox="1"/>
              <p:nvPr/>
            </p:nvSpPr>
            <p:spPr>
              <a:xfrm>
                <a:off x="9762604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支持万级并发，通过DistributedLockService.php优化并发控制。</a:t>
                </a:r>
                <a:endParaRPr lang="en-US" dirty="0"/>
              </a:p>
            </p:txBody>
          </p:sp>
          <p:sp>
            <p:nvSpPr>
              <p:cNvPr id="87" name="ComponentBackground5" descr="76d0ecf3-7b57-4d9c-9eab-809febe25459">
                <a:extLst>
                  <a:ext uri="{FF2B5EF4-FFF2-40B4-BE49-F238E27FC236}">
                    <a16:creationId id="{08B11139-216E-BC53-48F3-FE29119BA955}"/>
                  </a:ext>
                </a:extLst>
              </p:cNvPr>
              <p:cNvSpPr/>
              <p:nvPr/>
            </p:nvSpPr>
            <p:spPr bwMode="auto">
              <a:xfrm>
                <a:off x="10148173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IconBackground5" descr="07deef93-0c83-4b66-81d7-bec1f2d5417b">
                <a:extLst>
                  <a:ext uri="{FF2B5EF4-FFF2-40B4-BE49-F238E27FC236}">
                    <a16:creationId id="{3A8B247D-4877-54FF-1B4A-4BC71A4CDA8C}"/>
                  </a:ext>
                </a:extLst>
              </p:cNvPr>
              <p:cNvSpPr/>
              <p:nvPr/>
            </p:nvSpPr>
            <p:spPr bwMode="auto">
              <a:xfrm>
                <a:off x="10210222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Icon5" descr="0d931560-f83b-465e-9af9-f10b02659cb5">
                <a:extLst>
                  <a:ext uri="{FF2B5EF4-FFF2-40B4-BE49-F238E27FC236}">
                    <a16:creationId id="{7457ADE8-3F9A-19D7-62B7-35EFDE55D44A}"/>
                  </a:ext>
                </a:extLst>
              </p:cNvPr>
              <p:cNvSpPr/>
              <p:nvPr/>
            </p:nvSpPr>
            <p:spPr>
              <a:xfrm>
                <a:off x="10424301" y="3077619"/>
                <a:ext cx="432903" cy="425172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599 h 523875"/>
                  <a:gd name="connsiteX30" fmla="*/ 11342 w 533400"/>
                  <a:gd name="connsiteY30" fmla="*/ 175881 h 523875"/>
                  <a:gd name="connsiteX31" fmla="*/ 56109 w 533400"/>
                  <a:gd name="connsiteY31" fmla="*/ 127304 h 523875"/>
                  <a:gd name="connsiteX32" fmla="*/ 8373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957" y="276846"/>
                      <a:pt x="372339" y="289229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2114"/>
                      <a:pt x="359957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171" y="524496"/>
                      <a:pt x="162789" y="512114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229"/>
                      <a:pt x="175171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4924"/>
                      <a:pt x="159932" y="152069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292" y="153021"/>
                      <a:pt x="390436" y="13682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882" y="114921"/>
                      <a:pt x="534264" y="127304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814"/>
                      <a:pt x="521882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894"/>
                      <a:pt x="375196" y="258749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836" y="257796"/>
                      <a:pt x="144692" y="273989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246" y="410196"/>
                      <a:pt x="864" y="397814"/>
                      <a:pt x="864" y="381621"/>
                    </a:cubicBezTo>
                    <a:lnTo>
                      <a:pt x="864" y="201599"/>
                    </a:lnTo>
                    <a:cubicBezTo>
                      <a:pt x="864" y="192074"/>
                      <a:pt x="4674" y="182549"/>
                      <a:pt x="11342" y="175881"/>
                    </a:cubicBezTo>
                    <a:lnTo>
                      <a:pt x="56109" y="127304"/>
                    </a:lnTo>
                    <a:cubicBezTo>
                      <a:pt x="63729" y="119684"/>
                      <a:pt x="73254" y="114921"/>
                      <a:pt x="8373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5207" y="172071"/>
                      <a:pt x="448539" y="178739"/>
                      <a:pt x="448539" y="186359"/>
                    </a:cubicBezTo>
                    <a:cubicBezTo>
                      <a:pt x="448539" y="193979"/>
                      <a:pt x="455207" y="200646"/>
                      <a:pt x="462827" y="200646"/>
                    </a:cubicBezTo>
                    <a:cubicBezTo>
                      <a:pt x="470446" y="200646"/>
                      <a:pt x="477114" y="193979"/>
                      <a:pt x="477114" y="186359"/>
                    </a:cubicBezTo>
                    <a:cubicBezTo>
                      <a:pt x="477114" y="178739"/>
                      <a:pt x="470446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957" y="621"/>
                      <a:pt x="372339" y="13004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589"/>
                      <a:pt x="359957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171" y="133971"/>
                      <a:pt x="162789" y="121589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004"/>
                      <a:pt x="175171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数据层：安全与效率双保障</a:t>
            </a:r>
            <a:endParaRPr lang="en-US" dirty="0"/>
          </a:p>
        </p:txBody>
      </p:sp>
      <p:grpSp>
        <p:nvGrpSpPr>
          <p:cNvPr id="2" name="4bef9069-b496-49cb-9285-91e42cba29dd.source.2.zh-Hans.pptx" descr="f4abc677-3c0a-4e88-806b-407ca3d074d9">
            <a:extLst>
              <a:ext uri="{FF2B5EF4-FFF2-40B4-BE49-F238E27FC236}">
                <a16:creationId id="{BD5E3BE3-B1BE-541A-B9AD-1E0CF65B90EA}"/>
              </a:ext>
            </a:extLst>
          </p:cNvPr>
          <p:cNvGrpSpPr/>
          <p:nvPr/>
        </p:nvGrpSpPr>
        <p:grpSpPr>
          <a:xfrm>
            <a:off x="660400" y="1130300"/>
            <a:ext cx="10871200" cy="4805683"/>
            <a:chOff x="660400" y="1130300"/>
            <a:chExt cx="10871200" cy="4805683"/>
          </a:xfrm>
        </p:grpSpPr>
        <p:sp>
          <p:nvSpPr>
            <p:cNvPr id="18" name="Title" descr="012b1388-b55f-49fc-ab72-fe9f8368e416">
              <a:extLst>
                <a:ext uri="{FF2B5EF4-FFF2-40B4-BE49-F238E27FC236}">
                  <a16:creationId id="{C22BBD98-A64E-4D4F-CC0E-B1C8ADBAF249}"/>
                </a:ext>
              </a:extLst>
            </p:cNvPr>
            <p:cNvSpPr txBox="1"/>
            <p:nvPr/>
          </p:nvSpPr>
          <p:spPr>
            <a:xfrm>
              <a:off x="660400" y="1130300"/>
              <a:ext cx="10871200" cy="1224280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数据层的安全与效率保障措施</a:t>
              </a:r>
              <a:endParaRPr lang="en-US" dirty="0"/>
            </a:p>
          </p:txBody>
        </p:sp>
        <p:grpSp>
          <p:nvGrpSpPr>
            <p:cNvPr id="26" name="组合 25" descr="d8529640-de1c-43e5-8976-e6ed5cee695f">
              <a:extLst>
                <a:ext uri="{FF2B5EF4-FFF2-40B4-BE49-F238E27FC236}">
                  <a16:creationId id="{4D49106F-19A7-7067-4A2C-AADF01920E6E}"/>
                </a:ext>
              </a:extLst>
            </p:cNvPr>
            <p:cNvGrpSpPr/>
            <p:nvPr/>
          </p:nvGrpSpPr>
          <p:grpSpPr>
            <a:xfrm>
              <a:off x="660400" y="2354580"/>
              <a:ext cx="10858500" cy="2448574"/>
              <a:chOff x="660400" y="2354580"/>
              <a:chExt cx="10858500" cy="2448574"/>
            </a:xfrm>
          </p:grpSpPr>
          <p:sp>
            <p:nvSpPr>
              <p:cNvPr id="23" name="PictureMisc" descr="ecfa16d6-f16a-4083-bcf9-5bf8bed35d92">
                <a:extLst>
                  <a:ext uri="{FF2B5EF4-FFF2-40B4-BE49-F238E27FC236}">
                    <a16:creationId id="{7B9CD094-2E03-734E-D46A-F0F74BA50639}"/>
                  </a:ext>
                </a:extLst>
              </p:cNvPr>
              <p:cNvSpPr/>
              <p:nvPr/>
            </p:nvSpPr>
            <p:spPr>
              <a:xfrm>
                <a:off x="660400" y="2354580"/>
                <a:ext cx="10858500" cy="1743695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7" t="-151547" r="-7" b="-151309"/>
                </a:stretch>
              </a:blipFill>
              <a:ln w="38100">
                <a:noFill/>
                <a:round/>
                <a:headEnd/>
                <a:tailEnd/>
              </a:ln>
              <a:effectLst>
                <a:outerShdw sx="1000" sy="1000" algn="ct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4" name="Bullet1" descr="ec17a1ca-4bf5-4971-aac2-f350f912492d">
                <a:extLst>
                  <a:ext uri="{FF2B5EF4-FFF2-40B4-BE49-F238E27FC236}">
                    <a16:creationId id="{11412B66-8221-F327-A55A-A3F0CD8433E7}"/>
                  </a:ext>
                </a:extLst>
              </p:cNvPr>
              <p:cNvSpPr/>
              <p:nvPr/>
            </p:nvSpPr>
            <p:spPr>
              <a:xfrm>
                <a:off x="660400" y="4190999"/>
                <a:ext cx="3017519" cy="50613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数据库</a:t>
                </a:r>
                <a:endParaRPr lang="en-US" dirty="0"/>
              </a:p>
            </p:txBody>
          </p:sp>
          <p:sp>
            <p:nvSpPr>
              <p:cNvPr id="25" name="Text1" descr="14bc7e3c-98bf-4803-a954-28238ee2b7d3">
                <a:extLst>
                  <a:ext uri="{FF2B5EF4-FFF2-40B4-BE49-F238E27FC236}">
                    <a16:creationId id="{1C887D0D-A2E9-4F3A-7369-210016EA3ACA}"/>
                  </a:ext>
                </a:extLst>
              </p:cNvPr>
              <p:cNvSpPr txBox="1"/>
              <p:nvPr/>
            </p:nvSpPr>
            <p:spPr>
              <a:xfrm>
                <a:off x="4562438" y="4190999"/>
                <a:ext cx="6367749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敏感字段自动加密，审计日志实时同步区块链，确保数据安全。</a:t>
                </a:r>
                <a:endParaRPr lang="en-US" dirty="0"/>
              </a:p>
            </p:txBody>
          </p:sp>
        </p:grpSp>
        <p:grpSp>
          <p:nvGrpSpPr>
            <p:cNvPr id="27" name="组合 26" descr="f5f94801-eff9-47d5-95fb-1e65ca509796">
              <a:extLst>
                <a:ext uri="{FF2B5EF4-FFF2-40B4-BE49-F238E27FC236}">
                  <a16:creationId id="{D3AD7A61-3093-9012-D292-04F302C27CAD}"/>
                </a:ext>
              </a:extLst>
            </p:cNvPr>
            <p:cNvGrpSpPr/>
            <p:nvPr/>
          </p:nvGrpSpPr>
          <p:grpSpPr>
            <a:xfrm>
              <a:off x="660400" y="5323828"/>
              <a:ext cx="10269787" cy="612155"/>
              <a:chOff x="660400" y="5323828"/>
              <a:chExt cx="10269787" cy="612155"/>
            </a:xfrm>
          </p:grpSpPr>
          <p:sp>
            <p:nvSpPr>
              <p:cNvPr id="21" name="Bullet2" descr="21039d12-c494-41dd-b8be-7f1fa457a4e8">
                <a:extLst>
                  <a:ext uri="{FF2B5EF4-FFF2-40B4-BE49-F238E27FC236}">
                    <a16:creationId id="{3DBED87F-A011-7A50-2774-0648BC961EC3}"/>
                  </a:ext>
                </a:extLst>
              </p:cNvPr>
              <p:cNvSpPr/>
              <p:nvPr/>
            </p:nvSpPr>
            <p:spPr>
              <a:xfrm>
                <a:off x="660400" y="5323828"/>
                <a:ext cx="3017519" cy="50613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缓存</a:t>
                </a:r>
                <a:endParaRPr lang="en-US" dirty="0"/>
              </a:p>
            </p:txBody>
          </p:sp>
          <p:sp>
            <p:nvSpPr>
              <p:cNvPr id="22" name="Text2" descr="ed5dcb12-da75-4232-ba84-fbd48ff734f8">
                <a:extLst>
                  <a:ext uri="{FF2B5EF4-FFF2-40B4-BE49-F238E27FC236}">
                    <a16:creationId id="{8C2A75EE-591E-B91D-DAA5-2534AD1D2B33}"/>
                  </a:ext>
                </a:extLst>
              </p:cNvPr>
              <p:cNvSpPr txBox="1"/>
              <p:nvPr/>
            </p:nvSpPr>
            <p:spPr>
              <a:xfrm>
                <a:off x="4562438" y="5323828"/>
                <a:ext cx="6367749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Redis集群实现Session共享，Memcached热点数据加速，命中率＞95%。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安全体系：从传统到量子时代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介绍项目安全体系的加密技术与防护手段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加密技术矩阵</a:t>
            </a:r>
            <a:endParaRPr lang="en-US" dirty="0"/>
          </a:p>
        </p:txBody>
      </p:sp>
      <p:grpSp>
        <p:nvGrpSpPr>
          <p:cNvPr id="56" name="27e3b42e-1f69-4b2d-a5ce-3587191dbd85.source.3.zh-Hans.pptx" descr="14fa94fd-dc5e-45ca-aa06-8667ebb191f6">
            <a:extLst>
              <a:ext uri="{FF2B5EF4-FFF2-40B4-BE49-F238E27FC236}">
                <a16:creationId id="{D2E40667-8A3D-3E61-C51D-2167168D9F2B}"/>
              </a:ext>
            </a:extLst>
          </p:cNvPr>
          <p:cNvGrpSpPr/>
          <p:nvPr/>
        </p:nvGrpSpPr>
        <p:grpSpPr>
          <a:xfrm>
            <a:off x="660400" y="1130300"/>
            <a:ext cx="10833100" cy="4620282"/>
            <a:chOff x="660400" y="1130300"/>
            <a:chExt cx="10833100" cy="4620282"/>
          </a:xfrm>
        </p:grpSpPr>
        <p:cxnSp>
          <p:nvCxnSpPr>
            <p:cNvPr id="8" name="íṧḷîḍè" descr="95ede6ee-951a-43e8-ba68-2d837785a30d">
              <a:extLst>
                <a:ext uri="{FF2B5EF4-FFF2-40B4-BE49-F238E27FC236}">
                  <a16:creationId id="{5E1F861F-9AB6-4715-B385-7501416800D6}"/>
                </a:ext>
              </a:extLst>
            </p:cNvPr>
            <p:cNvCxnSpPr/>
            <p:nvPr/>
          </p:nvCxnSpPr>
          <p:spPr>
            <a:xfrm>
              <a:off x="4831583" y="3531255"/>
              <a:ext cx="6161055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îsḷïḍê" descr="831f2117-e733-4e2e-9e97-9e6c4eaaf947">
              <a:extLst>
                <a:ext uri="{FF2B5EF4-FFF2-40B4-BE49-F238E27FC236}">
                  <a16:creationId id="{0B1470E5-7FF1-41E6-B2ED-D59AB6BC37CB}"/>
                </a:ext>
              </a:extLst>
            </p:cNvPr>
            <p:cNvCxnSpPr/>
            <p:nvPr/>
          </p:nvCxnSpPr>
          <p:spPr>
            <a:xfrm>
              <a:off x="5696677" y="4651843"/>
              <a:ext cx="5295961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íṧḻïde" descr="166c31e5-603d-4604-9787-e24fbcd065d1">
              <a:extLst>
                <a:ext uri="{FF2B5EF4-FFF2-40B4-BE49-F238E27FC236}">
                  <a16:creationId id="{F30B3695-A128-4800-B232-B2FD93165731}"/>
                </a:ext>
              </a:extLst>
            </p:cNvPr>
            <p:cNvCxnSpPr/>
            <p:nvPr/>
          </p:nvCxnSpPr>
          <p:spPr>
            <a:xfrm>
              <a:off x="6467641" y="5718643"/>
              <a:ext cx="459814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itle" descr="168fb13a-301e-409c-a1b0-d8c6996bca21">
              <a:extLst>
                <a:ext uri="{FF2B5EF4-FFF2-40B4-BE49-F238E27FC236}">
                  <a16:creationId id="{6627F3E6-1F11-47A0-3A7A-632BE23AE5D2}"/>
                </a:ext>
              </a:extLst>
            </p:cNvPr>
            <p:cNvSpPr txBox="1"/>
            <p:nvPr/>
          </p:nvSpPr>
          <p:spPr>
            <a:xfrm>
              <a:off x="660400" y="1130300"/>
              <a:ext cx="108331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不同场景下的加密技术应用</a:t>
              </a:r>
              <a:endParaRPr lang="en-US" dirty="0"/>
            </a:p>
          </p:txBody>
        </p:sp>
        <p:grpSp>
          <p:nvGrpSpPr>
            <p:cNvPr id="52" name="组合 51" descr="acdc08c8-5848-4f41-9737-dff5eb211ce8">
              <a:extLst>
                <a:ext uri="{FF2B5EF4-FFF2-40B4-BE49-F238E27FC236}">
                  <a16:creationId id="{E0BA4970-7B1A-16BB-13E5-39F19C33AF79}"/>
                </a:ext>
              </a:extLst>
            </p:cNvPr>
            <p:cNvGrpSpPr/>
            <p:nvPr/>
          </p:nvGrpSpPr>
          <p:grpSpPr>
            <a:xfrm>
              <a:off x="2403687" y="1808820"/>
              <a:ext cx="8981708" cy="1739390"/>
              <a:chOff x="2403687" y="1808820"/>
              <a:chExt cx="8981708" cy="1739390"/>
            </a:xfrm>
          </p:grpSpPr>
          <p:sp>
            <p:nvSpPr>
              <p:cNvPr id="39" name="Bullet1" descr="629baffc-cdd8-423c-8d71-428651125bcf">
                <a:extLst>
                  <a:ext uri="{FF2B5EF4-FFF2-40B4-BE49-F238E27FC236}">
                    <a16:creationId id="{7BBA4FE4-C89B-4E48-BB2F-05BA05E7F2A6}"/>
                  </a:ext>
                </a:extLst>
              </p:cNvPr>
              <p:cNvSpPr/>
              <p:nvPr/>
            </p:nvSpPr>
            <p:spPr>
              <a:xfrm>
                <a:off x="2403687" y="1808820"/>
                <a:ext cx="2413990" cy="1739390"/>
              </a:xfrm>
              <a:custGeom>
                <a:avLst/>
                <a:gdLst>
                  <a:gd name="connsiteX0" fmla="*/ 0 w 2413990"/>
                  <a:gd name="connsiteY0" fmla="*/ 1739390 h 1739390"/>
                  <a:gd name="connsiteX1" fmla="*/ 1206995 w 2413990"/>
                  <a:gd name="connsiteY1" fmla="*/ 0 h 1739390"/>
                  <a:gd name="connsiteX2" fmla="*/ 1206995 w 2413990"/>
                  <a:gd name="connsiteY2" fmla="*/ 0 h 1739390"/>
                  <a:gd name="connsiteX3" fmla="*/ 2413990 w 2413990"/>
                  <a:gd name="connsiteY3" fmla="*/ 1739390 h 1739390"/>
                  <a:gd name="connsiteX4" fmla="*/ 0 w 2413990"/>
                  <a:gd name="connsiteY4" fmla="*/ 1739390 h 1739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3990" h="1739390">
                    <a:moveTo>
                      <a:pt x="0" y="1739390"/>
                    </a:moveTo>
                    <a:lnTo>
                      <a:pt x="1206995" y="0"/>
                    </a:lnTo>
                    <a:lnTo>
                      <a:pt x="1206995" y="0"/>
                    </a:lnTo>
                    <a:lnTo>
                      <a:pt x="2413990" y="1739390"/>
                    </a:lnTo>
                    <a:lnTo>
                      <a:pt x="0" y="173939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b" anchorCtr="0">
                <a:normAutofit/>
              </a:bodyPr>
              <a:lstStyle/>
              <a:p>
                <a:pPr lvl="0" algn="ctr" defTabSz="5334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kern="1200" dirty="0">
                    <a:solidFill>
                      <a:srgbClr val="FFFFFF"/>
                    </a:solidFill>
                  </a:rPr>
                  <a:t>数据传输</a:t>
                </a:r>
                <a:endParaRPr lang="en-US" dirty="0"/>
              </a:p>
            </p:txBody>
          </p:sp>
          <p:sp>
            <p:nvSpPr>
              <p:cNvPr id="4" name="Text1" descr="9a3374c9-fe2e-4f98-8671-7163f67e2622">
                <a:extLst>
                  <a:ext uri="{FF2B5EF4-FFF2-40B4-BE49-F238E27FC236}">
                    <a16:creationId id="{BCD3C1F5-44BF-4DB1-80C0-DD490DB27F53}"/>
                  </a:ext>
                </a:extLst>
              </p:cNvPr>
              <p:cNvSpPr txBox="1"/>
              <p:nvPr/>
            </p:nvSpPr>
            <p:spPr>
              <a:xfrm>
                <a:off x="6467642" y="2734854"/>
                <a:ext cx="4917753" cy="762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采用TLS 1.3 (AES - 256)和Kyber1024，双加密通道自动切换抗量子攻击模式。</a:t>
                </a:r>
                <a:endParaRPr lang="en-US" dirty="0"/>
              </a:p>
            </p:txBody>
          </p:sp>
          <p:sp>
            <p:nvSpPr>
              <p:cNvPr id="49" name="Icon1" descr="75af0c89-9f11-4353-a188-50c8b0c7750e">
                <a:extLst>
                  <a:ext uri="{FF2B5EF4-FFF2-40B4-BE49-F238E27FC236}">
                    <a16:creationId id="{435B2634-334D-A33D-D5D9-3E03B1E12F78}"/>
                  </a:ext>
                </a:extLst>
              </p:cNvPr>
              <p:cNvSpPr/>
              <p:nvPr/>
            </p:nvSpPr>
            <p:spPr>
              <a:xfrm>
                <a:off x="3305840" y="2780461"/>
                <a:ext cx="609685" cy="465176"/>
              </a:xfrm>
              <a:custGeom>
                <a:avLst/>
                <a:gdLst>
                  <a:gd name="connsiteX0" fmla="*/ 234553 w 607639"/>
                  <a:gd name="connsiteY0" fmla="*/ 195043 h 463615"/>
                  <a:gd name="connsiteX1" fmla="*/ 328611 w 607639"/>
                  <a:gd name="connsiteY1" fmla="*/ 195043 h 463615"/>
                  <a:gd name="connsiteX2" fmla="*/ 348099 w 607639"/>
                  <a:gd name="connsiteY2" fmla="*/ 214426 h 463615"/>
                  <a:gd name="connsiteX3" fmla="*/ 348099 w 607639"/>
                  <a:gd name="connsiteY3" fmla="*/ 249101 h 463615"/>
                  <a:gd name="connsiteX4" fmla="*/ 328611 w 607639"/>
                  <a:gd name="connsiteY4" fmla="*/ 268572 h 463615"/>
                  <a:gd name="connsiteX5" fmla="*/ 234553 w 607639"/>
                  <a:gd name="connsiteY5" fmla="*/ 268572 h 463615"/>
                  <a:gd name="connsiteX6" fmla="*/ 215154 w 607639"/>
                  <a:gd name="connsiteY6" fmla="*/ 249101 h 463615"/>
                  <a:gd name="connsiteX7" fmla="*/ 215154 w 607639"/>
                  <a:gd name="connsiteY7" fmla="*/ 214426 h 463615"/>
                  <a:gd name="connsiteX8" fmla="*/ 234553 w 607639"/>
                  <a:gd name="connsiteY8" fmla="*/ 195043 h 463615"/>
                  <a:gd name="connsiteX9" fmla="*/ 481062 w 607639"/>
                  <a:gd name="connsiteY9" fmla="*/ 165758 h 463615"/>
                  <a:gd name="connsiteX10" fmla="*/ 516754 w 607639"/>
                  <a:gd name="connsiteY10" fmla="*/ 165758 h 463615"/>
                  <a:gd name="connsiteX11" fmla="*/ 536157 w 607639"/>
                  <a:gd name="connsiteY11" fmla="*/ 185216 h 463615"/>
                  <a:gd name="connsiteX12" fmla="*/ 536157 w 607639"/>
                  <a:gd name="connsiteY12" fmla="*/ 327107 h 463615"/>
                  <a:gd name="connsiteX13" fmla="*/ 516754 w 607639"/>
                  <a:gd name="connsiteY13" fmla="*/ 346476 h 463615"/>
                  <a:gd name="connsiteX14" fmla="*/ 481062 w 607639"/>
                  <a:gd name="connsiteY14" fmla="*/ 346476 h 463615"/>
                  <a:gd name="connsiteX15" fmla="*/ 461569 w 607639"/>
                  <a:gd name="connsiteY15" fmla="*/ 327107 h 463615"/>
                  <a:gd name="connsiteX16" fmla="*/ 461569 w 607639"/>
                  <a:gd name="connsiteY16" fmla="*/ 185216 h 463615"/>
                  <a:gd name="connsiteX17" fmla="*/ 481062 w 607639"/>
                  <a:gd name="connsiteY17" fmla="*/ 165758 h 463615"/>
                  <a:gd name="connsiteX18" fmla="*/ 90896 w 607639"/>
                  <a:gd name="connsiteY18" fmla="*/ 105213 h 463615"/>
                  <a:gd name="connsiteX19" fmla="*/ 176124 w 607639"/>
                  <a:gd name="connsiteY19" fmla="*/ 105213 h 463615"/>
                  <a:gd name="connsiteX20" fmla="*/ 195607 w 607639"/>
                  <a:gd name="connsiteY20" fmla="*/ 124677 h 463615"/>
                  <a:gd name="connsiteX21" fmla="*/ 195607 w 607639"/>
                  <a:gd name="connsiteY21" fmla="*/ 334864 h 463615"/>
                  <a:gd name="connsiteX22" fmla="*/ 176124 w 607639"/>
                  <a:gd name="connsiteY22" fmla="*/ 354238 h 463615"/>
                  <a:gd name="connsiteX23" fmla="*/ 90896 w 607639"/>
                  <a:gd name="connsiteY23" fmla="*/ 354238 h 463615"/>
                  <a:gd name="connsiteX24" fmla="*/ 71412 w 607639"/>
                  <a:gd name="connsiteY24" fmla="*/ 334864 h 463615"/>
                  <a:gd name="connsiteX25" fmla="*/ 71412 w 607639"/>
                  <a:gd name="connsiteY25" fmla="*/ 124677 h 463615"/>
                  <a:gd name="connsiteX26" fmla="*/ 90896 w 607639"/>
                  <a:gd name="connsiteY26" fmla="*/ 105213 h 463615"/>
                  <a:gd name="connsiteX27" fmla="*/ 481062 w 607639"/>
                  <a:gd name="connsiteY27" fmla="*/ 48690 h 463615"/>
                  <a:gd name="connsiteX28" fmla="*/ 516754 w 607639"/>
                  <a:gd name="connsiteY28" fmla="*/ 48690 h 463615"/>
                  <a:gd name="connsiteX29" fmla="*/ 536157 w 607639"/>
                  <a:gd name="connsiteY29" fmla="*/ 68063 h 463615"/>
                  <a:gd name="connsiteX30" fmla="*/ 536157 w 607639"/>
                  <a:gd name="connsiteY30" fmla="*/ 126892 h 463615"/>
                  <a:gd name="connsiteX31" fmla="*/ 516754 w 607639"/>
                  <a:gd name="connsiteY31" fmla="*/ 146353 h 463615"/>
                  <a:gd name="connsiteX32" fmla="*/ 481062 w 607639"/>
                  <a:gd name="connsiteY32" fmla="*/ 146353 h 463615"/>
                  <a:gd name="connsiteX33" fmla="*/ 461569 w 607639"/>
                  <a:gd name="connsiteY33" fmla="*/ 126892 h 463615"/>
                  <a:gd name="connsiteX34" fmla="*/ 461569 w 607639"/>
                  <a:gd name="connsiteY34" fmla="*/ 68063 h 463615"/>
                  <a:gd name="connsiteX35" fmla="*/ 481062 w 607639"/>
                  <a:gd name="connsiteY35" fmla="*/ 48690 h 463615"/>
                  <a:gd name="connsiteX36" fmla="*/ 386995 w 607639"/>
                  <a:gd name="connsiteY36" fmla="*/ 48690 h 463615"/>
                  <a:gd name="connsiteX37" fmla="*/ 422686 w 607639"/>
                  <a:gd name="connsiteY37" fmla="*/ 48690 h 463615"/>
                  <a:gd name="connsiteX38" fmla="*/ 442089 w 607639"/>
                  <a:gd name="connsiteY38" fmla="*/ 68063 h 463615"/>
                  <a:gd name="connsiteX39" fmla="*/ 442089 w 607639"/>
                  <a:gd name="connsiteY39" fmla="*/ 424780 h 463615"/>
                  <a:gd name="connsiteX40" fmla="*/ 461582 w 607639"/>
                  <a:gd name="connsiteY40" fmla="*/ 424780 h 463615"/>
                  <a:gd name="connsiteX41" fmla="*/ 461582 w 607639"/>
                  <a:gd name="connsiteY41" fmla="*/ 385322 h 463615"/>
                  <a:gd name="connsiteX42" fmla="*/ 481074 w 607639"/>
                  <a:gd name="connsiteY42" fmla="*/ 365949 h 463615"/>
                  <a:gd name="connsiteX43" fmla="*/ 516765 w 607639"/>
                  <a:gd name="connsiteY43" fmla="*/ 365949 h 463615"/>
                  <a:gd name="connsiteX44" fmla="*/ 536168 w 607639"/>
                  <a:gd name="connsiteY44" fmla="*/ 385322 h 463615"/>
                  <a:gd name="connsiteX45" fmla="*/ 536168 w 607639"/>
                  <a:gd name="connsiteY45" fmla="*/ 424780 h 463615"/>
                  <a:gd name="connsiteX46" fmla="*/ 588147 w 607639"/>
                  <a:gd name="connsiteY46" fmla="*/ 424780 h 463615"/>
                  <a:gd name="connsiteX47" fmla="*/ 607639 w 607639"/>
                  <a:gd name="connsiteY47" fmla="*/ 444153 h 463615"/>
                  <a:gd name="connsiteX48" fmla="*/ 588147 w 607639"/>
                  <a:gd name="connsiteY48" fmla="*/ 463615 h 463615"/>
                  <a:gd name="connsiteX49" fmla="*/ 19492 w 607639"/>
                  <a:gd name="connsiteY49" fmla="*/ 463615 h 463615"/>
                  <a:gd name="connsiteX50" fmla="*/ 0 w 607639"/>
                  <a:gd name="connsiteY50" fmla="*/ 444153 h 463615"/>
                  <a:gd name="connsiteX51" fmla="*/ 19492 w 607639"/>
                  <a:gd name="connsiteY51" fmla="*/ 424780 h 463615"/>
                  <a:gd name="connsiteX52" fmla="*/ 71382 w 607639"/>
                  <a:gd name="connsiteY52" fmla="*/ 424780 h 463615"/>
                  <a:gd name="connsiteX53" fmla="*/ 71382 w 607639"/>
                  <a:gd name="connsiteY53" fmla="*/ 393054 h 463615"/>
                  <a:gd name="connsiteX54" fmla="*/ 90875 w 607639"/>
                  <a:gd name="connsiteY54" fmla="*/ 373681 h 463615"/>
                  <a:gd name="connsiteX55" fmla="*/ 176142 w 607639"/>
                  <a:gd name="connsiteY55" fmla="*/ 373681 h 463615"/>
                  <a:gd name="connsiteX56" fmla="*/ 195634 w 607639"/>
                  <a:gd name="connsiteY56" fmla="*/ 393054 h 463615"/>
                  <a:gd name="connsiteX57" fmla="*/ 195634 w 607639"/>
                  <a:gd name="connsiteY57" fmla="*/ 424780 h 463615"/>
                  <a:gd name="connsiteX58" fmla="*/ 215037 w 607639"/>
                  <a:gd name="connsiteY58" fmla="*/ 424780 h 463615"/>
                  <a:gd name="connsiteX59" fmla="*/ 215037 w 607639"/>
                  <a:gd name="connsiteY59" fmla="*/ 307385 h 463615"/>
                  <a:gd name="connsiteX60" fmla="*/ 234529 w 607639"/>
                  <a:gd name="connsiteY60" fmla="*/ 287923 h 463615"/>
                  <a:gd name="connsiteX61" fmla="*/ 328608 w 607639"/>
                  <a:gd name="connsiteY61" fmla="*/ 287923 h 463615"/>
                  <a:gd name="connsiteX62" fmla="*/ 348011 w 607639"/>
                  <a:gd name="connsiteY62" fmla="*/ 307385 h 463615"/>
                  <a:gd name="connsiteX63" fmla="*/ 348011 w 607639"/>
                  <a:gd name="connsiteY63" fmla="*/ 424780 h 463615"/>
                  <a:gd name="connsiteX64" fmla="*/ 367503 w 607639"/>
                  <a:gd name="connsiteY64" fmla="*/ 424780 h 463615"/>
                  <a:gd name="connsiteX65" fmla="*/ 367503 w 607639"/>
                  <a:gd name="connsiteY65" fmla="*/ 68063 h 463615"/>
                  <a:gd name="connsiteX66" fmla="*/ 386995 w 607639"/>
                  <a:gd name="connsiteY66" fmla="*/ 48690 h 463615"/>
                  <a:gd name="connsiteX67" fmla="*/ 234553 w 607639"/>
                  <a:gd name="connsiteY67" fmla="*/ 0 h 463615"/>
                  <a:gd name="connsiteX68" fmla="*/ 328611 w 607639"/>
                  <a:gd name="connsiteY68" fmla="*/ 0 h 463615"/>
                  <a:gd name="connsiteX69" fmla="*/ 348099 w 607639"/>
                  <a:gd name="connsiteY69" fmla="*/ 19466 h 463615"/>
                  <a:gd name="connsiteX70" fmla="*/ 348099 w 607639"/>
                  <a:gd name="connsiteY70" fmla="*/ 156260 h 463615"/>
                  <a:gd name="connsiteX71" fmla="*/ 328611 w 607639"/>
                  <a:gd name="connsiteY71" fmla="*/ 175637 h 463615"/>
                  <a:gd name="connsiteX72" fmla="*/ 234553 w 607639"/>
                  <a:gd name="connsiteY72" fmla="*/ 175637 h 463615"/>
                  <a:gd name="connsiteX73" fmla="*/ 215154 w 607639"/>
                  <a:gd name="connsiteY73" fmla="*/ 156260 h 463615"/>
                  <a:gd name="connsiteX74" fmla="*/ 215154 w 607639"/>
                  <a:gd name="connsiteY74" fmla="*/ 19466 h 463615"/>
                  <a:gd name="connsiteX75" fmla="*/ 234553 w 607639"/>
                  <a:gd name="connsiteY75" fmla="*/ 0 h 46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7639" h="463615">
                    <a:moveTo>
                      <a:pt x="234553" y="195043"/>
                    </a:moveTo>
                    <a:lnTo>
                      <a:pt x="328611" y="195043"/>
                    </a:lnTo>
                    <a:cubicBezTo>
                      <a:pt x="339379" y="195043"/>
                      <a:pt x="348099" y="203756"/>
                      <a:pt x="348099" y="214426"/>
                    </a:cubicBezTo>
                    <a:lnTo>
                      <a:pt x="348099" y="249101"/>
                    </a:lnTo>
                    <a:cubicBezTo>
                      <a:pt x="348099" y="259859"/>
                      <a:pt x="339379" y="268572"/>
                      <a:pt x="328611" y="268572"/>
                    </a:cubicBezTo>
                    <a:lnTo>
                      <a:pt x="234553" y="268572"/>
                    </a:lnTo>
                    <a:cubicBezTo>
                      <a:pt x="223786" y="268572"/>
                      <a:pt x="215154" y="259859"/>
                      <a:pt x="215154" y="249101"/>
                    </a:cubicBezTo>
                    <a:lnTo>
                      <a:pt x="215154" y="214426"/>
                    </a:lnTo>
                    <a:cubicBezTo>
                      <a:pt x="215154" y="203756"/>
                      <a:pt x="223786" y="195043"/>
                      <a:pt x="234553" y="195043"/>
                    </a:cubicBezTo>
                    <a:close/>
                    <a:moveTo>
                      <a:pt x="481062" y="165758"/>
                    </a:moveTo>
                    <a:lnTo>
                      <a:pt x="516754" y="165758"/>
                    </a:lnTo>
                    <a:cubicBezTo>
                      <a:pt x="527524" y="165758"/>
                      <a:pt x="536157" y="174465"/>
                      <a:pt x="536157" y="185216"/>
                    </a:cubicBezTo>
                    <a:lnTo>
                      <a:pt x="536157" y="327107"/>
                    </a:lnTo>
                    <a:cubicBezTo>
                      <a:pt x="536157" y="337769"/>
                      <a:pt x="527524" y="346476"/>
                      <a:pt x="516754" y="346476"/>
                    </a:cubicBezTo>
                    <a:lnTo>
                      <a:pt x="481062" y="346476"/>
                    </a:lnTo>
                    <a:cubicBezTo>
                      <a:pt x="470292" y="346476"/>
                      <a:pt x="461569" y="337769"/>
                      <a:pt x="461569" y="327107"/>
                    </a:cubicBezTo>
                    <a:lnTo>
                      <a:pt x="461569" y="185216"/>
                    </a:lnTo>
                    <a:cubicBezTo>
                      <a:pt x="461569" y="174465"/>
                      <a:pt x="470292" y="165758"/>
                      <a:pt x="481062" y="165758"/>
                    </a:cubicBezTo>
                    <a:close/>
                    <a:moveTo>
                      <a:pt x="90896" y="105213"/>
                    </a:moveTo>
                    <a:lnTo>
                      <a:pt x="176124" y="105213"/>
                    </a:lnTo>
                    <a:cubicBezTo>
                      <a:pt x="186889" y="105213"/>
                      <a:pt x="195607" y="113923"/>
                      <a:pt x="195607" y="124677"/>
                    </a:cubicBezTo>
                    <a:lnTo>
                      <a:pt x="195607" y="334864"/>
                    </a:lnTo>
                    <a:cubicBezTo>
                      <a:pt x="195607" y="345529"/>
                      <a:pt x="186889" y="354238"/>
                      <a:pt x="176124" y="354238"/>
                    </a:cubicBezTo>
                    <a:lnTo>
                      <a:pt x="90896" y="354238"/>
                    </a:lnTo>
                    <a:cubicBezTo>
                      <a:pt x="80131" y="354238"/>
                      <a:pt x="71412" y="345529"/>
                      <a:pt x="71412" y="334864"/>
                    </a:cubicBezTo>
                    <a:lnTo>
                      <a:pt x="71412" y="124677"/>
                    </a:lnTo>
                    <a:cubicBezTo>
                      <a:pt x="71412" y="113923"/>
                      <a:pt x="80131" y="105213"/>
                      <a:pt x="90896" y="105213"/>
                    </a:cubicBezTo>
                    <a:close/>
                    <a:moveTo>
                      <a:pt x="481062" y="48690"/>
                    </a:moveTo>
                    <a:lnTo>
                      <a:pt x="516754" y="48690"/>
                    </a:lnTo>
                    <a:cubicBezTo>
                      <a:pt x="527524" y="48690"/>
                      <a:pt x="536157" y="57399"/>
                      <a:pt x="536157" y="68063"/>
                    </a:cubicBezTo>
                    <a:lnTo>
                      <a:pt x="536157" y="126892"/>
                    </a:lnTo>
                    <a:cubicBezTo>
                      <a:pt x="536157" y="137644"/>
                      <a:pt x="527524" y="146353"/>
                      <a:pt x="516754" y="146353"/>
                    </a:cubicBezTo>
                    <a:lnTo>
                      <a:pt x="481062" y="146353"/>
                    </a:lnTo>
                    <a:cubicBezTo>
                      <a:pt x="470292" y="146353"/>
                      <a:pt x="461569" y="137644"/>
                      <a:pt x="461569" y="126892"/>
                    </a:cubicBezTo>
                    <a:lnTo>
                      <a:pt x="461569" y="68063"/>
                    </a:lnTo>
                    <a:cubicBezTo>
                      <a:pt x="461569" y="57399"/>
                      <a:pt x="470292" y="48690"/>
                      <a:pt x="481062" y="48690"/>
                    </a:cubicBezTo>
                    <a:close/>
                    <a:moveTo>
                      <a:pt x="386995" y="48690"/>
                    </a:moveTo>
                    <a:lnTo>
                      <a:pt x="422686" y="48690"/>
                    </a:lnTo>
                    <a:cubicBezTo>
                      <a:pt x="433456" y="48690"/>
                      <a:pt x="442089" y="57399"/>
                      <a:pt x="442089" y="68063"/>
                    </a:cubicBezTo>
                    <a:lnTo>
                      <a:pt x="442089" y="424780"/>
                    </a:lnTo>
                    <a:lnTo>
                      <a:pt x="461582" y="424780"/>
                    </a:lnTo>
                    <a:lnTo>
                      <a:pt x="461582" y="385322"/>
                    </a:lnTo>
                    <a:cubicBezTo>
                      <a:pt x="461582" y="374658"/>
                      <a:pt x="470304" y="365949"/>
                      <a:pt x="481074" y="365949"/>
                    </a:cubicBezTo>
                    <a:lnTo>
                      <a:pt x="516765" y="365949"/>
                    </a:lnTo>
                    <a:cubicBezTo>
                      <a:pt x="527534" y="365949"/>
                      <a:pt x="536168" y="374658"/>
                      <a:pt x="536168" y="385322"/>
                    </a:cubicBezTo>
                    <a:lnTo>
                      <a:pt x="536168" y="424780"/>
                    </a:lnTo>
                    <a:lnTo>
                      <a:pt x="588147" y="424780"/>
                    </a:lnTo>
                    <a:cubicBezTo>
                      <a:pt x="598917" y="424780"/>
                      <a:pt x="607639" y="433400"/>
                      <a:pt x="607639" y="444153"/>
                    </a:cubicBezTo>
                    <a:cubicBezTo>
                      <a:pt x="607639" y="454906"/>
                      <a:pt x="598917" y="463615"/>
                      <a:pt x="588147" y="463615"/>
                    </a:cubicBezTo>
                    <a:lnTo>
                      <a:pt x="19492" y="463615"/>
                    </a:lnTo>
                    <a:cubicBezTo>
                      <a:pt x="8723" y="463615"/>
                      <a:pt x="0" y="454906"/>
                      <a:pt x="0" y="444153"/>
                    </a:cubicBezTo>
                    <a:cubicBezTo>
                      <a:pt x="0" y="433400"/>
                      <a:pt x="8723" y="424780"/>
                      <a:pt x="19492" y="424780"/>
                    </a:cubicBezTo>
                    <a:lnTo>
                      <a:pt x="71382" y="424780"/>
                    </a:lnTo>
                    <a:lnTo>
                      <a:pt x="71382" y="393054"/>
                    </a:lnTo>
                    <a:cubicBezTo>
                      <a:pt x="71382" y="382390"/>
                      <a:pt x="80105" y="373681"/>
                      <a:pt x="90875" y="373681"/>
                    </a:cubicBezTo>
                    <a:lnTo>
                      <a:pt x="176142" y="373681"/>
                    </a:lnTo>
                    <a:cubicBezTo>
                      <a:pt x="186911" y="373681"/>
                      <a:pt x="195634" y="382390"/>
                      <a:pt x="195634" y="393054"/>
                    </a:cubicBezTo>
                    <a:lnTo>
                      <a:pt x="195634" y="424780"/>
                    </a:lnTo>
                    <a:lnTo>
                      <a:pt x="215037" y="424780"/>
                    </a:lnTo>
                    <a:lnTo>
                      <a:pt x="215037" y="307385"/>
                    </a:lnTo>
                    <a:cubicBezTo>
                      <a:pt x="215037" y="296632"/>
                      <a:pt x="223759" y="287923"/>
                      <a:pt x="234529" y="287923"/>
                    </a:cubicBezTo>
                    <a:lnTo>
                      <a:pt x="328608" y="287923"/>
                    </a:lnTo>
                    <a:cubicBezTo>
                      <a:pt x="339377" y="287923"/>
                      <a:pt x="348011" y="296632"/>
                      <a:pt x="348011" y="307385"/>
                    </a:cubicBezTo>
                    <a:lnTo>
                      <a:pt x="348011" y="424780"/>
                    </a:lnTo>
                    <a:lnTo>
                      <a:pt x="367503" y="424780"/>
                    </a:lnTo>
                    <a:lnTo>
                      <a:pt x="367503" y="68063"/>
                    </a:lnTo>
                    <a:cubicBezTo>
                      <a:pt x="367503" y="57399"/>
                      <a:pt x="376226" y="48690"/>
                      <a:pt x="386995" y="48690"/>
                    </a:cubicBezTo>
                    <a:close/>
                    <a:moveTo>
                      <a:pt x="234553" y="0"/>
                    </a:moveTo>
                    <a:lnTo>
                      <a:pt x="328611" y="0"/>
                    </a:lnTo>
                    <a:cubicBezTo>
                      <a:pt x="339379" y="0"/>
                      <a:pt x="348099" y="8710"/>
                      <a:pt x="348099" y="19466"/>
                    </a:cubicBezTo>
                    <a:lnTo>
                      <a:pt x="348099" y="156260"/>
                    </a:lnTo>
                    <a:cubicBezTo>
                      <a:pt x="348099" y="167015"/>
                      <a:pt x="339379" y="175637"/>
                      <a:pt x="328611" y="175637"/>
                    </a:cubicBezTo>
                    <a:lnTo>
                      <a:pt x="234553" y="175637"/>
                    </a:lnTo>
                    <a:cubicBezTo>
                      <a:pt x="223786" y="175637"/>
                      <a:pt x="215154" y="167015"/>
                      <a:pt x="215154" y="156260"/>
                    </a:cubicBezTo>
                    <a:lnTo>
                      <a:pt x="215154" y="19466"/>
                    </a:lnTo>
                    <a:cubicBezTo>
                      <a:pt x="215154" y="8710"/>
                      <a:pt x="223786" y="0"/>
                      <a:pt x="234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组合 52" descr="6f091bd7-448f-4f4b-86e2-73e96d854815">
              <a:extLst>
                <a:ext uri="{FF2B5EF4-FFF2-40B4-BE49-F238E27FC236}">
                  <a16:creationId id="{A4AC73EB-5467-6400-1D63-08B86F9C9A02}"/>
                </a:ext>
              </a:extLst>
            </p:cNvPr>
            <p:cNvGrpSpPr/>
            <p:nvPr/>
          </p:nvGrpSpPr>
          <p:grpSpPr>
            <a:xfrm>
              <a:off x="1639553" y="3548210"/>
              <a:ext cx="9745842" cy="1101186"/>
              <a:chOff x="1639553" y="3548210"/>
              <a:chExt cx="9745842" cy="1101186"/>
            </a:xfrm>
          </p:grpSpPr>
          <p:sp>
            <p:nvSpPr>
              <p:cNvPr id="40" name="Bullet2" descr="a7b93b1a-0b72-42fe-b06d-135f8bb3b60f">
                <a:extLst>
                  <a:ext uri="{FF2B5EF4-FFF2-40B4-BE49-F238E27FC236}">
                    <a16:creationId id="{A25121B2-AB13-46C5-9ACE-BEC9F03A7FC8}"/>
                  </a:ext>
                </a:extLst>
              </p:cNvPr>
              <p:cNvSpPr/>
              <p:nvPr/>
            </p:nvSpPr>
            <p:spPr>
              <a:xfrm>
                <a:off x="1639553" y="3548210"/>
                <a:ext cx="3942257" cy="1101186"/>
              </a:xfrm>
              <a:custGeom>
                <a:avLst/>
                <a:gdLst>
                  <a:gd name="connsiteX0" fmla="*/ 0 w 3942257"/>
                  <a:gd name="connsiteY0" fmla="*/ 1101186 h 1101186"/>
                  <a:gd name="connsiteX1" fmla="*/ 764135 w 3942257"/>
                  <a:gd name="connsiteY1" fmla="*/ 0 h 1101186"/>
                  <a:gd name="connsiteX2" fmla="*/ 3178122 w 3942257"/>
                  <a:gd name="connsiteY2" fmla="*/ 0 h 1101186"/>
                  <a:gd name="connsiteX3" fmla="*/ 3942257 w 3942257"/>
                  <a:gd name="connsiteY3" fmla="*/ 1101186 h 1101186"/>
                  <a:gd name="connsiteX4" fmla="*/ 0 w 3942257"/>
                  <a:gd name="connsiteY4" fmla="*/ 1101186 h 110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2257" h="1101186">
                    <a:moveTo>
                      <a:pt x="0" y="1101186"/>
                    </a:moveTo>
                    <a:lnTo>
                      <a:pt x="764135" y="0"/>
                    </a:lnTo>
                    <a:lnTo>
                      <a:pt x="3178122" y="0"/>
                    </a:lnTo>
                    <a:lnTo>
                      <a:pt x="3942257" y="1101186"/>
                    </a:lnTo>
                    <a:lnTo>
                      <a:pt x="0" y="1101186"/>
                    </a:ln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b" anchorCtr="0">
                <a:normAutofit/>
              </a:bodyPr>
              <a:lstStyle/>
              <a:p>
                <a:pPr lvl="0" algn="ctr" defTabSz="5334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kern="1200" dirty="0">
                    <a:solidFill>
                      <a:srgbClr val="FFFFFF"/>
                    </a:solidFill>
                  </a:rPr>
                  <a:t>存储加密</a:t>
                </a:r>
                <a:endParaRPr lang="en-US" dirty="0"/>
              </a:p>
            </p:txBody>
          </p:sp>
          <p:sp>
            <p:nvSpPr>
              <p:cNvPr id="5" name="Text2" descr="0b0ea442-ef13-4919-9248-e7e4843baf7d">
                <a:extLst>
                  <a:ext uri="{FF2B5EF4-FFF2-40B4-BE49-F238E27FC236}">
                    <a16:creationId id="{1091E8EB-5A2E-4AE3-B8E8-1F5524490ED2}"/>
                  </a:ext>
                </a:extLst>
              </p:cNvPr>
              <p:cNvSpPr txBox="1"/>
              <p:nvPr/>
            </p:nvSpPr>
            <p:spPr>
              <a:xfrm>
                <a:off x="6467642" y="3828816"/>
                <a:ext cx="4917753" cy="762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使用AES - 256 - GCM和NTRU/SABER，字段级加密且密钥动态轮换。</a:t>
                </a:r>
                <a:endParaRPr lang="en-US" dirty="0"/>
              </a:p>
            </p:txBody>
          </p:sp>
          <p:sp>
            <p:nvSpPr>
              <p:cNvPr id="50" name="Icon2" descr="5bfca79d-0098-4eeb-ad62-a7bbeb5d6879">
                <a:extLst>
                  <a:ext uri="{FF2B5EF4-FFF2-40B4-BE49-F238E27FC236}">
                    <a16:creationId id="{7302C3CC-1F17-81C3-649B-AD31D1C2E731}"/>
                  </a:ext>
                </a:extLst>
              </p:cNvPr>
              <p:cNvSpPr/>
              <p:nvPr/>
            </p:nvSpPr>
            <p:spPr>
              <a:xfrm>
                <a:off x="3305839" y="3866215"/>
                <a:ext cx="609685" cy="465176"/>
              </a:xfrm>
              <a:custGeom>
                <a:avLst/>
                <a:gdLst>
                  <a:gd name="connsiteX0" fmla="*/ 234553 w 607639"/>
                  <a:gd name="connsiteY0" fmla="*/ 195043 h 463615"/>
                  <a:gd name="connsiteX1" fmla="*/ 328611 w 607639"/>
                  <a:gd name="connsiteY1" fmla="*/ 195043 h 463615"/>
                  <a:gd name="connsiteX2" fmla="*/ 348099 w 607639"/>
                  <a:gd name="connsiteY2" fmla="*/ 214426 h 463615"/>
                  <a:gd name="connsiteX3" fmla="*/ 348099 w 607639"/>
                  <a:gd name="connsiteY3" fmla="*/ 249101 h 463615"/>
                  <a:gd name="connsiteX4" fmla="*/ 328611 w 607639"/>
                  <a:gd name="connsiteY4" fmla="*/ 268572 h 463615"/>
                  <a:gd name="connsiteX5" fmla="*/ 234553 w 607639"/>
                  <a:gd name="connsiteY5" fmla="*/ 268572 h 463615"/>
                  <a:gd name="connsiteX6" fmla="*/ 215154 w 607639"/>
                  <a:gd name="connsiteY6" fmla="*/ 249101 h 463615"/>
                  <a:gd name="connsiteX7" fmla="*/ 215154 w 607639"/>
                  <a:gd name="connsiteY7" fmla="*/ 214426 h 463615"/>
                  <a:gd name="connsiteX8" fmla="*/ 234553 w 607639"/>
                  <a:gd name="connsiteY8" fmla="*/ 195043 h 463615"/>
                  <a:gd name="connsiteX9" fmla="*/ 481062 w 607639"/>
                  <a:gd name="connsiteY9" fmla="*/ 165758 h 463615"/>
                  <a:gd name="connsiteX10" fmla="*/ 516754 w 607639"/>
                  <a:gd name="connsiteY10" fmla="*/ 165758 h 463615"/>
                  <a:gd name="connsiteX11" fmla="*/ 536157 w 607639"/>
                  <a:gd name="connsiteY11" fmla="*/ 185216 h 463615"/>
                  <a:gd name="connsiteX12" fmla="*/ 536157 w 607639"/>
                  <a:gd name="connsiteY12" fmla="*/ 327107 h 463615"/>
                  <a:gd name="connsiteX13" fmla="*/ 516754 w 607639"/>
                  <a:gd name="connsiteY13" fmla="*/ 346476 h 463615"/>
                  <a:gd name="connsiteX14" fmla="*/ 481062 w 607639"/>
                  <a:gd name="connsiteY14" fmla="*/ 346476 h 463615"/>
                  <a:gd name="connsiteX15" fmla="*/ 461569 w 607639"/>
                  <a:gd name="connsiteY15" fmla="*/ 327107 h 463615"/>
                  <a:gd name="connsiteX16" fmla="*/ 461569 w 607639"/>
                  <a:gd name="connsiteY16" fmla="*/ 185216 h 463615"/>
                  <a:gd name="connsiteX17" fmla="*/ 481062 w 607639"/>
                  <a:gd name="connsiteY17" fmla="*/ 165758 h 463615"/>
                  <a:gd name="connsiteX18" fmla="*/ 90896 w 607639"/>
                  <a:gd name="connsiteY18" fmla="*/ 105213 h 463615"/>
                  <a:gd name="connsiteX19" fmla="*/ 176124 w 607639"/>
                  <a:gd name="connsiteY19" fmla="*/ 105213 h 463615"/>
                  <a:gd name="connsiteX20" fmla="*/ 195607 w 607639"/>
                  <a:gd name="connsiteY20" fmla="*/ 124677 h 463615"/>
                  <a:gd name="connsiteX21" fmla="*/ 195607 w 607639"/>
                  <a:gd name="connsiteY21" fmla="*/ 334864 h 463615"/>
                  <a:gd name="connsiteX22" fmla="*/ 176124 w 607639"/>
                  <a:gd name="connsiteY22" fmla="*/ 354238 h 463615"/>
                  <a:gd name="connsiteX23" fmla="*/ 90896 w 607639"/>
                  <a:gd name="connsiteY23" fmla="*/ 354238 h 463615"/>
                  <a:gd name="connsiteX24" fmla="*/ 71412 w 607639"/>
                  <a:gd name="connsiteY24" fmla="*/ 334864 h 463615"/>
                  <a:gd name="connsiteX25" fmla="*/ 71412 w 607639"/>
                  <a:gd name="connsiteY25" fmla="*/ 124677 h 463615"/>
                  <a:gd name="connsiteX26" fmla="*/ 90896 w 607639"/>
                  <a:gd name="connsiteY26" fmla="*/ 105213 h 463615"/>
                  <a:gd name="connsiteX27" fmla="*/ 481062 w 607639"/>
                  <a:gd name="connsiteY27" fmla="*/ 48690 h 463615"/>
                  <a:gd name="connsiteX28" fmla="*/ 516754 w 607639"/>
                  <a:gd name="connsiteY28" fmla="*/ 48690 h 463615"/>
                  <a:gd name="connsiteX29" fmla="*/ 536157 w 607639"/>
                  <a:gd name="connsiteY29" fmla="*/ 68063 h 463615"/>
                  <a:gd name="connsiteX30" fmla="*/ 536157 w 607639"/>
                  <a:gd name="connsiteY30" fmla="*/ 126892 h 463615"/>
                  <a:gd name="connsiteX31" fmla="*/ 516754 w 607639"/>
                  <a:gd name="connsiteY31" fmla="*/ 146353 h 463615"/>
                  <a:gd name="connsiteX32" fmla="*/ 481062 w 607639"/>
                  <a:gd name="connsiteY32" fmla="*/ 146353 h 463615"/>
                  <a:gd name="connsiteX33" fmla="*/ 461569 w 607639"/>
                  <a:gd name="connsiteY33" fmla="*/ 126892 h 463615"/>
                  <a:gd name="connsiteX34" fmla="*/ 461569 w 607639"/>
                  <a:gd name="connsiteY34" fmla="*/ 68063 h 463615"/>
                  <a:gd name="connsiteX35" fmla="*/ 481062 w 607639"/>
                  <a:gd name="connsiteY35" fmla="*/ 48690 h 463615"/>
                  <a:gd name="connsiteX36" fmla="*/ 386995 w 607639"/>
                  <a:gd name="connsiteY36" fmla="*/ 48690 h 463615"/>
                  <a:gd name="connsiteX37" fmla="*/ 422686 w 607639"/>
                  <a:gd name="connsiteY37" fmla="*/ 48690 h 463615"/>
                  <a:gd name="connsiteX38" fmla="*/ 442089 w 607639"/>
                  <a:gd name="connsiteY38" fmla="*/ 68063 h 463615"/>
                  <a:gd name="connsiteX39" fmla="*/ 442089 w 607639"/>
                  <a:gd name="connsiteY39" fmla="*/ 424780 h 463615"/>
                  <a:gd name="connsiteX40" fmla="*/ 461582 w 607639"/>
                  <a:gd name="connsiteY40" fmla="*/ 424780 h 463615"/>
                  <a:gd name="connsiteX41" fmla="*/ 461582 w 607639"/>
                  <a:gd name="connsiteY41" fmla="*/ 385322 h 463615"/>
                  <a:gd name="connsiteX42" fmla="*/ 481074 w 607639"/>
                  <a:gd name="connsiteY42" fmla="*/ 365949 h 463615"/>
                  <a:gd name="connsiteX43" fmla="*/ 516765 w 607639"/>
                  <a:gd name="connsiteY43" fmla="*/ 365949 h 463615"/>
                  <a:gd name="connsiteX44" fmla="*/ 536168 w 607639"/>
                  <a:gd name="connsiteY44" fmla="*/ 385322 h 463615"/>
                  <a:gd name="connsiteX45" fmla="*/ 536168 w 607639"/>
                  <a:gd name="connsiteY45" fmla="*/ 424780 h 463615"/>
                  <a:gd name="connsiteX46" fmla="*/ 588147 w 607639"/>
                  <a:gd name="connsiteY46" fmla="*/ 424780 h 463615"/>
                  <a:gd name="connsiteX47" fmla="*/ 607639 w 607639"/>
                  <a:gd name="connsiteY47" fmla="*/ 444153 h 463615"/>
                  <a:gd name="connsiteX48" fmla="*/ 588147 w 607639"/>
                  <a:gd name="connsiteY48" fmla="*/ 463615 h 463615"/>
                  <a:gd name="connsiteX49" fmla="*/ 19492 w 607639"/>
                  <a:gd name="connsiteY49" fmla="*/ 463615 h 463615"/>
                  <a:gd name="connsiteX50" fmla="*/ 0 w 607639"/>
                  <a:gd name="connsiteY50" fmla="*/ 444153 h 463615"/>
                  <a:gd name="connsiteX51" fmla="*/ 19492 w 607639"/>
                  <a:gd name="connsiteY51" fmla="*/ 424780 h 463615"/>
                  <a:gd name="connsiteX52" fmla="*/ 71382 w 607639"/>
                  <a:gd name="connsiteY52" fmla="*/ 424780 h 463615"/>
                  <a:gd name="connsiteX53" fmla="*/ 71382 w 607639"/>
                  <a:gd name="connsiteY53" fmla="*/ 393054 h 463615"/>
                  <a:gd name="connsiteX54" fmla="*/ 90875 w 607639"/>
                  <a:gd name="connsiteY54" fmla="*/ 373681 h 463615"/>
                  <a:gd name="connsiteX55" fmla="*/ 176142 w 607639"/>
                  <a:gd name="connsiteY55" fmla="*/ 373681 h 463615"/>
                  <a:gd name="connsiteX56" fmla="*/ 195634 w 607639"/>
                  <a:gd name="connsiteY56" fmla="*/ 393054 h 463615"/>
                  <a:gd name="connsiteX57" fmla="*/ 195634 w 607639"/>
                  <a:gd name="connsiteY57" fmla="*/ 424780 h 463615"/>
                  <a:gd name="connsiteX58" fmla="*/ 215037 w 607639"/>
                  <a:gd name="connsiteY58" fmla="*/ 424780 h 463615"/>
                  <a:gd name="connsiteX59" fmla="*/ 215037 w 607639"/>
                  <a:gd name="connsiteY59" fmla="*/ 307385 h 463615"/>
                  <a:gd name="connsiteX60" fmla="*/ 234529 w 607639"/>
                  <a:gd name="connsiteY60" fmla="*/ 287923 h 463615"/>
                  <a:gd name="connsiteX61" fmla="*/ 328608 w 607639"/>
                  <a:gd name="connsiteY61" fmla="*/ 287923 h 463615"/>
                  <a:gd name="connsiteX62" fmla="*/ 348011 w 607639"/>
                  <a:gd name="connsiteY62" fmla="*/ 307385 h 463615"/>
                  <a:gd name="connsiteX63" fmla="*/ 348011 w 607639"/>
                  <a:gd name="connsiteY63" fmla="*/ 424780 h 463615"/>
                  <a:gd name="connsiteX64" fmla="*/ 367503 w 607639"/>
                  <a:gd name="connsiteY64" fmla="*/ 424780 h 463615"/>
                  <a:gd name="connsiteX65" fmla="*/ 367503 w 607639"/>
                  <a:gd name="connsiteY65" fmla="*/ 68063 h 463615"/>
                  <a:gd name="connsiteX66" fmla="*/ 386995 w 607639"/>
                  <a:gd name="connsiteY66" fmla="*/ 48690 h 463615"/>
                  <a:gd name="connsiteX67" fmla="*/ 234553 w 607639"/>
                  <a:gd name="connsiteY67" fmla="*/ 0 h 463615"/>
                  <a:gd name="connsiteX68" fmla="*/ 328611 w 607639"/>
                  <a:gd name="connsiteY68" fmla="*/ 0 h 463615"/>
                  <a:gd name="connsiteX69" fmla="*/ 348099 w 607639"/>
                  <a:gd name="connsiteY69" fmla="*/ 19466 h 463615"/>
                  <a:gd name="connsiteX70" fmla="*/ 348099 w 607639"/>
                  <a:gd name="connsiteY70" fmla="*/ 156260 h 463615"/>
                  <a:gd name="connsiteX71" fmla="*/ 328611 w 607639"/>
                  <a:gd name="connsiteY71" fmla="*/ 175637 h 463615"/>
                  <a:gd name="connsiteX72" fmla="*/ 234553 w 607639"/>
                  <a:gd name="connsiteY72" fmla="*/ 175637 h 463615"/>
                  <a:gd name="connsiteX73" fmla="*/ 215154 w 607639"/>
                  <a:gd name="connsiteY73" fmla="*/ 156260 h 463615"/>
                  <a:gd name="connsiteX74" fmla="*/ 215154 w 607639"/>
                  <a:gd name="connsiteY74" fmla="*/ 19466 h 463615"/>
                  <a:gd name="connsiteX75" fmla="*/ 234553 w 607639"/>
                  <a:gd name="connsiteY75" fmla="*/ 0 h 46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7639" h="463615">
                    <a:moveTo>
                      <a:pt x="234553" y="195043"/>
                    </a:moveTo>
                    <a:lnTo>
                      <a:pt x="328611" y="195043"/>
                    </a:lnTo>
                    <a:cubicBezTo>
                      <a:pt x="339379" y="195043"/>
                      <a:pt x="348099" y="203756"/>
                      <a:pt x="348099" y="214426"/>
                    </a:cubicBezTo>
                    <a:lnTo>
                      <a:pt x="348099" y="249101"/>
                    </a:lnTo>
                    <a:cubicBezTo>
                      <a:pt x="348099" y="259859"/>
                      <a:pt x="339379" y="268572"/>
                      <a:pt x="328611" y="268572"/>
                    </a:cubicBezTo>
                    <a:lnTo>
                      <a:pt x="234553" y="268572"/>
                    </a:lnTo>
                    <a:cubicBezTo>
                      <a:pt x="223786" y="268572"/>
                      <a:pt x="215154" y="259859"/>
                      <a:pt x="215154" y="249101"/>
                    </a:cubicBezTo>
                    <a:lnTo>
                      <a:pt x="215154" y="214426"/>
                    </a:lnTo>
                    <a:cubicBezTo>
                      <a:pt x="215154" y="203756"/>
                      <a:pt x="223786" y="195043"/>
                      <a:pt x="234553" y="195043"/>
                    </a:cubicBezTo>
                    <a:close/>
                    <a:moveTo>
                      <a:pt x="481062" y="165758"/>
                    </a:moveTo>
                    <a:lnTo>
                      <a:pt x="516754" y="165758"/>
                    </a:lnTo>
                    <a:cubicBezTo>
                      <a:pt x="527524" y="165758"/>
                      <a:pt x="536157" y="174465"/>
                      <a:pt x="536157" y="185216"/>
                    </a:cubicBezTo>
                    <a:lnTo>
                      <a:pt x="536157" y="327107"/>
                    </a:lnTo>
                    <a:cubicBezTo>
                      <a:pt x="536157" y="337769"/>
                      <a:pt x="527524" y="346476"/>
                      <a:pt x="516754" y="346476"/>
                    </a:cubicBezTo>
                    <a:lnTo>
                      <a:pt x="481062" y="346476"/>
                    </a:lnTo>
                    <a:cubicBezTo>
                      <a:pt x="470292" y="346476"/>
                      <a:pt x="461569" y="337769"/>
                      <a:pt x="461569" y="327107"/>
                    </a:cubicBezTo>
                    <a:lnTo>
                      <a:pt x="461569" y="185216"/>
                    </a:lnTo>
                    <a:cubicBezTo>
                      <a:pt x="461569" y="174465"/>
                      <a:pt x="470292" y="165758"/>
                      <a:pt x="481062" y="165758"/>
                    </a:cubicBezTo>
                    <a:close/>
                    <a:moveTo>
                      <a:pt x="90896" y="105213"/>
                    </a:moveTo>
                    <a:lnTo>
                      <a:pt x="176124" y="105213"/>
                    </a:lnTo>
                    <a:cubicBezTo>
                      <a:pt x="186889" y="105213"/>
                      <a:pt x="195607" y="113923"/>
                      <a:pt x="195607" y="124677"/>
                    </a:cubicBezTo>
                    <a:lnTo>
                      <a:pt x="195607" y="334864"/>
                    </a:lnTo>
                    <a:cubicBezTo>
                      <a:pt x="195607" y="345529"/>
                      <a:pt x="186889" y="354238"/>
                      <a:pt x="176124" y="354238"/>
                    </a:cubicBezTo>
                    <a:lnTo>
                      <a:pt x="90896" y="354238"/>
                    </a:lnTo>
                    <a:cubicBezTo>
                      <a:pt x="80131" y="354238"/>
                      <a:pt x="71412" y="345529"/>
                      <a:pt x="71412" y="334864"/>
                    </a:cubicBezTo>
                    <a:lnTo>
                      <a:pt x="71412" y="124677"/>
                    </a:lnTo>
                    <a:cubicBezTo>
                      <a:pt x="71412" y="113923"/>
                      <a:pt x="80131" y="105213"/>
                      <a:pt x="90896" y="105213"/>
                    </a:cubicBezTo>
                    <a:close/>
                    <a:moveTo>
                      <a:pt x="481062" y="48690"/>
                    </a:moveTo>
                    <a:lnTo>
                      <a:pt x="516754" y="48690"/>
                    </a:lnTo>
                    <a:cubicBezTo>
                      <a:pt x="527524" y="48690"/>
                      <a:pt x="536157" y="57399"/>
                      <a:pt x="536157" y="68063"/>
                    </a:cubicBezTo>
                    <a:lnTo>
                      <a:pt x="536157" y="126892"/>
                    </a:lnTo>
                    <a:cubicBezTo>
                      <a:pt x="536157" y="137644"/>
                      <a:pt x="527524" y="146353"/>
                      <a:pt x="516754" y="146353"/>
                    </a:cubicBezTo>
                    <a:lnTo>
                      <a:pt x="481062" y="146353"/>
                    </a:lnTo>
                    <a:cubicBezTo>
                      <a:pt x="470292" y="146353"/>
                      <a:pt x="461569" y="137644"/>
                      <a:pt x="461569" y="126892"/>
                    </a:cubicBezTo>
                    <a:lnTo>
                      <a:pt x="461569" y="68063"/>
                    </a:lnTo>
                    <a:cubicBezTo>
                      <a:pt x="461569" y="57399"/>
                      <a:pt x="470292" y="48690"/>
                      <a:pt x="481062" y="48690"/>
                    </a:cubicBezTo>
                    <a:close/>
                    <a:moveTo>
                      <a:pt x="386995" y="48690"/>
                    </a:moveTo>
                    <a:lnTo>
                      <a:pt x="422686" y="48690"/>
                    </a:lnTo>
                    <a:cubicBezTo>
                      <a:pt x="433456" y="48690"/>
                      <a:pt x="442089" y="57399"/>
                      <a:pt x="442089" y="68063"/>
                    </a:cubicBezTo>
                    <a:lnTo>
                      <a:pt x="442089" y="424780"/>
                    </a:lnTo>
                    <a:lnTo>
                      <a:pt x="461582" y="424780"/>
                    </a:lnTo>
                    <a:lnTo>
                      <a:pt x="461582" y="385322"/>
                    </a:lnTo>
                    <a:cubicBezTo>
                      <a:pt x="461582" y="374658"/>
                      <a:pt x="470304" y="365949"/>
                      <a:pt x="481074" y="365949"/>
                    </a:cubicBezTo>
                    <a:lnTo>
                      <a:pt x="516765" y="365949"/>
                    </a:lnTo>
                    <a:cubicBezTo>
                      <a:pt x="527534" y="365949"/>
                      <a:pt x="536168" y="374658"/>
                      <a:pt x="536168" y="385322"/>
                    </a:cubicBezTo>
                    <a:lnTo>
                      <a:pt x="536168" y="424780"/>
                    </a:lnTo>
                    <a:lnTo>
                      <a:pt x="588147" y="424780"/>
                    </a:lnTo>
                    <a:cubicBezTo>
                      <a:pt x="598917" y="424780"/>
                      <a:pt x="607639" y="433400"/>
                      <a:pt x="607639" y="444153"/>
                    </a:cubicBezTo>
                    <a:cubicBezTo>
                      <a:pt x="607639" y="454906"/>
                      <a:pt x="598917" y="463615"/>
                      <a:pt x="588147" y="463615"/>
                    </a:cubicBezTo>
                    <a:lnTo>
                      <a:pt x="19492" y="463615"/>
                    </a:lnTo>
                    <a:cubicBezTo>
                      <a:pt x="8723" y="463615"/>
                      <a:pt x="0" y="454906"/>
                      <a:pt x="0" y="444153"/>
                    </a:cubicBezTo>
                    <a:cubicBezTo>
                      <a:pt x="0" y="433400"/>
                      <a:pt x="8723" y="424780"/>
                      <a:pt x="19492" y="424780"/>
                    </a:cubicBezTo>
                    <a:lnTo>
                      <a:pt x="71382" y="424780"/>
                    </a:lnTo>
                    <a:lnTo>
                      <a:pt x="71382" y="393054"/>
                    </a:lnTo>
                    <a:cubicBezTo>
                      <a:pt x="71382" y="382390"/>
                      <a:pt x="80105" y="373681"/>
                      <a:pt x="90875" y="373681"/>
                    </a:cubicBezTo>
                    <a:lnTo>
                      <a:pt x="176142" y="373681"/>
                    </a:lnTo>
                    <a:cubicBezTo>
                      <a:pt x="186911" y="373681"/>
                      <a:pt x="195634" y="382390"/>
                      <a:pt x="195634" y="393054"/>
                    </a:cubicBezTo>
                    <a:lnTo>
                      <a:pt x="195634" y="424780"/>
                    </a:lnTo>
                    <a:lnTo>
                      <a:pt x="215037" y="424780"/>
                    </a:lnTo>
                    <a:lnTo>
                      <a:pt x="215037" y="307385"/>
                    </a:lnTo>
                    <a:cubicBezTo>
                      <a:pt x="215037" y="296632"/>
                      <a:pt x="223759" y="287923"/>
                      <a:pt x="234529" y="287923"/>
                    </a:cubicBezTo>
                    <a:lnTo>
                      <a:pt x="328608" y="287923"/>
                    </a:lnTo>
                    <a:cubicBezTo>
                      <a:pt x="339377" y="287923"/>
                      <a:pt x="348011" y="296632"/>
                      <a:pt x="348011" y="307385"/>
                    </a:cubicBezTo>
                    <a:lnTo>
                      <a:pt x="348011" y="424780"/>
                    </a:lnTo>
                    <a:lnTo>
                      <a:pt x="367503" y="424780"/>
                    </a:lnTo>
                    <a:lnTo>
                      <a:pt x="367503" y="68063"/>
                    </a:lnTo>
                    <a:cubicBezTo>
                      <a:pt x="367503" y="57399"/>
                      <a:pt x="376226" y="48690"/>
                      <a:pt x="386995" y="48690"/>
                    </a:cubicBezTo>
                    <a:close/>
                    <a:moveTo>
                      <a:pt x="234553" y="0"/>
                    </a:moveTo>
                    <a:lnTo>
                      <a:pt x="328611" y="0"/>
                    </a:lnTo>
                    <a:cubicBezTo>
                      <a:pt x="339379" y="0"/>
                      <a:pt x="348099" y="8710"/>
                      <a:pt x="348099" y="19466"/>
                    </a:cubicBezTo>
                    <a:lnTo>
                      <a:pt x="348099" y="156260"/>
                    </a:lnTo>
                    <a:cubicBezTo>
                      <a:pt x="348099" y="167015"/>
                      <a:pt x="339379" y="175637"/>
                      <a:pt x="328611" y="175637"/>
                    </a:cubicBezTo>
                    <a:lnTo>
                      <a:pt x="234553" y="175637"/>
                    </a:lnTo>
                    <a:cubicBezTo>
                      <a:pt x="223786" y="175637"/>
                      <a:pt x="215154" y="167015"/>
                      <a:pt x="215154" y="156260"/>
                    </a:cubicBezTo>
                    <a:lnTo>
                      <a:pt x="215154" y="19466"/>
                    </a:lnTo>
                    <a:cubicBezTo>
                      <a:pt x="215154" y="8710"/>
                      <a:pt x="223786" y="0"/>
                      <a:pt x="234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组合 53" descr="8141f963-1d8d-40b9-8a03-5022282faa52">
              <a:extLst>
                <a:ext uri="{FF2B5EF4-FFF2-40B4-BE49-F238E27FC236}">
                  <a16:creationId id="{6E771EF8-2C9A-C518-32EB-A2C119635C3C}"/>
                </a:ext>
              </a:extLst>
            </p:cNvPr>
            <p:cNvGrpSpPr/>
            <p:nvPr/>
          </p:nvGrpSpPr>
          <p:grpSpPr>
            <a:xfrm>
              <a:off x="875420" y="4649396"/>
              <a:ext cx="10509975" cy="1101186"/>
              <a:chOff x="875420" y="4649396"/>
              <a:chExt cx="10509975" cy="1101186"/>
            </a:xfrm>
          </p:grpSpPr>
          <p:sp>
            <p:nvSpPr>
              <p:cNvPr id="41" name="Bullet3" descr="3dcac155-76d7-425c-97fa-c6ea22d27477">
                <a:extLst>
                  <a:ext uri="{FF2B5EF4-FFF2-40B4-BE49-F238E27FC236}">
                    <a16:creationId id="{849972A5-A117-4C29-B1DE-7126D3D1DBF7}"/>
                  </a:ext>
                </a:extLst>
              </p:cNvPr>
              <p:cNvSpPr/>
              <p:nvPr/>
            </p:nvSpPr>
            <p:spPr>
              <a:xfrm>
                <a:off x="875420" y="4649396"/>
                <a:ext cx="5470525" cy="1101186"/>
              </a:xfrm>
              <a:custGeom>
                <a:avLst/>
                <a:gdLst>
                  <a:gd name="connsiteX0" fmla="*/ 0 w 5470525"/>
                  <a:gd name="connsiteY0" fmla="*/ 1101186 h 1101186"/>
                  <a:gd name="connsiteX1" fmla="*/ 764135 w 5470525"/>
                  <a:gd name="connsiteY1" fmla="*/ 0 h 1101186"/>
                  <a:gd name="connsiteX2" fmla="*/ 4706390 w 5470525"/>
                  <a:gd name="connsiteY2" fmla="*/ 0 h 1101186"/>
                  <a:gd name="connsiteX3" fmla="*/ 5470525 w 5470525"/>
                  <a:gd name="connsiteY3" fmla="*/ 1101186 h 1101186"/>
                  <a:gd name="connsiteX4" fmla="*/ 0 w 5470525"/>
                  <a:gd name="connsiteY4" fmla="*/ 1101186 h 110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525" h="1101186">
                    <a:moveTo>
                      <a:pt x="0" y="1101186"/>
                    </a:moveTo>
                    <a:lnTo>
                      <a:pt x="764135" y="0"/>
                    </a:lnTo>
                    <a:lnTo>
                      <a:pt x="4706390" y="0"/>
                    </a:lnTo>
                    <a:lnTo>
                      <a:pt x="5470525" y="1101186"/>
                    </a:lnTo>
                    <a:lnTo>
                      <a:pt x="0" y="1101186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b" anchorCtr="0">
                <a:normAutofit/>
              </a:bodyPr>
              <a:lstStyle/>
              <a:p>
                <a:pPr lvl="0" algn="ctr" defTabSz="5334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kern="1200" dirty="0">
                    <a:solidFill>
                      <a:srgbClr val="FFFFFF"/>
                    </a:solidFill>
                  </a:rPr>
                  <a:t>电子签名</a:t>
                </a:r>
                <a:endParaRPr lang="en-US" dirty="0"/>
              </a:p>
            </p:txBody>
          </p:sp>
          <p:sp>
            <p:nvSpPr>
              <p:cNvPr id="6" name="Text3" descr="4db7cec8-2f71-42d1-aaa3-cbd39e32b3af">
                <a:extLst>
                  <a:ext uri="{FF2B5EF4-FFF2-40B4-BE49-F238E27FC236}">
                    <a16:creationId id="{1C53AF76-70E3-4FB3-A428-7F529B41AA1A}"/>
                  </a:ext>
                </a:extLst>
              </p:cNvPr>
              <p:cNvSpPr txBox="1"/>
              <p:nvPr/>
            </p:nvSpPr>
            <p:spPr>
              <a:xfrm>
                <a:off x="6467642" y="4922778"/>
                <a:ext cx="4917753" cy="762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结合RSA/ECC和国密算法 + 零知识证明，支持司法级验证。</a:t>
                </a:r>
                <a:endParaRPr lang="en-US" dirty="0"/>
              </a:p>
            </p:txBody>
          </p:sp>
          <p:sp>
            <p:nvSpPr>
              <p:cNvPr id="51" name="Icon3" descr="891de99d-e4bf-4b03-bade-efe32a5599dd">
                <a:extLst>
                  <a:ext uri="{FF2B5EF4-FFF2-40B4-BE49-F238E27FC236}">
                    <a16:creationId id="{3D7A3B87-7922-A540-4714-F45042A28C22}"/>
                  </a:ext>
                </a:extLst>
              </p:cNvPr>
              <p:cNvSpPr/>
              <p:nvPr/>
            </p:nvSpPr>
            <p:spPr>
              <a:xfrm>
                <a:off x="3305840" y="4967401"/>
                <a:ext cx="609685" cy="465176"/>
              </a:xfrm>
              <a:custGeom>
                <a:avLst/>
                <a:gdLst>
                  <a:gd name="connsiteX0" fmla="*/ 234553 w 607639"/>
                  <a:gd name="connsiteY0" fmla="*/ 195043 h 463615"/>
                  <a:gd name="connsiteX1" fmla="*/ 328611 w 607639"/>
                  <a:gd name="connsiteY1" fmla="*/ 195043 h 463615"/>
                  <a:gd name="connsiteX2" fmla="*/ 348099 w 607639"/>
                  <a:gd name="connsiteY2" fmla="*/ 214426 h 463615"/>
                  <a:gd name="connsiteX3" fmla="*/ 348099 w 607639"/>
                  <a:gd name="connsiteY3" fmla="*/ 249101 h 463615"/>
                  <a:gd name="connsiteX4" fmla="*/ 328611 w 607639"/>
                  <a:gd name="connsiteY4" fmla="*/ 268572 h 463615"/>
                  <a:gd name="connsiteX5" fmla="*/ 234553 w 607639"/>
                  <a:gd name="connsiteY5" fmla="*/ 268572 h 463615"/>
                  <a:gd name="connsiteX6" fmla="*/ 215154 w 607639"/>
                  <a:gd name="connsiteY6" fmla="*/ 249101 h 463615"/>
                  <a:gd name="connsiteX7" fmla="*/ 215154 w 607639"/>
                  <a:gd name="connsiteY7" fmla="*/ 214426 h 463615"/>
                  <a:gd name="connsiteX8" fmla="*/ 234553 w 607639"/>
                  <a:gd name="connsiteY8" fmla="*/ 195043 h 463615"/>
                  <a:gd name="connsiteX9" fmla="*/ 481062 w 607639"/>
                  <a:gd name="connsiteY9" fmla="*/ 165758 h 463615"/>
                  <a:gd name="connsiteX10" fmla="*/ 516754 w 607639"/>
                  <a:gd name="connsiteY10" fmla="*/ 165758 h 463615"/>
                  <a:gd name="connsiteX11" fmla="*/ 536157 w 607639"/>
                  <a:gd name="connsiteY11" fmla="*/ 185216 h 463615"/>
                  <a:gd name="connsiteX12" fmla="*/ 536157 w 607639"/>
                  <a:gd name="connsiteY12" fmla="*/ 327107 h 463615"/>
                  <a:gd name="connsiteX13" fmla="*/ 516754 w 607639"/>
                  <a:gd name="connsiteY13" fmla="*/ 346476 h 463615"/>
                  <a:gd name="connsiteX14" fmla="*/ 481062 w 607639"/>
                  <a:gd name="connsiteY14" fmla="*/ 346476 h 463615"/>
                  <a:gd name="connsiteX15" fmla="*/ 461569 w 607639"/>
                  <a:gd name="connsiteY15" fmla="*/ 327107 h 463615"/>
                  <a:gd name="connsiteX16" fmla="*/ 461569 w 607639"/>
                  <a:gd name="connsiteY16" fmla="*/ 185216 h 463615"/>
                  <a:gd name="connsiteX17" fmla="*/ 481062 w 607639"/>
                  <a:gd name="connsiteY17" fmla="*/ 165758 h 463615"/>
                  <a:gd name="connsiteX18" fmla="*/ 90896 w 607639"/>
                  <a:gd name="connsiteY18" fmla="*/ 105213 h 463615"/>
                  <a:gd name="connsiteX19" fmla="*/ 176124 w 607639"/>
                  <a:gd name="connsiteY19" fmla="*/ 105213 h 463615"/>
                  <a:gd name="connsiteX20" fmla="*/ 195607 w 607639"/>
                  <a:gd name="connsiteY20" fmla="*/ 124677 h 463615"/>
                  <a:gd name="connsiteX21" fmla="*/ 195607 w 607639"/>
                  <a:gd name="connsiteY21" fmla="*/ 334864 h 463615"/>
                  <a:gd name="connsiteX22" fmla="*/ 176124 w 607639"/>
                  <a:gd name="connsiteY22" fmla="*/ 354238 h 463615"/>
                  <a:gd name="connsiteX23" fmla="*/ 90896 w 607639"/>
                  <a:gd name="connsiteY23" fmla="*/ 354238 h 463615"/>
                  <a:gd name="connsiteX24" fmla="*/ 71412 w 607639"/>
                  <a:gd name="connsiteY24" fmla="*/ 334864 h 463615"/>
                  <a:gd name="connsiteX25" fmla="*/ 71412 w 607639"/>
                  <a:gd name="connsiteY25" fmla="*/ 124677 h 463615"/>
                  <a:gd name="connsiteX26" fmla="*/ 90896 w 607639"/>
                  <a:gd name="connsiteY26" fmla="*/ 105213 h 463615"/>
                  <a:gd name="connsiteX27" fmla="*/ 481062 w 607639"/>
                  <a:gd name="connsiteY27" fmla="*/ 48690 h 463615"/>
                  <a:gd name="connsiteX28" fmla="*/ 516754 w 607639"/>
                  <a:gd name="connsiteY28" fmla="*/ 48690 h 463615"/>
                  <a:gd name="connsiteX29" fmla="*/ 536157 w 607639"/>
                  <a:gd name="connsiteY29" fmla="*/ 68063 h 463615"/>
                  <a:gd name="connsiteX30" fmla="*/ 536157 w 607639"/>
                  <a:gd name="connsiteY30" fmla="*/ 126892 h 463615"/>
                  <a:gd name="connsiteX31" fmla="*/ 516754 w 607639"/>
                  <a:gd name="connsiteY31" fmla="*/ 146353 h 463615"/>
                  <a:gd name="connsiteX32" fmla="*/ 481062 w 607639"/>
                  <a:gd name="connsiteY32" fmla="*/ 146353 h 463615"/>
                  <a:gd name="connsiteX33" fmla="*/ 461569 w 607639"/>
                  <a:gd name="connsiteY33" fmla="*/ 126892 h 463615"/>
                  <a:gd name="connsiteX34" fmla="*/ 461569 w 607639"/>
                  <a:gd name="connsiteY34" fmla="*/ 68063 h 463615"/>
                  <a:gd name="connsiteX35" fmla="*/ 481062 w 607639"/>
                  <a:gd name="connsiteY35" fmla="*/ 48690 h 463615"/>
                  <a:gd name="connsiteX36" fmla="*/ 386995 w 607639"/>
                  <a:gd name="connsiteY36" fmla="*/ 48690 h 463615"/>
                  <a:gd name="connsiteX37" fmla="*/ 422686 w 607639"/>
                  <a:gd name="connsiteY37" fmla="*/ 48690 h 463615"/>
                  <a:gd name="connsiteX38" fmla="*/ 442089 w 607639"/>
                  <a:gd name="connsiteY38" fmla="*/ 68063 h 463615"/>
                  <a:gd name="connsiteX39" fmla="*/ 442089 w 607639"/>
                  <a:gd name="connsiteY39" fmla="*/ 424780 h 463615"/>
                  <a:gd name="connsiteX40" fmla="*/ 461582 w 607639"/>
                  <a:gd name="connsiteY40" fmla="*/ 424780 h 463615"/>
                  <a:gd name="connsiteX41" fmla="*/ 461582 w 607639"/>
                  <a:gd name="connsiteY41" fmla="*/ 385322 h 463615"/>
                  <a:gd name="connsiteX42" fmla="*/ 481074 w 607639"/>
                  <a:gd name="connsiteY42" fmla="*/ 365949 h 463615"/>
                  <a:gd name="connsiteX43" fmla="*/ 516765 w 607639"/>
                  <a:gd name="connsiteY43" fmla="*/ 365949 h 463615"/>
                  <a:gd name="connsiteX44" fmla="*/ 536168 w 607639"/>
                  <a:gd name="connsiteY44" fmla="*/ 385322 h 463615"/>
                  <a:gd name="connsiteX45" fmla="*/ 536168 w 607639"/>
                  <a:gd name="connsiteY45" fmla="*/ 424780 h 463615"/>
                  <a:gd name="connsiteX46" fmla="*/ 588147 w 607639"/>
                  <a:gd name="connsiteY46" fmla="*/ 424780 h 463615"/>
                  <a:gd name="connsiteX47" fmla="*/ 607639 w 607639"/>
                  <a:gd name="connsiteY47" fmla="*/ 444153 h 463615"/>
                  <a:gd name="connsiteX48" fmla="*/ 588147 w 607639"/>
                  <a:gd name="connsiteY48" fmla="*/ 463615 h 463615"/>
                  <a:gd name="connsiteX49" fmla="*/ 19492 w 607639"/>
                  <a:gd name="connsiteY49" fmla="*/ 463615 h 463615"/>
                  <a:gd name="connsiteX50" fmla="*/ 0 w 607639"/>
                  <a:gd name="connsiteY50" fmla="*/ 444153 h 463615"/>
                  <a:gd name="connsiteX51" fmla="*/ 19492 w 607639"/>
                  <a:gd name="connsiteY51" fmla="*/ 424780 h 463615"/>
                  <a:gd name="connsiteX52" fmla="*/ 71382 w 607639"/>
                  <a:gd name="connsiteY52" fmla="*/ 424780 h 463615"/>
                  <a:gd name="connsiteX53" fmla="*/ 71382 w 607639"/>
                  <a:gd name="connsiteY53" fmla="*/ 393054 h 463615"/>
                  <a:gd name="connsiteX54" fmla="*/ 90875 w 607639"/>
                  <a:gd name="connsiteY54" fmla="*/ 373681 h 463615"/>
                  <a:gd name="connsiteX55" fmla="*/ 176142 w 607639"/>
                  <a:gd name="connsiteY55" fmla="*/ 373681 h 463615"/>
                  <a:gd name="connsiteX56" fmla="*/ 195634 w 607639"/>
                  <a:gd name="connsiteY56" fmla="*/ 393054 h 463615"/>
                  <a:gd name="connsiteX57" fmla="*/ 195634 w 607639"/>
                  <a:gd name="connsiteY57" fmla="*/ 424780 h 463615"/>
                  <a:gd name="connsiteX58" fmla="*/ 215037 w 607639"/>
                  <a:gd name="connsiteY58" fmla="*/ 424780 h 463615"/>
                  <a:gd name="connsiteX59" fmla="*/ 215037 w 607639"/>
                  <a:gd name="connsiteY59" fmla="*/ 307385 h 463615"/>
                  <a:gd name="connsiteX60" fmla="*/ 234529 w 607639"/>
                  <a:gd name="connsiteY60" fmla="*/ 287923 h 463615"/>
                  <a:gd name="connsiteX61" fmla="*/ 328608 w 607639"/>
                  <a:gd name="connsiteY61" fmla="*/ 287923 h 463615"/>
                  <a:gd name="connsiteX62" fmla="*/ 348011 w 607639"/>
                  <a:gd name="connsiteY62" fmla="*/ 307385 h 463615"/>
                  <a:gd name="connsiteX63" fmla="*/ 348011 w 607639"/>
                  <a:gd name="connsiteY63" fmla="*/ 424780 h 463615"/>
                  <a:gd name="connsiteX64" fmla="*/ 367503 w 607639"/>
                  <a:gd name="connsiteY64" fmla="*/ 424780 h 463615"/>
                  <a:gd name="connsiteX65" fmla="*/ 367503 w 607639"/>
                  <a:gd name="connsiteY65" fmla="*/ 68063 h 463615"/>
                  <a:gd name="connsiteX66" fmla="*/ 386995 w 607639"/>
                  <a:gd name="connsiteY66" fmla="*/ 48690 h 463615"/>
                  <a:gd name="connsiteX67" fmla="*/ 234553 w 607639"/>
                  <a:gd name="connsiteY67" fmla="*/ 0 h 463615"/>
                  <a:gd name="connsiteX68" fmla="*/ 328611 w 607639"/>
                  <a:gd name="connsiteY68" fmla="*/ 0 h 463615"/>
                  <a:gd name="connsiteX69" fmla="*/ 348099 w 607639"/>
                  <a:gd name="connsiteY69" fmla="*/ 19466 h 463615"/>
                  <a:gd name="connsiteX70" fmla="*/ 348099 w 607639"/>
                  <a:gd name="connsiteY70" fmla="*/ 156260 h 463615"/>
                  <a:gd name="connsiteX71" fmla="*/ 328611 w 607639"/>
                  <a:gd name="connsiteY71" fmla="*/ 175637 h 463615"/>
                  <a:gd name="connsiteX72" fmla="*/ 234553 w 607639"/>
                  <a:gd name="connsiteY72" fmla="*/ 175637 h 463615"/>
                  <a:gd name="connsiteX73" fmla="*/ 215154 w 607639"/>
                  <a:gd name="connsiteY73" fmla="*/ 156260 h 463615"/>
                  <a:gd name="connsiteX74" fmla="*/ 215154 w 607639"/>
                  <a:gd name="connsiteY74" fmla="*/ 19466 h 463615"/>
                  <a:gd name="connsiteX75" fmla="*/ 234553 w 607639"/>
                  <a:gd name="connsiteY75" fmla="*/ 0 h 46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7639" h="463615">
                    <a:moveTo>
                      <a:pt x="234553" y="195043"/>
                    </a:moveTo>
                    <a:lnTo>
                      <a:pt x="328611" y="195043"/>
                    </a:lnTo>
                    <a:cubicBezTo>
                      <a:pt x="339379" y="195043"/>
                      <a:pt x="348099" y="203756"/>
                      <a:pt x="348099" y="214426"/>
                    </a:cubicBezTo>
                    <a:lnTo>
                      <a:pt x="348099" y="249101"/>
                    </a:lnTo>
                    <a:cubicBezTo>
                      <a:pt x="348099" y="259859"/>
                      <a:pt x="339379" y="268572"/>
                      <a:pt x="328611" y="268572"/>
                    </a:cubicBezTo>
                    <a:lnTo>
                      <a:pt x="234553" y="268572"/>
                    </a:lnTo>
                    <a:cubicBezTo>
                      <a:pt x="223786" y="268572"/>
                      <a:pt x="215154" y="259859"/>
                      <a:pt x="215154" y="249101"/>
                    </a:cubicBezTo>
                    <a:lnTo>
                      <a:pt x="215154" y="214426"/>
                    </a:lnTo>
                    <a:cubicBezTo>
                      <a:pt x="215154" y="203756"/>
                      <a:pt x="223786" y="195043"/>
                      <a:pt x="234553" y="195043"/>
                    </a:cubicBezTo>
                    <a:close/>
                    <a:moveTo>
                      <a:pt x="481062" y="165758"/>
                    </a:moveTo>
                    <a:lnTo>
                      <a:pt x="516754" y="165758"/>
                    </a:lnTo>
                    <a:cubicBezTo>
                      <a:pt x="527524" y="165758"/>
                      <a:pt x="536157" y="174465"/>
                      <a:pt x="536157" y="185216"/>
                    </a:cubicBezTo>
                    <a:lnTo>
                      <a:pt x="536157" y="327107"/>
                    </a:lnTo>
                    <a:cubicBezTo>
                      <a:pt x="536157" y="337769"/>
                      <a:pt x="527524" y="346476"/>
                      <a:pt x="516754" y="346476"/>
                    </a:cubicBezTo>
                    <a:lnTo>
                      <a:pt x="481062" y="346476"/>
                    </a:lnTo>
                    <a:cubicBezTo>
                      <a:pt x="470292" y="346476"/>
                      <a:pt x="461569" y="337769"/>
                      <a:pt x="461569" y="327107"/>
                    </a:cubicBezTo>
                    <a:lnTo>
                      <a:pt x="461569" y="185216"/>
                    </a:lnTo>
                    <a:cubicBezTo>
                      <a:pt x="461569" y="174465"/>
                      <a:pt x="470292" y="165758"/>
                      <a:pt x="481062" y="165758"/>
                    </a:cubicBezTo>
                    <a:close/>
                    <a:moveTo>
                      <a:pt x="90896" y="105213"/>
                    </a:moveTo>
                    <a:lnTo>
                      <a:pt x="176124" y="105213"/>
                    </a:lnTo>
                    <a:cubicBezTo>
                      <a:pt x="186889" y="105213"/>
                      <a:pt x="195607" y="113923"/>
                      <a:pt x="195607" y="124677"/>
                    </a:cubicBezTo>
                    <a:lnTo>
                      <a:pt x="195607" y="334864"/>
                    </a:lnTo>
                    <a:cubicBezTo>
                      <a:pt x="195607" y="345529"/>
                      <a:pt x="186889" y="354238"/>
                      <a:pt x="176124" y="354238"/>
                    </a:cubicBezTo>
                    <a:lnTo>
                      <a:pt x="90896" y="354238"/>
                    </a:lnTo>
                    <a:cubicBezTo>
                      <a:pt x="80131" y="354238"/>
                      <a:pt x="71412" y="345529"/>
                      <a:pt x="71412" y="334864"/>
                    </a:cubicBezTo>
                    <a:lnTo>
                      <a:pt x="71412" y="124677"/>
                    </a:lnTo>
                    <a:cubicBezTo>
                      <a:pt x="71412" y="113923"/>
                      <a:pt x="80131" y="105213"/>
                      <a:pt x="90896" y="105213"/>
                    </a:cubicBezTo>
                    <a:close/>
                    <a:moveTo>
                      <a:pt x="481062" y="48690"/>
                    </a:moveTo>
                    <a:lnTo>
                      <a:pt x="516754" y="48690"/>
                    </a:lnTo>
                    <a:cubicBezTo>
                      <a:pt x="527524" y="48690"/>
                      <a:pt x="536157" y="57399"/>
                      <a:pt x="536157" y="68063"/>
                    </a:cubicBezTo>
                    <a:lnTo>
                      <a:pt x="536157" y="126892"/>
                    </a:lnTo>
                    <a:cubicBezTo>
                      <a:pt x="536157" y="137644"/>
                      <a:pt x="527524" y="146353"/>
                      <a:pt x="516754" y="146353"/>
                    </a:cubicBezTo>
                    <a:lnTo>
                      <a:pt x="481062" y="146353"/>
                    </a:lnTo>
                    <a:cubicBezTo>
                      <a:pt x="470292" y="146353"/>
                      <a:pt x="461569" y="137644"/>
                      <a:pt x="461569" y="126892"/>
                    </a:cubicBezTo>
                    <a:lnTo>
                      <a:pt x="461569" y="68063"/>
                    </a:lnTo>
                    <a:cubicBezTo>
                      <a:pt x="461569" y="57399"/>
                      <a:pt x="470292" y="48690"/>
                      <a:pt x="481062" y="48690"/>
                    </a:cubicBezTo>
                    <a:close/>
                    <a:moveTo>
                      <a:pt x="386995" y="48690"/>
                    </a:moveTo>
                    <a:lnTo>
                      <a:pt x="422686" y="48690"/>
                    </a:lnTo>
                    <a:cubicBezTo>
                      <a:pt x="433456" y="48690"/>
                      <a:pt x="442089" y="57399"/>
                      <a:pt x="442089" y="68063"/>
                    </a:cubicBezTo>
                    <a:lnTo>
                      <a:pt x="442089" y="424780"/>
                    </a:lnTo>
                    <a:lnTo>
                      <a:pt x="461582" y="424780"/>
                    </a:lnTo>
                    <a:lnTo>
                      <a:pt x="461582" y="385322"/>
                    </a:lnTo>
                    <a:cubicBezTo>
                      <a:pt x="461582" y="374658"/>
                      <a:pt x="470304" y="365949"/>
                      <a:pt x="481074" y="365949"/>
                    </a:cubicBezTo>
                    <a:lnTo>
                      <a:pt x="516765" y="365949"/>
                    </a:lnTo>
                    <a:cubicBezTo>
                      <a:pt x="527534" y="365949"/>
                      <a:pt x="536168" y="374658"/>
                      <a:pt x="536168" y="385322"/>
                    </a:cubicBezTo>
                    <a:lnTo>
                      <a:pt x="536168" y="424780"/>
                    </a:lnTo>
                    <a:lnTo>
                      <a:pt x="588147" y="424780"/>
                    </a:lnTo>
                    <a:cubicBezTo>
                      <a:pt x="598917" y="424780"/>
                      <a:pt x="607639" y="433400"/>
                      <a:pt x="607639" y="444153"/>
                    </a:cubicBezTo>
                    <a:cubicBezTo>
                      <a:pt x="607639" y="454906"/>
                      <a:pt x="598917" y="463615"/>
                      <a:pt x="588147" y="463615"/>
                    </a:cubicBezTo>
                    <a:lnTo>
                      <a:pt x="19492" y="463615"/>
                    </a:lnTo>
                    <a:cubicBezTo>
                      <a:pt x="8723" y="463615"/>
                      <a:pt x="0" y="454906"/>
                      <a:pt x="0" y="444153"/>
                    </a:cubicBezTo>
                    <a:cubicBezTo>
                      <a:pt x="0" y="433400"/>
                      <a:pt x="8723" y="424780"/>
                      <a:pt x="19492" y="424780"/>
                    </a:cubicBezTo>
                    <a:lnTo>
                      <a:pt x="71382" y="424780"/>
                    </a:lnTo>
                    <a:lnTo>
                      <a:pt x="71382" y="393054"/>
                    </a:lnTo>
                    <a:cubicBezTo>
                      <a:pt x="71382" y="382390"/>
                      <a:pt x="80105" y="373681"/>
                      <a:pt x="90875" y="373681"/>
                    </a:cubicBezTo>
                    <a:lnTo>
                      <a:pt x="176142" y="373681"/>
                    </a:lnTo>
                    <a:cubicBezTo>
                      <a:pt x="186911" y="373681"/>
                      <a:pt x="195634" y="382390"/>
                      <a:pt x="195634" y="393054"/>
                    </a:cubicBezTo>
                    <a:lnTo>
                      <a:pt x="195634" y="424780"/>
                    </a:lnTo>
                    <a:lnTo>
                      <a:pt x="215037" y="424780"/>
                    </a:lnTo>
                    <a:lnTo>
                      <a:pt x="215037" y="307385"/>
                    </a:lnTo>
                    <a:cubicBezTo>
                      <a:pt x="215037" y="296632"/>
                      <a:pt x="223759" y="287923"/>
                      <a:pt x="234529" y="287923"/>
                    </a:cubicBezTo>
                    <a:lnTo>
                      <a:pt x="328608" y="287923"/>
                    </a:lnTo>
                    <a:cubicBezTo>
                      <a:pt x="339377" y="287923"/>
                      <a:pt x="348011" y="296632"/>
                      <a:pt x="348011" y="307385"/>
                    </a:cubicBezTo>
                    <a:lnTo>
                      <a:pt x="348011" y="424780"/>
                    </a:lnTo>
                    <a:lnTo>
                      <a:pt x="367503" y="424780"/>
                    </a:lnTo>
                    <a:lnTo>
                      <a:pt x="367503" y="68063"/>
                    </a:lnTo>
                    <a:cubicBezTo>
                      <a:pt x="367503" y="57399"/>
                      <a:pt x="376226" y="48690"/>
                      <a:pt x="386995" y="48690"/>
                    </a:cubicBezTo>
                    <a:close/>
                    <a:moveTo>
                      <a:pt x="234553" y="0"/>
                    </a:moveTo>
                    <a:lnTo>
                      <a:pt x="328611" y="0"/>
                    </a:lnTo>
                    <a:cubicBezTo>
                      <a:pt x="339379" y="0"/>
                      <a:pt x="348099" y="8710"/>
                      <a:pt x="348099" y="19466"/>
                    </a:cubicBezTo>
                    <a:lnTo>
                      <a:pt x="348099" y="156260"/>
                    </a:lnTo>
                    <a:cubicBezTo>
                      <a:pt x="348099" y="167015"/>
                      <a:pt x="339379" y="175637"/>
                      <a:pt x="328611" y="175637"/>
                    </a:cubicBezTo>
                    <a:lnTo>
                      <a:pt x="234553" y="175637"/>
                    </a:lnTo>
                    <a:cubicBezTo>
                      <a:pt x="223786" y="175637"/>
                      <a:pt x="215154" y="167015"/>
                      <a:pt x="215154" y="156260"/>
                    </a:cubicBezTo>
                    <a:lnTo>
                      <a:pt x="215154" y="19466"/>
                    </a:lnTo>
                    <a:cubicBezTo>
                      <a:pt x="215154" y="8710"/>
                      <a:pt x="223786" y="0"/>
                      <a:pt x="234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动态安全防护</a:t>
            </a:r>
            <a:endParaRPr lang="en-US" dirty="0"/>
          </a:p>
        </p:txBody>
      </p:sp>
      <p:grpSp>
        <p:nvGrpSpPr>
          <p:cNvPr id="27" name="1fb1b948-dadf-4cff-aad5-cb4455c0ff12.source.3.zh-Hans.pptx" descr="c0666ae4-c888-4f50-b998-463f2391ef56">
            <a:extLst>
              <a:ext uri="{FF2B5EF4-FFF2-40B4-BE49-F238E27FC236}">
                <a16:creationId id="{4FC7E034-D05F-2836-18EA-9CBF61CE1A32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grpSp>
          <p:nvGrpSpPr>
            <p:cNvPr id="26" name="组合 25" descr="fc3ef9c5-0678-4167-9c0c-d587b03a869d">
              <a:extLst>
                <a:ext uri="{FF2B5EF4-FFF2-40B4-BE49-F238E27FC236}">
                  <a16:creationId id="{7BF51ADF-B315-F263-8E5A-71CF2098BB46}"/>
                </a:ext>
              </a:extLst>
            </p:cNvPr>
            <p:cNvGrpSpPr/>
            <p:nvPr/>
          </p:nvGrpSpPr>
          <p:grpSpPr>
            <a:xfrm>
              <a:off x="1122363" y="2094832"/>
              <a:ext cx="9934575" cy="4039268"/>
              <a:chOff x="669925" y="1494000"/>
              <a:chExt cx="10869089" cy="4419229"/>
            </a:xfrm>
          </p:grpSpPr>
          <p:cxnSp>
            <p:nvCxnSpPr>
              <p:cNvPr id="9" name="直接连接符 8" descr="a7b0c21b-976f-44bd-a241-12d14d355e81">
                <a:extLst>
                  <a:ext uri="{FF2B5EF4-FFF2-40B4-BE49-F238E27FC236}">
                    <a16:creationId id="{370E8E91-7DA5-46DE-965C-C5311993B718}"/>
                  </a:ext>
                </a:extLst>
              </p:cNvPr>
              <p:cNvCxnSpPr/>
              <p:nvPr/>
            </p:nvCxnSpPr>
            <p:spPr>
              <a:xfrm flipH="1">
                <a:off x="669925" y="3971815"/>
                <a:ext cx="4301075" cy="0"/>
              </a:xfrm>
              <a:prstGeom prst="line">
                <a:avLst/>
              </a:prstGeom>
              <a:ln w="3175" cap="rnd">
                <a:solidFill>
                  <a:schemeClr val="tx2">
                    <a:alpha val="8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 descr="44bf75f8-aad5-4dc3-888c-06a5fe4b607d">
                <a:extLst>
                  <a:ext uri="{FF2B5EF4-FFF2-40B4-BE49-F238E27FC236}">
                    <a16:creationId id="{0068E953-F2E3-4146-81B9-D78AA7AC7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374" y="3628915"/>
                <a:ext cx="4014115" cy="0"/>
              </a:xfrm>
              <a:prstGeom prst="line">
                <a:avLst/>
              </a:prstGeom>
              <a:ln w="3175" cap="rnd">
                <a:solidFill>
                  <a:schemeClr val="tx2">
                    <a:alpha val="8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 descr="190dc502-ba98-409f-8336-907bd733dc44">
                <a:extLst>
                  <a:ext uri="{FF2B5EF4-FFF2-40B4-BE49-F238E27FC236}">
                    <a16:creationId id="{16955B79-4A15-E3B7-3358-5060E2AC8E29}"/>
                  </a:ext>
                </a:extLst>
              </p:cNvPr>
              <p:cNvGrpSpPr/>
              <p:nvPr/>
            </p:nvGrpSpPr>
            <p:grpSpPr>
              <a:xfrm>
                <a:off x="680079" y="1524722"/>
                <a:ext cx="5540671" cy="2447093"/>
                <a:chOff x="680079" y="1524722"/>
                <a:chExt cx="5540671" cy="2447093"/>
              </a:xfrm>
            </p:grpSpPr>
            <p:grpSp>
              <p:nvGrpSpPr>
                <p:cNvPr id="17" name="组合 16" descr="e16a7259-e1ac-4c66-a3e0-b332769f5a3f">
                  <a:extLst>
                    <a:ext uri="{FF2B5EF4-FFF2-40B4-BE49-F238E27FC236}">
                      <a16:creationId id="{3D895380-5210-D8CD-E5A1-BADA6396C2BE}"/>
                    </a:ext>
                  </a:extLst>
                </p:cNvPr>
                <p:cNvGrpSpPr/>
                <p:nvPr/>
              </p:nvGrpSpPr>
              <p:grpSpPr>
                <a:xfrm>
                  <a:off x="4334773" y="1524722"/>
                  <a:ext cx="1885977" cy="2447093"/>
                  <a:chOff x="4334773" y="1524722"/>
                  <a:chExt cx="1885977" cy="2447093"/>
                </a:xfrm>
              </p:grpSpPr>
              <p:sp>
                <p:nvSpPr>
                  <p:cNvPr id="5" name="任意多边形: 形状 4" descr="a169cf1f-365f-4445-a5d7-4ef830d2a89e">
                    <a:extLst>
                      <a:ext uri="{FF2B5EF4-FFF2-40B4-BE49-F238E27FC236}">
                        <a16:creationId id="{1848034E-6B40-4BFB-BB90-F1707D69E3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34773" y="1524722"/>
                    <a:ext cx="1885977" cy="2447093"/>
                  </a:xfrm>
                  <a:custGeom>
                    <a:avLst/>
                    <a:gdLst>
                      <a:gd name="T0" fmla="*/ 63 w 153"/>
                      <a:gd name="T1" fmla="*/ 193 h 198"/>
                      <a:gd name="T2" fmla="*/ 146 w 153"/>
                      <a:gd name="T3" fmla="*/ 109 h 198"/>
                      <a:gd name="T4" fmla="*/ 90 w 153"/>
                      <a:gd name="T5" fmla="*/ 5 h 198"/>
                      <a:gd name="T6" fmla="*/ 7 w 153"/>
                      <a:gd name="T7" fmla="*/ 89 h 198"/>
                      <a:gd name="T8" fmla="*/ 63 w 153"/>
                      <a:gd name="T9" fmla="*/ 193 h 198"/>
                      <a:gd name="T10" fmla="*/ 100 w 153"/>
                      <a:gd name="T11" fmla="*/ 30 h 198"/>
                      <a:gd name="T12" fmla="*/ 143 w 153"/>
                      <a:gd name="T13" fmla="*/ 110 h 198"/>
                      <a:gd name="T14" fmla="*/ 79 w 153"/>
                      <a:gd name="T15" fmla="*/ 176 h 198"/>
                      <a:gd name="T16" fmla="*/ 35 w 153"/>
                      <a:gd name="T17" fmla="*/ 95 h 198"/>
                      <a:gd name="T18" fmla="*/ 100 w 153"/>
                      <a:gd name="T19" fmla="*/ 30 h 1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3" h="198">
                        <a:moveTo>
                          <a:pt x="63" y="193"/>
                        </a:moveTo>
                        <a:cubicBezTo>
                          <a:pt x="101" y="198"/>
                          <a:pt x="138" y="161"/>
                          <a:pt x="146" y="109"/>
                        </a:cubicBezTo>
                        <a:cubicBezTo>
                          <a:pt x="153" y="57"/>
                          <a:pt x="128" y="11"/>
                          <a:pt x="90" y="5"/>
                        </a:cubicBezTo>
                        <a:cubicBezTo>
                          <a:pt x="51" y="0"/>
                          <a:pt x="14" y="37"/>
                          <a:pt x="7" y="89"/>
                        </a:cubicBezTo>
                        <a:cubicBezTo>
                          <a:pt x="0" y="141"/>
                          <a:pt x="25" y="187"/>
                          <a:pt x="63" y="193"/>
                        </a:cubicBezTo>
                        <a:close/>
                        <a:moveTo>
                          <a:pt x="100" y="30"/>
                        </a:moveTo>
                        <a:cubicBezTo>
                          <a:pt x="129" y="34"/>
                          <a:pt x="149" y="70"/>
                          <a:pt x="143" y="110"/>
                        </a:cubicBezTo>
                        <a:cubicBezTo>
                          <a:pt x="137" y="151"/>
                          <a:pt x="109" y="180"/>
                          <a:pt x="79" y="176"/>
                        </a:cubicBezTo>
                        <a:cubicBezTo>
                          <a:pt x="49" y="171"/>
                          <a:pt x="29" y="135"/>
                          <a:pt x="35" y="95"/>
                        </a:cubicBezTo>
                        <a:cubicBezTo>
                          <a:pt x="41" y="55"/>
                          <a:pt x="70" y="25"/>
                          <a:pt x="100" y="3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/>
                  <a:p>
                    <a:endParaRPr lang="en-US" sz="2000"/>
                  </a:p>
                </p:txBody>
              </p:sp>
              <p:sp>
                <p:nvSpPr>
                  <p:cNvPr id="7" name="Icon1" descr="7babfbd7-3509-4a57-ad95-7eaf6862e2f4">
                    <a:extLst>
                      <a:ext uri="{FF2B5EF4-FFF2-40B4-BE49-F238E27FC236}">
                        <a16:creationId id="{AADABF50-540D-4551-88D0-242C18073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167" y="2637374"/>
                    <a:ext cx="536236" cy="428461"/>
                  </a:xfrm>
                  <a:custGeom>
                    <a:avLst/>
                    <a:gdLst>
                      <a:gd name="T0" fmla="*/ 22 w 516"/>
                      <a:gd name="T1" fmla="*/ 348 h 412"/>
                      <a:gd name="T2" fmla="*/ 0 w 516"/>
                      <a:gd name="T3" fmla="*/ 296 h 412"/>
                      <a:gd name="T4" fmla="*/ 142 w 516"/>
                      <a:gd name="T5" fmla="*/ 274 h 412"/>
                      <a:gd name="T6" fmla="*/ 349 w 516"/>
                      <a:gd name="T7" fmla="*/ 160 h 412"/>
                      <a:gd name="T8" fmla="*/ 391 w 516"/>
                      <a:gd name="T9" fmla="*/ 221 h 412"/>
                      <a:gd name="T10" fmla="*/ 427 w 516"/>
                      <a:gd name="T11" fmla="*/ 273 h 412"/>
                      <a:gd name="T12" fmla="*/ 398 w 516"/>
                      <a:gd name="T13" fmla="*/ 331 h 412"/>
                      <a:gd name="T14" fmla="*/ 349 w 516"/>
                      <a:gd name="T15" fmla="*/ 338 h 412"/>
                      <a:gd name="T16" fmla="*/ 327 w 516"/>
                      <a:gd name="T17" fmla="*/ 360 h 412"/>
                      <a:gd name="T18" fmla="*/ 295 w 516"/>
                      <a:gd name="T19" fmla="*/ 336 h 412"/>
                      <a:gd name="T20" fmla="*/ 255 w 516"/>
                      <a:gd name="T21" fmla="*/ 307 h 412"/>
                      <a:gd name="T22" fmla="*/ 249 w 516"/>
                      <a:gd name="T23" fmla="*/ 270 h 412"/>
                      <a:gd name="T24" fmla="*/ 287 w 516"/>
                      <a:gd name="T25" fmla="*/ 291 h 412"/>
                      <a:gd name="T26" fmla="*/ 305 w 516"/>
                      <a:gd name="T27" fmla="*/ 306 h 412"/>
                      <a:gd name="T28" fmla="*/ 327 w 516"/>
                      <a:gd name="T29" fmla="*/ 246 h 412"/>
                      <a:gd name="T30" fmla="*/ 272 w 516"/>
                      <a:gd name="T31" fmla="*/ 235 h 412"/>
                      <a:gd name="T32" fmla="*/ 251 w 516"/>
                      <a:gd name="T33" fmla="*/ 187 h 412"/>
                      <a:gd name="T34" fmla="*/ 286 w 516"/>
                      <a:gd name="T35" fmla="*/ 133 h 412"/>
                      <a:gd name="T36" fmla="*/ 327 w 516"/>
                      <a:gd name="T37" fmla="*/ 109 h 412"/>
                      <a:gd name="T38" fmla="*/ 349 w 516"/>
                      <a:gd name="T39" fmla="*/ 129 h 412"/>
                      <a:gd name="T40" fmla="*/ 414 w 516"/>
                      <a:gd name="T41" fmla="*/ 151 h 412"/>
                      <a:gd name="T42" fmla="*/ 387 w 516"/>
                      <a:gd name="T43" fmla="*/ 190 h 412"/>
                      <a:gd name="T44" fmla="*/ 380 w 516"/>
                      <a:gd name="T45" fmla="*/ 165 h 412"/>
                      <a:gd name="T46" fmla="*/ 349 w 516"/>
                      <a:gd name="T47" fmla="*/ 160 h 412"/>
                      <a:gd name="T48" fmla="*/ 321 w 516"/>
                      <a:gd name="T49" fmla="*/ 160 h 412"/>
                      <a:gd name="T50" fmla="*/ 291 w 516"/>
                      <a:gd name="T51" fmla="*/ 169 h 412"/>
                      <a:gd name="T52" fmla="*/ 297 w 516"/>
                      <a:gd name="T53" fmla="*/ 209 h 412"/>
                      <a:gd name="T54" fmla="*/ 327 w 516"/>
                      <a:gd name="T55" fmla="*/ 160 h 412"/>
                      <a:gd name="T56" fmla="*/ 349 w 516"/>
                      <a:gd name="T57" fmla="*/ 308 h 412"/>
                      <a:gd name="T58" fmla="*/ 383 w 516"/>
                      <a:gd name="T59" fmla="*/ 301 h 412"/>
                      <a:gd name="T60" fmla="*/ 386 w 516"/>
                      <a:gd name="T61" fmla="*/ 257 h 412"/>
                      <a:gd name="T62" fmla="*/ 349 w 516"/>
                      <a:gd name="T63" fmla="*/ 246 h 412"/>
                      <a:gd name="T64" fmla="*/ 442 w 516"/>
                      <a:gd name="T65" fmla="*/ 339 h 412"/>
                      <a:gd name="T66" fmla="*/ 442 w 516"/>
                      <a:gd name="T67" fmla="*/ 131 h 412"/>
                      <a:gd name="T68" fmla="*/ 234 w 516"/>
                      <a:gd name="T69" fmla="*/ 131 h 412"/>
                      <a:gd name="T70" fmla="*/ 234 w 516"/>
                      <a:gd name="T71" fmla="*/ 339 h 412"/>
                      <a:gd name="T72" fmla="*/ 464 w 516"/>
                      <a:gd name="T73" fmla="*/ 360 h 412"/>
                      <a:gd name="T74" fmla="*/ 464 w 516"/>
                      <a:gd name="T75" fmla="*/ 109 h 412"/>
                      <a:gd name="T76" fmla="*/ 213 w 516"/>
                      <a:gd name="T77" fmla="*/ 109 h 412"/>
                      <a:gd name="T78" fmla="*/ 213 w 516"/>
                      <a:gd name="T79" fmla="*/ 360 h 412"/>
                      <a:gd name="T80" fmla="*/ 464 w 516"/>
                      <a:gd name="T81" fmla="*/ 360 h 412"/>
                      <a:gd name="T82" fmla="*/ 22 w 516"/>
                      <a:gd name="T83" fmla="*/ 73 h 412"/>
                      <a:gd name="T84" fmla="*/ 0 w 516"/>
                      <a:gd name="T85" fmla="*/ 22 h 412"/>
                      <a:gd name="T86" fmla="*/ 322 w 516"/>
                      <a:gd name="T87" fmla="*/ 0 h 412"/>
                      <a:gd name="T88" fmla="*/ 344 w 516"/>
                      <a:gd name="T89" fmla="*/ 34 h 412"/>
                      <a:gd name="T90" fmla="*/ 219 w 516"/>
                      <a:gd name="T91" fmla="*/ 73 h 412"/>
                      <a:gd name="T92" fmla="*/ 22 w 516"/>
                      <a:gd name="T93" fmla="*/ 165 h 412"/>
                      <a:gd name="T94" fmla="*/ 0 w 516"/>
                      <a:gd name="T95" fmla="*/ 113 h 412"/>
                      <a:gd name="T96" fmla="*/ 198 w 516"/>
                      <a:gd name="T97" fmla="*/ 91 h 412"/>
                      <a:gd name="T98" fmla="*/ 139 w 516"/>
                      <a:gd name="T99" fmla="*/ 256 h 412"/>
                      <a:gd name="T100" fmla="*/ 0 w 516"/>
                      <a:gd name="T101" fmla="*/ 234 h 412"/>
                      <a:gd name="T102" fmla="*/ 22 w 516"/>
                      <a:gd name="T103" fmla="*/ 183 h 412"/>
                      <a:gd name="T104" fmla="*/ 138 w 516"/>
                      <a:gd name="T105" fmla="*/ 235 h 4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16" h="412">
                        <a:moveTo>
                          <a:pt x="172" y="348"/>
                        </a:moveTo>
                        <a:cubicBezTo>
                          <a:pt x="22" y="348"/>
                          <a:pt x="22" y="348"/>
                          <a:pt x="22" y="348"/>
                        </a:cubicBezTo>
                        <a:cubicBezTo>
                          <a:pt x="10" y="348"/>
                          <a:pt x="0" y="338"/>
                          <a:pt x="0" y="326"/>
                        </a:cubicBezTo>
                        <a:cubicBezTo>
                          <a:pt x="0" y="296"/>
                          <a:pt x="0" y="296"/>
                          <a:pt x="0" y="296"/>
                        </a:cubicBezTo>
                        <a:cubicBezTo>
                          <a:pt x="0" y="284"/>
                          <a:pt x="10" y="274"/>
                          <a:pt x="22" y="274"/>
                        </a:cubicBezTo>
                        <a:cubicBezTo>
                          <a:pt x="142" y="274"/>
                          <a:pt x="142" y="274"/>
                          <a:pt x="142" y="274"/>
                        </a:cubicBezTo>
                        <a:cubicBezTo>
                          <a:pt x="147" y="301"/>
                          <a:pt x="158" y="326"/>
                          <a:pt x="172" y="348"/>
                        </a:cubicBezTo>
                        <a:close/>
                        <a:moveTo>
                          <a:pt x="349" y="160"/>
                        </a:moveTo>
                        <a:cubicBezTo>
                          <a:pt x="349" y="216"/>
                          <a:pt x="349" y="216"/>
                          <a:pt x="349" y="216"/>
                        </a:cubicBezTo>
                        <a:cubicBezTo>
                          <a:pt x="367" y="217"/>
                          <a:pt x="381" y="219"/>
                          <a:pt x="391" y="221"/>
                        </a:cubicBezTo>
                        <a:cubicBezTo>
                          <a:pt x="402" y="224"/>
                          <a:pt x="411" y="229"/>
                          <a:pt x="417" y="237"/>
                        </a:cubicBezTo>
                        <a:cubicBezTo>
                          <a:pt x="424" y="245"/>
                          <a:pt x="427" y="257"/>
                          <a:pt x="427" y="273"/>
                        </a:cubicBezTo>
                        <a:cubicBezTo>
                          <a:pt x="427" y="289"/>
                          <a:pt x="425" y="302"/>
                          <a:pt x="420" y="311"/>
                        </a:cubicBezTo>
                        <a:cubicBezTo>
                          <a:pt x="415" y="321"/>
                          <a:pt x="408" y="327"/>
                          <a:pt x="398" y="331"/>
                        </a:cubicBezTo>
                        <a:cubicBezTo>
                          <a:pt x="388" y="335"/>
                          <a:pt x="374" y="338"/>
                          <a:pt x="356" y="338"/>
                        </a:cubicBezTo>
                        <a:cubicBezTo>
                          <a:pt x="349" y="338"/>
                          <a:pt x="349" y="338"/>
                          <a:pt x="349" y="338"/>
                        </a:cubicBezTo>
                        <a:cubicBezTo>
                          <a:pt x="349" y="360"/>
                          <a:pt x="349" y="360"/>
                          <a:pt x="349" y="360"/>
                        </a:cubicBezTo>
                        <a:cubicBezTo>
                          <a:pt x="327" y="360"/>
                          <a:pt x="327" y="360"/>
                          <a:pt x="327" y="360"/>
                        </a:cubicBezTo>
                        <a:cubicBezTo>
                          <a:pt x="327" y="338"/>
                          <a:pt x="327" y="338"/>
                          <a:pt x="327" y="338"/>
                        </a:cubicBezTo>
                        <a:cubicBezTo>
                          <a:pt x="315" y="338"/>
                          <a:pt x="304" y="337"/>
                          <a:pt x="295" y="336"/>
                        </a:cubicBezTo>
                        <a:cubicBezTo>
                          <a:pt x="286" y="334"/>
                          <a:pt x="278" y="331"/>
                          <a:pt x="271" y="326"/>
                        </a:cubicBezTo>
                        <a:cubicBezTo>
                          <a:pt x="264" y="322"/>
                          <a:pt x="259" y="316"/>
                          <a:pt x="255" y="307"/>
                        </a:cubicBezTo>
                        <a:cubicBezTo>
                          <a:pt x="251" y="299"/>
                          <a:pt x="249" y="289"/>
                          <a:pt x="249" y="278"/>
                        </a:cubicBezTo>
                        <a:cubicBezTo>
                          <a:pt x="249" y="270"/>
                          <a:pt x="249" y="270"/>
                          <a:pt x="249" y="270"/>
                        </a:cubicBezTo>
                        <a:cubicBezTo>
                          <a:pt x="285" y="270"/>
                          <a:pt x="285" y="270"/>
                          <a:pt x="285" y="270"/>
                        </a:cubicBezTo>
                        <a:cubicBezTo>
                          <a:pt x="285" y="279"/>
                          <a:pt x="285" y="286"/>
                          <a:pt x="287" y="291"/>
                        </a:cubicBezTo>
                        <a:cubicBezTo>
                          <a:pt x="288" y="296"/>
                          <a:pt x="291" y="299"/>
                          <a:pt x="294" y="301"/>
                        </a:cubicBezTo>
                        <a:cubicBezTo>
                          <a:pt x="297" y="304"/>
                          <a:pt x="301" y="305"/>
                          <a:pt x="305" y="306"/>
                        </a:cubicBezTo>
                        <a:cubicBezTo>
                          <a:pt x="309" y="306"/>
                          <a:pt x="316" y="307"/>
                          <a:pt x="327" y="308"/>
                        </a:cubicBezTo>
                        <a:cubicBezTo>
                          <a:pt x="327" y="246"/>
                          <a:pt x="327" y="246"/>
                          <a:pt x="327" y="246"/>
                        </a:cubicBezTo>
                        <a:cubicBezTo>
                          <a:pt x="313" y="245"/>
                          <a:pt x="302" y="244"/>
                          <a:pt x="294" y="243"/>
                        </a:cubicBezTo>
                        <a:cubicBezTo>
                          <a:pt x="286" y="241"/>
                          <a:pt x="278" y="239"/>
                          <a:pt x="272" y="235"/>
                        </a:cubicBezTo>
                        <a:cubicBezTo>
                          <a:pt x="265" y="231"/>
                          <a:pt x="260" y="225"/>
                          <a:pt x="257" y="217"/>
                        </a:cubicBezTo>
                        <a:cubicBezTo>
                          <a:pt x="253" y="210"/>
                          <a:pt x="251" y="199"/>
                          <a:pt x="251" y="187"/>
                        </a:cubicBezTo>
                        <a:cubicBezTo>
                          <a:pt x="251" y="171"/>
                          <a:pt x="255" y="159"/>
                          <a:pt x="261" y="150"/>
                        </a:cubicBezTo>
                        <a:cubicBezTo>
                          <a:pt x="267" y="142"/>
                          <a:pt x="276" y="136"/>
                          <a:pt x="286" y="133"/>
                        </a:cubicBezTo>
                        <a:cubicBezTo>
                          <a:pt x="297" y="130"/>
                          <a:pt x="311" y="129"/>
                          <a:pt x="327" y="129"/>
                        </a:cubicBezTo>
                        <a:cubicBezTo>
                          <a:pt x="327" y="109"/>
                          <a:pt x="327" y="109"/>
                          <a:pt x="327" y="109"/>
                        </a:cubicBezTo>
                        <a:cubicBezTo>
                          <a:pt x="349" y="109"/>
                          <a:pt x="349" y="109"/>
                          <a:pt x="349" y="109"/>
                        </a:cubicBezTo>
                        <a:cubicBezTo>
                          <a:pt x="349" y="129"/>
                          <a:pt x="349" y="129"/>
                          <a:pt x="349" y="129"/>
                        </a:cubicBezTo>
                        <a:cubicBezTo>
                          <a:pt x="367" y="129"/>
                          <a:pt x="381" y="131"/>
                          <a:pt x="391" y="134"/>
                        </a:cubicBezTo>
                        <a:cubicBezTo>
                          <a:pt x="401" y="137"/>
                          <a:pt x="409" y="142"/>
                          <a:pt x="414" y="151"/>
                        </a:cubicBezTo>
                        <a:cubicBezTo>
                          <a:pt x="420" y="160"/>
                          <a:pt x="422" y="172"/>
                          <a:pt x="422" y="190"/>
                        </a:cubicBezTo>
                        <a:cubicBezTo>
                          <a:pt x="387" y="190"/>
                          <a:pt x="387" y="190"/>
                          <a:pt x="387" y="190"/>
                        </a:cubicBezTo>
                        <a:cubicBezTo>
                          <a:pt x="387" y="189"/>
                          <a:pt x="387" y="187"/>
                          <a:pt x="387" y="186"/>
                        </a:cubicBezTo>
                        <a:cubicBezTo>
                          <a:pt x="387" y="175"/>
                          <a:pt x="385" y="169"/>
                          <a:pt x="380" y="165"/>
                        </a:cubicBezTo>
                        <a:cubicBezTo>
                          <a:pt x="376" y="162"/>
                          <a:pt x="369" y="160"/>
                          <a:pt x="358" y="160"/>
                        </a:cubicBezTo>
                        <a:cubicBezTo>
                          <a:pt x="349" y="160"/>
                          <a:pt x="349" y="160"/>
                          <a:pt x="349" y="160"/>
                        </a:cubicBezTo>
                        <a:close/>
                        <a:moveTo>
                          <a:pt x="327" y="160"/>
                        </a:moveTo>
                        <a:cubicBezTo>
                          <a:pt x="321" y="160"/>
                          <a:pt x="321" y="160"/>
                          <a:pt x="321" y="160"/>
                        </a:cubicBezTo>
                        <a:cubicBezTo>
                          <a:pt x="313" y="160"/>
                          <a:pt x="307" y="161"/>
                          <a:pt x="302" y="162"/>
                        </a:cubicBezTo>
                        <a:cubicBezTo>
                          <a:pt x="298" y="163"/>
                          <a:pt x="294" y="165"/>
                          <a:pt x="291" y="169"/>
                        </a:cubicBezTo>
                        <a:cubicBezTo>
                          <a:pt x="289" y="172"/>
                          <a:pt x="287" y="178"/>
                          <a:pt x="287" y="186"/>
                        </a:cubicBezTo>
                        <a:cubicBezTo>
                          <a:pt x="287" y="197"/>
                          <a:pt x="291" y="205"/>
                          <a:pt x="297" y="209"/>
                        </a:cubicBezTo>
                        <a:cubicBezTo>
                          <a:pt x="304" y="213"/>
                          <a:pt x="314" y="216"/>
                          <a:pt x="327" y="216"/>
                        </a:cubicBezTo>
                        <a:cubicBezTo>
                          <a:pt x="327" y="160"/>
                          <a:pt x="327" y="160"/>
                          <a:pt x="327" y="160"/>
                        </a:cubicBezTo>
                        <a:close/>
                        <a:moveTo>
                          <a:pt x="349" y="246"/>
                        </a:moveTo>
                        <a:cubicBezTo>
                          <a:pt x="349" y="308"/>
                          <a:pt x="349" y="308"/>
                          <a:pt x="349" y="308"/>
                        </a:cubicBezTo>
                        <a:cubicBezTo>
                          <a:pt x="356" y="308"/>
                          <a:pt x="356" y="308"/>
                          <a:pt x="356" y="308"/>
                        </a:cubicBezTo>
                        <a:cubicBezTo>
                          <a:pt x="368" y="308"/>
                          <a:pt x="377" y="305"/>
                          <a:pt x="383" y="301"/>
                        </a:cubicBezTo>
                        <a:cubicBezTo>
                          <a:pt x="388" y="297"/>
                          <a:pt x="391" y="289"/>
                          <a:pt x="391" y="277"/>
                        </a:cubicBezTo>
                        <a:cubicBezTo>
                          <a:pt x="391" y="268"/>
                          <a:pt x="390" y="262"/>
                          <a:pt x="386" y="257"/>
                        </a:cubicBezTo>
                        <a:cubicBezTo>
                          <a:pt x="383" y="253"/>
                          <a:pt x="379" y="250"/>
                          <a:pt x="374" y="249"/>
                        </a:cubicBezTo>
                        <a:cubicBezTo>
                          <a:pt x="369" y="248"/>
                          <a:pt x="361" y="247"/>
                          <a:pt x="349" y="246"/>
                        </a:cubicBezTo>
                        <a:close/>
                        <a:moveTo>
                          <a:pt x="338" y="382"/>
                        </a:moveTo>
                        <a:cubicBezTo>
                          <a:pt x="379" y="382"/>
                          <a:pt x="415" y="365"/>
                          <a:pt x="442" y="339"/>
                        </a:cubicBezTo>
                        <a:cubicBezTo>
                          <a:pt x="469" y="312"/>
                          <a:pt x="485" y="275"/>
                          <a:pt x="485" y="235"/>
                        </a:cubicBezTo>
                        <a:cubicBezTo>
                          <a:pt x="485" y="194"/>
                          <a:pt x="469" y="157"/>
                          <a:pt x="442" y="131"/>
                        </a:cubicBezTo>
                        <a:cubicBezTo>
                          <a:pt x="415" y="104"/>
                          <a:pt x="379" y="88"/>
                          <a:pt x="338" y="88"/>
                        </a:cubicBezTo>
                        <a:cubicBezTo>
                          <a:pt x="298" y="88"/>
                          <a:pt x="261" y="104"/>
                          <a:pt x="234" y="131"/>
                        </a:cubicBezTo>
                        <a:cubicBezTo>
                          <a:pt x="208" y="157"/>
                          <a:pt x="191" y="194"/>
                          <a:pt x="191" y="235"/>
                        </a:cubicBezTo>
                        <a:cubicBezTo>
                          <a:pt x="191" y="275"/>
                          <a:pt x="208" y="312"/>
                          <a:pt x="234" y="339"/>
                        </a:cubicBezTo>
                        <a:cubicBezTo>
                          <a:pt x="261" y="365"/>
                          <a:pt x="298" y="382"/>
                          <a:pt x="338" y="382"/>
                        </a:cubicBezTo>
                        <a:close/>
                        <a:moveTo>
                          <a:pt x="464" y="360"/>
                        </a:moveTo>
                        <a:cubicBezTo>
                          <a:pt x="496" y="328"/>
                          <a:pt x="516" y="284"/>
                          <a:pt x="516" y="235"/>
                        </a:cubicBezTo>
                        <a:cubicBezTo>
                          <a:pt x="516" y="186"/>
                          <a:pt x="496" y="141"/>
                          <a:pt x="464" y="109"/>
                        </a:cubicBezTo>
                        <a:cubicBezTo>
                          <a:pt x="432" y="77"/>
                          <a:pt x="387" y="57"/>
                          <a:pt x="338" y="57"/>
                        </a:cubicBezTo>
                        <a:cubicBezTo>
                          <a:pt x="289" y="57"/>
                          <a:pt x="245" y="77"/>
                          <a:pt x="213" y="109"/>
                        </a:cubicBezTo>
                        <a:cubicBezTo>
                          <a:pt x="181" y="141"/>
                          <a:pt x="161" y="186"/>
                          <a:pt x="161" y="235"/>
                        </a:cubicBezTo>
                        <a:cubicBezTo>
                          <a:pt x="161" y="284"/>
                          <a:pt x="181" y="328"/>
                          <a:pt x="213" y="360"/>
                        </a:cubicBezTo>
                        <a:cubicBezTo>
                          <a:pt x="245" y="392"/>
                          <a:pt x="289" y="412"/>
                          <a:pt x="338" y="412"/>
                        </a:cubicBezTo>
                        <a:cubicBezTo>
                          <a:pt x="387" y="412"/>
                          <a:pt x="432" y="392"/>
                          <a:pt x="464" y="360"/>
                        </a:cubicBezTo>
                        <a:close/>
                        <a:moveTo>
                          <a:pt x="219" y="73"/>
                        </a:moveTo>
                        <a:cubicBezTo>
                          <a:pt x="22" y="73"/>
                          <a:pt x="22" y="73"/>
                          <a:pt x="22" y="73"/>
                        </a:cubicBezTo>
                        <a:cubicBezTo>
                          <a:pt x="10" y="73"/>
                          <a:pt x="0" y="63"/>
                          <a:pt x="0" y="51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22" y="0"/>
                          <a:pt x="322" y="0"/>
                          <a:pt x="322" y="0"/>
                        </a:cubicBezTo>
                        <a:cubicBezTo>
                          <a:pt x="334" y="0"/>
                          <a:pt x="344" y="10"/>
                          <a:pt x="344" y="22"/>
                        </a:cubicBezTo>
                        <a:cubicBezTo>
                          <a:pt x="344" y="34"/>
                          <a:pt x="344" y="34"/>
                          <a:pt x="344" y="34"/>
                        </a:cubicBezTo>
                        <a:cubicBezTo>
                          <a:pt x="342" y="34"/>
                          <a:pt x="340" y="34"/>
                          <a:pt x="338" y="34"/>
                        </a:cubicBezTo>
                        <a:cubicBezTo>
                          <a:pt x="294" y="34"/>
                          <a:pt x="253" y="49"/>
                          <a:pt x="219" y="73"/>
                        </a:cubicBezTo>
                        <a:close/>
                        <a:moveTo>
                          <a:pt x="150" y="165"/>
                        </a:moveTo>
                        <a:cubicBezTo>
                          <a:pt x="22" y="165"/>
                          <a:pt x="22" y="165"/>
                          <a:pt x="22" y="165"/>
                        </a:cubicBezTo>
                        <a:cubicBezTo>
                          <a:pt x="10" y="165"/>
                          <a:pt x="0" y="155"/>
                          <a:pt x="0" y="143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101"/>
                          <a:pt x="10" y="91"/>
                          <a:pt x="22" y="91"/>
                        </a:cubicBezTo>
                        <a:cubicBezTo>
                          <a:pt x="198" y="91"/>
                          <a:pt x="198" y="91"/>
                          <a:pt x="198" y="91"/>
                        </a:cubicBezTo>
                        <a:cubicBezTo>
                          <a:pt x="177" y="112"/>
                          <a:pt x="161" y="137"/>
                          <a:pt x="150" y="165"/>
                        </a:cubicBezTo>
                        <a:close/>
                        <a:moveTo>
                          <a:pt x="139" y="256"/>
                        </a:moveTo>
                        <a:cubicBezTo>
                          <a:pt x="22" y="256"/>
                          <a:pt x="22" y="256"/>
                          <a:pt x="22" y="256"/>
                        </a:cubicBezTo>
                        <a:cubicBezTo>
                          <a:pt x="10" y="256"/>
                          <a:pt x="0" y="246"/>
                          <a:pt x="0" y="234"/>
                        </a:cubicBezTo>
                        <a:cubicBezTo>
                          <a:pt x="0" y="205"/>
                          <a:pt x="0" y="205"/>
                          <a:pt x="0" y="205"/>
                        </a:cubicBezTo>
                        <a:cubicBezTo>
                          <a:pt x="0" y="193"/>
                          <a:pt x="10" y="183"/>
                          <a:pt x="22" y="183"/>
                        </a:cubicBezTo>
                        <a:cubicBezTo>
                          <a:pt x="144" y="183"/>
                          <a:pt x="144" y="183"/>
                          <a:pt x="144" y="183"/>
                        </a:cubicBezTo>
                        <a:cubicBezTo>
                          <a:pt x="140" y="199"/>
                          <a:pt x="138" y="217"/>
                          <a:pt x="138" y="235"/>
                        </a:cubicBezTo>
                        <a:cubicBezTo>
                          <a:pt x="138" y="242"/>
                          <a:pt x="138" y="249"/>
                          <a:pt x="139" y="2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2000"/>
                  </a:p>
                </p:txBody>
              </p:sp>
            </p:grpSp>
            <p:grpSp>
              <p:nvGrpSpPr>
                <p:cNvPr id="21" name="组合 20" descr="873981c2-129b-4a10-ba76-739d06dc3b5f">
                  <a:extLst>
                    <a:ext uri="{FF2B5EF4-FFF2-40B4-BE49-F238E27FC236}">
                      <a16:creationId id="{530864F8-EF86-9D18-688D-F0E9DF162D70}"/>
                    </a:ext>
                  </a:extLst>
                </p:cNvPr>
                <p:cNvGrpSpPr/>
                <p:nvPr/>
              </p:nvGrpSpPr>
              <p:grpSpPr>
                <a:xfrm>
                  <a:off x="680079" y="2239693"/>
                  <a:ext cx="3039482" cy="1570222"/>
                  <a:chOff x="680079" y="2239693"/>
                  <a:chExt cx="3039482" cy="1570222"/>
                </a:xfrm>
              </p:grpSpPr>
              <p:sp>
                <p:nvSpPr>
                  <p:cNvPr id="11" name="Bullet1" descr="166fe153-ab65-401f-8de4-be9c19c2b22e">
                    <a:extLst>
                      <a:ext uri="{FF2B5EF4-FFF2-40B4-BE49-F238E27FC236}">
                        <a16:creationId id="{E7BC275B-92D0-4E4A-9B1B-EE201B5B20C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80079" y="2239693"/>
                    <a:ext cx="3039482" cy="7571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r>
                      <a:rPr lang="zh-CN" altLang="en-US" b="1" dirty="0"/>
                      <a:t>多因素认证</a:t>
                    </a:r>
                    <a:endParaRPr lang="en-US" dirty="0"/>
                  </a:p>
                </p:txBody>
              </p:sp>
              <p:sp>
                <p:nvSpPr>
                  <p:cNvPr id="12" name="Text1" descr="5c41e101-b7bb-4522-87c3-cba8cbd880a8">
                    <a:extLst>
                      <a:ext uri="{FF2B5EF4-FFF2-40B4-BE49-F238E27FC236}">
                        <a16:creationId id="{01A74B07-F31D-444C-9C90-9719A7EFBF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0079" y="2996814"/>
                    <a:ext cx="3039482" cy="8131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融合生物识别（指纹/人脸）和动态令牌，提升身份验证安全性。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4" name="组合 23" descr="8ed9102d-afad-4cd0-9ffc-b86a006f7cfc">
                <a:extLst>
                  <a:ext uri="{FF2B5EF4-FFF2-40B4-BE49-F238E27FC236}">
                    <a16:creationId id="{20CE63F4-F047-E3EB-2ADD-C918D46957DF}"/>
                  </a:ext>
                </a:extLst>
              </p:cNvPr>
              <p:cNvGrpSpPr/>
              <p:nvPr/>
            </p:nvGrpSpPr>
            <p:grpSpPr>
              <a:xfrm>
                <a:off x="5534826" y="1494000"/>
                <a:ext cx="6004188" cy="2317203"/>
                <a:chOff x="5534826" y="1494000"/>
                <a:chExt cx="6004188" cy="2317203"/>
              </a:xfrm>
            </p:grpSpPr>
            <p:grpSp>
              <p:nvGrpSpPr>
                <p:cNvPr id="18" name="组合 17" descr="45145fd4-13b9-437f-b1ad-1c9909e72093">
                  <a:extLst>
                    <a:ext uri="{FF2B5EF4-FFF2-40B4-BE49-F238E27FC236}">
                      <a16:creationId id="{95D1E74E-F340-BD1D-8D58-9F599B1BD54C}"/>
                    </a:ext>
                  </a:extLst>
                </p:cNvPr>
                <p:cNvGrpSpPr/>
                <p:nvPr/>
              </p:nvGrpSpPr>
              <p:grpSpPr>
                <a:xfrm>
                  <a:off x="5534826" y="1494000"/>
                  <a:ext cx="2322401" cy="2317203"/>
                  <a:chOff x="5534826" y="1494000"/>
                  <a:chExt cx="2322401" cy="2317203"/>
                </a:xfrm>
              </p:grpSpPr>
              <p:sp>
                <p:nvSpPr>
                  <p:cNvPr id="3" name="任意多边形: 形状 2" descr="ceb88998-0fdf-4e13-acfd-e1af44638152">
                    <a:extLst>
                      <a:ext uri="{FF2B5EF4-FFF2-40B4-BE49-F238E27FC236}">
                        <a16:creationId id="{37FAEC5D-1D07-4B42-B011-679751C356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4826" y="1494000"/>
                    <a:ext cx="2322401" cy="2317203"/>
                  </a:xfrm>
                  <a:custGeom>
                    <a:avLst/>
                    <a:gdLst>
                      <a:gd name="T0" fmla="*/ 27 w 188"/>
                      <a:gd name="T1" fmla="*/ 27 h 188"/>
                      <a:gd name="T2" fmla="*/ 45 w 188"/>
                      <a:gd name="T3" fmla="*/ 143 h 188"/>
                      <a:gd name="T4" fmla="*/ 161 w 188"/>
                      <a:gd name="T5" fmla="*/ 161 h 188"/>
                      <a:gd name="T6" fmla="*/ 144 w 188"/>
                      <a:gd name="T7" fmla="*/ 44 h 188"/>
                      <a:gd name="T8" fmla="*/ 27 w 188"/>
                      <a:gd name="T9" fmla="*/ 27 h 188"/>
                      <a:gd name="T10" fmla="*/ 136 w 188"/>
                      <a:gd name="T11" fmla="*/ 154 h 188"/>
                      <a:gd name="T12" fmla="*/ 45 w 188"/>
                      <a:gd name="T13" fmla="*/ 141 h 188"/>
                      <a:gd name="T14" fmla="*/ 31 w 188"/>
                      <a:gd name="T15" fmla="*/ 50 h 188"/>
                      <a:gd name="T16" fmla="*/ 122 w 188"/>
                      <a:gd name="T17" fmla="*/ 64 h 188"/>
                      <a:gd name="T18" fmla="*/ 136 w 188"/>
                      <a:gd name="T19" fmla="*/ 154 h 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88" h="188">
                        <a:moveTo>
                          <a:pt x="27" y="27"/>
                        </a:moveTo>
                        <a:cubicBezTo>
                          <a:pt x="0" y="54"/>
                          <a:pt x="8" y="106"/>
                          <a:pt x="45" y="143"/>
                        </a:cubicBezTo>
                        <a:cubicBezTo>
                          <a:pt x="81" y="180"/>
                          <a:pt x="134" y="188"/>
                          <a:pt x="161" y="161"/>
                        </a:cubicBezTo>
                        <a:cubicBezTo>
                          <a:pt x="188" y="133"/>
                          <a:pt x="180" y="81"/>
                          <a:pt x="144" y="44"/>
                        </a:cubicBezTo>
                        <a:cubicBezTo>
                          <a:pt x="107" y="7"/>
                          <a:pt x="54" y="0"/>
                          <a:pt x="27" y="27"/>
                        </a:cubicBezTo>
                        <a:close/>
                        <a:moveTo>
                          <a:pt x="136" y="154"/>
                        </a:moveTo>
                        <a:cubicBezTo>
                          <a:pt x="114" y="176"/>
                          <a:pt x="74" y="169"/>
                          <a:pt x="45" y="141"/>
                        </a:cubicBezTo>
                        <a:cubicBezTo>
                          <a:pt x="16" y="112"/>
                          <a:pt x="10" y="71"/>
                          <a:pt x="31" y="50"/>
                        </a:cubicBezTo>
                        <a:cubicBezTo>
                          <a:pt x="53" y="29"/>
                          <a:pt x="93" y="35"/>
                          <a:pt x="122" y="64"/>
                        </a:cubicBezTo>
                        <a:cubicBezTo>
                          <a:pt x="151" y="92"/>
                          <a:pt x="157" y="133"/>
                          <a:pt x="136" y="154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/>
                  <a:p>
                    <a:endParaRPr lang="en-US" sz="2000"/>
                  </a:p>
                </p:txBody>
              </p:sp>
              <p:sp>
                <p:nvSpPr>
                  <p:cNvPr id="8" name="Icon2" descr="b16a4440-652e-43f6-8042-7b50c7dde96c">
                    <a:extLst>
                      <a:ext uri="{FF2B5EF4-FFF2-40B4-BE49-F238E27FC236}">
                        <a16:creationId id="{5589064A-9B50-4917-B688-759AA07562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57202" y="2559092"/>
                    <a:ext cx="477395" cy="394161"/>
                  </a:xfrm>
                  <a:custGeom>
                    <a:avLst/>
                    <a:gdLst>
                      <a:gd name="T0" fmla="*/ 485 w 505"/>
                      <a:gd name="T1" fmla="*/ 364 h 417"/>
                      <a:gd name="T2" fmla="*/ 481 w 505"/>
                      <a:gd name="T3" fmla="*/ 282 h 417"/>
                      <a:gd name="T4" fmla="*/ 505 w 505"/>
                      <a:gd name="T5" fmla="*/ 26 h 417"/>
                      <a:gd name="T6" fmla="*/ 181 w 505"/>
                      <a:gd name="T7" fmla="*/ 0 h 417"/>
                      <a:gd name="T8" fmla="*/ 157 w 505"/>
                      <a:gd name="T9" fmla="*/ 32 h 417"/>
                      <a:gd name="T10" fmla="*/ 367 w 505"/>
                      <a:gd name="T11" fmla="*/ 67 h 417"/>
                      <a:gd name="T12" fmla="*/ 447 w 505"/>
                      <a:gd name="T13" fmla="*/ 67 h 417"/>
                      <a:gd name="T14" fmla="*/ 456 w 505"/>
                      <a:gd name="T15" fmla="*/ 78 h 417"/>
                      <a:gd name="T16" fmla="*/ 368 w 505"/>
                      <a:gd name="T17" fmla="*/ 89 h 417"/>
                      <a:gd name="T18" fmla="*/ 447 w 505"/>
                      <a:gd name="T19" fmla="*/ 125 h 417"/>
                      <a:gd name="T20" fmla="*/ 456 w 505"/>
                      <a:gd name="T21" fmla="*/ 135 h 417"/>
                      <a:gd name="T22" fmla="*/ 368 w 505"/>
                      <a:gd name="T23" fmla="*/ 146 h 417"/>
                      <a:gd name="T24" fmla="*/ 447 w 505"/>
                      <a:gd name="T25" fmla="*/ 186 h 417"/>
                      <a:gd name="T26" fmla="*/ 456 w 505"/>
                      <a:gd name="T27" fmla="*/ 196 h 417"/>
                      <a:gd name="T28" fmla="*/ 368 w 505"/>
                      <a:gd name="T29" fmla="*/ 207 h 417"/>
                      <a:gd name="T30" fmla="*/ 348 w 505"/>
                      <a:gd name="T31" fmla="*/ 311 h 417"/>
                      <a:gd name="T32" fmla="*/ 323 w 505"/>
                      <a:gd name="T33" fmla="*/ 337 h 417"/>
                      <a:gd name="T34" fmla="*/ 20 w 505"/>
                      <a:gd name="T35" fmla="*/ 417 h 417"/>
                      <a:gd name="T36" fmla="*/ 24 w 505"/>
                      <a:gd name="T37" fmla="*/ 335 h 417"/>
                      <a:gd name="T38" fmla="*/ 0 w 505"/>
                      <a:gd name="T39" fmla="*/ 79 h 417"/>
                      <a:gd name="T40" fmla="*/ 324 w 505"/>
                      <a:gd name="T41" fmla="*/ 53 h 417"/>
                      <a:gd name="T42" fmla="*/ 348 w 505"/>
                      <a:gd name="T43" fmla="*/ 311 h 417"/>
                      <a:gd name="T44" fmla="*/ 290 w 505"/>
                      <a:gd name="T45" fmla="*/ 119 h 417"/>
                      <a:gd name="T46" fmla="*/ 300 w 505"/>
                      <a:gd name="T47" fmla="*/ 129 h 417"/>
                      <a:gd name="T48" fmla="*/ 58 w 505"/>
                      <a:gd name="T49" fmla="*/ 140 h 417"/>
                      <a:gd name="T50" fmla="*/ 48 w 505"/>
                      <a:gd name="T51" fmla="*/ 129 h 417"/>
                      <a:gd name="T52" fmla="*/ 58 w 505"/>
                      <a:gd name="T53" fmla="*/ 176 h 417"/>
                      <a:gd name="T54" fmla="*/ 300 w 505"/>
                      <a:gd name="T55" fmla="*/ 187 h 417"/>
                      <a:gd name="T56" fmla="*/ 290 w 505"/>
                      <a:gd name="T57" fmla="*/ 198 h 417"/>
                      <a:gd name="T58" fmla="*/ 48 w 505"/>
                      <a:gd name="T59" fmla="*/ 187 h 417"/>
                      <a:gd name="T60" fmla="*/ 58 w 505"/>
                      <a:gd name="T61" fmla="*/ 176 h 417"/>
                      <a:gd name="T62" fmla="*/ 290 w 505"/>
                      <a:gd name="T63" fmla="*/ 237 h 417"/>
                      <a:gd name="T64" fmla="*/ 300 w 505"/>
                      <a:gd name="T65" fmla="*/ 248 h 417"/>
                      <a:gd name="T66" fmla="*/ 58 w 505"/>
                      <a:gd name="T67" fmla="*/ 259 h 417"/>
                      <a:gd name="T68" fmla="*/ 48 w 505"/>
                      <a:gd name="T69" fmla="*/ 248 h 417"/>
                      <a:gd name="T70" fmla="*/ 38 w 505"/>
                      <a:gd name="T71" fmla="*/ 371 h 417"/>
                      <a:gd name="T72" fmla="*/ 35 w 505"/>
                      <a:gd name="T73" fmla="*/ 320 h 417"/>
                      <a:gd name="T74" fmla="*/ 18 w 505"/>
                      <a:gd name="T75" fmla="*/ 91 h 417"/>
                      <a:gd name="T76" fmla="*/ 313 w 505"/>
                      <a:gd name="T77" fmla="*/ 72 h 417"/>
                      <a:gd name="T78" fmla="*/ 330 w 505"/>
                      <a:gd name="T79" fmla="*/ 301 h 417"/>
                      <a:gd name="T80" fmla="*/ 313 w 505"/>
                      <a:gd name="T81" fmla="*/ 320 h 4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05" h="417">
                        <a:moveTo>
                          <a:pt x="368" y="285"/>
                        </a:moveTo>
                        <a:cubicBezTo>
                          <a:pt x="426" y="288"/>
                          <a:pt x="448" y="325"/>
                          <a:pt x="485" y="364"/>
                        </a:cubicBezTo>
                        <a:cubicBezTo>
                          <a:pt x="486" y="336"/>
                          <a:pt x="486" y="310"/>
                          <a:pt x="480" y="282"/>
                        </a:cubicBezTo>
                        <a:cubicBezTo>
                          <a:pt x="481" y="282"/>
                          <a:pt x="481" y="282"/>
                          <a:pt x="481" y="282"/>
                        </a:cubicBezTo>
                        <a:cubicBezTo>
                          <a:pt x="494" y="282"/>
                          <a:pt x="505" y="270"/>
                          <a:pt x="505" y="256"/>
                        </a:cubicBezTo>
                        <a:cubicBezTo>
                          <a:pt x="505" y="200"/>
                          <a:pt x="505" y="82"/>
                          <a:pt x="505" y="26"/>
                        </a:cubicBezTo>
                        <a:cubicBezTo>
                          <a:pt x="505" y="12"/>
                          <a:pt x="494" y="0"/>
                          <a:pt x="481" y="0"/>
                        </a:cubicBezTo>
                        <a:cubicBezTo>
                          <a:pt x="381" y="0"/>
                          <a:pt x="281" y="0"/>
                          <a:pt x="181" y="0"/>
                        </a:cubicBezTo>
                        <a:cubicBezTo>
                          <a:pt x="168" y="0"/>
                          <a:pt x="157" y="12"/>
                          <a:pt x="157" y="26"/>
                        </a:cubicBezTo>
                        <a:cubicBezTo>
                          <a:pt x="157" y="32"/>
                          <a:pt x="157" y="32"/>
                          <a:pt x="157" y="32"/>
                        </a:cubicBezTo>
                        <a:cubicBezTo>
                          <a:pt x="328" y="32"/>
                          <a:pt x="328" y="32"/>
                          <a:pt x="328" y="32"/>
                        </a:cubicBezTo>
                        <a:cubicBezTo>
                          <a:pt x="348" y="32"/>
                          <a:pt x="364" y="47"/>
                          <a:pt x="367" y="67"/>
                        </a:cubicBezTo>
                        <a:cubicBezTo>
                          <a:pt x="368" y="67"/>
                          <a:pt x="368" y="67"/>
                          <a:pt x="368" y="67"/>
                        </a:cubicBezTo>
                        <a:cubicBezTo>
                          <a:pt x="447" y="67"/>
                          <a:pt x="447" y="67"/>
                          <a:pt x="447" y="67"/>
                        </a:cubicBezTo>
                        <a:cubicBezTo>
                          <a:pt x="452" y="67"/>
                          <a:pt x="456" y="72"/>
                          <a:pt x="456" y="78"/>
                        </a:cubicBezTo>
                        <a:cubicBezTo>
                          <a:pt x="456" y="78"/>
                          <a:pt x="456" y="78"/>
                          <a:pt x="456" y="78"/>
                        </a:cubicBezTo>
                        <a:cubicBezTo>
                          <a:pt x="456" y="84"/>
                          <a:pt x="452" y="89"/>
                          <a:pt x="447" y="89"/>
                        </a:cubicBezTo>
                        <a:cubicBezTo>
                          <a:pt x="368" y="89"/>
                          <a:pt x="368" y="89"/>
                          <a:pt x="368" y="89"/>
                        </a:cubicBezTo>
                        <a:cubicBezTo>
                          <a:pt x="368" y="125"/>
                          <a:pt x="368" y="125"/>
                          <a:pt x="368" y="125"/>
                        </a:cubicBezTo>
                        <a:cubicBezTo>
                          <a:pt x="447" y="125"/>
                          <a:pt x="447" y="125"/>
                          <a:pt x="447" y="125"/>
                        </a:cubicBezTo>
                        <a:cubicBezTo>
                          <a:pt x="452" y="125"/>
                          <a:pt x="456" y="129"/>
                          <a:pt x="456" y="135"/>
                        </a:cubicBezTo>
                        <a:cubicBezTo>
                          <a:pt x="456" y="135"/>
                          <a:pt x="456" y="135"/>
                          <a:pt x="456" y="135"/>
                        </a:cubicBezTo>
                        <a:cubicBezTo>
                          <a:pt x="456" y="141"/>
                          <a:pt x="452" y="146"/>
                          <a:pt x="447" y="146"/>
                        </a:cubicBezTo>
                        <a:cubicBezTo>
                          <a:pt x="368" y="146"/>
                          <a:pt x="368" y="146"/>
                          <a:pt x="368" y="146"/>
                        </a:cubicBezTo>
                        <a:cubicBezTo>
                          <a:pt x="368" y="186"/>
                          <a:pt x="368" y="186"/>
                          <a:pt x="368" y="186"/>
                        </a:cubicBezTo>
                        <a:cubicBezTo>
                          <a:pt x="447" y="186"/>
                          <a:pt x="447" y="186"/>
                          <a:pt x="447" y="186"/>
                        </a:cubicBezTo>
                        <a:cubicBezTo>
                          <a:pt x="452" y="186"/>
                          <a:pt x="456" y="190"/>
                          <a:pt x="456" y="196"/>
                        </a:cubicBezTo>
                        <a:cubicBezTo>
                          <a:pt x="456" y="196"/>
                          <a:pt x="456" y="196"/>
                          <a:pt x="456" y="196"/>
                        </a:cubicBezTo>
                        <a:cubicBezTo>
                          <a:pt x="456" y="202"/>
                          <a:pt x="452" y="207"/>
                          <a:pt x="447" y="207"/>
                        </a:cubicBezTo>
                        <a:cubicBezTo>
                          <a:pt x="368" y="207"/>
                          <a:pt x="368" y="207"/>
                          <a:pt x="368" y="207"/>
                        </a:cubicBezTo>
                        <a:cubicBezTo>
                          <a:pt x="368" y="285"/>
                          <a:pt x="368" y="285"/>
                          <a:pt x="368" y="285"/>
                        </a:cubicBezTo>
                        <a:close/>
                        <a:moveTo>
                          <a:pt x="348" y="311"/>
                        </a:moveTo>
                        <a:cubicBezTo>
                          <a:pt x="348" y="318"/>
                          <a:pt x="346" y="325"/>
                          <a:pt x="341" y="330"/>
                        </a:cubicBezTo>
                        <a:cubicBezTo>
                          <a:pt x="336" y="335"/>
                          <a:pt x="330" y="337"/>
                          <a:pt x="323" y="337"/>
                        </a:cubicBezTo>
                        <a:cubicBezTo>
                          <a:pt x="229" y="334"/>
                          <a:pt x="109" y="320"/>
                          <a:pt x="49" y="386"/>
                        </a:cubicBezTo>
                        <a:cubicBezTo>
                          <a:pt x="39" y="397"/>
                          <a:pt x="29" y="407"/>
                          <a:pt x="20" y="417"/>
                        </a:cubicBezTo>
                        <a:cubicBezTo>
                          <a:pt x="19" y="389"/>
                          <a:pt x="19" y="363"/>
                          <a:pt x="25" y="335"/>
                        </a:cubicBezTo>
                        <a:cubicBezTo>
                          <a:pt x="24" y="335"/>
                          <a:pt x="24" y="335"/>
                          <a:pt x="24" y="335"/>
                        </a:cubicBezTo>
                        <a:cubicBezTo>
                          <a:pt x="11" y="335"/>
                          <a:pt x="0" y="323"/>
                          <a:pt x="0" y="309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0" y="65"/>
                          <a:pt x="11" y="53"/>
                          <a:pt x="24" y="53"/>
                        </a:cubicBezTo>
                        <a:cubicBezTo>
                          <a:pt x="124" y="53"/>
                          <a:pt x="224" y="53"/>
                          <a:pt x="324" y="53"/>
                        </a:cubicBezTo>
                        <a:cubicBezTo>
                          <a:pt x="337" y="53"/>
                          <a:pt x="348" y="65"/>
                          <a:pt x="348" y="79"/>
                        </a:cubicBezTo>
                        <a:cubicBezTo>
                          <a:pt x="348" y="136"/>
                          <a:pt x="348" y="255"/>
                          <a:pt x="348" y="311"/>
                        </a:cubicBezTo>
                        <a:close/>
                        <a:moveTo>
                          <a:pt x="58" y="119"/>
                        </a:moveTo>
                        <a:cubicBezTo>
                          <a:pt x="290" y="119"/>
                          <a:pt x="290" y="119"/>
                          <a:pt x="290" y="119"/>
                        </a:cubicBezTo>
                        <a:cubicBezTo>
                          <a:pt x="295" y="119"/>
                          <a:pt x="300" y="124"/>
                          <a:pt x="300" y="129"/>
                        </a:cubicBezTo>
                        <a:cubicBezTo>
                          <a:pt x="300" y="129"/>
                          <a:pt x="300" y="129"/>
                          <a:pt x="300" y="129"/>
                        </a:cubicBezTo>
                        <a:cubicBezTo>
                          <a:pt x="300" y="135"/>
                          <a:pt x="295" y="140"/>
                          <a:pt x="290" y="140"/>
                        </a:cubicBezTo>
                        <a:cubicBezTo>
                          <a:pt x="58" y="140"/>
                          <a:pt x="58" y="140"/>
                          <a:pt x="58" y="140"/>
                        </a:cubicBezTo>
                        <a:cubicBezTo>
                          <a:pt x="53" y="140"/>
                          <a:pt x="48" y="135"/>
                          <a:pt x="48" y="129"/>
                        </a:cubicBezTo>
                        <a:cubicBezTo>
                          <a:pt x="48" y="129"/>
                          <a:pt x="48" y="129"/>
                          <a:pt x="48" y="129"/>
                        </a:cubicBezTo>
                        <a:cubicBezTo>
                          <a:pt x="48" y="124"/>
                          <a:pt x="53" y="119"/>
                          <a:pt x="58" y="119"/>
                        </a:cubicBezTo>
                        <a:close/>
                        <a:moveTo>
                          <a:pt x="58" y="176"/>
                        </a:moveTo>
                        <a:cubicBezTo>
                          <a:pt x="290" y="176"/>
                          <a:pt x="290" y="176"/>
                          <a:pt x="290" y="176"/>
                        </a:cubicBezTo>
                        <a:cubicBezTo>
                          <a:pt x="295" y="176"/>
                          <a:pt x="300" y="181"/>
                          <a:pt x="300" y="187"/>
                        </a:cubicBezTo>
                        <a:cubicBezTo>
                          <a:pt x="300" y="187"/>
                          <a:pt x="300" y="187"/>
                          <a:pt x="300" y="187"/>
                        </a:cubicBezTo>
                        <a:cubicBezTo>
                          <a:pt x="300" y="193"/>
                          <a:pt x="295" y="198"/>
                          <a:pt x="290" y="198"/>
                        </a:cubicBezTo>
                        <a:cubicBezTo>
                          <a:pt x="58" y="198"/>
                          <a:pt x="58" y="198"/>
                          <a:pt x="58" y="198"/>
                        </a:cubicBezTo>
                        <a:cubicBezTo>
                          <a:pt x="53" y="198"/>
                          <a:pt x="48" y="193"/>
                          <a:pt x="48" y="187"/>
                        </a:cubicBezTo>
                        <a:cubicBezTo>
                          <a:pt x="48" y="187"/>
                          <a:pt x="48" y="187"/>
                          <a:pt x="48" y="187"/>
                        </a:cubicBezTo>
                        <a:cubicBezTo>
                          <a:pt x="48" y="181"/>
                          <a:pt x="53" y="176"/>
                          <a:pt x="58" y="176"/>
                        </a:cubicBezTo>
                        <a:close/>
                        <a:moveTo>
                          <a:pt x="58" y="237"/>
                        </a:moveTo>
                        <a:cubicBezTo>
                          <a:pt x="290" y="237"/>
                          <a:pt x="290" y="237"/>
                          <a:pt x="290" y="237"/>
                        </a:cubicBezTo>
                        <a:cubicBezTo>
                          <a:pt x="295" y="237"/>
                          <a:pt x="300" y="242"/>
                          <a:pt x="300" y="248"/>
                        </a:cubicBezTo>
                        <a:cubicBezTo>
                          <a:pt x="300" y="248"/>
                          <a:pt x="300" y="248"/>
                          <a:pt x="300" y="248"/>
                        </a:cubicBezTo>
                        <a:cubicBezTo>
                          <a:pt x="300" y="254"/>
                          <a:pt x="295" y="259"/>
                          <a:pt x="290" y="259"/>
                        </a:cubicBezTo>
                        <a:cubicBezTo>
                          <a:pt x="58" y="259"/>
                          <a:pt x="58" y="259"/>
                          <a:pt x="58" y="259"/>
                        </a:cubicBezTo>
                        <a:cubicBezTo>
                          <a:pt x="53" y="259"/>
                          <a:pt x="48" y="254"/>
                          <a:pt x="48" y="248"/>
                        </a:cubicBezTo>
                        <a:cubicBezTo>
                          <a:pt x="48" y="248"/>
                          <a:pt x="48" y="248"/>
                          <a:pt x="48" y="248"/>
                        </a:cubicBezTo>
                        <a:cubicBezTo>
                          <a:pt x="48" y="242"/>
                          <a:pt x="53" y="237"/>
                          <a:pt x="58" y="237"/>
                        </a:cubicBezTo>
                        <a:close/>
                        <a:moveTo>
                          <a:pt x="38" y="371"/>
                        </a:moveTo>
                        <a:cubicBezTo>
                          <a:pt x="39" y="352"/>
                          <a:pt x="43" y="338"/>
                          <a:pt x="48" y="320"/>
                        </a:cubicBezTo>
                        <a:cubicBezTo>
                          <a:pt x="35" y="320"/>
                          <a:pt x="35" y="320"/>
                          <a:pt x="35" y="320"/>
                        </a:cubicBezTo>
                        <a:cubicBezTo>
                          <a:pt x="25" y="320"/>
                          <a:pt x="18" y="312"/>
                          <a:pt x="18" y="301"/>
                        </a:cubicBezTo>
                        <a:cubicBezTo>
                          <a:pt x="18" y="91"/>
                          <a:pt x="18" y="91"/>
                          <a:pt x="18" y="91"/>
                        </a:cubicBezTo>
                        <a:cubicBezTo>
                          <a:pt x="18" y="81"/>
                          <a:pt x="25" y="72"/>
                          <a:pt x="35" y="72"/>
                        </a:cubicBezTo>
                        <a:cubicBezTo>
                          <a:pt x="128" y="72"/>
                          <a:pt x="220" y="72"/>
                          <a:pt x="313" y="72"/>
                        </a:cubicBezTo>
                        <a:cubicBezTo>
                          <a:pt x="323" y="72"/>
                          <a:pt x="330" y="81"/>
                          <a:pt x="330" y="91"/>
                        </a:cubicBezTo>
                        <a:cubicBezTo>
                          <a:pt x="330" y="140"/>
                          <a:pt x="330" y="252"/>
                          <a:pt x="330" y="301"/>
                        </a:cubicBezTo>
                        <a:cubicBezTo>
                          <a:pt x="330" y="306"/>
                          <a:pt x="329" y="311"/>
                          <a:pt x="325" y="314"/>
                        </a:cubicBezTo>
                        <a:cubicBezTo>
                          <a:pt x="322" y="318"/>
                          <a:pt x="318" y="320"/>
                          <a:pt x="313" y="320"/>
                        </a:cubicBezTo>
                        <a:cubicBezTo>
                          <a:pt x="227" y="318"/>
                          <a:pt x="83" y="308"/>
                          <a:pt x="38" y="3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2000"/>
                  </a:p>
                </p:txBody>
              </p:sp>
            </p:grpSp>
            <p:grpSp>
              <p:nvGrpSpPr>
                <p:cNvPr id="22" name="组合 21" descr="01b5d36c-8ec2-44d2-aac3-24a9cc78d19b">
                  <a:extLst>
                    <a:ext uri="{FF2B5EF4-FFF2-40B4-BE49-F238E27FC236}">
                      <a16:creationId id="{FE195039-8434-91E3-A739-7FAB52EB5D36}"/>
                    </a:ext>
                  </a:extLst>
                </p:cNvPr>
                <p:cNvGrpSpPr/>
                <p:nvPr/>
              </p:nvGrpSpPr>
              <p:grpSpPr>
                <a:xfrm>
                  <a:off x="8499532" y="1797888"/>
                  <a:ext cx="3039482" cy="1570222"/>
                  <a:chOff x="8499532" y="1797888"/>
                  <a:chExt cx="3039482" cy="1570222"/>
                </a:xfrm>
              </p:grpSpPr>
              <p:sp>
                <p:nvSpPr>
                  <p:cNvPr id="13" name="Bullet2" descr="b73af456-c1f6-456c-9b3b-d5f08fbc4c41">
                    <a:extLst>
                      <a:ext uri="{FF2B5EF4-FFF2-40B4-BE49-F238E27FC236}">
                        <a16:creationId id="{93477B31-1538-4B5E-A3A0-8334D337692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499532" y="1797888"/>
                    <a:ext cx="3039482" cy="7571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r" eaLnBrk="1" hangingPunct="1">
                      <a:spcBef>
                        <a:spcPct val="0"/>
                      </a:spcBef>
                    </a:pPr>
                    <a:r>
                      <a:rPr lang="zh-CN" altLang="en-US" b="1" dirty="0"/>
                      <a:t>行为分析</a:t>
                    </a:r>
                    <a:endParaRPr lang="en-US" dirty="0"/>
                  </a:p>
                </p:txBody>
              </p:sp>
              <p:sp>
                <p:nvSpPr>
                  <p:cNvPr id="14" name="Text2" descr="bd6cd7d6-3c2a-484e-bbcd-eeb751163509">
                    <a:extLst>
                      <a:ext uri="{FF2B5EF4-FFF2-40B4-BE49-F238E27FC236}">
                        <a16:creationId id="{3E0F5D55-0300-438F-8459-0D4BD6D2D4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9532" y="2555009"/>
                    <a:ext cx="3039482" cy="8131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/>
                      <a:t>检测异常登录和操作频率，通过RateLimitMiddleware.php进行限制。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5" name="组合 24" descr="4f7742b5-fd88-4d97-b52f-9f31349406aa">
                <a:extLst>
                  <a:ext uri="{FF2B5EF4-FFF2-40B4-BE49-F238E27FC236}">
                    <a16:creationId id="{3E860F6C-C374-15AB-F7AA-CBE3908DBB49}"/>
                  </a:ext>
                </a:extLst>
              </p:cNvPr>
              <p:cNvGrpSpPr/>
              <p:nvPr/>
            </p:nvGrpSpPr>
            <p:grpSpPr>
              <a:xfrm>
                <a:off x="2704183" y="3021925"/>
                <a:ext cx="6783635" cy="2891304"/>
                <a:chOff x="2704183" y="3021925"/>
                <a:chExt cx="6783635" cy="2891304"/>
              </a:xfrm>
            </p:grpSpPr>
            <p:grpSp>
              <p:nvGrpSpPr>
                <p:cNvPr id="19" name="组合 18" descr="4ad41239-c3ac-4e57-9bb0-9942d5358fdd">
                  <a:extLst>
                    <a:ext uri="{FF2B5EF4-FFF2-40B4-BE49-F238E27FC236}">
                      <a16:creationId id="{E394ED68-1878-514E-5479-88C3C1D10A21}"/>
                    </a:ext>
                  </a:extLst>
                </p:cNvPr>
                <p:cNvGrpSpPr/>
                <p:nvPr/>
              </p:nvGrpSpPr>
              <p:grpSpPr>
                <a:xfrm>
                  <a:off x="5038498" y="3021925"/>
                  <a:ext cx="2467876" cy="1927541"/>
                  <a:chOff x="5038498" y="3021925"/>
                  <a:chExt cx="2467876" cy="1927541"/>
                </a:xfrm>
              </p:grpSpPr>
              <p:sp>
                <p:nvSpPr>
                  <p:cNvPr id="4" name="任意多边形: 形状 3" descr="3884de65-06ff-4b3f-a017-4c52364d8ecd">
                    <a:extLst>
                      <a:ext uri="{FF2B5EF4-FFF2-40B4-BE49-F238E27FC236}">
                        <a16:creationId id="{DAA0DBB1-FE37-4659-8A6C-31F20F340C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38498" y="3021925"/>
                    <a:ext cx="2467876" cy="1927541"/>
                  </a:xfrm>
                  <a:custGeom>
                    <a:avLst/>
                    <a:gdLst>
                      <a:gd name="T0" fmla="*/ 193 w 200"/>
                      <a:gd name="T1" fmla="*/ 61 h 156"/>
                      <a:gd name="T2" fmla="*/ 88 w 200"/>
                      <a:gd name="T3" fmla="*/ 9 h 156"/>
                      <a:gd name="T4" fmla="*/ 7 w 200"/>
                      <a:gd name="T5" fmla="*/ 95 h 156"/>
                      <a:gd name="T6" fmla="*/ 113 w 200"/>
                      <a:gd name="T7" fmla="*/ 147 h 156"/>
                      <a:gd name="T8" fmla="*/ 193 w 200"/>
                      <a:gd name="T9" fmla="*/ 61 h 156"/>
                      <a:gd name="T10" fmla="*/ 27 w 200"/>
                      <a:gd name="T11" fmla="*/ 78 h 156"/>
                      <a:gd name="T12" fmla="*/ 90 w 200"/>
                      <a:gd name="T13" fmla="*/ 11 h 156"/>
                      <a:gd name="T14" fmla="*/ 172 w 200"/>
                      <a:gd name="T15" fmla="*/ 51 h 156"/>
                      <a:gd name="T16" fmla="*/ 109 w 200"/>
                      <a:gd name="T17" fmla="*/ 118 h 156"/>
                      <a:gd name="T18" fmla="*/ 27 w 200"/>
                      <a:gd name="T19" fmla="*/ 78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0" h="156">
                        <a:moveTo>
                          <a:pt x="193" y="61"/>
                        </a:moveTo>
                        <a:cubicBezTo>
                          <a:pt x="186" y="23"/>
                          <a:pt x="139" y="0"/>
                          <a:pt x="88" y="9"/>
                        </a:cubicBezTo>
                        <a:cubicBezTo>
                          <a:pt x="36" y="18"/>
                          <a:pt x="0" y="57"/>
                          <a:pt x="7" y="95"/>
                        </a:cubicBezTo>
                        <a:cubicBezTo>
                          <a:pt x="14" y="133"/>
                          <a:pt x="61" y="156"/>
                          <a:pt x="113" y="147"/>
                        </a:cubicBezTo>
                        <a:cubicBezTo>
                          <a:pt x="164" y="138"/>
                          <a:pt x="200" y="99"/>
                          <a:pt x="193" y="61"/>
                        </a:cubicBezTo>
                        <a:close/>
                        <a:moveTo>
                          <a:pt x="27" y="78"/>
                        </a:moveTo>
                        <a:cubicBezTo>
                          <a:pt x="22" y="48"/>
                          <a:pt x="50" y="18"/>
                          <a:pt x="90" y="11"/>
                        </a:cubicBezTo>
                        <a:cubicBezTo>
                          <a:pt x="130" y="4"/>
                          <a:pt x="167" y="22"/>
                          <a:pt x="172" y="51"/>
                        </a:cubicBezTo>
                        <a:cubicBezTo>
                          <a:pt x="177" y="81"/>
                          <a:pt x="149" y="111"/>
                          <a:pt x="109" y="118"/>
                        </a:cubicBezTo>
                        <a:cubicBezTo>
                          <a:pt x="69" y="125"/>
                          <a:pt x="32" y="107"/>
                          <a:pt x="27" y="78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/>
                  <a:p>
                    <a:endParaRPr lang="en-US" sz="2000"/>
                  </a:p>
                </p:txBody>
              </p:sp>
              <p:sp>
                <p:nvSpPr>
                  <p:cNvPr id="6" name="Icon3" descr="de948f64-7c4b-41ae-946e-99e9b86649df">
                    <a:extLst>
                      <a:ext uri="{FF2B5EF4-FFF2-40B4-BE49-F238E27FC236}">
                        <a16:creationId id="{AA1B8BB2-8C70-4DC0-8D1B-3A76912CB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7238" y="3722658"/>
                    <a:ext cx="503539" cy="526387"/>
                  </a:xfrm>
                  <a:custGeom>
                    <a:avLst/>
                    <a:gdLst>
                      <a:gd name="T0" fmla="*/ 161 w 485"/>
                      <a:gd name="T1" fmla="*/ 500 h 507"/>
                      <a:gd name="T2" fmla="*/ 7 w 485"/>
                      <a:gd name="T3" fmla="*/ 338 h 507"/>
                      <a:gd name="T4" fmla="*/ 2 w 485"/>
                      <a:gd name="T5" fmla="*/ 308 h 507"/>
                      <a:gd name="T6" fmla="*/ 15 w 485"/>
                      <a:gd name="T7" fmla="*/ 280 h 507"/>
                      <a:gd name="T8" fmla="*/ 254 w 485"/>
                      <a:gd name="T9" fmla="*/ 30 h 507"/>
                      <a:gd name="T10" fmla="*/ 295 w 485"/>
                      <a:gd name="T11" fmla="*/ 9 h 507"/>
                      <a:gd name="T12" fmla="*/ 364 w 485"/>
                      <a:gd name="T13" fmla="*/ 2 h 507"/>
                      <a:gd name="T14" fmla="*/ 420 w 485"/>
                      <a:gd name="T15" fmla="*/ 22 h 507"/>
                      <a:gd name="T16" fmla="*/ 463 w 485"/>
                      <a:gd name="T17" fmla="*/ 68 h 507"/>
                      <a:gd name="T18" fmla="*/ 482 w 485"/>
                      <a:gd name="T19" fmla="*/ 126 h 507"/>
                      <a:gd name="T20" fmla="*/ 475 w 485"/>
                      <a:gd name="T21" fmla="*/ 198 h 507"/>
                      <a:gd name="T22" fmla="*/ 456 w 485"/>
                      <a:gd name="T23" fmla="*/ 241 h 507"/>
                      <a:gd name="T24" fmla="*/ 217 w 485"/>
                      <a:gd name="T25" fmla="*/ 492 h 507"/>
                      <a:gd name="T26" fmla="*/ 190 w 485"/>
                      <a:gd name="T27" fmla="*/ 506 h 507"/>
                      <a:gd name="T28" fmla="*/ 161 w 485"/>
                      <a:gd name="T29" fmla="*/ 500 h 507"/>
                      <a:gd name="T30" fmla="*/ 376 w 485"/>
                      <a:gd name="T31" fmla="*/ 65 h 507"/>
                      <a:gd name="T32" fmla="*/ 330 w 485"/>
                      <a:gd name="T33" fmla="*/ 113 h 507"/>
                      <a:gd name="T34" fmla="*/ 376 w 485"/>
                      <a:gd name="T35" fmla="*/ 161 h 507"/>
                      <a:gd name="T36" fmla="*/ 422 w 485"/>
                      <a:gd name="T37" fmla="*/ 113 h 507"/>
                      <a:gd name="T38" fmla="*/ 376 w 485"/>
                      <a:gd name="T39" fmla="*/ 65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85" h="507">
                        <a:moveTo>
                          <a:pt x="161" y="500"/>
                        </a:moveTo>
                        <a:cubicBezTo>
                          <a:pt x="133" y="483"/>
                          <a:pt x="23" y="368"/>
                          <a:pt x="7" y="338"/>
                        </a:cubicBezTo>
                        <a:cubicBezTo>
                          <a:pt x="2" y="329"/>
                          <a:pt x="0" y="318"/>
                          <a:pt x="2" y="308"/>
                        </a:cubicBezTo>
                        <a:cubicBezTo>
                          <a:pt x="3" y="298"/>
                          <a:pt x="7" y="288"/>
                          <a:pt x="15" y="280"/>
                        </a:cubicBezTo>
                        <a:cubicBezTo>
                          <a:pt x="254" y="30"/>
                          <a:pt x="254" y="30"/>
                          <a:pt x="254" y="30"/>
                        </a:cubicBezTo>
                        <a:cubicBezTo>
                          <a:pt x="265" y="18"/>
                          <a:pt x="279" y="11"/>
                          <a:pt x="295" y="9"/>
                        </a:cubicBezTo>
                        <a:cubicBezTo>
                          <a:pt x="364" y="2"/>
                          <a:pt x="364" y="2"/>
                          <a:pt x="364" y="2"/>
                        </a:cubicBezTo>
                        <a:cubicBezTo>
                          <a:pt x="385" y="0"/>
                          <a:pt x="404" y="7"/>
                          <a:pt x="420" y="22"/>
                        </a:cubicBezTo>
                        <a:cubicBezTo>
                          <a:pt x="463" y="68"/>
                          <a:pt x="463" y="68"/>
                          <a:pt x="463" y="68"/>
                        </a:cubicBezTo>
                        <a:cubicBezTo>
                          <a:pt x="478" y="84"/>
                          <a:pt x="485" y="104"/>
                          <a:pt x="482" y="126"/>
                        </a:cubicBezTo>
                        <a:cubicBezTo>
                          <a:pt x="475" y="198"/>
                          <a:pt x="475" y="198"/>
                          <a:pt x="475" y="198"/>
                        </a:cubicBezTo>
                        <a:cubicBezTo>
                          <a:pt x="474" y="215"/>
                          <a:pt x="467" y="229"/>
                          <a:pt x="456" y="241"/>
                        </a:cubicBezTo>
                        <a:cubicBezTo>
                          <a:pt x="217" y="492"/>
                          <a:pt x="217" y="492"/>
                          <a:pt x="217" y="492"/>
                        </a:cubicBezTo>
                        <a:cubicBezTo>
                          <a:pt x="209" y="500"/>
                          <a:pt x="200" y="504"/>
                          <a:pt x="190" y="506"/>
                        </a:cubicBezTo>
                        <a:cubicBezTo>
                          <a:pt x="181" y="507"/>
                          <a:pt x="170" y="505"/>
                          <a:pt x="161" y="500"/>
                        </a:cubicBezTo>
                        <a:close/>
                        <a:moveTo>
                          <a:pt x="376" y="65"/>
                        </a:moveTo>
                        <a:cubicBezTo>
                          <a:pt x="351" y="65"/>
                          <a:pt x="330" y="87"/>
                          <a:pt x="330" y="113"/>
                        </a:cubicBezTo>
                        <a:cubicBezTo>
                          <a:pt x="330" y="140"/>
                          <a:pt x="351" y="161"/>
                          <a:pt x="376" y="161"/>
                        </a:cubicBezTo>
                        <a:cubicBezTo>
                          <a:pt x="402" y="161"/>
                          <a:pt x="422" y="140"/>
                          <a:pt x="422" y="113"/>
                        </a:cubicBezTo>
                        <a:cubicBezTo>
                          <a:pt x="422" y="87"/>
                          <a:pt x="402" y="65"/>
                          <a:pt x="376" y="6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2000" dirty="0"/>
                  </a:p>
                </p:txBody>
              </p:sp>
            </p:grpSp>
            <p:grpSp>
              <p:nvGrpSpPr>
                <p:cNvPr id="23" name="组合 22" descr="baccbfcd-ca26-4293-a4e9-491f7bebf183">
                  <a:extLst>
                    <a:ext uri="{FF2B5EF4-FFF2-40B4-BE49-F238E27FC236}">
                      <a16:creationId id="{99A2DDA2-D6E7-EF4F-17EF-332364842D43}"/>
                    </a:ext>
                  </a:extLst>
                </p:cNvPr>
                <p:cNvGrpSpPr/>
                <p:nvPr/>
              </p:nvGrpSpPr>
              <p:grpSpPr>
                <a:xfrm>
                  <a:off x="2704183" y="5018138"/>
                  <a:ext cx="6783635" cy="895091"/>
                  <a:chOff x="2704183" y="5018138"/>
                  <a:chExt cx="6783635" cy="895091"/>
                </a:xfrm>
              </p:grpSpPr>
              <p:sp>
                <p:nvSpPr>
                  <p:cNvPr id="15" name="Bullet3" descr="2a6a5d11-90f1-44b2-a089-fb12ff959844">
                    <a:extLst>
                      <a:ext uri="{FF2B5EF4-FFF2-40B4-BE49-F238E27FC236}">
                        <a16:creationId id="{E8A12611-8201-4838-A3FD-47C050F8F02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704183" y="5018138"/>
                    <a:ext cx="6783635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/>
                      <a:t>入侵检测</a:t>
                    </a:r>
                    <a:endParaRPr lang="en-US" dirty="0"/>
                  </a:p>
                </p:txBody>
              </p:sp>
              <p:sp>
                <p:nvSpPr>
                  <p:cNvPr id="16" name="Text3" descr="0fa38b43-382e-4cd1-801d-c06a2c8c26af">
                    <a:extLst>
                      <a:ext uri="{FF2B5EF4-FFF2-40B4-BE49-F238E27FC236}">
                        <a16:creationId id="{D2D44C9A-FF79-4126-9801-917A4B0403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04183" y="5459944"/>
                    <a:ext cx="6783635" cy="453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/>
                      <a:t>AI驱动威胁模型，实时阻断攻击，误报率＜0.1%。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20" name="Title" descr="dbbc93f4-b455-4a14-8515-f1a8d45e539b">
              <a:extLst>
                <a:ext uri="{FF2B5EF4-FFF2-40B4-BE49-F238E27FC236}">
                  <a16:creationId id="{3B211080-07E9-FD4D-4B6E-B0B0EB02FB2D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825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项目的动态安全防护手段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AI能力：智能驱动法务革新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展示项目AI核心功能与技术优势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AI核心功能</a:t>
            </a:r>
            <a:endParaRPr lang="en-US" dirty="0"/>
          </a:p>
        </p:txBody>
      </p:sp>
      <p:grpSp>
        <p:nvGrpSpPr>
          <p:cNvPr id="42" name="0f337160-b6db-41a3-adec-78fcd4e082e4.source.3.zh-Hans.pptx" descr="5e60793c-2736-42d9-82a6-c0a5a48474d8">
            <a:extLst>
              <a:ext uri="{FF2B5EF4-FFF2-40B4-BE49-F238E27FC236}">
                <a16:creationId id="{A4ACEB7F-DFD0-7DA5-1417-D40309606FFE}"/>
              </a:ext>
            </a:extLst>
          </p:cNvPr>
          <p:cNvGrpSpPr/>
          <p:nvPr/>
        </p:nvGrpSpPr>
        <p:grpSpPr>
          <a:xfrm>
            <a:off x="660400" y="1130301"/>
            <a:ext cx="10858500" cy="5003799"/>
            <a:chOff x="660400" y="1130301"/>
            <a:chExt cx="10858500" cy="5003799"/>
          </a:xfrm>
        </p:grpSpPr>
        <p:grpSp>
          <p:nvGrpSpPr>
            <p:cNvPr id="41" name="组合 40" descr="3cbaadbc-8b77-4ac5-8783-d104d33c1a79">
              <a:extLst>
                <a:ext uri="{FF2B5EF4-FFF2-40B4-BE49-F238E27FC236}">
                  <a16:creationId id="{351AE98E-9BE8-E98B-F131-E092CBE4082E}"/>
                </a:ext>
              </a:extLst>
            </p:cNvPr>
            <p:cNvGrpSpPr/>
            <p:nvPr/>
          </p:nvGrpSpPr>
          <p:grpSpPr>
            <a:xfrm>
              <a:off x="705674" y="2258639"/>
              <a:ext cx="10706665" cy="3875461"/>
              <a:chOff x="705674" y="2258639"/>
              <a:chExt cx="10706665" cy="3875461"/>
            </a:xfrm>
          </p:grpSpPr>
          <p:grpSp>
            <p:nvGrpSpPr>
              <p:cNvPr id="38" name="组合 37" descr="16acce75-9160-4033-830b-886aacd8a118">
                <a:extLst>
                  <a:ext uri="{FF2B5EF4-FFF2-40B4-BE49-F238E27FC236}">
                    <a16:creationId id="{93970DA6-BF70-8085-1AB7-6EF9788B727F}"/>
                  </a:ext>
                </a:extLst>
              </p:cNvPr>
              <p:cNvGrpSpPr/>
              <p:nvPr/>
            </p:nvGrpSpPr>
            <p:grpSpPr>
              <a:xfrm>
                <a:off x="705674" y="2258639"/>
                <a:ext cx="2553265" cy="3037743"/>
                <a:chOff x="705674" y="2258639"/>
                <a:chExt cx="2553265" cy="3037743"/>
              </a:xfrm>
            </p:grpSpPr>
            <p:grpSp>
              <p:nvGrpSpPr>
                <p:cNvPr id="35" name="组合 34" descr="33cefbee-b7e1-4ad4-a338-e629a200432e">
                  <a:extLst>
                    <a:ext uri="{FF2B5EF4-FFF2-40B4-BE49-F238E27FC236}">
                      <a16:creationId id="{CD647B28-91FB-C39C-DA49-1721E7736774}"/>
                    </a:ext>
                  </a:extLst>
                </p:cNvPr>
                <p:cNvGrpSpPr/>
                <p:nvPr/>
              </p:nvGrpSpPr>
              <p:grpSpPr>
                <a:xfrm>
                  <a:off x="705674" y="3509953"/>
                  <a:ext cx="2553265" cy="1786429"/>
                  <a:chOff x="705674" y="3509953"/>
                  <a:chExt cx="2553265" cy="1786429"/>
                </a:xfrm>
              </p:grpSpPr>
              <p:sp>
                <p:nvSpPr>
                  <p:cNvPr id="26" name="Text1" descr="d1f91247-59c8-4b9e-b32d-774c478e0ea7">
                    <a:extLst>
                      <a:ext uri="{FF2B5EF4-FFF2-40B4-BE49-F238E27FC236}">
                        <a16:creationId id="{30850128-3F6F-417F-BF18-65247BA582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5674" y="4218865"/>
                    <a:ext cx="2553265" cy="10775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自动识别条款漏洞，生成风险评分和修改建议，由ContractRiskPredictor.php实现。</a:t>
                    </a:r>
                    <a:endParaRPr lang="en-US" dirty="0"/>
                  </a:p>
                </p:txBody>
              </p:sp>
              <p:sp>
                <p:nvSpPr>
                  <p:cNvPr id="27" name="Bullet1" descr="eee0bbd5-5426-4859-9f99-23f522299848">
                    <a:extLst>
                      <a:ext uri="{FF2B5EF4-FFF2-40B4-BE49-F238E27FC236}">
                        <a16:creationId id="{B86799C4-8637-42C3-A5D9-14C35CDCB72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05674" y="3509953"/>
                    <a:ext cx="2553265" cy="6643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>
                        <a:cs typeface="+mn-ea"/>
                        <a:sym typeface="+mn-lt"/>
                      </a:rPr>
                      <a:t>合同风险分析</a:t>
                    </a:r>
                    <a:endParaRPr lang="en-US" dirty="0"/>
                  </a:p>
                </p:txBody>
              </p:sp>
            </p:grpSp>
            <p:grpSp>
              <p:nvGrpSpPr>
                <p:cNvPr id="32" name="组合 31" descr="0ed2a080-5e93-4791-8531-8e526fc9f686">
                  <a:extLst>
                    <a:ext uri="{FF2B5EF4-FFF2-40B4-BE49-F238E27FC236}">
                      <a16:creationId id="{B7465EFD-12B3-FBA7-39D1-74B3AB0C6E52}"/>
                    </a:ext>
                  </a:extLst>
                </p:cNvPr>
                <p:cNvGrpSpPr/>
                <p:nvPr/>
              </p:nvGrpSpPr>
              <p:grpSpPr>
                <a:xfrm>
                  <a:off x="1399211" y="2258639"/>
                  <a:ext cx="1166190" cy="1166188"/>
                  <a:chOff x="1399211" y="2550410"/>
                  <a:chExt cx="1166190" cy="1166188"/>
                </a:xfrm>
              </p:grpSpPr>
              <p:sp>
                <p:nvSpPr>
                  <p:cNvPr id="24" name="ïsḷîḓe" descr="a878fd91-3866-4ebd-878b-7f4f5e0c0b26">
                    <a:extLst>
                      <a:ext uri="{FF2B5EF4-FFF2-40B4-BE49-F238E27FC236}">
                        <a16:creationId id="{58AA76EA-2A60-4127-B6F8-1E3FE244855A}"/>
                      </a:ext>
                    </a:extLst>
                  </p:cNvPr>
                  <p:cNvSpPr/>
                  <p:nvPr/>
                </p:nvSpPr>
                <p:spPr>
                  <a:xfrm>
                    <a:off x="1399211" y="2550410"/>
                    <a:ext cx="1166190" cy="11661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" name="Icon1" descr="dc92c421-6882-4106-998d-554babf8b84e">
                    <a:extLst>
                      <a:ext uri="{FF2B5EF4-FFF2-40B4-BE49-F238E27FC236}">
                        <a16:creationId id="{060D05DD-F3CE-4542-8B28-5C370ACE37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01407" y="2878879"/>
                    <a:ext cx="561800" cy="509249"/>
                  </a:xfrm>
                  <a:custGeom>
                    <a:avLst/>
                    <a:gdLst>
                      <a:gd name="connsiteX0" fmla="*/ 381535 w 609619"/>
                      <a:gd name="connsiteY0" fmla="*/ 212929 h 552596"/>
                      <a:gd name="connsiteX1" fmla="*/ 352835 w 609619"/>
                      <a:gd name="connsiteY1" fmla="*/ 263726 h 552596"/>
                      <a:gd name="connsiteX2" fmla="*/ 381535 w 609619"/>
                      <a:gd name="connsiteY2" fmla="*/ 263726 h 552596"/>
                      <a:gd name="connsiteX3" fmla="*/ 378170 w 609619"/>
                      <a:gd name="connsiteY3" fmla="*/ 162879 h 552596"/>
                      <a:gd name="connsiteX4" fmla="*/ 416031 w 609619"/>
                      <a:gd name="connsiteY4" fmla="*/ 162879 h 552596"/>
                      <a:gd name="connsiteX5" fmla="*/ 427063 w 609619"/>
                      <a:gd name="connsiteY5" fmla="*/ 173897 h 552596"/>
                      <a:gd name="connsiteX6" fmla="*/ 427063 w 609619"/>
                      <a:gd name="connsiteY6" fmla="*/ 263726 h 552596"/>
                      <a:gd name="connsiteX7" fmla="*/ 436692 w 609619"/>
                      <a:gd name="connsiteY7" fmla="*/ 263726 h 552596"/>
                      <a:gd name="connsiteX8" fmla="*/ 447723 w 609619"/>
                      <a:gd name="connsiteY8" fmla="*/ 274745 h 552596"/>
                      <a:gd name="connsiteX9" fmla="*/ 447723 w 609619"/>
                      <a:gd name="connsiteY9" fmla="*/ 290245 h 552596"/>
                      <a:gd name="connsiteX10" fmla="*/ 436692 w 609619"/>
                      <a:gd name="connsiteY10" fmla="*/ 301264 h 552596"/>
                      <a:gd name="connsiteX11" fmla="*/ 427063 w 609619"/>
                      <a:gd name="connsiteY11" fmla="*/ 301264 h 552596"/>
                      <a:gd name="connsiteX12" fmla="*/ 427063 w 609619"/>
                      <a:gd name="connsiteY12" fmla="*/ 331238 h 552596"/>
                      <a:gd name="connsiteX13" fmla="*/ 416031 w 609619"/>
                      <a:gd name="connsiteY13" fmla="*/ 342256 h 552596"/>
                      <a:gd name="connsiteX14" fmla="*/ 392567 w 609619"/>
                      <a:gd name="connsiteY14" fmla="*/ 342256 h 552596"/>
                      <a:gd name="connsiteX15" fmla="*/ 381535 w 609619"/>
                      <a:gd name="connsiteY15" fmla="*/ 331238 h 552596"/>
                      <a:gd name="connsiteX16" fmla="*/ 381535 w 609619"/>
                      <a:gd name="connsiteY16" fmla="*/ 301264 h 552596"/>
                      <a:gd name="connsiteX17" fmla="*/ 316282 w 609619"/>
                      <a:gd name="connsiteY17" fmla="*/ 301264 h 552596"/>
                      <a:gd name="connsiteX18" fmla="*/ 305251 w 609619"/>
                      <a:gd name="connsiteY18" fmla="*/ 290245 h 552596"/>
                      <a:gd name="connsiteX19" fmla="*/ 305251 w 609619"/>
                      <a:gd name="connsiteY19" fmla="*/ 273437 h 552596"/>
                      <a:gd name="connsiteX20" fmla="*/ 306934 w 609619"/>
                      <a:gd name="connsiteY20" fmla="*/ 267648 h 552596"/>
                      <a:gd name="connsiteX21" fmla="*/ 368821 w 609619"/>
                      <a:gd name="connsiteY21" fmla="*/ 168015 h 552596"/>
                      <a:gd name="connsiteX22" fmla="*/ 378170 w 609619"/>
                      <a:gd name="connsiteY22" fmla="*/ 162879 h 552596"/>
                      <a:gd name="connsiteX23" fmla="*/ 234995 w 609619"/>
                      <a:gd name="connsiteY23" fmla="*/ 159916 h 552596"/>
                      <a:gd name="connsiteX24" fmla="*/ 299038 w 609619"/>
                      <a:gd name="connsiteY24" fmla="*/ 217615 h 552596"/>
                      <a:gd name="connsiteX25" fmla="*/ 252105 w 609619"/>
                      <a:gd name="connsiteY25" fmla="*/ 294361 h 552596"/>
                      <a:gd name="connsiteX26" fmla="*/ 251824 w 609619"/>
                      <a:gd name="connsiteY26" fmla="*/ 294641 h 552596"/>
                      <a:gd name="connsiteX27" fmla="*/ 243129 w 609619"/>
                      <a:gd name="connsiteY27" fmla="*/ 301830 h 552596"/>
                      <a:gd name="connsiteX28" fmla="*/ 291185 w 609619"/>
                      <a:gd name="connsiteY28" fmla="*/ 301830 h 552596"/>
                      <a:gd name="connsiteX29" fmla="*/ 302217 w 609619"/>
                      <a:gd name="connsiteY29" fmla="*/ 312847 h 552596"/>
                      <a:gd name="connsiteX30" fmla="*/ 302217 w 609619"/>
                      <a:gd name="connsiteY30" fmla="*/ 331240 h 552596"/>
                      <a:gd name="connsiteX31" fmla="*/ 291185 w 609619"/>
                      <a:gd name="connsiteY31" fmla="*/ 342257 h 552596"/>
                      <a:gd name="connsiteX32" fmla="*/ 183761 w 609619"/>
                      <a:gd name="connsiteY32" fmla="*/ 342257 h 552596"/>
                      <a:gd name="connsiteX33" fmla="*/ 172729 w 609619"/>
                      <a:gd name="connsiteY33" fmla="*/ 331240 h 552596"/>
                      <a:gd name="connsiteX34" fmla="*/ 172729 w 609619"/>
                      <a:gd name="connsiteY34" fmla="*/ 317515 h 552596"/>
                      <a:gd name="connsiteX35" fmla="*/ 176375 w 609619"/>
                      <a:gd name="connsiteY35" fmla="*/ 309299 h 552596"/>
                      <a:gd name="connsiteX36" fmla="*/ 196102 w 609619"/>
                      <a:gd name="connsiteY36" fmla="*/ 291467 h 552596"/>
                      <a:gd name="connsiteX37" fmla="*/ 251450 w 609619"/>
                      <a:gd name="connsiteY37" fmla="*/ 220976 h 552596"/>
                      <a:gd name="connsiteX38" fmla="*/ 226768 w 609619"/>
                      <a:gd name="connsiteY38" fmla="*/ 199596 h 552596"/>
                      <a:gd name="connsiteX39" fmla="*/ 199188 w 609619"/>
                      <a:gd name="connsiteY39" fmla="*/ 208279 h 552596"/>
                      <a:gd name="connsiteX40" fmla="*/ 189838 w 609619"/>
                      <a:gd name="connsiteY40" fmla="*/ 209399 h 552596"/>
                      <a:gd name="connsiteX41" fmla="*/ 183107 w 609619"/>
                      <a:gd name="connsiteY41" fmla="*/ 202957 h 552596"/>
                      <a:gd name="connsiteX42" fmla="*/ 177217 w 609619"/>
                      <a:gd name="connsiteY42" fmla="*/ 188112 h 552596"/>
                      <a:gd name="connsiteX43" fmla="*/ 181611 w 609619"/>
                      <a:gd name="connsiteY43" fmla="*/ 174761 h 552596"/>
                      <a:gd name="connsiteX44" fmla="*/ 234995 w 609619"/>
                      <a:gd name="connsiteY44" fmla="*/ 159916 h 552596"/>
                      <a:gd name="connsiteX45" fmla="*/ 72010 w 609619"/>
                      <a:gd name="connsiteY45" fmla="*/ 115246 h 552596"/>
                      <a:gd name="connsiteX46" fmla="*/ 113065 w 609619"/>
                      <a:gd name="connsiteY46" fmla="*/ 229459 h 552596"/>
                      <a:gd name="connsiteX47" fmla="*/ 77528 w 609619"/>
                      <a:gd name="connsiteY47" fmla="*/ 248416 h 552596"/>
                      <a:gd name="connsiteX48" fmla="*/ 94736 w 609619"/>
                      <a:gd name="connsiteY48" fmla="*/ 313040 h 552596"/>
                      <a:gd name="connsiteX49" fmla="*/ 115684 w 609619"/>
                      <a:gd name="connsiteY49" fmla="*/ 359640 h 552596"/>
                      <a:gd name="connsiteX50" fmla="*/ 137194 w 609619"/>
                      <a:gd name="connsiteY50" fmla="*/ 394474 h 552596"/>
                      <a:gd name="connsiteX51" fmla="*/ 180400 w 609619"/>
                      <a:gd name="connsiteY51" fmla="*/ 445556 h 552596"/>
                      <a:gd name="connsiteX52" fmla="*/ 216311 w 609619"/>
                      <a:gd name="connsiteY52" fmla="*/ 427346 h 552596"/>
                      <a:gd name="connsiteX53" fmla="*/ 286544 w 609619"/>
                      <a:gd name="connsiteY53" fmla="*/ 526336 h 552596"/>
                      <a:gd name="connsiteX54" fmla="*/ 108764 w 609619"/>
                      <a:gd name="connsiteY54" fmla="*/ 475253 h 552596"/>
                      <a:gd name="connsiteX55" fmla="*/ 53868 w 609619"/>
                      <a:gd name="connsiteY55" fmla="*/ 391859 h 552596"/>
                      <a:gd name="connsiteX56" fmla="*/ 49285 w 609619"/>
                      <a:gd name="connsiteY56" fmla="*/ 382800 h 552596"/>
                      <a:gd name="connsiteX57" fmla="*/ 12158 w 609619"/>
                      <a:gd name="connsiteY57" fmla="*/ 290160 h 552596"/>
                      <a:gd name="connsiteX58" fmla="*/ 72010 w 609619"/>
                      <a:gd name="connsiteY58" fmla="*/ 115246 h 552596"/>
                      <a:gd name="connsiteX59" fmla="*/ 334262 w 609619"/>
                      <a:gd name="connsiteY59" fmla="*/ 651 h 552596"/>
                      <a:gd name="connsiteX60" fmla="*/ 471849 w 609619"/>
                      <a:gd name="connsiteY60" fmla="*/ 53637 h 552596"/>
                      <a:gd name="connsiteX61" fmla="*/ 535254 w 609619"/>
                      <a:gd name="connsiteY61" fmla="*/ 125634 h 552596"/>
                      <a:gd name="connsiteX62" fmla="*/ 601933 w 609619"/>
                      <a:gd name="connsiteY62" fmla="*/ 161959 h 552596"/>
                      <a:gd name="connsiteX63" fmla="*/ 609601 w 609619"/>
                      <a:gd name="connsiteY63" fmla="*/ 175779 h 552596"/>
                      <a:gd name="connsiteX64" fmla="*/ 600343 w 609619"/>
                      <a:gd name="connsiteY64" fmla="*/ 188479 h 552596"/>
                      <a:gd name="connsiteX65" fmla="*/ 564806 w 609619"/>
                      <a:gd name="connsiteY65" fmla="*/ 202486 h 552596"/>
                      <a:gd name="connsiteX66" fmla="*/ 568173 w 609619"/>
                      <a:gd name="connsiteY66" fmla="*/ 222843 h 552596"/>
                      <a:gd name="connsiteX67" fmla="*/ 516457 w 609619"/>
                      <a:gd name="connsiteY67" fmla="*/ 410446 h 552596"/>
                      <a:gd name="connsiteX68" fmla="*/ 347001 w 609619"/>
                      <a:gd name="connsiteY68" fmla="*/ 506628 h 552596"/>
                      <a:gd name="connsiteX69" fmla="*/ 343728 w 609619"/>
                      <a:gd name="connsiteY69" fmla="*/ 506815 h 552596"/>
                      <a:gd name="connsiteX70" fmla="*/ 317543 w 609619"/>
                      <a:gd name="connsiteY70" fmla="*/ 483750 h 552596"/>
                      <a:gd name="connsiteX71" fmla="*/ 340455 w 609619"/>
                      <a:gd name="connsiteY71" fmla="*/ 454242 h 552596"/>
                      <a:gd name="connsiteX72" fmla="*/ 474748 w 609619"/>
                      <a:gd name="connsiteY72" fmla="*/ 378043 h 552596"/>
                      <a:gd name="connsiteX73" fmla="*/ 515802 w 609619"/>
                      <a:gd name="connsiteY73" fmla="*/ 229380 h 552596"/>
                      <a:gd name="connsiteX74" fmla="*/ 514774 w 609619"/>
                      <a:gd name="connsiteY74" fmla="*/ 222283 h 552596"/>
                      <a:gd name="connsiteX75" fmla="*/ 478488 w 609619"/>
                      <a:gd name="connsiteY75" fmla="*/ 236570 h 552596"/>
                      <a:gd name="connsiteX76" fmla="*/ 462964 w 609619"/>
                      <a:gd name="connsiteY76" fmla="*/ 233582 h 552596"/>
                      <a:gd name="connsiteX77" fmla="*/ 459130 w 609619"/>
                      <a:gd name="connsiteY77" fmla="*/ 218268 h 552596"/>
                      <a:gd name="connsiteX78" fmla="*/ 483913 w 609619"/>
                      <a:gd name="connsiteY78" fmla="*/ 143283 h 552596"/>
                      <a:gd name="connsiteX79" fmla="*/ 290516 w 609619"/>
                      <a:gd name="connsiteY79" fmla="*/ 54291 h 552596"/>
                      <a:gd name="connsiteX80" fmla="*/ 170719 w 609619"/>
                      <a:gd name="connsiteY80" fmla="*/ 113961 h 552596"/>
                      <a:gd name="connsiteX81" fmla="*/ 133312 w 609619"/>
                      <a:gd name="connsiteY81" fmla="*/ 114521 h 552596"/>
                      <a:gd name="connsiteX82" fmla="*/ 132751 w 609619"/>
                      <a:gd name="connsiteY82" fmla="*/ 77262 h 552596"/>
                      <a:gd name="connsiteX83" fmla="*/ 283970 w 609619"/>
                      <a:gd name="connsiteY83" fmla="*/ 1997 h 552596"/>
                      <a:gd name="connsiteX84" fmla="*/ 334262 w 609619"/>
                      <a:gd name="connsiteY84" fmla="*/ 651 h 552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</a:cxnLst>
                    <a:rect l="l" t="t" r="r" b="b"/>
                    <a:pathLst>
                      <a:path w="609619" h="552596">
                        <a:moveTo>
                          <a:pt x="381535" y="212929"/>
                        </a:moveTo>
                        <a:lnTo>
                          <a:pt x="352835" y="263726"/>
                        </a:lnTo>
                        <a:lnTo>
                          <a:pt x="381535" y="263726"/>
                        </a:lnTo>
                        <a:close/>
                        <a:moveTo>
                          <a:pt x="378170" y="162879"/>
                        </a:moveTo>
                        <a:lnTo>
                          <a:pt x="416031" y="162879"/>
                        </a:lnTo>
                        <a:cubicBezTo>
                          <a:pt x="422108" y="162879"/>
                          <a:pt x="427063" y="167828"/>
                          <a:pt x="427063" y="173897"/>
                        </a:cubicBezTo>
                        <a:lnTo>
                          <a:pt x="427063" y="263726"/>
                        </a:lnTo>
                        <a:lnTo>
                          <a:pt x="436692" y="263726"/>
                        </a:lnTo>
                        <a:cubicBezTo>
                          <a:pt x="442768" y="263726"/>
                          <a:pt x="447723" y="268675"/>
                          <a:pt x="447723" y="274745"/>
                        </a:cubicBezTo>
                        <a:lnTo>
                          <a:pt x="447723" y="290245"/>
                        </a:lnTo>
                        <a:cubicBezTo>
                          <a:pt x="447723" y="296315"/>
                          <a:pt x="442768" y="301264"/>
                          <a:pt x="436692" y="301264"/>
                        </a:cubicBezTo>
                        <a:lnTo>
                          <a:pt x="427063" y="301264"/>
                        </a:lnTo>
                        <a:lnTo>
                          <a:pt x="427063" y="331238"/>
                        </a:lnTo>
                        <a:cubicBezTo>
                          <a:pt x="427063" y="337307"/>
                          <a:pt x="422108" y="342256"/>
                          <a:pt x="416031" y="342256"/>
                        </a:cubicBezTo>
                        <a:lnTo>
                          <a:pt x="392567" y="342256"/>
                        </a:lnTo>
                        <a:cubicBezTo>
                          <a:pt x="386490" y="342256"/>
                          <a:pt x="381535" y="337307"/>
                          <a:pt x="381535" y="331238"/>
                        </a:cubicBezTo>
                        <a:lnTo>
                          <a:pt x="381535" y="301264"/>
                        </a:lnTo>
                        <a:lnTo>
                          <a:pt x="316282" y="301264"/>
                        </a:lnTo>
                        <a:cubicBezTo>
                          <a:pt x="310206" y="301264"/>
                          <a:pt x="305251" y="296315"/>
                          <a:pt x="305251" y="290245"/>
                        </a:cubicBezTo>
                        <a:lnTo>
                          <a:pt x="305251" y="273437"/>
                        </a:lnTo>
                        <a:cubicBezTo>
                          <a:pt x="305251" y="271383"/>
                          <a:pt x="305812" y="269329"/>
                          <a:pt x="306934" y="267648"/>
                        </a:cubicBezTo>
                        <a:lnTo>
                          <a:pt x="368821" y="168015"/>
                        </a:lnTo>
                        <a:cubicBezTo>
                          <a:pt x="370878" y="164840"/>
                          <a:pt x="374430" y="162879"/>
                          <a:pt x="378170" y="162879"/>
                        </a:cubicBezTo>
                        <a:close/>
                        <a:moveTo>
                          <a:pt x="234995" y="159916"/>
                        </a:moveTo>
                        <a:cubicBezTo>
                          <a:pt x="273889" y="159916"/>
                          <a:pt x="299038" y="182604"/>
                          <a:pt x="299038" y="217615"/>
                        </a:cubicBezTo>
                        <a:cubicBezTo>
                          <a:pt x="299038" y="246558"/>
                          <a:pt x="280246" y="269246"/>
                          <a:pt x="252105" y="294361"/>
                        </a:cubicBezTo>
                        <a:cubicBezTo>
                          <a:pt x="252011" y="294454"/>
                          <a:pt x="251918" y="294548"/>
                          <a:pt x="251824" y="294641"/>
                        </a:cubicBezTo>
                        <a:lnTo>
                          <a:pt x="243129" y="301830"/>
                        </a:lnTo>
                        <a:lnTo>
                          <a:pt x="291185" y="301830"/>
                        </a:lnTo>
                        <a:cubicBezTo>
                          <a:pt x="297262" y="301830"/>
                          <a:pt x="302217" y="306778"/>
                          <a:pt x="302217" y="312847"/>
                        </a:cubicBezTo>
                        <a:lnTo>
                          <a:pt x="302217" y="331240"/>
                        </a:lnTo>
                        <a:cubicBezTo>
                          <a:pt x="302217" y="337309"/>
                          <a:pt x="297262" y="342257"/>
                          <a:pt x="291185" y="342257"/>
                        </a:cubicBezTo>
                        <a:lnTo>
                          <a:pt x="183761" y="342257"/>
                        </a:lnTo>
                        <a:cubicBezTo>
                          <a:pt x="177684" y="342257"/>
                          <a:pt x="172729" y="337309"/>
                          <a:pt x="172729" y="331240"/>
                        </a:cubicBezTo>
                        <a:lnTo>
                          <a:pt x="172729" y="317515"/>
                        </a:lnTo>
                        <a:cubicBezTo>
                          <a:pt x="172729" y="314341"/>
                          <a:pt x="174038" y="311447"/>
                          <a:pt x="176375" y="309299"/>
                        </a:cubicBezTo>
                        <a:lnTo>
                          <a:pt x="196102" y="291467"/>
                        </a:lnTo>
                        <a:cubicBezTo>
                          <a:pt x="233219" y="258322"/>
                          <a:pt x="250889" y="239369"/>
                          <a:pt x="251450" y="220976"/>
                        </a:cubicBezTo>
                        <a:cubicBezTo>
                          <a:pt x="251357" y="212947"/>
                          <a:pt x="248178" y="199596"/>
                          <a:pt x="226768" y="199596"/>
                        </a:cubicBezTo>
                        <a:cubicBezTo>
                          <a:pt x="217793" y="199596"/>
                          <a:pt x="208537" y="202490"/>
                          <a:pt x="199188" y="208279"/>
                        </a:cubicBezTo>
                        <a:cubicBezTo>
                          <a:pt x="196383" y="210053"/>
                          <a:pt x="192924" y="210426"/>
                          <a:pt x="189838" y="209399"/>
                        </a:cubicBezTo>
                        <a:cubicBezTo>
                          <a:pt x="186753" y="208372"/>
                          <a:pt x="184322" y="206038"/>
                          <a:pt x="183107" y="202957"/>
                        </a:cubicBezTo>
                        <a:lnTo>
                          <a:pt x="177217" y="188112"/>
                        </a:lnTo>
                        <a:cubicBezTo>
                          <a:pt x="175253" y="183257"/>
                          <a:pt x="177123" y="177655"/>
                          <a:pt x="181611" y="174761"/>
                        </a:cubicBezTo>
                        <a:cubicBezTo>
                          <a:pt x="196663" y="165238"/>
                          <a:pt x="215549" y="159916"/>
                          <a:pt x="234995" y="159916"/>
                        </a:cubicBezTo>
                        <a:close/>
                        <a:moveTo>
                          <a:pt x="72010" y="115246"/>
                        </a:moveTo>
                        <a:cubicBezTo>
                          <a:pt x="138035" y="105721"/>
                          <a:pt x="146826" y="197054"/>
                          <a:pt x="113065" y="229459"/>
                        </a:cubicBezTo>
                        <a:cubicBezTo>
                          <a:pt x="107267" y="234969"/>
                          <a:pt x="79772" y="243747"/>
                          <a:pt x="77528" y="248416"/>
                        </a:cubicBezTo>
                        <a:cubicBezTo>
                          <a:pt x="81362" y="270456"/>
                          <a:pt x="87067" y="292121"/>
                          <a:pt x="94736" y="313040"/>
                        </a:cubicBezTo>
                        <a:cubicBezTo>
                          <a:pt x="100627" y="329103"/>
                          <a:pt x="107641" y="344605"/>
                          <a:pt x="115684" y="359640"/>
                        </a:cubicBezTo>
                        <a:cubicBezTo>
                          <a:pt x="122137" y="371687"/>
                          <a:pt x="129338" y="383361"/>
                          <a:pt x="137194" y="394474"/>
                        </a:cubicBezTo>
                        <a:cubicBezTo>
                          <a:pt x="150006" y="412778"/>
                          <a:pt x="164501" y="429867"/>
                          <a:pt x="180400" y="445556"/>
                        </a:cubicBezTo>
                        <a:cubicBezTo>
                          <a:pt x="185543" y="446397"/>
                          <a:pt x="208456" y="428933"/>
                          <a:pt x="216311" y="427346"/>
                        </a:cubicBezTo>
                        <a:cubicBezTo>
                          <a:pt x="262229" y="418194"/>
                          <a:pt x="331995" y="476561"/>
                          <a:pt x="286544" y="526336"/>
                        </a:cubicBezTo>
                        <a:cubicBezTo>
                          <a:pt x="227814" y="588812"/>
                          <a:pt x="148416" y="526803"/>
                          <a:pt x="108764" y="475253"/>
                        </a:cubicBezTo>
                        <a:cubicBezTo>
                          <a:pt x="93894" y="455922"/>
                          <a:pt x="73039" y="426038"/>
                          <a:pt x="53868" y="391859"/>
                        </a:cubicBezTo>
                        <a:lnTo>
                          <a:pt x="49285" y="382800"/>
                        </a:lnTo>
                        <a:cubicBezTo>
                          <a:pt x="32171" y="347500"/>
                          <a:pt x="19546" y="313320"/>
                          <a:pt x="12158" y="290160"/>
                        </a:cubicBezTo>
                        <a:cubicBezTo>
                          <a:pt x="-7481" y="228151"/>
                          <a:pt x="-12999" y="127574"/>
                          <a:pt x="72010" y="115246"/>
                        </a:cubicBezTo>
                        <a:close/>
                        <a:moveTo>
                          <a:pt x="334262" y="651"/>
                        </a:moveTo>
                        <a:cubicBezTo>
                          <a:pt x="384017" y="4209"/>
                          <a:pt x="431589" y="22331"/>
                          <a:pt x="471849" y="53637"/>
                        </a:cubicBezTo>
                        <a:cubicBezTo>
                          <a:pt x="497753" y="73714"/>
                          <a:pt x="519169" y="98180"/>
                          <a:pt x="535254" y="125634"/>
                        </a:cubicBezTo>
                        <a:lnTo>
                          <a:pt x="601933" y="161959"/>
                        </a:lnTo>
                        <a:cubicBezTo>
                          <a:pt x="606983" y="164667"/>
                          <a:pt x="609882" y="170083"/>
                          <a:pt x="609601" y="175779"/>
                        </a:cubicBezTo>
                        <a:cubicBezTo>
                          <a:pt x="609227" y="181382"/>
                          <a:pt x="605580" y="186425"/>
                          <a:pt x="600343" y="188479"/>
                        </a:cubicBezTo>
                        <a:lnTo>
                          <a:pt x="564806" y="202486"/>
                        </a:lnTo>
                        <a:cubicBezTo>
                          <a:pt x="566209" y="209210"/>
                          <a:pt x="567331" y="215933"/>
                          <a:pt x="568173" y="222843"/>
                        </a:cubicBezTo>
                        <a:cubicBezTo>
                          <a:pt x="576589" y="290171"/>
                          <a:pt x="558260" y="356845"/>
                          <a:pt x="516457" y="410446"/>
                        </a:cubicBezTo>
                        <a:cubicBezTo>
                          <a:pt x="474748" y="464047"/>
                          <a:pt x="414522" y="498224"/>
                          <a:pt x="347001" y="506628"/>
                        </a:cubicBezTo>
                        <a:cubicBezTo>
                          <a:pt x="345879" y="506722"/>
                          <a:pt x="344851" y="506815"/>
                          <a:pt x="343728" y="506815"/>
                        </a:cubicBezTo>
                        <a:cubicBezTo>
                          <a:pt x="330636" y="506815"/>
                          <a:pt x="319226" y="497010"/>
                          <a:pt x="317543" y="483750"/>
                        </a:cubicBezTo>
                        <a:cubicBezTo>
                          <a:pt x="315766" y="469276"/>
                          <a:pt x="326053" y="456109"/>
                          <a:pt x="340455" y="454242"/>
                        </a:cubicBezTo>
                        <a:cubicBezTo>
                          <a:pt x="393948" y="447611"/>
                          <a:pt x="441642" y="420531"/>
                          <a:pt x="474748" y="378043"/>
                        </a:cubicBezTo>
                        <a:cubicBezTo>
                          <a:pt x="507853" y="335554"/>
                          <a:pt x="522442" y="282794"/>
                          <a:pt x="515802" y="229380"/>
                        </a:cubicBezTo>
                        <a:cubicBezTo>
                          <a:pt x="515428" y="226952"/>
                          <a:pt x="515148" y="224618"/>
                          <a:pt x="514774" y="222283"/>
                        </a:cubicBezTo>
                        <a:lnTo>
                          <a:pt x="478488" y="236570"/>
                        </a:lnTo>
                        <a:cubicBezTo>
                          <a:pt x="473158" y="238625"/>
                          <a:pt x="467173" y="237504"/>
                          <a:pt x="462964" y="233582"/>
                        </a:cubicBezTo>
                        <a:cubicBezTo>
                          <a:pt x="458850" y="229660"/>
                          <a:pt x="457353" y="223684"/>
                          <a:pt x="459130" y="218268"/>
                        </a:cubicBezTo>
                        <a:lnTo>
                          <a:pt x="483913" y="143283"/>
                        </a:lnTo>
                        <a:cubicBezTo>
                          <a:pt x="442858" y="81465"/>
                          <a:pt x="369072" y="44579"/>
                          <a:pt x="290516" y="54291"/>
                        </a:cubicBezTo>
                        <a:cubicBezTo>
                          <a:pt x="244412" y="60080"/>
                          <a:pt x="202983" y="80718"/>
                          <a:pt x="170719" y="113961"/>
                        </a:cubicBezTo>
                        <a:cubicBezTo>
                          <a:pt x="160526" y="124420"/>
                          <a:pt x="143786" y="124700"/>
                          <a:pt x="133312" y="114521"/>
                        </a:cubicBezTo>
                        <a:cubicBezTo>
                          <a:pt x="122838" y="104343"/>
                          <a:pt x="122557" y="87721"/>
                          <a:pt x="132751" y="77262"/>
                        </a:cubicBezTo>
                        <a:cubicBezTo>
                          <a:pt x="172870" y="35895"/>
                          <a:pt x="226643" y="9094"/>
                          <a:pt x="283970" y="1997"/>
                        </a:cubicBezTo>
                        <a:cubicBezTo>
                          <a:pt x="300850" y="-104"/>
                          <a:pt x="317677" y="-536"/>
                          <a:pt x="334262" y="6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 descr="9f27159e-132f-4ae6-8926-7ff6d1f2b09f">
                <a:extLst>
                  <a:ext uri="{FF2B5EF4-FFF2-40B4-BE49-F238E27FC236}">
                    <a16:creationId id="{8DD9C6BD-6169-5610-EE31-6E7015776FE4}"/>
                  </a:ext>
                </a:extLst>
              </p:cNvPr>
              <p:cNvGrpSpPr/>
              <p:nvPr/>
            </p:nvGrpSpPr>
            <p:grpSpPr>
              <a:xfrm>
                <a:off x="4819367" y="3124531"/>
                <a:ext cx="2553265" cy="3009569"/>
                <a:chOff x="4819367" y="3124531"/>
                <a:chExt cx="2553265" cy="3009569"/>
              </a:xfrm>
            </p:grpSpPr>
            <p:grpSp>
              <p:nvGrpSpPr>
                <p:cNvPr id="33" name="组合 32" descr="784400b8-bccc-404c-ad13-74e0079c52e5">
                  <a:extLst>
                    <a:ext uri="{FF2B5EF4-FFF2-40B4-BE49-F238E27FC236}">
                      <a16:creationId id="{4047FCEA-093B-2E05-1873-46F01E876A90}"/>
                    </a:ext>
                  </a:extLst>
                </p:cNvPr>
                <p:cNvGrpSpPr/>
                <p:nvPr/>
              </p:nvGrpSpPr>
              <p:grpSpPr>
                <a:xfrm>
                  <a:off x="5512905" y="4967912"/>
                  <a:ext cx="1166190" cy="1166188"/>
                  <a:chOff x="5512905" y="4967912"/>
                  <a:chExt cx="1166190" cy="1166188"/>
                </a:xfrm>
              </p:grpSpPr>
              <p:sp>
                <p:nvSpPr>
                  <p:cNvPr id="18" name="išļïḑe" descr="b93b5536-6c1c-450d-ab8e-8ad4ea10b55a">
                    <a:extLst>
                      <a:ext uri="{FF2B5EF4-FFF2-40B4-BE49-F238E27FC236}">
                        <a16:creationId id="{AA0BBC3A-911E-43F0-BD08-DE567748651B}"/>
                      </a:ext>
                    </a:extLst>
                  </p:cNvPr>
                  <p:cNvSpPr/>
                  <p:nvPr/>
                </p:nvSpPr>
                <p:spPr>
                  <a:xfrm>
                    <a:off x="5512905" y="4967912"/>
                    <a:ext cx="1166190" cy="11661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Icon2" descr="8fa08836-fd7b-4ecb-9fc8-8844fe020ad4">
                    <a:extLst>
                      <a:ext uri="{FF2B5EF4-FFF2-40B4-BE49-F238E27FC236}">
                        <a16:creationId id="{AA60AA5A-D5C8-4080-A327-717ADFC320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5101" y="5296381"/>
                    <a:ext cx="561800" cy="509249"/>
                  </a:xfrm>
                  <a:custGeom>
                    <a:avLst/>
                    <a:gdLst>
                      <a:gd name="connsiteX0" fmla="*/ 381535 w 609619"/>
                      <a:gd name="connsiteY0" fmla="*/ 212929 h 552596"/>
                      <a:gd name="connsiteX1" fmla="*/ 352835 w 609619"/>
                      <a:gd name="connsiteY1" fmla="*/ 263726 h 552596"/>
                      <a:gd name="connsiteX2" fmla="*/ 381535 w 609619"/>
                      <a:gd name="connsiteY2" fmla="*/ 263726 h 552596"/>
                      <a:gd name="connsiteX3" fmla="*/ 378170 w 609619"/>
                      <a:gd name="connsiteY3" fmla="*/ 162879 h 552596"/>
                      <a:gd name="connsiteX4" fmla="*/ 416031 w 609619"/>
                      <a:gd name="connsiteY4" fmla="*/ 162879 h 552596"/>
                      <a:gd name="connsiteX5" fmla="*/ 427063 w 609619"/>
                      <a:gd name="connsiteY5" fmla="*/ 173897 h 552596"/>
                      <a:gd name="connsiteX6" fmla="*/ 427063 w 609619"/>
                      <a:gd name="connsiteY6" fmla="*/ 263726 h 552596"/>
                      <a:gd name="connsiteX7" fmla="*/ 436692 w 609619"/>
                      <a:gd name="connsiteY7" fmla="*/ 263726 h 552596"/>
                      <a:gd name="connsiteX8" fmla="*/ 447723 w 609619"/>
                      <a:gd name="connsiteY8" fmla="*/ 274745 h 552596"/>
                      <a:gd name="connsiteX9" fmla="*/ 447723 w 609619"/>
                      <a:gd name="connsiteY9" fmla="*/ 290245 h 552596"/>
                      <a:gd name="connsiteX10" fmla="*/ 436692 w 609619"/>
                      <a:gd name="connsiteY10" fmla="*/ 301264 h 552596"/>
                      <a:gd name="connsiteX11" fmla="*/ 427063 w 609619"/>
                      <a:gd name="connsiteY11" fmla="*/ 301264 h 552596"/>
                      <a:gd name="connsiteX12" fmla="*/ 427063 w 609619"/>
                      <a:gd name="connsiteY12" fmla="*/ 331238 h 552596"/>
                      <a:gd name="connsiteX13" fmla="*/ 416031 w 609619"/>
                      <a:gd name="connsiteY13" fmla="*/ 342256 h 552596"/>
                      <a:gd name="connsiteX14" fmla="*/ 392567 w 609619"/>
                      <a:gd name="connsiteY14" fmla="*/ 342256 h 552596"/>
                      <a:gd name="connsiteX15" fmla="*/ 381535 w 609619"/>
                      <a:gd name="connsiteY15" fmla="*/ 331238 h 552596"/>
                      <a:gd name="connsiteX16" fmla="*/ 381535 w 609619"/>
                      <a:gd name="connsiteY16" fmla="*/ 301264 h 552596"/>
                      <a:gd name="connsiteX17" fmla="*/ 316282 w 609619"/>
                      <a:gd name="connsiteY17" fmla="*/ 301264 h 552596"/>
                      <a:gd name="connsiteX18" fmla="*/ 305251 w 609619"/>
                      <a:gd name="connsiteY18" fmla="*/ 290245 h 552596"/>
                      <a:gd name="connsiteX19" fmla="*/ 305251 w 609619"/>
                      <a:gd name="connsiteY19" fmla="*/ 273437 h 552596"/>
                      <a:gd name="connsiteX20" fmla="*/ 306934 w 609619"/>
                      <a:gd name="connsiteY20" fmla="*/ 267648 h 552596"/>
                      <a:gd name="connsiteX21" fmla="*/ 368821 w 609619"/>
                      <a:gd name="connsiteY21" fmla="*/ 168015 h 552596"/>
                      <a:gd name="connsiteX22" fmla="*/ 378170 w 609619"/>
                      <a:gd name="connsiteY22" fmla="*/ 162879 h 552596"/>
                      <a:gd name="connsiteX23" fmla="*/ 234995 w 609619"/>
                      <a:gd name="connsiteY23" fmla="*/ 159916 h 552596"/>
                      <a:gd name="connsiteX24" fmla="*/ 299038 w 609619"/>
                      <a:gd name="connsiteY24" fmla="*/ 217615 h 552596"/>
                      <a:gd name="connsiteX25" fmla="*/ 252105 w 609619"/>
                      <a:gd name="connsiteY25" fmla="*/ 294361 h 552596"/>
                      <a:gd name="connsiteX26" fmla="*/ 251824 w 609619"/>
                      <a:gd name="connsiteY26" fmla="*/ 294641 h 552596"/>
                      <a:gd name="connsiteX27" fmla="*/ 243129 w 609619"/>
                      <a:gd name="connsiteY27" fmla="*/ 301830 h 552596"/>
                      <a:gd name="connsiteX28" fmla="*/ 291185 w 609619"/>
                      <a:gd name="connsiteY28" fmla="*/ 301830 h 552596"/>
                      <a:gd name="connsiteX29" fmla="*/ 302217 w 609619"/>
                      <a:gd name="connsiteY29" fmla="*/ 312847 h 552596"/>
                      <a:gd name="connsiteX30" fmla="*/ 302217 w 609619"/>
                      <a:gd name="connsiteY30" fmla="*/ 331240 h 552596"/>
                      <a:gd name="connsiteX31" fmla="*/ 291185 w 609619"/>
                      <a:gd name="connsiteY31" fmla="*/ 342257 h 552596"/>
                      <a:gd name="connsiteX32" fmla="*/ 183761 w 609619"/>
                      <a:gd name="connsiteY32" fmla="*/ 342257 h 552596"/>
                      <a:gd name="connsiteX33" fmla="*/ 172729 w 609619"/>
                      <a:gd name="connsiteY33" fmla="*/ 331240 h 552596"/>
                      <a:gd name="connsiteX34" fmla="*/ 172729 w 609619"/>
                      <a:gd name="connsiteY34" fmla="*/ 317515 h 552596"/>
                      <a:gd name="connsiteX35" fmla="*/ 176375 w 609619"/>
                      <a:gd name="connsiteY35" fmla="*/ 309299 h 552596"/>
                      <a:gd name="connsiteX36" fmla="*/ 196102 w 609619"/>
                      <a:gd name="connsiteY36" fmla="*/ 291467 h 552596"/>
                      <a:gd name="connsiteX37" fmla="*/ 251450 w 609619"/>
                      <a:gd name="connsiteY37" fmla="*/ 220976 h 552596"/>
                      <a:gd name="connsiteX38" fmla="*/ 226768 w 609619"/>
                      <a:gd name="connsiteY38" fmla="*/ 199596 h 552596"/>
                      <a:gd name="connsiteX39" fmla="*/ 199188 w 609619"/>
                      <a:gd name="connsiteY39" fmla="*/ 208279 h 552596"/>
                      <a:gd name="connsiteX40" fmla="*/ 189838 w 609619"/>
                      <a:gd name="connsiteY40" fmla="*/ 209399 h 552596"/>
                      <a:gd name="connsiteX41" fmla="*/ 183107 w 609619"/>
                      <a:gd name="connsiteY41" fmla="*/ 202957 h 552596"/>
                      <a:gd name="connsiteX42" fmla="*/ 177217 w 609619"/>
                      <a:gd name="connsiteY42" fmla="*/ 188112 h 552596"/>
                      <a:gd name="connsiteX43" fmla="*/ 181611 w 609619"/>
                      <a:gd name="connsiteY43" fmla="*/ 174761 h 552596"/>
                      <a:gd name="connsiteX44" fmla="*/ 234995 w 609619"/>
                      <a:gd name="connsiteY44" fmla="*/ 159916 h 552596"/>
                      <a:gd name="connsiteX45" fmla="*/ 72010 w 609619"/>
                      <a:gd name="connsiteY45" fmla="*/ 115246 h 552596"/>
                      <a:gd name="connsiteX46" fmla="*/ 113065 w 609619"/>
                      <a:gd name="connsiteY46" fmla="*/ 229459 h 552596"/>
                      <a:gd name="connsiteX47" fmla="*/ 77528 w 609619"/>
                      <a:gd name="connsiteY47" fmla="*/ 248416 h 552596"/>
                      <a:gd name="connsiteX48" fmla="*/ 94736 w 609619"/>
                      <a:gd name="connsiteY48" fmla="*/ 313040 h 552596"/>
                      <a:gd name="connsiteX49" fmla="*/ 115684 w 609619"/>
                      <a:gd name="connsiteY49" fmla="*/ 359640 h 552596"/>
                      <a:gd name="connsiteX50" fmla="*/ 137194 w 609619"/>
                      <a:gd name="connsiteY50" fmla="*/ 394474 h 552596"/>
                      <a:gd name="connsiteX51" fmla="*/ 180400 w 609619"/>
                      <a:gd name="connsiteY51" fmla="*/ 445556 h 552596"/>
                      <a:gd name="connsiteX52" fmla="*/ 216311 w 609619"/>
                      <a:gd name="connsiteY52" fmla="*/ 427346 h 552596"/>
                      <a:gd name="connsiteX53" fmla="*/ 286544 w 609619"/>
                      <a:gd name="connsiteY53" fmla="*/ 526336 h 552596"/>
                      <a:gd name="connsiteX54" fmla="*/ 108764 w 609619"/>
                      <a:gd name="connsiteY54" fmla="*/ 475253 h 552596"/>
                      <a:gd name="connsiteX55" fmla="*/ 53868 w 609619"/>
                      <a:gd name="connsiteY55" fmla="*/ 391859 h 552596"/>
                      <a:gd name="connsiteX56" fmla="*/ 49285 w 609619"/>
                      <a:gd name="connsiteY56" fmla="*/ 382800 h 552596"/>
                      <a:gd name="connsiteX57" fmla="*/ 12158 w 609619"/>
                      <a:gd name="connsiteY57" fmla="*/ 290160 h 552596"/>
                      <a:gd name="connsiteX58" fmla="*/ 72010 w 609619"/>
                      <a:gd name="connsiteY58" fmla="*/ 115246 h 552596"/>
                      <a:gd name="connsiteX59" fmla="*/ 334262 w 609619"/>
                      <a:gd name="connsiteY59" fmla="*/ 651 h 552596"/>
                      <a:gd name="connsiteX60" fmla="*/ 471849 w 609619"/>
                      <a:gd name="connsiteY60" fmla="*/ 53637 h 552596"/>
                      <a:gd name="connsiteX61" fmla="*/ 535254 w 609619"/>
                      <a:gd name="connsiteY61" fmla="*/ 125634 h 552596"/>
                      <a:gd name="connsiteX62" fmla="*/ 601933 w 609619"/>
                      <a:gd name="connsiteY62" fmla="*/ 161959 h 552596"/>
                      <a:gd name="connsiteX63" fmla="*/ 609601 w 609619"/>
                      <a:gd name="connsiteY63" fmla="*/ 175779 h 552596"/>
                      <a:gd name="connsiteX64" fmla="*/ 600343 w 609619"/>
                      <a:gd name="connsiteY64" fmla="*/ 188479 h 552596"/>
                      <a:gd name="connsiteX65" fmla="*/ 564806 w 609619"/>
                      <a:gd name="connsiteY65" fmla="*/ 202486 h 552596"/>
                      <a:gd name="connsiteX66" fmla="*/ 568173 w 609619"/>
                      <a:gd name="connsiteY66" fmla="*/ 222843 h 552596"/>
                      <a:gd name="connsiteX67" fmla="*/ 516457 w 609619"/>
                      <a:gd name="connsiteY67" fmla="*/ 410446 h 552596"/>
                      <a:gd name="connsiteX68" fmla="*/ 347001 w 609619"/>
                      <a:gd name="connsiteY68" fmla="*/ 506628 h 552596"/>
                      <a:gd name="connsiteX69" fmla="*/ 343728 w 609619"/>
                      <a:gd name="connsiteY69" fmla="*/ 506815 h 552596"/>
                      <a:gd name="connsiteX70" fmla="*/ 317543 w 609619"/>
                      <a:gd name="connsiteY70" fmla="*/ 483750 h 552596"/>
                      <a:gd name="connsiteX71" fmla="*/ 340455 w 609619"/>
                      <a:gd name="connsiteY71" fmla="*/ 454242 h 552596"/>
                      <a:gd name="connsiteX72" fmla="*/ 474748 w 609619"/>
                      <a:gd name="connsiteY72" fmla="*/ 378043 h 552596"/>
                      <a:gd name="connsiteX73" fmla="*/ 515802 w 609619"/>
                      <a:gd name="connsiteY73" fmla="*/ 229380 h 552596"/>
                      <a:gd name="connsiteX74" fmla="*/ 514774 w 609619"/>
                      <a:gd name="connsiteY74" fmla="*/ 222283 h 552596"/>
                      <a:gd name="connsiteX75" fmla="*/ 478488 w 609619"/>
                      <a:gd name="connsiteY75" fmla="*/ 236570 h 552596"/>
                      <a:gd name="connsiteX76" fmla="*/ 462964 w 609619"/>
                      <a:gd name="connsiteY76" fmla="*/ 233582 h 552596"/>
                      <a:gd name="connsiteX77" fmla="*/ 459130 w 609619"/>
                      <a:gd name="connsiteY77" fmla="*/ 218268 h 552596"/>
                      <a:gd name="connsiteX78" fmla="*/ 483913 w 609619"/>
                      <a:gd name="connsiteY78" fmla="*/ 143283 h 552596"/>
                      <a:gd name="connsiteX79" fmla="*/ 290516 w 609619"/>
                      <a:gd name="connsiteY79" fmla="*/ 54291 h 552596"/>
                      <a:gd name="connsiteX80" fmla="*/ 170719 w 609619"/>
                      <a:gd name="connsiteY80" fmla="*/ 113961 h 552596"/>
                      <a:gd name="connsiteX81" fmla="*/ 133312 w 609619"/>
                      <a:gd name="connsiteY81" fmla="*/ 114521 h 552596"/>
                      <a:gd name="connsiteX82" fmla="*/ 132751 w 609619"/>
                      <a:gd name="connsiteY82" fmla="*/ 77262 h 552596"/>
                      <a:gd name="connsiteX83" fmla="*/ 283970 w 609619"/>
                      <a:gd name="connsiteY83" fmla="*/ 1997 h 552596"/>
                      <a:gd name="connsiteX84" fmla="*/ 334262 w 609619"/>
                      <a:gd name="connsiteY84" fmla="*/ 651 h 552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</a:cxnLst>
                    <a:rect l="l" t="t" r="r" b="b"/>
                    <a:pathLst>
                      <a:path w="609619" h="552596">
                        <a:moveTo>
                          <a:pt x="381535" y="212929"/>
                        </a:moveTo>
                        <a:lnTo>
                          <a:pt x="352835" y="263726"/>
                        </a:lnTo>
                        <a:lnTo>
                          <a:pt x="381535" y="263726"/>
                        </a:lnTo>
                        <a:close/>
                        <a:moveTo>
                          <a:pt x="378170" y="162879"/>
                        </a:moveTo>
                        <a:lnTo>
                          <a:pt x="416031" y="162879"/>
                        </a:lnTo>
                        <a:cubicBezTo>
                          <a:pt x="422108" y="162879"/>
                          <a:pt x="427063" y="167828"/>
                          <a:pt x="427063" y="173897"/>
                        </a:cubicBezTo>
                        <a:lnTo>
                          <a:pt x="427063" y="263726"/>
                        </a:lnTo>
                        <a:lnTo>
                          <a:pt x="436692" y="263726"/>
                        </a:lnTo>
                        <a:cubicBezTo>
                          <a:pt x="442768" y="263726"/>
                          <a:pt x="447723" y="268675"/>
                          <a:pt x="447723" y="274745"/>
                        </a:cubicBezTo>
                        <a:lnTo>
                          <a:pt x="447723" y="290245"/>
                        </a:lnTo>
                        <a:cubicBezTo>
                          <a:pt x="447723" y="296315"/>
                          <a:pt x="442768" y="301264"/>
                          <a:pt x="436692" y="301264"/>
                        </a:cubicBezTo>
                        <a:lnTo>
                          <a:pt x="427063" y="301264"/>
                        </a:lnTo>
                        <a:lnTo>
                          <a:pt x="427063" y="331238"/>
                        </a:lnTo>
                        <a:cubicBezTo>
                          <a:pt x="427063" y="337307"/>
                          <a:pt x="422108" y="342256"/>
                          <a:pt x="416031" y="342256"/>
                        </a:cubicBezTo>
                        <a:lnTo>
                          <a:pt x="392567" y="342256"/>
                        </a:lnTo>
                        <a:cubicBezTo>
                          <a:pt x="386490" y="342256"/>
                          <a:pt x="381535" y="337307"/>
                          <a:pt x="381535" y="331238"/>
                        </a:cubicBezTo>
                        <a:lnTo>
                          <a:pt x="381535" y="301264"/>
                        </a:lnTo>
                        <a:lnTo>
                          <a:pt x="316282" y="301264"/>
                        </a:lnTo>
                        <a:cubicBezTo>
                          <a:pt x="310206" y="301264"/>
                          <a:pt x="305251" y="296315"/>
                          <a:pt x="305251" y="290245"/>
                        </a:cubicBezTo>
                        <a:lnTo>
                          <a:pt x="305251" y="273437"/>
                        </a:lnTo>
                        <a:cubicBezTo>
                          <a:pt x="305251" y="271383"/>
                          <a:pt x="305812" y="269329"/>
                          <a:pt x="306934" y="267648"/>
                        </a:cubicBezTo>
                        <a:lnTo>
                          <a:pt x="368821" y="168015"/>
                        </a:lnTo>
                        <a:cubicBezTo>
                          <a:pt x="370878" y="164840"/>
                          <a:pt x="374430" y="162879"/>
                          <a:pt x="378170" y="162879"/>
                        </a:cubicBezTo>
                        <a:close/>
                        <a:moveTo>
                          <a:pt x="234995" y="159916"/>
                        </a:moveTo>
                        <a:cubicBezTo>
                          <a:pt x="273889" y="159916"/>
                          <a:pt x="299038" y="182604"/>
                          <a:pt x="299038" y="217615"/>
                        </a:cubicBezTo>
                        <a:cubicBezTo>
                          <a:pt x="299038" y="246558"/>
                          <a:pt x="280246" y="269246"/>
                          <a:pt x="252105" y="294361"/>
                        </a:cubicBezTo>
                        <a:cubicBezTo>
                          <a:pt x="252011" y="294454"/>
                          <a:pt x="251918" y="294548"/>
                          <a:pt x="251824" y="294641"/>
                        </a:cubicBezTo>
                        <a:lnTo>
                          <a:pt x="243129" y="301830"/>
                        </a:lnTo>
                        <a:lnTo>
                          <a:pt x="291185" y="301830"/>
                        </a:lnTo>
                        <a:cubicBezTo>
                          <a:pt x="297262" y="301830"/>
                          <a:pt x="302217" y="306778"/>
                          <a:pt x="302217" y="312847"/>
                        </a:cubicBezTo>
                        <a:lnTo>
                          <a:pt x="302217" y="331240"/>
                        </a:lnTo>
                        <a:cubicBezTo>
                          <a:pt x="302217" y="337309"/>
                          <a:pt x="297262" y="342257"/>
                          <a:pt x="291185" y="342257"/>
                        </a:cubicBezTo>
                        <a:lnTo>
                          <a:pt x="183761" y="342257"/>
                        </a:lnTo>
                        <a:cubicBezTo>
                          <a:pt x="177684" y="342257"/>
                          <a:pt x="172729" y="337309"/>
                          <a:pt x="172729" y="331240"/>
                        </a:cubicBezTo>
                        <a:lnTo>
                          <a:pt x="172729" y="317515"/>
                        </a:lnTo>
                        <a:cubicBezTo>
                          <a:pt x="172729" y="314341"/>
                          <a:pt x="174038" y="311447"/>
                          <a:pt x="176375" y="309299"/>
                        </a:cubicBezTo>
                        <a:lnTo>
                          <a:pt x="196102" y="291467"/>
                        </a:lnTo>
                        <a:cubicBezTo>
                          <a:pt x="233219" y="258322"/>
                          <a:pt x="250889" y="239369"/>
                          <a:pt x="251450" y="220976"/>
                        </a:cubicBezTo>
                        <a:cubicBezTo>
                          <a:pt x="251357" y="212947"/>
                          <a:pt x="248178" y="199596"/>
                          <a:pt x="226768" y="199596"/>
                        </a:cubicBezTo>
                        <a:cubicBezTo>
                          <a:pt x="217793" y="199596"/>
                          <a:pt x="208537" y="202490"/>
                          <a:pt x="199188" y="208279"/>
                        </a:cubicBezTo>
                        <a:cubicBezTo>
                          <a:pt x="196383" y="210053"/>
                          <a:pt x="192924" y="210426"/>
                          <a:pt x="189838" y="209399"/>
                        </a:cubicBezTo>
                        <a:cubicBezTo>
                          <a:pt x="186753" y="208372"/>
                          <a:pt x="184322" y="206038"/>
                          <a:pt x="183107" y="202957"/>
                        </a:cubicBezTo>
                        <a:lnTo>
                          <a:pt x="177217" y="188112"/>
                        </a:lnTo>
                        <a:cubicBezTo>
                          <a:pt x="175253" y="183257"/>
                          <a:pt x="177123" y="177655"/>
                          <a:pt x="181611" y="174761"/>
                        </a:cubicBezTo>
                        <a:cubicBezTo>
                          <a:pt x="196663" y="165238"/>
                          <a:pt x="215549" y="159916"/>
                          <a:pt x="234995" y="159916"/>
                        </a:cubicBezTo>
                        <a:close/>
                        <a:moveTo>
                          <a:pt x="72010" y="115246"/>
                        </a:moveTo>
                        <a:cubicBezTo>
                          <a:pt x="138035" y="105721"/>
                          <a:pt x="146826" y="197054"/>
                          <a:pt x="113065" y="229459"/>
                        </a:cubicBezTo>
                        <a:cubicBezTo>
                          <a:pt x="107267" y="234969"/>
                          <a:pt x="79772" y="243747"/>
                          <a:pt x="77528" y="248416"/>
                        </a:cubicBezTo>
                        <a:cubicBezTo>
                          <a:pt x="81362" y="270456"/>
                          <a:pt x="87067" y="292121"/>
                          <a:pt x="94736" y="313040"/>
                        </a:cubicBezTo>
                        <a:cubicBezTo>
                          <a:pt x="100627" y="329103"/>
                          <a:pt x="107641" y="344605"/>
                          <a:pt x="115684" y="359640"/>
                        </a:cubicBezTo>
                        <a:cubicBezTo>
                          <a:pt x="122137" y="371687"/>
                          <a:pt x="129338" y="383361"/>
                          <a:pt x="137194" y="394474"/>
                        </a:cubicBezTo>
                        <a:cubicBezTo>
                          <a:pt x="150006" y="412778"/>
                          <a:pt x="164501" y="429867"/>
                          <a:pt x="180400" y="445556"/>
                        </a:cubicBezTo>
                        <a:cubicBezTo>
                          <a:pt x="185543" y="446397"/>
                          <a:pt x="208456" y="428933"/>
                          <a:pt x="216311" y="427346"/>
                        </a:cubicBezTo>
                        <a:cubicBezTo>
                          <a:pt x="262229" y="418194"/>
                          <a:pt x="331995" y="476561"/>
                          <a:pt x="286544" y="526336"/>
                        </a:cubicBezTo>
                        <a:cubicBezTo>
                          <a:pt x="227814" y="588812"/>
                          <a:pt x="148416" y="526803"/>
                          <a:pt x="108764" y="475253"/>
                        </a:cubicBezTo>
                        <a:cubicBezTo>
                          <a:pt x="93894" y="455922"/>
                          <a:pt x="73039" y="426038"/>
                          <a:pt x="53868" y="391859"/>
                        </a:cubicBezTo>
                        <a:lnTo>
                          <a:pt x="49285" y="382800"/>
                        </a:lnTo>
                        <a:cubicBezTo>
                          <a:pt x="32171" y="347500"/>
                          <a:pt x="19546" y="313320"/>
                          <a:pt x="12158" y="290160"/>
                        </a:cubicBezTo>
                        <a:cubicBezTo>
                          <a:pt x="-7481" y="228151"/>
                          <a:pt x="-12999" y="127574"/>
                          <a:pt x="72010" y="115246"/>
                        </a:cubicBezTo>
                        <a:close/>
                        <a:moveTo>
                          <a:pt x="334262" y="651"/>
                        </a:moveTo>
                        <a:cubicBezTo>
                          <a:pt x="384017" y="4209"/>
                          <a:pt x="431589" y="22331"/>
                          <a:pt x="471849" y="53637"/>
                        </a:cubicBezTo>
                        <a:cubicBezTo>
                          <a:pt x="497753" y="73714"/>
                          <a:pt x="519169" y="98180"/>
                          <a:pt x="535254" y="125634"/>
                        </a:cubicBezTo>
                        <a:lnTo>
                          <a:pt x="601933" y="161959"/>
                        </a:lnTo>
                        <a:cubicBezTo>
                          <a:pt x="606983" y="164667"/>
                          <a:pt x="609882" y="170083"/>
                          <a:pt x="609601" y="175779"/>
                        </a:cubicBezTo>
                        <a:cubicBezTo>
                          <a:pt x="609227" y="181382"/>
                          <a:pt x="605580" y="186425"/>
                          <a:pt x="600343" y="188479"/>
                        </a:cubicBezTo>
                        <a:lnTo>
                          <a:pt x="564806" y="202486"/>
                        </a:lnTo>
                        <a:cubicBezTo>
                          <a:pt x="566209" y="209210"/>
                          <a:pt x="567331" y="215933"/>
                          <a:pt x="568173" y="222843"/>
                        </a:cubicBezTo>
                        <a:cubicBezTo>
                          <a:pt x="576589" y="290171"/>
                          <a:pt x="558260" y="356845"/>
                          <a:pt x="516457" y="410446"/>
                        </a:cubicBezTo>
                        <a:cubicBezTo>
                          <a:pt x="474748" y="464047"/>
                          <a:pt x="414522" y="498224"/>
                          <a:pt x="347001" y="506628"/>
                        </a:cubicBezTo>
                        <a:cubicBezTo>
                          <a:pt x="345879" y="506722"/>
                          <a:pt x="344851" y="506815"/>
                          <a:pt x="343728" y="506815"/>
                        </a:cubicBezTo>
                        <a:cubicBezTo>
                          <a:pt x="330636" y="506815"/>
                          <a:pt x="319226" y="497010"/>
                          <a:pt x="317543" y="483750"/>
                        </a:cubicBezTo>
                        <a:cubicBezTo>
                          <a:pt x="315766" y="469276"/>
                          <a:pt x="326053" y="456109"/>
                          <a:pt x="340455" y="454242"/>
                        </a:cubicBezTo>
                        <a:cubicBezTo>
                          <a:pt x="393948" y="447611"/>
                          <a:pt x="441642" y="420531"/>
                          <a:pt x="474748" y="378043"/>
                        </a:cubicBezTo>
                        <a:cubicBezTo>
                          <a:pt x="507853" y="335554"/>
                          <a:pt x="522442" y="282794"/>
                          <a:pt x="515802" y="229380"/>
                        </a:cubicBezTo>
                        <a:cubicBezTo>
                          <a:pt x="515428" y="226952"/>
                          <a:pt x="515148" y="224618"/>
                          <a:pt x="514774" y="222283"/>
                        </a:cubicBezTo>
                        <a:lnTo>
                          <a:pt x="478488" y="236570"/>
                        </a:lnTo>
                        <a:cubicBezTo>
                          <a:pt x="473158" y="238625"/>
                          <a:pt x="467173" y="237504"/>
                          <a:pt x="462964" y="233582"/>
                        </a:cubicBezTo>
                        <a:cubicBezTo>
                          <a:pt x="458850" y="229660"/>
                          <a:pt x="457353" y="223684"/>
                          <a:pt x="459130" y="218268"/>
                        </a:cubicBezTo>
                        <a:lnTo>
                          <a:pt x="483913" y="143283"/>
                        </a:lnTo>
                        <a:cubicBezTo>
                          <a:pt x="442858" y="81465"/>
                          <a:pt x="369072" y="44579"/>
                          <a:pt x="290516" y="54291"/>
                        </a:cubicBezTo>
                        <a:cubicBezTo>
                          <a:pt x="244412" y="60080"/>
                          <a:pt x="202983" y="80718"/>
                          <a:pt x="170719" y="113961"/>
                        </a:cubicBezTo>
                        <a:cubicBezTo>
                          <a:pt x="160526" y="124420"/>
                          <a:pt x="143786" y="124700"/>
                          <a:pt x="133312" y="114521"/>
                        </a:cubicBezTo>
                        <a:cubicBezTo>
                          <a:pt x="122838" y="104343"/>
                          <a:pt x="122557" y="87721"/>
                          <a:pt x="132751" y="77262"/>
                        </a:cubicBezTo>
                        <a:cubicBezTo>
                          <a:pt x="172870" y="35895"/>
                          <a:pt x="226643" y="9094"/>
                          <a:pt x="283970" y="1997"/>
                        </a:cubicBezTo>
                        <a:cubicBezTo>
                          <a:pt x="300850" y="-104"/>
                          <a:pt x="317677" y="-536"/>
                          <a:pt x="334262" y="6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6" name="组合 35" descr="4f9aec55-baa8-4ecb-b345-ff1b393b8c27">
                  <a:extLst>
                    <a:ext uri="{FF2B5EF4-FFF2-40B4-BE49-F238E27FC236}">
                      <a16:creationId id="{A6A80A1A-06AE-2300-6EC8-81389B07C712}"/>
                    </a:ext>
                  </a:extLst>
                </p:cNvPr>
                <p:cNvGrpSpPr/>
                <p:nvPr/>
              </p:nvGrpSpPr>
              <p:grpSpPr>
                <a:xfrm>
                  <a:off x="4819367" y="3124531"/>
                  <a:ext cx="2553265" cy="1734764"/>
                  <a:chOff x="4819367" y="3124531"/>
                  <a:chExt cx="2553265" cy="1734764"/>
                </a:xfrm>
              </p:grpSpPr>
              <p:sp>
                <p:nvSpPr>
                  <p:cNvPr id="16" name="Text2" descr="e6b88b0d-375c-49b3-895c-09979b670059">
                    <a:extLst>
                      <a:ext uri="{FF2B5EF4-FFF2-40B4-BE49-F238E27FC236}">
                        <a16:creationId id="{CDB89FCD-B012-4932-9E23-A2DAC0F88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19367" y="3781778"/>
                    <a:ext cx="2553265" cy="10775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 err="1">
                        <a:cs typeface="+mn-ea"/>
                        <a:sym typeface="+mn-lt"/>
                      </a:rPr>
                      <a:t>实时分析网络流量和日志数据，识别0day攻击并联动防火墙封禁IP。</a:t>
                    </a:r>
                    <a:endParaRPr lang="en-US" dirty="0"/>
                  </a:p>
                </p:txBody>
              </p:sp>
              <p:sp>
                <p:nvSpPr>
                  <p:cNvPr id="17" name="Bullet2" descr="2e2bfb49-1e8d-43bb-a7b3-f498760fb947">
                    <a:extLst>
                      <a:ext uri="{FF2B5EF4-FFF2-40B4-BE49-F238E27FC236}">
                        <a16:creationId id="{200C913E-B6FD-4C34-96D2-9E84A5EF10C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819367" y="3124531"/>
                    <a:ext cx="2553265" cy="6643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>
                        <a:cs typeface="+mn-ea"/>
                        <a:sym typeface="+mn-lt"/>
                      </a:rPr>
                      <a:t>威胁检测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0" name="组合 39" descr="1252623f-8895-4275-8e28-f7de99380226">
                <a:extLst>
                  <a:ext uri="{FF2B5EF4-FFF2-40B4-BE49-F238E27FC236}">
                    <a16:creationId id="{45B87AE1-F967-5445-C10B-3242595AAE6F}"/>
                  </a:ext>
                </a:extLst>
              </p:cNvPr>
              <p:cNvGrpSpPr/>
              <p:nvPr/>
            </p:nvGrpSpPr>
            <p:grpSpPr>
              <a:xfrm>
                <a:off x="8859074" y="2258639"/>
                <a:ext cx="2553265" cy="3037743"/>
                <a:chOff x="8859074" y="2258639"/>
                <a:chExt cx="2553265" cy="3037743"/>
              </a:xfrm>
            </p:grpSpPr>
            <p:grpSp>
              <p:nvGrpSpPr>
                <p:cNvPr id="37" name="组合 36" descr="c3d2fa0d-2777-4cf2-b10c-a6ab30508d0c">
                  <a:extLst>
                    <a:ext uri="{FF2B5EF4-FFF2-40B4-BE49-F238E27FC236}">
                      <a16:creationId id="{DEE5E6B5-7BD5-6FED-46DD-A178718DE54C}"/>
                    </a:ext>
                  </a:extLst>
                </p:cNvPr>
                <p:cNvGrpSpPr/>
                <p:nvPr/>
              </p:nvGrpSpPr>
              <p:grpSpPr>
                <a:xfrm>
                  <a:off x="8859074" y="3509953"/>
                  <a:ext cx="2553265" cy="1786429"/>
                  <a:chOff x="8859074" y="3509953"/>
                  <a:chExt cx="2553265" cy="1786429"/>
                </a:xfrm>
              </p:grpSpPr>
              <p:sp>
                <p:nvSpPr>
                  <p:cNvPr id="22" name="Text3" descr="4ecf9bcc-99e8-41ff-ae3c-4f8b1b493e95">
                    <a:extLst>
                      <a:ext uri="{FF2B5EF4-FFF2-40B4-BE49-F238E27FC236}">
                        <a16:creationId id="{8501DC11-1571-4FF0-9EAF-FF9306C4D8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9074" y="4218865"/>
                    <a:ext cx="2553265" cy="10775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基于用户行为特征实现无密码登录，提高登录便捷性和安全性。</a:t>
                    </a:r>
                    <a:endParaRPr lang="en-US" dirty="0"/>
                  </a:p>
                </p:txBody>
              </p:sp>
              <p:sp>
                <p:nvSpPr>
                  <p:cNvPr id="23" name="Bullet3" descr="72fc6a20-7efb-4d5a-aeca-cda95e6df2cf">
                    <a:extLst>
                      <a:ext uri="{FF2B5EF4-FFF2-40B4-BE49-F238E27FC236}">
                        <a16:creationId id="{709A27F0-7C15-471A-9F90-8B9533C82CB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859074" y="3509953"/>
                    <a:ext cx="2553265" cy="6643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>
                        <a:cs typeface="+mn-ea"/>
                        <a:sym typeface="+mn-lt"/>
                      </a:rPr>
                      <a:t>智能认证</a:t>
                    </a:r>
                    <a:endParaRPr lang="en-US" dirty="0"/>
                  </a:p>
                </p:txBody>
              </p:sp>
            </p:grpSp>
            <p:grpSp>
              <p:nvGrpSpPr>
                <p:cNvPr id="34" name="组合 33" descr="087509b1-c7ae-4e71-830a-196c4466504e">
                  <a:extLst>
                    <a:ext uri="{FF2B5EF4-FFF2-40B4-BE49-F238E27FC236}">
                      <a16:creationId id="{E210426D-1A07-3659-B28B-40FA0DCF0A04}"/>
                    </a:ext>
                  </a:extLst>
                </p:cNvPr>
                <p:cNvGrpSpPr/>
                <p:nvPr/>
              </p:nvGrpSpPr>
              <p:grpSpPr>
                <a:xfrm>
                  <a:off x="9552611" y="2258639"/>
                  <a:ext cx="1166190" cy="1166188"/>
                  <a:chOff x="9552611" y="2550410"/>
                  <a:chExt cx="1166190" cy="1166188"/>
                </a:xfrm>
              </p:grpSpPr>
              <p:sp>
                <p:nvSpPr>
                  <p:cNvPr id="20" name="ïṥlîďè" descr="6d343556-e9cd-4e23-8118-010d35b2b2f9">
                    <a:extLst>
                      <a:ext uri="{FF2B5EF4-FFF2-40B4-BE49-F238E27FC236}">
                        <a16:creationId id="{D9A7C65E-A52A-4EEA-AE97-EBC20B05D3F1}"/>
                      </a:ext>
                    </a:extLst>
                  </p:cNvPr>
                  <p:cNvSpPr/>
                  <p:nvPr/>
                </p:nvSpPr>
                <p:spPr>
                  <a:xfrm>
                    <a:off x="9552611" y="2550410"/>
                    <a:ext cx="1166190" cy="11661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Icon3" descr="c7a10e4c-53a6-44a0-b8d9-b4728a40f59e">
                    <a:extLst>
                      <a:ext uri="{FF2B5EF4-FFF2-40B4-BE49-F238E27FC236}">
                        <a16:creationId id="{6A58FF4F-E935-48BD-AB6D-FB4FDAD322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54807" y="2878879"/>
                    <a:ext cx="561800" cy="509249"/>
                  </a:xfrm>
                  <a:custGeom>
                    <a:avLst/>
                    <a:gdLst>
                      <a:gd name="connsiteX0" fmla="*/ 381535 w 609619"/>
                      <a:gd name="connsiteY0" fmla="*/ 212929 h 552596"/>
                      <a:gd name="connsiteX1" fmla="*/ 352835 w 609619"/>
                      <a:gd name="connsiteY1" fmla="*/ 263726 h 552596"/>
                      <a:gd name="connsiteX2" fmla="*/ 381535 w 609619"/>
                      <a:gd name="connsiteY2" fmla="*/ 263726 h 552596"/>
                      <a:gd name="connsiteX3" fmla="*/ 378170 w 609619"/>
                      <a:gd name="connsiteY3" fmla="*/ 162879 h 552596"/>
                      <a:gd name="connsiteX4" fmla="*/ 416031 w 609619"/>
                      <a:gd name="connsiteY4" fmla="*/ 162879 h 552596"/>
                      <a:gd name="connsiteX5" fmla="*/ 427063 w 609619"/>
                      <a:gd name="connsiteY5" fmla="*/ 173897 h 552596"/>
                      <a:gd name="connsiteX6" fmla="*/ 427063 w 609619"/>
                      <a:gd name="connsiteY6" fmla="*/ 263726 h 552596"/>
                      <a:gd name="connsiteX7" fmla="*/ 436692 w 609619"/>
                      <a:gd name="connsiteY7" fmla="*/ 263726 h 552596"/>
                      <a:gd name="connsiteX8" fmla="*/ 447723 w 609619"/>
                      <a:gd name="connsiteY8" fmla="*/ 274745 h 552596"/>
                      <a:gd name="connsiteX9" fmla="*/ 447723 w 609619"/>
                      <a:gd name="connsiteY9" fmla="*/ 290245 h 552596"/>
                      <a:gd name="connsiteX10" fmla="*/ 436692 w 609619"/>
                      <a:gd name="connsiteY10" fmla="*/ 301264 h 552596"/>
                      <a:gd name="connsiteX11" fmla="*/ 427063 w 609619"/>
                      <a:gd name="connsiteY11" fmla="*/ 301264 h 552596"/>
                      <a:gd name="connsiteX12" fmla="*/ 427063 w 609619"/>
                      <a:gd name="connsiteY12" fmla="*/ 331238 h 552596"/>
                      <a:gd name="connsiteX13" fmla="*/ 416031 w 609619"/>
                      <a:gd name="connsiteY13" fmla="*/ 342256 h 552596"/>
                      <a:gd name="connsiteX14" fmla="*/ 392567 w 609619"/>
                      <a:gd name="connsiteY14" fmla="*/ 342256 h 552596"/>
                      <a:gd name="connsiteX15" fmla="*/ 381535 w 609619"/>
                      <a:gd name="connsiteY15" fmla="*/ 331238 h 552596"/>
                      <a:gd name="connsiteX16" fmla="*/ 381535 w 609619"/>
                      <a:gd name="connsiteY16" fmla="*/ 301264 h 552596"/>
                      <a:gd name="connsiteX17" fmla="*/ 316282 w 609619"/>
                      <a:gd name="connsiteY17" fmla="*/ 301264 h 552596"/>
                      <a:gd name="connsiteX18" fmla="*/ 305251 w 609619"/>
                      <a:gd name="connsiteY18" fmla="*/ 290245 h 552596"/>
                      <a:gd name="connsiteX19" fmla="*/ 305251 w 609619"/>
                      <a:gd name="connsiteY19" fmla="*/ 273437 h 552596"/>
                      <a:gd name="connsiteX20" fmla="*/ 306934 w 609619"/>
                      <a:gd name="connsiteY20" fmla="*/ 267648 h 552596"/>
                      <a:gd name="connsiteX21" fmla="*/ 368821 w 609619"/>
                      <a:gd name="connsiteY21" fmla="*/ 168015 h 552596"/>
                      <a:gd name="connsiteX22" fmla="*/ 378170 w 609619"/>
                      <a:gd name="connsiteY22" fmla="*/ 162879 h 552596"/>
                      <a:gd name="connsiteX23" fmla="*/ 234995 w 609619"/>
                      <a:gd name="connsiteY23" fmla="*/ 159916 h 552596"/>
                      <a:gd name="connsiteX24" fmla="*/ 299038 w 609619"/>
                      <a:gd name="connsiteY24" fmla="*/ 217615 h 552596"/>
                      <a:gd name="connsiteX25" fmla="*/ 252105 w 609619"/>
                      <a:gd name="connsiteY25" fmla="*/ 294361 h 552596"/>
                      <a:gd name="connsiteX26" fmla="*/ 251824 w 609619"/>
                      <a:gd name="connsiteY26" fmla="*/ 294641 h 552596"/>
                      <a:gd name="connsiteX27" fmla="*/ 243129 w 609619"/>
                      <a:gd name="connsiteY27" fmla="*/ 301830 h 552596"/>
                      <a:gd name="connsiteX28" fmla="*/ 291185 w 609619"/>
                      <a:gd name="connsiteY28" fmla="*/ 301830 h 552596"/>
                      <a:gd name="connsiteX29" fmla="*/ 302217 w 609619"/>
                      <a:gd name="connsiteY29" fmla="*/ 312847 h 552596"/>
                      <a:gd name="connsiteX30" fmla="*/ 302217 w 609619"/>
                      <a:gd name="connsiteY30" fmla="*/ 331240 h 552596"/>
                      <a:gd name="connsiteX31" fmla="*/ 291185 w 609619"/>
                      <a:gd name="connsiteY31" fmla="*/ 342257 h 552596"/>
                      <a:gd name="connsiteX32" fmla="*/ 183761 w 609619"/>
                      <a:gd name="connsiteY32" fmla="*/ 342257 h 552596"/>
                      <a:gd name="connsiteX33" fmla="*/ 172729 w 609619"/>
                      <a:gd name="connsiteY33" fmla="*/ 331240 h 552596"/>
                      <a:gd name="connsiteX34" fmla="*/ 172729 w 609619"/>
                      <a:gd name="connsiteY34" fmla="*/ 317515 h 552596"/>
                      <a:gd name="connsiteX35" fmla="*/ 176375 w 609619"/>
                      <a:gd name="connsiteY35" fmla="*/ 309299 h 552596"/>
                      <a:gd name="connsiteX36" fmla="*/ 196102 w 609619"/>
                      <a:gd name="connsiteY36" fmla="*/ 291467 h 552596"/>
                      <a:gd name="connsiteX37" fmla="*/ 251450 w 609619"/>
                      <a:gd name="connsiteY37" fmla="*/ 220976 h 552596"/>
                      <a:gd name="connsiteX38" fmla="*/ 226768 w 609619"/>
                      <a:gd name="connsiteY38" fmla="*/ 199596 h 552596"/>
                      <a:gd name="connsiteX39" fmla="*/ 199188 w 609619"/>
                      <a:gd name="connsiteY39" fmla="*/ 208279 h 552596"/>
                      <a:gd name="connsiteX40" fmla="*/ 189838 w 609619"/>
                      <a:gd name="connsiteY40" fmla="*/ 209399 h 552596"/>
                      <a:gd name="connsiteX41" fmla="*/ 183107 w 609619"/>
                      <a:gd name="connsiteY41" fmla="*/ 202957 h 552596"/>
                      <a:gd name="connsiteX42" fmla="*/ 177217 w 609619"/>
                      <a:gd name="connsiteY42" fmla="*/ 188112 h 552596"/>
                      <a:gd name="connsiteX43" fmla="*/ 181611 w 609619"/>
                      <a:gd name="connsiteY43" fmla="*/ 174761 h 552596"/>
                      <a:gd name="connsiteX44" fmla="*/ 234995 w 609619"/>
                      <a:gd name="connsiteY44" fmla="*/ 159916 h 552596"/>
                      <a:gd name="connsiteX45" fmla="*/ 72010 w 609619"/>
                      <a:gd name="connsiteY45" fmla="*/ 115246 h 552596"/>
                      <a:gd name="connsiteX46" fmla="*/ 113065 w 609619"/>
                      <a:gd name="connsiteY46" fmla="*/ 229459 h 552596"/>
                      <a:gd name="connsiteX47" fmla="*/ 77528 w 609619"/>
                      <a:gd name="connsiteY47" fmla="*/ 248416 h 552596"/>
                      <a:gd name="connsiteX48" fmla="*/ 94736 w 609619"/>
                      <a:gd name="connsiteY48" fmla="*/ 313040 h 552596"/>
                      <a:gd name="connsiteX49" fmla="*/ 115684 w 609619"/>
                      <a:gd name="connsiteY49" fmla="*/ 359640 h 552596"/>
                      <a:gd name="connsiteX50" fmla="*/ 137194 w 609619"/>
                      <a:gd name="connsiteY50" fmla="*/ 394474 h 552596"/>
                      <a:gd name="connsiteX51" fmla="*/ 180400 w 609619"/>
                      <a:gd name="connsiteY51" fmla="*/ 445556 h 552596"/>
                      <a:gd name="connsiteX52" fmla="*/ 216311 w 609619"/>
                      <a:gd name="connsiteY52" fmla="*/ 427346 h 552596"/>
                      <a:gd name="connsiteX53" fmla="*/ 286544 w 609619"/>
                      <a:gd name="connsiteY53" fmla="*/ 526336 h 552596"/>
                      <a:gd name="connsiteX54" fmla="*/ 108764 w 609619"/>
                      <a:gd name="connsiteY54" fmla="*/ 475253 h 552596"/>
                      <a:gd name="connsiteX55" fmla="*/ 53868 w 609619"/>
                      <a:gd name="connsiteY55" fmla="*/ 391859 h 552596"/>
                      <a:gd name="connsiteX56" fmla="*/ 49285 w 609619"/>
                      <a:gd name="connsiteY56" fmla="*/ 382800 h 552596"/>
                      <a:gd name="connsiteX57" fmla="*/ 12158 w 609619"/>
                      <a:gd name="connsiteY57" fmla="*/ 290160 h 552596"/>
                      <a:gd name="connsiteX58" fmla="*/ 72010 w 609619"/>
                      <a:gd name="connsiteY58" fmla="*/ 115246 h 552596"/>
                      <a:gd name="connsiteX59" fmla="*/ 334262 w 609619"/>
                      <a:gd name="connsiteY59" fmla="*/ 651 h 552596"/>
                      <a:gd name="connsiteX60" fmla="*/ 471849 w 609619"/>
                      <a:gd name="connsiteY60" fmla="*/ 53637 h 552596"/>
                      <a:gd name="connsiteX61" fmla="*/ 535254 w 609619"/>
                      <a:gd name="connsiteY61" fmla="*/ 125634 h 552596"/>
                      <a:gd name="connsiteX62" fmla="*/ 601933 w 609619"/>
                      <a:gd name="connsiteY62" fmla="*/ 161959 h 552596"/>
                      <a:gd name="connsiteX63" fmla="*/ 609601 w 609619"/>
                      <a:gd name="connsiteY63" fmla="*/ 175779 h 552596"/>
                      <a:gd name="connsiteX64" fmla="*/ 600343 w 609619"/>
                      <a:gd name="connsiteY64" fmla="*/ 188479 h 552596"/>
                      <a:gd name="connsiteX65" fmla="*/ 564806 w 609619"/>
                      <a:gd name="connsiteY65" fmla="*/ 202486 h 552596"/>
                      <a:gd name="connsiteX66" fmla="*/ 568173 w 609619"/>
                      <a:gd name="connsiteY66" fmla="*/ 222843 h 552596"/>
                      <a:gd name="connsiteX67" fmla="*/ 516457 w 609619"/>
                      <a:gd name="connsiteY67" fmla="*/ 410446 h 552596"/>
                      <a:gd name="connsiteX68" fmla="*/ 347001 w 609619"/>
                      <a:gd name="connsiteY68" fmla="*/ 506628 h 552596"/>
                      <a:gd name="connsiteX69" fmla="*/ 343728 w 609619"/>
                      <a:gd name="connsiteY69" fmla="*/ 506815 h 552596"/>
                      <a:gd name="connsiteX70" fmla="*/ 317543 w 609619"/>
                      <a:gd name="connsiteY70" fmla="*/ 483750 h 552596"/>
                      <a:gd name="connsiteX71" fmla="*/ 340455 w 609619"/>
                      <a:gd name="connsiteY71" fmla="*/ 454242 h 552596"/>
                      <a:gd name="connsiteX72" fmla="*/ 474748 w 609619"/>
                      <a:gd name="connsiteY72" fmla="*/ 378043 h 552596"/>
                      <a:gd name="connsiteX73" fmla="*/ 515802 w 609619"/>
                      <a:gd name="connsiteY73" fmla="*/ 229380 h 552596"/>
                      <a:gd name="connsiteX74" fmla="*/ 514774 w 609619"/>
                      <a:gd name="connsiteY74" fmla="*/ 222283 h 552596"/>
                      <a:gd name="connsiteX75" fmla="*/ 478488 w 609619"/>
                      <a:gd name="connsiteY75" fmla="*/ 236570 h 552596"/>
                      <a:gd name="connsiteX76" fmla="*/ 462964 w 609619"/>
                      <a:gd name="connsiteY76" fmla="*/ 233582 h 552596"/>
                      <a:gd name="connsiteX77" fmla="*/ 459130 w 609619"/>
                      <a:gd name="connsiteY77" fmla="*/ 218268 h 552596"/>
                      <a:gd name="connsiteX78" fmla="*/ 483913 w 609619"/>
                      <a:gd name="connsiteY78" fmla="*/ 143283 h 552596"/>
                      <a:gd name="connsiteX79" fmla="*/ 290516 w 609619"/>
                      <a:gd name="connsiteY79" fmla="*/ 54291 h 552596"/>
                      <a:gd name="connsiteX80" fmla="*/ 170719 w 609619"/>
                      <a:gd name="connsiteY80" fmla="*/ 113961 h 552596"/>
                      <a:gd name="connsiteX81" fmla="*/ 133312 w 609619"/>
                      <a:gd name="connsiteY81" fmla="*/ 114521 h 552596"/>
                      <a:gd name="connsiteX82" fmla="*/ 132751 w 609619"/>
                      <a:gd name="connsiteY82" fmla="*/ 77262 h 552596"/>
                      <a:gd name="connsiteX83" fmla="*/ 283970 w 609619"/>
                      <a:gd name="connsiteY83" fmla="*/ 1997 h 552596"/>
                      <a:gd name="connsiteX84" fmla="*/ 334262 w 609619"/>
                      <a:gd name="connsiteY84" fmla="*/ 651 h 552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</a:cxnLst>
                    <a:rect l="l" t="t" r="r" b="b"/>
                    <a:pathLst>
                      <a:path w="609619" h="552596">
                        <a:moveTo>
                          <a:pt x="381535" y="212929"/>
                        </a:moveTo>
                        <a:lnTo>
                          <a:pt x="352835" y="263726"/>
                        </a:lnTo>
                        <a:lnTo>
                          <a:pt x="381535" y="263726"/>
                        </a:lnTo>
                        <a:close/>
                        <a:moveTo>
                          <a:pt x="378170" y="162879"/>
                        </a:moveTo>
                        <a:lnTo>
                          <a:pt x="416031" y="162879"/>
                        </a:lnTo>
                        <a:cubicBezTo>
                          <a:pt x="422108" y="162879"/>
                          <a:pt x="427063" y="167828"/>
                          <a:pt x="427063" y="173897"/>
                        </a:cubicBezTo>
                        <a:lnTo>
                          <a:pt x="427063" y="263726"/>
                        </a:lnTo>
                        <a:lnTo>
                          <a:pt x="436692" y="263726"/>
                        </a:lnTo>
                        <a:cubicBezTo>
                          <a:pt x="442768" y="263726"/>
                          <a:pt x="447723" y="268675"/>
                          <a:pt x="447723" y="274745"/>
                        </a:cubicBezTo>
                        <a:lnTo>
                          <a:pt x="447723" y="290245"/>
                        </a:lnTo>
                        <a:cubicBezTo>
                          <a:pt x="447723" y="296315"/>
                          <a:pt x="442768" y="301264"/>
                          <a:pt x="436692" y="301264"/>
                        </a:cubicBezTo>
                        <a:lnTo>
                          <a:pt x="427063" y="301264"/>
                        </a:lnTo>
                        <a:lnTo>
                          <a:pt x="427063" y="331238"/>
                        </a:lnTo>
                        <a:cubicBezTo>
                          <a:pt x="427063" y="337307"/>
                          <a:pt x="422108" y="342256"/>
                          <a:pt x="416031" y="342256"/>
                        </a:cubicBezTo>
                        <a:lnTo>
                          <a:pt x="392567" y="342256"/>
                        </a:lnTo>
                        <a:cubicBezTo>
                          <a:pt x="386490" y="342256"/>
                          <a:pt x="381535" y="337307"/>
                          <a:pt x="381535" y="331238"/>
                        </a:cubicBezTo>
                        <a:lnTo>
                          <a:pt x="381535" y="301264"/>
                        </a:lnTo>
                        <a:lnTo>
                          <a:pt x="316282" y="301264"/>
                        </a:lnTo>
                        <a:cubicBezTo>
                          <a:pt x="310206" y="301264"/>
                          <a:pt x="305251" y="296315"/>
                          <a:pt x="305251" y="290245"/>
                        </a:cubicBezTo>
                        <a:lnTo>
                          <a:pt x="305251" y="273437"/>
                        </a:lnTo>
                        <a:cubicBezTo>
                          <a:pt x="305251" y="271383"/>
                          <a:pt x="305812" y="269329"/>
                          <a:pt x="306934" y="267648"/>
                        </a:cubicBezTo>
                        <a:lnTo>
                          <a:pt x="368821" y="168015"/>
                        </a:lnTo>
                        <a:cubicBezTo>
                          <a:pt x="370878" y="164840"/>
                          <a:pt x="374430" y="162879"/>
                          <a:pt x="378170" y="162879"/>
                        </a:cubicBezTo>
                        <a:close/>
                        <a:moveTo>
                          <a:pt x="234995" y="159916"/>
                        </a:moveTo>
                        <a:cubicBezTo>
                          <a:pt x="273889" y="159916"/>
                          <a:pt x="299038" y="182604"/>
                          <a:pt x="299038" y="217615"/>
                        </a:cubicBezTo>
                        <a:cubicBezTo>
                          <a:pt x="299038" y="246558"/>
                          <a:pt x="280246" y="269246"/>
                          <a:pt x="252105" y="294361"/>
                        </a:cubicBezTo>
                        <a:cubicBezTo>
                          <a:pt x="252011" y="294454"/>
                          <a:pt x="251918" y="294548"/>
                          <a:pt x="251824" y="294641"/>
                        </a:cubicBezTo>
                        <a:lnTo>
                          <a:pt x="243129" y="301830"/>
                        </a:lnTo>
                        <a:lnTo>
                          <a:pt x="291185" y="301830"/>
                        </a:lnTo>
                        <a:cubicBezTo>
                          <a:pt x="297262" y="301830"/>
                          <a:pt x="302217" y="306778"/>
                          <a:pt x="302217" y="312847"/>
                        </a:cubicBezTo>
                        <a:lnTo>
                          <a:pt x="302217" y="331240"/>
                        </a:lnTo>
                        <a:cubicBezTo>
                          <a:pt x="302217" y="337309"/>
                          <a:pt x="297262" y="342257"/>
                          <a:pt x="291185" y="342257"/>
                        </a:cubicBezTo>
                        <a:lnTo>
                          <a:pt x="183761" y="342257"/>
                        </a:lnTo>
                        <a:cubicBezTo>
                          <a:pt x="177684" y="342257"/>
                          <a:pt x="172729" y="337309"/>
                          <a:pt x="172729" y="331240"/>
                        </a:cubicBezTo>
                        <a:lnTo>
                          <a:pt x="172729" y="317515"/>
                        </a:lnTo>
                        <a:cubicBezTo>
                          <a:pt x="172729" y="314341"/>
                          <a:pt x="174038" y="311447"/>
                          <a:pt x="176375" y="309299"/>
                        </a:cubicBezTo>
                        <a:lnTo>
                          <a:pt x="196102" y="291467"/>
                        </a:lnTo>
                        <a:cubicBezTo>
                          <a:pt x="233219" y="258322"/>
                          <a:pt x="250889" y="239369"/>
                          <a:pt x="251450" y="220976"/>
                        </a:cubicBezTo>
                        <a:cubicBezTo>
                          <a:pt x="251357" y="212947"/>
                          <a:pt x="248178" y="199596"/>
                          <a:pt x="226768" y="199596"/>
                        </a:cubicBezTo>
                        <a:cubicBezTo>
                          <a:pt x="217793" y="199596"/>
                          <a:pt x="208537" y="202490"/>
                          <a:pt x="199188" y="208279"/>
                        </a:cubicBezTo>
                        <a:cubicBezTo>
                          <a:pt x="196383" y="210053"/>
                          <a:pt x="192924" y="210426"/>
                          <a:pt x="189838" y="209399"/>
                        </a:cubicBezTo>
                        <a:cubicBezTo>
                          <a:pt x="186753" y="208372"/>
                          <a:pt x="184322" y="206038"/>
                          <a:pt x="183107" y="202957"/>
                        </a:cubicBezTo>
                        <a:lnTo>
                          <a:pt x="177217" y="188112"/>
                        </a:lnTo>
                        <a:cubicBezTo>
                          <a:pt x="175253" y="183257"/>
                          <a:pt x="177123" y="177655"/>
                          <a:pt x="181611" y="174761"/>
                        </a:cubicBezTo>
                        <a:cubicBezTo>
                          <a:pt x="196663" y="165238"/>
                          <a:pt x="215549" y="159916"/>
                          <a:pt x="234995" y="159916"/>
                        </a:cubicBezTo>
                        <a:close/>
                        <a:moveTo>
                          <a:pt x="72010" y="115246"/>
                        </a:moveTo>
                        <a:cubicBezTo>
                          <a:pt x="138035" y="105721"/>
                          <a:pt x="146826" y="197054"/>
                          <a:pt x="113065" y="229459"/>
                        </a:cubicBezTo>
                        <a:cubicBezTo>
                          <a:pt x="107267" y="234969"/>
                          <a:pt x="79772" y="243747"/>
                          <a:pt x="77528" y="248416"/>
                        </a:cubicBezTo>
                        <a:cubicBezTo>
                          <a:pt x="81362" y="270456"/>
                          <a:pt x="87067" y="292121"/>
                          <a:pt x="94736" y="313040"/>
                        </a:cubicBezTo>
                        <a:cubicBezTo>
                          <a:pt x="100627" y="329103"/>
                          <a:pt x="107641" y="344605"/>
                          <a:pt x="115684" y="359640"/>
                        </a:cubicBezTo>
                        <a:cubicBezTo>
                          <a:pt x="122137" y="371687"/>
                          <a:pt x="129338" y="383361"/>
                          <a:pt x="137194" y="394474"/>
                        </a:cubicBezTo>
                        <a:cubicBezTo>
                          <a:pt x="150006" y="412778"/>
                          <a:pt x="164501" y="429867"/>
                          <a:pt x="180400" y="445556"/>
                        </a:cubicBezTo>
                        <a:cubicBezTo>
                          <a:pt x="185543" y="446397"/>
                          <a:pt x="208456" y="428933"/>
                          <a:pt x="216311" y="427346"/>
                        </a:cubicBezTo>
                        <a:cubicBezTo>
                          <a:pt x="262229" y="418194"/>
                          <a:pt x="331995" y="476561"/>
                          <a:pt x="286544" y="526336"/>
                        </a:cubicBezTo>
                        <a:cubicBezTo>
                          <a:pt x="227814" y="588812"/>
                          <a:pt x="148416" y="526803"/>
                          <a:pt x="108764" y="475253"/>
                        </a:cubicBezTo>
                        <a:cubicBezTo>
                          <a:pt x="93894" y="455922"/>
                          <a:pt x="73039" y="426038"/>
                          <a:pt x="53868" y="391859"/>
                        </a:cubicBezTo>
                        <a:lnTo>
                          <a:pt x="49285" y="382800"/>
                        </a:lnTo>
                        <a:cubicBezTo>
                          <a:pt x="32171" y="347500"/>
                          <a:pt x="19546" y="313320"/>
                          <a:pt x="12158" y="290160"/>
                        </a:cubicBezTo>
                        <a:cubicBezTo>
                          <a:pt x="-7481" y="228151"/>
                          <a:pt x="-12999" y="127574"/>
                          <a:pt x="72010" y="115246"/>
                        </a:cubicBezTo>
                        <a:close/>
                        <a:moveTo>
                          <a:pt x="334262" y="651"/>
                        </a:moveTo>
                        <a:cubicBezTo>
                          <a:pt x="384017" y="4209"/>
                          <a:pt x="431589" y="22331"/>
                          <a:pt x="471849" y="53637"/>
                        </a:cubicBezTo>
                        <a:cubicBezTo>
                          <a:pt x="497753" y="73714"/>
                          <a:pt x="519169" y="98180"/>
                          <a:pt x="535254" y="125634"/>
                        </a:cubicBezTo>
                        <a:lnTo>
                          <a:pt x="601933" y="161959"/>
                        </a:lnTo>
                        <a:cubicBezTo>
                          <a:pt x="606983" y="164667"/>
                          <a:pt x="609882" y="170083"/>
                          <a:pt x="609601" y="175779"/>
                        </a:cubicBezTo>
                        <a:cubicBezTo>
                          <a:pt x="609227" y="181382"/>
                          <a:pt x="605580" y="186425"/>
                          <a:pt x="600343" y="188479"/>
                        </a:cubicBezTo>
                        <a:lnTo>
                          <a:pt x="564806" y="202486"/>
                        </a:lnTo>
                        <a:cubicBezTo>
                          <a:pt x="566209" y="209210"/>
                          <a:pt x="567331" y="215933"/>
                          <a:pt x="568173" y="222843"/>
                        </a:cubicBezTo>
                        <a:cubicBezTo>
                          <a:pt x="576589" y="290171"/>
                          <a:pt x="558260" y="356845"/>
                          <a:pt x="516457" y="410446"/>
                        </a:cubicBezTo>
                        <a:cubicBezTo>
                          <a:pt x="474748" y="464047"/>
                          <a:pt x="414522" y="498224"/>
                          <a:pt x="347001" y="506628"/>
                        </a:cubicBezTo>
                        <a:cubicBezTo>
                          <a:pt x="345879" y="506722"/>
                          <a:pt x="344851" y="506815"/>
                          <a:pt x="343728" y="506815"/>
                        </a:cubicBezTo>
                        <a:cubicBezTo>
                          <a:pt x="330636" y="506815"/>
                          <a:pt x="319226" y="497010"/>
                          <a:pt x="317543" y="483750"/>
                        </a:cubicBezTo>
                        <a:cubicBezTo>
                          <a:pt x="315766" y="469276"/>
                          <a:pt x="326053" y="456109"/>
                          <a:pt x="340455" y="454242"/>
                        </a:cubicBezTo>
                        <a:cubicBezTo>
                          <a:pt x="393948" y="447611"/>
                          <a:pt x="441642" y="420531"/>
                          <a:pt x="474748" y="378043"/>
                        </a:cubicBezTo>
                        <a:cubicBezTo>
                          <a:pt x="507853" y="335554"/>
                          <a:pt x="522442" y="282794"/>
                          <a:pt x="515802" y="229380"/>
                        </a:cubicBezTo>
                        <a:cubicBezTo>
                          <a:pt x="515428" y="226952"/>
                          <a:pt x="515148" y="224618"/>
                          <a:pt x="514774" y="222283"/>
                        </a:cubicBezTo>
                        <a:lnTo>
                          <a:pt x="478488" y="236570"/>
                        </a:lnTo>
                        <a:cubicBezTo>
                          <a:pt x="473158" y="238625"/>
                          <a:pt x="467173" y="237504"/>
                          <a:pt x="462964" y="233582"/>
                        </a:cubicBezTo>
                        <a:cubicBezTo>
                          <a:pt x="458850" y="229660"/>
                          <a:pt x="457353" y="223684"/>
                          <a:pt x="459130" y="218268"/>
                        </a:cubicBezTo>
                        <a:lnTo>
                          <a:pt x="483913" y="143283"/>
                        </a:lnTo>
                        <a:cubicBezTo>
                          <a:pt x="442858" y="81465"/>
                          <a:pt x="369072" y="44579"/>
                          <a:pt x="290516" y="54291"/>
                        </a:cubicBezTo>
                        <a:cubicBezTo>
                          <a:pt x="244412" y="60080"/>
                          <a:pt x="202983" y="80718"/>
                          <a:pt x="170719" y="113961"/>
                        </a:cubicBezTo>
                        <a:cubicBezTo>
                          <a:pt x="160526" y="124420"/>
                          <a:pt x="143786" y="124700"/>
                          <a:pt x="133312" y="114521"/>
                        </a:cubicBezTo>
                        <a:cubicBezTo>
                          <a:pt x="122838" y="104343"/>
                          <a:pt x="122557" y="87721"/>
                          <a:pt x="132751" y="77262"/>
                        </a:cubicBezTo>
                        <a:cubicBezTo>
                          <a:pt x="172870" y="35895"/>
                          <a:pt x="226643" y="9094"/>
                          <a:pt x="283970" y="1997"/>
                        </a:cubicBezTo>
                        <a:cubicBezTo>
                          <a:pt x="300850" y="-104"/>
                          <a:pt x="317677" y="-536"/>
                          <a:pt x="334262" y="6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31" name="Title" descr="9e85dfa0-7424-4867-8ff0-9b17193ac8ba">
              <a:extLst>
                <a:ext uri="{FF2B5EF4-FFF2-40B4-BE49-F238E27FC236}">
                  <a16:creationId id="{07CAE452-3C56-BCF9-001A-F652E5097DFC}"/>
                </a:ext>
              </a:extLst>
            </p:cNvPr>
            <p:cNvSpPr/>
            <p:nvPr/>
          </p:nvSpPr>
          <p:spPr>
            <a:xfrm>
              <a:off x="660400" y="1130301"/>
              <a:ext cx="10858500" cy="664358"/>
            </a:xfrm>
            <a:prstGeom prst="rect">
              <a:avLst/>
            </a:prstGeom>
          </p:spPr>
          <p:txBody>
            <a:bodyPr wrap="square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cs typeface="+mn-ea"/>
                  <a:sym typeface="+mn-lt"/>
                </a:rPr>
                <a:t>AI在法务领域的具体应用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技术优势</a:t>
            </a:r>
            <a:endParaRPr lang="en-US" dirty="0"/>
          </a:p>
        </p:txBody>
      </p:sp>
      <p:grpSp>
        <p:nvGrpSpPr>
          <p:cNvPr id="2" name="4ca4e4e5-f0cf-4fba-9ff9-73b8a738ab5b.source.2.zh-Hans.pptx" descr="cf77b1c4-051a-48b1-978f-5a6b96aaec3f">
            <a:extLst>
              <a:ext uri="{FF2B5EF4-FFF2-40B4-BE49-F238E27FC236}">
                <a16:creationId id="{268177A8-9F0A-4B85-D2E9-C1BF0B548FE0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9" name="Title" descr="b097f48f-f1a5-4032-94fa-eaffea58dd4c">
              <a:extLst>
                <a:ext uri="{FF2B5EF4-FFF2-40B4-BE49-F238E27FC236}">
                  <a16:creationId id="{D20DD50E-D02C-6249-8459-F6976BF002E1}"/>
                </a:ext>
              </a:extLst>
            </p:cNvPr>
            <p:cNvSpPr txBox="1"/>
            <p:nvPr/>
          </p:nvSpPr>
          <p:spPr>
            <a:xfrm>
              <a:off x="660400" y="1130300"/>
              <a:ext cx="4513766" cy="2758928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AI技术带来的优势</a:t>
              </a:r>
              <a:endParaRPr lang="en-US" dirty="0"/>
            </a:p>
          </p:txBody>
        </p:sp>
        <p:grpSp>
          <p:nvGrpSpPr>
            <p:cNvPr id="17" name="组合 16" descr="c662fa66-6c98-4a74-b599-9fd43ea77a6d">
              <a:extLst>
                <a:ext uri="{FF2B5EF4-FFF2-40B4-BE49-F238E27FC236}">
                  <a16:creationId id="{DA0FA5BF-26B6-AA16-15BB-903B758F0EF2}"/>
                </a:ext>
              </a:extLst>
            </p:cNvPr>
            <p:cNvGrpSpPr/>
            <p:nvPr/>
          </p:nvGrpSpPr>
          <p:grpSpPr>
            <a:xfrm>
              <a:off x="660400" y="1729251"/>
              <a:ext cx="10858500" cy="4404849"/>
              <a:chOff x="660400" y="1729251"/>
              <a:chExt cx="10858500" cy="4404849"/>
            </a:xfrm>
          </p:grpSpPr>
          <p:sp>
            <p:nvSpPr>
              <p:cNvPr id="6" name="Bullet1" descr="1693ace5-1c30-442b-8302-9b23155f5d75">
                <a:extLst>
                  <a:ext uri="{FF2B5EF4-FFF2-40B4-BE49-F238E27FC236}">
                    <a16:creationId id="{E2FA9C41-C73B-46D0-ABF4-F6ED77BF1BD8}"/>
                  </a:ext>
                </a:extLst>
              </p:cNvPr>
              <p:cNvSpPr txBox="1"/>
              <p:nvPr/>
            </p:nvSpPr>
            <p:spPr>
              <a:xfrm>
                <a:off x="5502425" y="2339458"/>
                <a:ext cx="2628028" cy="388039"/>
              </a:xfrm>
              <a:prstGeom prst="rect">
                <a:avLst/>
              </a:prstGeom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模型管理</a:t>
                </a:r>
                <a:endParaRPr lang="en-US" dirty="0"/>
              </a:p>
            </p:txBody>
          </p:sp>
          <p:sp>
            <p:nvSpPr>
              <p:cNvPr id="7" name="Text1" descr="2d6233a9-70e1-42f2-9752-c1351eace50b">
                <a:extLst>
                  <a:ext uri="{FF2B5EF4-FFF2-40B4-BE49-F238E27FC236}">
                    <a16:creationId id="{F9400691-1CDC-4E93-AA19-509592FA8ADD}"/>
                  </a:ext>
                </a:extLst>
              </p:cNvPr>
              <p:cNvSpPr txBox="1"/>
              <p:nvPr/>
            </p:nvSpPr>
            <p:spPr>
              <a:xfrm>
                <a:off x="5502425" y="2727497"/>
                <a:ext cx="2628028" cy="116615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实现全生命周期版本控制，包括训练、部署和回滚。</a:t>
                </a:r>
                <a:endParaRPr lang="en-US" dirty="0"/>
              </a:p>
            </p:txBody>
          </p:sp>
          <p:sp>
            <p:nvSpPr>
              <p:cNvPr id="10" name="IconBackground1" descr="5851e449-f571-4380-b8ab-b49111032526">
                <a:extLst>
                  <a:ext uri="{FF2B5EF4-FFF2-40B4-BE49-F238E27FC236}">
                    <a16:creationId id="{F1F92AA3-1D9E-451E-A1CE-531AD54EDC0C}"/>
                  </a:ext>
                </a:extLst>
              </p:cNvPr>
              <p:cNvSpPr/>
              <p:nvPr/>
            </p:nvSpPr>
            <p:spPr>
              <a:xfrm>
                <a:off x="5598596" y="1729251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Icon1" descr="d69f2872-88e5-4c37-bd42-e2d22077a778">
                <a:extLst>
                  <a:ext uri="{FF2B5EF4-FFF2-40B4-BE49-F238E27FC236}">
                    <a16:creationId id="{C283B62E-5031-4BF0-A5DA-EB1C7BEABD43}"/>
                  </a:ext>
                </a:extLst>
              </p:cNvPr>
              <p:cNvSpPr/>
              <p:nvPr/>
            </p:nvSpPr>
            <p:spPr bwMode="auto">
              <a:xfrm>
                <a:off x="5717927" y="1874276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5" name="PictureMisc" descr="1ac877d6-3b48-4fe7-825d-3aae84d3ef07">
                <a:extLst>
                  <a:ext uri="{FF2B5EF4-FFF2-40B4-BE49-F238E27FC236}">
                    <a16:creationId id="{A40C840E-6038-4DCA-80F0-668AF4252621}"/>
                  </a:ext>
                </a:extLst>
              </p:cNvPr>
              <p:cNvSpPr/>
              <p:nvPr/>
            </p:nvSpPr>
            <p:spPr>
              <a:xfrm>
                <a:off x="660400" y="3889228"/>
                <a:ext cx="10858500" cy="2244872"/>
              </a:xfrm>
              <a:prstGeom prst="roundRect">
                <a:avLst>
                  <a:gd name="adj" fmla="val 11129"/>
                </a:avLst>
              </a:prstGeom>
              <a:blipFill>
                <a:blip r:embed="rId3"/>
                <a:stretch>
                  <a:fillRect l="7" t="-106080" r="-7" b="-106837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 descr="92340c65-ad82-4991-87e6-2f8421a95976">
              <a:extLst>
                <a:ext uri="{FF2B5EF4-FFF2-40B4-BE49-F238E27FC236}">
                  <a16:creationId id="{A421CBB3-0971-8DDC-B429-10CAC8F74E04}"/>
                </a:ext>
              </a:extLst>
            </p:cNvPr>
            <p:cNvGrpSpPr/>
            <p:nvPr/>
          </p:nvGrpSpPr>
          <p:grpSpPr>
            <a:xfrm>
              <a:off x="8691673" y="1729251"/>
              <a:ext cx="2628028" cy="2164399"/>
              <a:chOff x="8691673" y="1729251"/>
              <a:chExt cx="2628028" cy="2164399"/>
            </a:xfrm>
          </p:grpSpPr>
          <p:sp>
            <p:nvSpPr>
              <p:cNvPr id="14" name="Bullet2" descr="a69ea0d6-38f5-4406-bafc-056487bc2a1d">
                <a:extLst>
                  <a:ext uri="{FF2B5EF4-FFF2-40B4-BE49-F238E27FC236}">
                    <a16:creationId id="{7C72F1CB-B345-4F0D-A5B5-20DB4BA9A69F}"/>
                  </a:ext>
                </a:extLst>
              </p:cNvPr>
              <p:cNvSpPr txBox="1"/>
              <p:nvPr/>
            </p:nvSpPr>
            <p:spPr>
              <a:xfrm>
                <a:off x="8691673" y="2339458"/>
                <a:ext cx="2628028" cy="388039"/>
              </a:xfrm>
              <a:prstGeom prst="rect">
                <a:avLst/>
              </a:prstGeom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算力优化</a:t>
                </a:r>
                <a:endParaRPr lang="en-US" dirty="0"/>
              </a:p>
            </p:txBody>
          </p:sp>
          <p:sp>
            <p:nvSpPr>
              <p:cNvPr id="15" name="Text2" descr="78abebd4-1108-47f4-ae66-151d203a2bc1">
                <a:extLst>
                  <a:ext uri="{FF2B5EF4-FFF2-40B4-BE49-F238E27FC236}">
                    <a16:creationId id="{77D41145-612E-4FF3-935D-11CDB6618B49}"/>
                  </a:ext>
                </a:extLst>
              </p:cNvPr>
              <p:cNvSpPr txBox="1"/>
              <p:nvPr/>
            </p:nvSpPr>
            <p:spPr>
              <a:xfrm>
                <a:off x="8691673" y="2727497"/>
                <a:ext cx="2628028" cy="116615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本地模型推理，响应时间＜200ms，比云端方案快3倍。</a:t>
                </a:r>
                <a:endParaRPr lang="en-US" dirty="0"/>
              </a:p>
            </p:txBody>
          </p:sp>
          <p:sp>
            <p:nvSpPr>
              <p:cNvPr id="20" name="IconBackground2" descr="d6313c29-7fa8-48df-b970-cb71790671fe">
                <a:extLst>
                  <a:ext uri="{FF2B5EF4-FFF2-40B4-BE49-F238E27FC236}">
                    <a16:creationId id="{09C85FC6-95E1-4C95-B7DB-F122B9F0B765}"/>
                  </a:ext>
                </a:extLst>
              </p:cNvPr>
              <p:cNvSpPr/>
              <p:nvPr/>
            </p:nvSpPr>
            <p:spPr>
              <a:xfrm>
                <a:off x="8787844" y="1729251"/>
                <a:ext cx="444222" cy="444220"/>
              </a:xfrm>
              <a:prstGeom prst="roundRect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Icon2" descr="47ac8b72-2f7a-4663-befb-785e8b28c4e4">
                <a:extLst>
                  <a:ext uri="{FF2B5EF4-FFF2-40B4-BE49-F238E27FC236}">
                    <a16:creationId id="{00D63B4C-6899-4879-939D-86D7C0A95CD6}"/>
                  </a:ext>
                </a:extLst>
              </p:cNvPr>
              <p:cNvSpPr/>
              <p:nvPr/>
            </p:nvSpPr>
            <p:spPr bwMode="auto">
              <a:xfrm>
                <a:off x="8907174" y="1857758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工程化实践：代码结构与工具链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介绍项目代码结构与开发工具链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目录结构与关键文件</a:t>
            </a:r>
            <a:endParaRPr lang="en-US" dirty="0"/>
          </a:p>
        </p:txBody>
      </p:sp>
      <p:grpSp>
        <p:nvGrpSpPr>
          <p:cNvPr id="2" name="3b22761b-a37b-49b9-a056-a05cb4e62eda.source.3.zh-Hans.pptx" descr="add9da83-e7d5-4721-9ef3-c7c45d62a9d7">
            <a:extLst>
              <a:ext uri="{FF2B5EF4-FFF2-40B4-BE49-F238E27FC236}">
                <a16:creationId id="{6DB08BEB-5F62-7EF4-18AB-DDD412D6FF83}"/>
              </a:ext>
            </a:extLst>
          </p:cNvPr>
          <p:cNvGrpSpPr/>
          <p:nvPr/>
        </p:nvGrpSpPr>
        <p:grpSpPr>
          <a:xfrm>
            <a:off x="289213" y="577850"/>
            <a:ext cx="11635055" cy="5742280"/>
            <a:chOff x="289213" y="577850"/>
            <a:chExt cx="11635055" cy="5742280"/>
          </a:xfrm>
        </p:grpSpPr>
        <p:sp>
          <p:nvSpPr>
            <p:cNvPr id="16" name="矩形: 剪去左右顶角 15" descr="bf8655c4-a392-44e6-8c26-4b7e66d19975">
              <a:extLst>
                <a:ext uri="{FF2B5EF4-FFF2-40B4-BE49-F238E27FC236}">
                  <a16:creationId id="{9251DFFD-1D1D-E263-E884-26A42D5D699C}"/>
                </a:ext>
              </a:extLst>
            </p:cNvPr>
            <p:cNvSpPr/>
            <p:nvPr/>
          </p:nvSpPr>
          <p:spPr>
            <a:xfrm flipH="1">
              <a:off x="322169" y="577850"/>
              <a:ext cx="11547663" cy="5702300"/>
            </a:xfrm>
            <a:prstGeom prst="snip2SameRect">
              <a:avLst>
                <a:gd name="adj1" fmla="val 7981"/>
                <a:gd name="adj2" fmla="val 0"/>
              </a:avLst>
            </a:prstGeom>
            <a:noFill/>
            <a:ln w="6350"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 descr="8d991a9e-3464-4f09-8508-5ba8e3726d5d">
              <a:extLst>
                <a:ext uri="{FF2B5EF4-FFF2-40B4-BE49-F238E27FC236}">
                  <a16:creationId id="{9737E765-E231-D2CE-13EF-5B5603F3C2D1}"/>
                </a:ext>
              </a:extLst>
            </p:cNvPr>
            <p:cNvSpPr/>
            <p:nvPr/>
          </p:nvSpPr>
          <p:spPr>
            <a:xfrm>
              <a:off x="289213" y="6044559"/>
              <a:ext cx="304599" cy="275571"/>
            </a:xfrm>
            <a:custGeom>
              <a:avLst/>
              <a:gdLst>
                <a:gd name="connsiteX0" fmla="*/ 149828 w 149828"/>
                <a:gd name="connsiteY0" fmla="*/ 149828 h 149828"/>
                <a:gd name="connsiteX1" fmla="*/ 29051 w 149828"/>
                <a:gd name="connsiteY1" fmla="*/ 149828 h 149828"/>
                <a:gd name="connsiteX2" fmla="*/ 0 w 149828"/>
                <a:gd name="connsiteY2" fmla="*/ 149828 h 149828"/>
                <a:gd name="connsiteX3" fmla="*/ 0 w 149828"/>
                <a:gd name="connsiteY3" fmla="*/ 120777 h 149828"/>
                <a:gd name="connsiteX4" fmla="*/ 0 w 149828"/>
                <a:gd name="connsiteY4" fmla="*/ 0 h 149828"/>
                <a:gd name="connsiteX5" fmla="*/ 38576 w 149828"/>
                <a:gd name="connsiteY5" fmla="*/ 0 h 149828"/>
                <a:gd name="connsiteX6" fmla="*/ 38576 w 149828"/>
                <a:gd name="connsiteY6" fmla="*/ 111252 h 149828"/>
                <a:gd name="connsiteX7" fmla="*/ 149828 w 149828"/>
                <a:gd name="connsiteY7" fmla="*/ 111252 h 14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28" h="149828">
                  <a:moveTo>
                    <a:pt x="149828" y="149828"/>
                  </a:moveTo>
                  <a:lnTo>
                    <a:pt x="29051" y="149828"/>
                  </a:lnTo>
                  <a:lnTo>
                    <a:pt x="0" y="149828"/>
                  </a:lnTo>
                  <a:lnTo>
                    <a:pt x="0" y="120777"/>
                  </a:lnTo>
                  <a:lnTo>
                    <a:pt x="0" y="0"/>
                  </a:lnTo>
                  <a:lnTo>
                    <a:pt x="38576" y="0"/>
                  </a:lnTo>
                  <a:lnTo>
                    <a:pt x="38576" y="111252"/>
                  </a:lnTo>
                  <a:lnTo>
                    <a:pt x="149828" y="11125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任意多边形: 形状 19" descr="04901f0f-0f31-4cd2-bb61-f87f5b664860">
              <a:extLst>
                <a:ext uri="{FF2B5EF4-FFF2-40B4-BE49-F238E27FC236}">
                  <a16:creationId id="{20EF7201-706E-6B91-1CAB-9C1325B3EE0A}"/>
                </a:ext>
              </a:extLst>
            </p:cNvPr>
            <p:cNvSpPr/>
            <p:nvPr/>
          </p:nvSpPr>
          <p:spPr>
            <a:xfrm>
              <a:off x="11557133" y="5987982"/>
              <a:ext cx="367135" cy="332148"/>
            </a:xfrm>
            <a:custGeom>
              <a:avLst/>
              <a:gdLst>
                <a:gd name="connsiteX0" fmla="*/ 0 w 149828"/>
                <a:gd name="connsiteY0" fmla="*/ 149828 h 149828"/>
                <a:gd name="connsiteX1" fmla="*/ 120777 w 149828"/>
                <a:gd name="connsiteY1" fmla="*/ 149828 h 149828"/>
                <a:gd name="connsiteX2" fmla="*/ 149828 w 149828"/>
                <a:gd name="connsiteY2" fmla="*/ 149828 h 149828"/>
                <a:gd name="connsiteX3" fmla="*/ 149828 w 149828"/>
                <a:gd name="connsiteY3" fmla="*/ 120872 h 149828"/>
                <a:gd name="connsiteX4" fmla="*/ 149828 w 149828"/>
                <a:gd name="connsiteY4" fmla="*/ 0 h 149828"/>
                <a:gd name="connsiteX5" fmla="*/ 111252 w 149828"/>
                <a:gd name="connsiteY5" fmla="*/ 0 h 149828"/>
                <a:gd name="connsiteX6" fmla="*/ 111252 w 149828"/>
                <a:gd name="connsiteY6" fmla="*/ 111347 h 149828"/>
                <a:gd name="connsiteX7" fmla="*/ 0 w 149828"/>
                <a:gd name="connsiteY7" fmla="*/ 111347 h 14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28" h="149828">
                  <a:moveTo>
                    <a:pt x="0" y="149828"/>
                  </a:moveTo>
                  <a:lnTo>
                    <a:pt x="120777" y="149828"/>
                  </a:lnTo>
                  <a:lnTo>
                    <a:pt x="149828" y="149828"/>
                  </a:lnTo>
                  <a:lnTo>
                    <a:pt x="149828" y="120872"/>
                  </a:lnTo>
                  <a:lnTo>
                    <a:pt x="149828" y="0"/>
                  </a:lnTo>
                  <a:lnTo>
                    <a:pt x="111252" y="0"/>
                  </a:lnTo>
                  <a:lnTo>
                    <a:pt x="111252" y="111347"/>
                  </a:lnTo>
                  <a:lnTo>
                    <a:pt x="0" y="11134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itle" descr="74ea64b1-d55b-47d6-b417-43dc6a7c3cac">
              <a:extLst>
                <a:ext uri="{FF2B5EF4-FFF2-40B4-BE49-F238E27FC236}">
                  <a16:creationId id="{5326377E-D9DE-4D11-A216-D63507BCEB80}"/>
                </a:ext>
              </a:extLst>
            </p:cNvPr>
            <p:cNvSpPr/>
            <p:nvPr/>
          </p:nvSpPr>
          <p:spPr>
            <a:xfrm>
              <a:off x="660400" y="1130301"/>
              <a:ext cx="10858500" cy="67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项目的目录结构和重要文件</a:t>
              </a:r>
              <a:endParaRPr lang="en-US" dirty="0"/>
            </a:p>
          </p:txBody>
        </p:sp>
        <p:grpSp>
          <p:nvGrpSpPr>
            <p:cNvPr id="432" name="组合 431" descr="c6388fd7-300b-4ba9-9bd7-56f80abf458b">
              <a:extLst>
                <a:ext uri="{FF2B5EF4-FFF2-40B4-BE49-F238E27FC236}">
                  <a16:creationId id="{F378D258-7E13-CD5A-523D-B61360DC82EC}"/>
                </a:ext>
              </a:extLst>
            </p:cNvPr>
            <p:cNvGrpSpPr/>
            <p:nvPr/>
          </p:nvGrpSpPr>
          <p:grpSpPr>
            <a:xfrm>
              <a:off x="660399" y="1860955"/>
              <a:ext cx="5257800" cy="1987145"/>
              <a:chOff x="660399" y="1860955"/>
              <a:chExt cx="5257800" cy="1987145"/>
            </a:xfrm>
          </p:grpSpPr>
          <p:sp>
            <p:nvSpPr>
              <p:cNvPr id="3" name="Shapee1" descr="ece626e3-421e-4e12-9cb9-991af2270c3f">
                <a:extLst>
                  <a:ext uri="{FF2B5EF4-FFF2-40B4-BE49-F238E27FC236}">
                    <a16:creationId id="{D64C5322-FEF4-51E8-838A-6A408707DF5E}"/>
                  </a:ext>
                </a:extLst>
              </p:cNvPr>
              <p:cNvSpPr/>
              <p:nvPr/>
            </p:nvSpPr>
            <p:spPr>
              <a:xfrm>
                <a:off x="4366283" y="3631139"/>
                <a:ext cx="1079793" cy="216961"/>
              </a:xfrm>
              <a:custGeom>
                <a:avLst/>
                <a:gdLst>
                  <a:gd name="connsiteX0" fmla="*/ 1230630 w 1506855"/>
                  <a:gd name="connsiteY0" fmla="*/ 0 h 371475"/>
                  <a:gd name="connsiteX1" fmla="*/ 1506855 w 1506855"/>
                  <a:gd name="connsiteY1" fmla="*/ 0 h 371475"/>
                  <a:gd name="connsiteX2" fmla="*/ 1135380 w 1506855"/>
                  <a:gd name="connsiteY2" fmla="*/ 371475 h 371475"/>
                  <a:gd name="connsiteX3" fmla="*/ 859155 w 1506855"/>
                  <a:gd name="connsiteY3" fmla="*/ 371475 h 371475"/>
                  <a:gd name="connsiteX4" fmla="*/ 801053 w 1506855"/>
                  <a:gd name="connsiteY4" fmla="*/ 0 h 371475"/>
                  <a:gd name="connsiteX5" fmla="*/ 1077278 w 1506855"/>
                  <a:gd name="connsiteY5" fmla="*/ 0 h 371475"/>
                  <a:gd name="connsiteX6" fmla="*/ 705803 w 1506855"/>
                  <a:gd name="connsiteY6" fmla="*/ 371475 h 371475"/>
                  <a:gd name="connsiteX7" fmla="*/ 429578 w 1506855"/>
                  <a:gd name="connsiteY7" fmla="*/ 371475 h 371475"/>
                  <a:gd name="connsiteX8" fmla="*/ 371475 w 1506855"/>
                  <a:gd name="connsiteY8" fmla="*/ 0 h 371475"/>
                  <a:gd name="connsiteX9" fmla="*/ 647700 w 1506855"/>
                  <a:gd name="connsiteY9" fmla="*/ 0 h 371475"/>
                  <a:gd name="connsiteX10" fmla="*/ 276225 w 1506855"/>
                  <a:gd name="connsiteY10" fmla="*/ 371475 h 371475"/>
                  <a:gd name="connsiteX11" fmla="*/ 0 w 1506855"/>
                  <a:gd name="connsiteY1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6855" h="371475">
                    <a:moveTo>
                      <a:pt x="1230630" y="0"/>
                    </a:moveTo>
                    <a:lnTo>
                      <a:pt x="1506855" y="0"/>
                    </a:lnTo>
                    <a:lnTo>
                      <a:pt x="1135380" y="371475"/>
                    </a:lnTo>
                    <a:lnTo>
                      <a:pt x="859155" y="371475"/>
                    </a:lnTo>
                    <a:close/>
                    <a:moveTo>
                      <a:pt x="801053" y="0"/>
                    </a:moveTo>
                    <a:lnTo>
                      <a:pt x="1077278" y="0"/>
                    </a:lnTo>
                    <a:lnTo>
                      <a:pt x="705803" y="371475"/>
                    </a:lnTo>
                    <a:lnTo>
                      <a:pt x="429578" y="371475"/>
                    </a:lnTo>
                    <a:close/>
                    <a:moveTo>
                      <a:pt x="371475" y="0"/>
                    </a:moveTo>
                    <a:lnTo>
                      <a:pt x="647700" y="0"/>
                    </a:lnTo>
                    <a:lnTo>
                      <a:pt x="276225" y="371475"/>
                    </a:lnTo>
                    <a:lnTo>
                      <a:pt x="0" y="3714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82000">
                    <a:schemeClr val="accent1">
                      <a:alpha val="60000"/>
                    </a:schemeClr>
                  </a:gs>
                </a:gsLst>
                <a:lin ang="108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8" name="Shape1" descr="8f7a3426-fd8a-4f7b-9053-2b009582a755">
                <a:extLst>
                  <a:ext uri="{FF2B5EF4-FFF2-40B4-BE49-F238E27FC236}">
                    <a16:creationId id="{673D3C92-2748-C741-131B-63F59F66DD60}"/>
                  </a:ext>
                </a:extLst>
              </p:cNvPr>
              <p:cNvSpPr/>
              <p:nvPr/>
            </p:nvSpPr>
            <p:spPr>
              <a:xfrm>
                <a:off x="660399" y="1860955"/>
                <a:ext cx="5257800" cy="1987144"/>
              </a:xfrm>
              <a:custGeom>
                <a:avLst/>
                <a:gdLst>
                  <a:gd name="connsiteX0" fmla="*/ 6540818 w 7066597"/>
                  <a:gd name="connsiteY0" fmla="*/ 0 h 3402330"/>
                  <a:gd name="connsiteX1" fmla="*/ 608648 w 7066597"/>
                  <a:gd name="connsiteY1" fmla="*/ 0 h 3402330"/>
                  <a:gd name="connsiteX2" fmla="*/ 597218 w 7066597"/>
                  <a:gd name="connsiteY2" fmla="*/ 0 h 3402330"/>
                  <a:gd name="connsiteX3" fmla="*/ 525780 w 7066597"/>
                  <a:gd name="connsiteY3" fmla="*/ 0 h 3402330"/>
                  <a:gd name="connsiteX4" fmla="*/ 0 w 7066597"/>
                  <a:gd name="connsiteY4" fmla="*/ 526733 h 3402330"/>
                  <a:gd name="connsiteX5" fmla="*/ 0 w 7066597"/>
                  <a:gd name="connsiteY5" fmla="*/ 3402330 h 3402330"/>
                  <a:gd name="connsiteX6" fmla="*/ 4768215 w 7066597"/>
                  <a:gd name="connsiteY6" fmla="*/ 3402330 h 3402330"/>
                  <a:gd name="connsiteX7" fmla="*/ 5244465 w 7066597"/>
                  <a:gd name="connsiteY7" fmla="*/ 2926080 h 3402330"/>
                  <a:gd name="connsiteX8" fmla="*/ 6457950 w 7066597"/>
                  <a:gd name="connsiteY8" fmla="*/ 2926080 h 3402330"/>
                  <a:gd name="connsiteX9" fmla="*/ 6458903 w 7066597"/>
                  <a:gd name="connsiteY9" fmla="*/ 2927033 h 3402330"/>
                  <a:gd name="connsiteX10" fmla="*/ 6459855 w 7066597"/>
                  <a:gd name="connsiteY10" fmla="*/ 2926080 h 3402330"/>
                  <a:gd name="connsiteX11" fmla="*/ 6537960 w 7066597"/>
                  <a:gd name="connsiteY11" fmla="*/ 2926080 h 3402330"/>
                  <a:gd name="connsiteX12" fmla="*/ 6546533 w 7066597"/>
                  <a:gd name="connsiteY12" fmla="*/ 2917508 h 3402330"/>
                  <a:gd name="connsiteX13" fmla="*/ 7058025 w 7066597"/>
                  <a:gd name="connsiteY13" fmla="*/ 2406015 h 3402330"/>
                  <a:gd name="connsiteX14" fmla="*/ 7066598 w 7066597"/>
                  <a:gd name="connsiteY14" fmla="*/ 2397443 h 3402330"/>
                  <a:gd name="connsiteX15" fmla="*/ 7066598 w 7066597"/>
                  <a:gd name="connsiteY15" fmla="*/ 526733 h 3402330"/>
                  <a:gd name="connsiteX16" fmla="*/ 6540818 w 7066597"/>
                  <a:gd name="connsiteY16" fmla="*/ 0 h 340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66597" h="3402330">
                    <a:moveTo>
                      <a:pt x="6540818" y="0"/>
                    </a:moveTo>
                    <a:lnTo>
                      <a:pt x="608648" y="0"/>
                    </a:lnTo>
                    <a:lnTo>
                      <a:pt x="597218" y="0"/>
                    </a:lnTo>
                    <a:lnTo>
                      <a:pt x="525780" y="0"/>
                    </a:lnTo>
                    <a:lnTo>
                      <a:pt x="0" y="526733"/>
                    </a:lnTo>
                    <a:lnTo>
                      <a:pt x="0" y="3402330"/>
                    </a:lnTo>
                    <a:lnTo>
                      <a:pt x="4768215" y="3402330"/>
                    </a:lnTo>
                    <a:lnTo>
                      <a:pt x="5244465" y="2926080"/>
                    </a:lnTo>
                    <a:lnTo>
                      <a:pt x="6457950" y="2926080"/>
                    </a:lnTo>
                    <a:lnTo>
                      <a:pt x="6458903" y="2927033"/>
                    </a:lnTo>
                    <a:lnTo>
                      <a:pt x="6459855" y="2926080"/>
                    </a:lnTo>
                    <a:lnTo>
                      <a:pt x="6537960" y="2926080"/>
                    </a:lnTo>
                    <a:lnTo>
                      <a:pt x="6546533" y="2917508"/>
                    </a:lnTo>
                    <a:cubicBezTo>
                      <a:pt x="6746558" y="2717483"/>
                      <a:pt x="6858000" y="2606040"/>
                      <a:pt x="7058025" y="2406015"/>
                    </a:cubicBezTo>
                    <a:lnTo>
                      <a:pt x="7066598" y="2397443"/>
                    </a:lnTo>
                    <a:lnTo>
                      <a:pt x="7066598" y="526733"/>
                    </a:lnTo>
                    <a:lnTo>
                      <a:pt x="65408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0000"/>
                    </a:schemeClr>
                  </a:gs>
                  <a:gs pos="100000">
                    <a:schemeClr val="accent1">
                      <a:alpha val="34000"/>
                    </a:schemeClr>
                  </a:gs>
                </a:gsLst>
                <a:lin ang="16200000" scaled="1"/>
              </a:gradFill>
              <a:ln w="6350" cap="flat">
                <a:gradFill>
                  <a:gsLst>
                    <a:gs pos="0">
                      <a:schemeClr val="accent1">
                        <a:alpha val="8000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5" name="Bullet1" descr="1c0d51c9-1e09-403e-b710-9dd6561f867c">
                <a:extLst>
                  <a:ext uri="{FF2B5EF4-FFF2-40B4-BE49-F238E27FC236}">
                    <a16:creationId id="{D6CBD3AC-9257-51C3-9A78-1AAFC3975A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6563" y="1966009"/>
                <a:ext cx="4698503" cy="653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目录结构</a:t>
                </a:r>
                <a:endParaRPr lang="en-US" dirty="0"/>
              </a:p>
            </p:txBody>
          </p:sp>
          <p:sp>
            <p:nvSpPr>
              <p:cNvPr id="6" name="Text1" descr="84bcb94d-02ec-4e19-9829-923d4b921eb4">
                <a:extLst>
                  <a:ext uri="{FF2B5EF4-FFF2-40B4-BE49-F238E27FC236}">
                    <a16:creationId id="{88EC6BB1-DB54-EFBE-2267-D8BBBFAD56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6563" y="2659173"/>
                <a:ext cx="4698503" cy="778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包含admin、api、libs、models、tests、docs等目录，结构清晰。</a:t>
                </a:r>
                <a:endParaRPr lang="en-US" dirty="0"/>
              </a:p>
            </p:txBody>
          </p:sp>
          <p:sp>
            <p:nvSpPr>
              <p:cNvPr id="7" name="Number1" descr="de5de562-274f-4422-b10c-4e45396d6227">
                <a:extLst>
                  <a:ext uri="{FF2B5EF4-FFF2-40B4-BE49-F238E27FC236}">
                    <a16:creationId id="{9AA5EC7E-C25F-7101-E1F9-33495FFEDEEC}"/>
                  </a:ext>
                </a:extLst>
              </p:cNvPr>
              <p:cNvSpPr txBox="1"/>
              <p:nvPr/>
            </p:nvSpPr>
            <p:spPr>
              <a:xfrm>
                <a:off x="660400" y="3437176"/>
                <a:ext cx="459739" cy="41092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sz="1800" dirty="0"/>
                  <a:t>1</a:t>
                </a:r>
                <a:endParaRPr lang="zh-CN" altLang="en-US" sz="1800" dirty="0"/>
              </a:p>
            </p:txBody>
          </p:sp>
          <p:cxnSp>
            <p:nvCxnSpPr>
              <p:cNvPr id="326" name="Line1" descr="9c604ff7-98e1-490f-a9a4-009e79953919">
                <a:extLst>
                  <a:ext uri="{FF2B5EF4-FFF2-40B4-BE49-F238E27FC236}">
                    <a16:creationId id="{E830BBB8-7566-63E5-774C-741F55788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012" y="2639285"/>
                <a:ext cx="314638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组合 432" descr="b7120feb-65b0-4504-a8cd-7dfae2167c6f">
              <a:extLst>
                <a:ext uri="{FF2B5EF4-FFF2-40B4-BE49-F238E27FC236}">
                  <a16:creationId id="{498F5F82-90D4-9FC8-B2A6-4FCC113166DE}"/>
                </a:ext>
              </a:extLst>
            </p:cNvPr>
            <p:cNvGrpSpPr/>
            <p:nvPr/>
          </p:nvGrpSpPr>
          <p:grpSpPr>
            <a:xfrm>
              <a:off x="6261100" y="1860955"/>
              <a:ext cx="5257800" cy="1987145"/>
              <a:chOff x="6261100" y="1860955"/>
              <a:chExt cx="5257800" cy="1987145"/>
            </a:xfrm>
          </p:grpSpPr>
          <p:sp>
            <p:nvSpPr>
              <p:cNvPr id="405" name="Shapee2" descr="b63b3abe-fca7-4947-86d2-f97238bbcf75">
                <a:extLst>
                  <a:ext uri="{FF2B5EF4-FFF2-40B4-BE49-F238E27FC236}">
                    <a16:creationId id="{ACFDD820-8ED0-3D22-030A-6298B45F5CDA}"/>
                  </a:ext>
                </a:extLst>
              </p:cNvPr>
              <p:cNvSpPr/>
              <p:nvPr/>
            </p:nvSpPr>
            <p:spPr>
              <a:xfrm>
                <a:off x="9966984" y="3631139"/>
                <a:ext cx="1079793" cy="216961"/>
              </a:xfrm>
              <a:custGeom>
                <a:avLst/>
                <a:gdLst>
                  <a:gd name="connsiteX0" fmla="*/ 1230630 w 1506855"/>
                  <a:gd name="connsiteY0" fmla="*/ 0 h 371475"/>
                  <a:gd name="connsiteX1" fmla="*/ 1506855 w 1506855"/>
                  <a:gd name="connsiteY1" fmla="*/ 0 h 371475"/>
                  <a:gd name="connsiteX2" fmla="*/ 1135380 w 1506855"/>
                  <a:gd name="connsiteY2" fmla="*/ 371475 h 371475"/>
                  <a:gd name="connsiteX3" fmla="*/ 859155 w 1506855"/>
                  <a:gd name="connsiteY3" fmla="*/ 371475 h 371475"/>
                  <a:gd name="connsiteX4" fmla="*/ 801053 w 1506855"/>
                  <a:gd name="connsiteY4" fmla="*/ 0 h 371475"/>
                  <a:gd name="connsiteX5" fmla="*/ 1077278 w 1506855"/>
                  <a:gd name="connsiteY5" fmla="*/ 0 h 371475"/>
                  <a:gd name="connsiteX6" fmla="*/ 705803 w 1506855"/>
                  <a:gd name="connsiteY6" fmla="*/ 371475 h 371475"/>
                  <a:gd name="connsiteX7" fmla="*/ 429578 w 1506855"/>
                  <a:gd name="connsiteY7" fmla="*/ 371475 h 371475"/>
                  <a:gd name="connsiteX8" fmla="*/ 371475 w 1506855"/>
                  <a:gd name="connsiteY8" fmla="*/ 0 h 371475"/>
                  <a:gd name="connsiteX9" fmla="*/ 647700 w 1506855"/>
                  <a:gd name="connsiteY9" fmla="*/ 0 h 371475"/>
                  <a:gd name="connsiteX10" fmla="*/ 276225 w 1506855"/>
                  <a:gd name="connsiteY10" fmla="*/ 371475 h 371475"/>
                  <a:gd name="connsiteX11" fmla="*/ 0 w 1506855"/>
                  <a:gd name="connsiteY1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6855" h="371475">
                    <a:moveTo>
                      <a:pt x="1230630" y="0"/>
                    </a:moveTo>
                    <a:lnTo>
                      <a:pt x="1506855" y="0"/>
                    </a:lnTo>
                    <a:lnTo>
                      <a:pt x="1135380" y="371475"/>
                    </a:lnTo>
                    <a:lnTo>
                      <a:pt x="859155" y="371475"/>
                    </a:lnTo>
                    <a:close/>
                    <a:moveTo>
                      <a:pt x="801053" y="0"/>
                    </a:moveTo>
                    <a:lnTo>
                      <a:pt x="1077278" y="0"/>
                    </a:lnTo>
                    <a:lnTo>
                      <a:pt x="705803" y="371475"/>
                    </a:lnTo>
                    <a:lnTo>
                      <a:pt x="429578" y="371475"/>
                    </a:lnTo>
                    <a:close/>
                    <a:moveTo>
                      <a:pt x="371475" y="0"/>
                    </a:moveTo>
                    <a:lnTo>
                      <a:pt x="647700" y="0"/>
                    </a:lnTo>
                    <a:lnTo>
                      <a:pt x="276225" y="371475"/>
                    </a:lnTo>
                    <a:lnTo>
                      <a:pt x="0" y="3714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alpha val="0"/>
                    </a:schemeClr>
                  </a:gs>
                  <a:gs pos="82000">
                    <a:schemeClr val="accent2">
                      <a:alpha val="60000"/>
                    </a:schemeClr>
                  </a:gs>
                </a:gsLst>
                <a:lin ang="108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406" name="Shape2" descr="79b89d02-f24f-4cb1-a934-b9544ef2db6f">
                <a:extLst>
                  <a:ext uri="{FF2B5EF4-FFF2-40B4-BE49-F238E27FC236}">
                    <a16:creationId id="{AC636C66-E410-4B12-9B6E-D68F72434EFE}"/>
                  </a:ext>
                </a:extLst>
              </p:cNvPr>
              <p:cNvSpPr/>
              <p:nvPr/>
            </p:nvSpPr>
            <p:spPr>
              <a:xfrm>
                <a:off x="6261100" y="1860955"/>
                <a:ext cx="5257800" cy="1987144"/>
              </a:xfrm>
              <a:custGeom>
                <a:avLst/>
                <a:gdLst>
                  <a:gd name="connsiteX0" fmla="*/ 6540818 w 7066597"/>
                  <a:gd name="connsiteY0" fmla="*/ 0 h 3402330"/>
                  <a:gd name="connsiteX1" fmla="*/ 608648 w 7066597"/>
                  <a:gd name="connsiteY1" fmla="*/ 0 h 3402330"/>
                  <a:gd name="connsiteX2" fmla="*/ 597218 w 7066597"/>
                  <a:gd name="connsiteY2" fmla="*/ 0 h 3402330"/>
                  <a:gd name="connsiteX3" fmla="*/ 525780 w 7066597"/>
                  <a:gd name="connsiteY3" fmla="*/ 0 h 3402330"/>
                  <a:gd name="connsiteX4" fmla="*/ 0 w 7066597"/>
                  <a:gd name="connsiteY4" fmla="*/ 526733 h 3402330"/>
                  <a:gd name="connsiteX5" fmla="*/ 0 w 7066597"/>
                  <a:gd name="connsiteY5" fmla="*/ 3402330 h 3402330"/>
                  <a:gd name="connsiteX6" fmla="*/ 4768215 w 7066597"/>
                  <a:gd name="connsiteY6" fmla="*/ 3402330 h 3402330"/>
                  <a:gd name="connsiteX7" fmla="*/ 5244465 w 7066597"/>
                  <a:gd name="connsiteY7" fmla="*/ 2926080 h 3402330"/>
                  <a:gd name="connsiteX8" fmla="*/ 6457950 w 7066597"/>
                  <a:gd name="connsiteY8" fmla="*/ 2926080 h 3402330"/>
                  <a:gd name="connsiteX9" fmla="*/ 6458903 w 7066597"/>
                  <a:gd name="connsiteY9" fmla="*/ 2927033 h 3402330"/>
                  <a:gd name="connsiteX10" fmla="*/ 6459855 w 7066597"/>
                  <a:gd name="connsiteY10" fmla="*/ 2926080 h 3402330"/>
                  <a:gd name="connsiteX11" fmla="*/ 6537960 w 7066597"/>
                  <a:gd name="connsiteY11" fmla="*/ 2926080 h 3402330"/>
                  <a:gd name="connsiteX12" fmla="*/ 6546533 w 7066597"/>
                  <a:gd name="connsiteY12" fmla="*/ 2917508 h 3402330"/>
                  <a:gd name="connsiteX13" fmla="*/ 7058025 w 7066597"/>
                  <a:gd name="connsiteY13" fmla="*/ 2406015 h 3402330"/>
                  <a:gd name="connsiteX14" fmla="*/ 7066598 w 7066597"/>
                  <a:gd name="connsiteY14" fmla="*/ 2397443 h 3402330"/>
                  <a:gd name="connsiteX15" fmla="*/ 7066598 w 7066597"/>
                  <a:gd name="connsiteY15" fmla="*/ 526733 h 3402330"/>
                  <a:gd name="connsiteX16" fmla="*/ 6540818 w 7066597"/>
                  <a:gd name="connsiteY16" fmla="*/ 0 h 340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66597" h="3402330">
                    <a:moveTo>
                      <a:pt x="6540818" y="0"/>
                    </a:moveTo>
                    <a:lnTo>
                      <a:pt x="608648" y="0"/>
                    </a:lnTo>
                    <a:lnTo>
                      <a:pt x="597218" y="0"/>
                    </a:lnTo>
                    <a:lnTo>
                      <a:pt x="525780" y="0"/>
                    </a:lnTo>
                    <a:lnTo>
                      <a:pt x="0" y="526733"/>
                    </a:lnTo>
                    <a:lnTo>
                      <a:pt x="0" y="3402330"/>
                    </a:lnTo>
                    <a:lnTo>
                      <a:pt x="4768215" y="3402330"/>
                    </a:lnTo>
                    <a:lnTo>
                      <a:pt x="5244465" y="2926080"/>
                    </a:lnTo>
                    <a:lnTo>
                      <a:pt x="6457950" y="2926080"/>
                    </a:lnTo>
                    <a:lnTo>
                      <a:pt x="6458903" y="2927033"/>
                    </a:lnTo>
                    <a:lnTo>
                      <a:pt x="6459855" y="2926080"/>
                    </a:lnTo>
                    <a:lnTo>
                      <a:pt x="6537960" y="2926080"/>
                    </a:lnTo>
                    <a:lnTo>
                      <a:pt x="6546533" y="2917508"/>
                    </a:lnTo>
                    <a:cubicBezTo>
                      <a:pt x="6746558" y="2717483"/>
                      <a:pt x="6858000" y="2606040"/>
                      <a:pt x="7058025" y="2406015"/>
                    </a:cubicBezTo>
                    <a:lnTo>
                      <a:pt x="7066598" y="2397443"/>
                    </a:lnTo>
                    <a:lnTo>
                      <a:pt x="7066598" y="526733"/>
                    </a:lnTo>
                    <a:lnTo>
                      <a:pt x="65408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alpha val="10000"/>
                    </a:schemeClr>
                  </a:gs>
                  <a:gs pos="100000">
                    <a:schemeClr val="accent2">
                      <a:alpha val="34000"/>
                    </a:schemeClr>
                  </a:gs>
                </a:gsLst>
                <a:lin ang="16200000" scaled="1"/>
              </a:gradFill>
              <a:ln w="6350" cap="flat">
                <a:gradFill>
                  <a:gsLst>
                    <a:gs pos="0">
                      <a:schemeClr val="accent2">
                        <a:alpha val="80000"/>
                      </a:schemeClr>
                    </a:gs>
                    <a:gs pos="100000">
                      <a:schemeClr val="accent2">
                        <a:alpha val="15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02" name="Bullet2" descr="19652ca1-ab27-48db-aac8-c6e25f84554c">
                <a:extLst>
                  <a:ext uri="{FF2B5EF4-FFF2-40B4-BE49-F238E27FC236}">
                    <a16:creationId id="{86FEC5B1-5E52-1B8A-ACB7-A3621B01C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7264" y="1966009"/>
                <a:ext cx="4698503" cy="653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关键文件 - CryptoHelper.php</a:t>
                </a:r>
                <a:endParaRPr lang="en-US" dirty="0"/>
              </a:p>
            </p:txBody>
          </p:sp>
          <p:sp>
            <p:nvSpPr>
              <p:cNvPr id="403" name="Text2" descr="eaeea399-1b88-4ee3-b61a-d31126cb109d">
                <a:extLst>
                  <a:ext uri="{FF2B5EF4-FFF2-40B4-BE49-F238E27FC236}">
                    <a16:creationId id="{274FD98D-0A85-6290-5F70-7133611D48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7264" y="2659173"/>
                <a:ext cx="4698503" cy="778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实现量子加密功能，保障数据安全。</a:t>
                </a:r>
                <a:endParaRPr lang="en-US" dirty="0"/>
              </a:p>
            </p:txBody>
          </p:sp>
          <p:sp>
            <p:nvSpPr>
              <p:cNvPr id="404" name="Number2" descr="3004179d-be86-432e-86ae-704d5636d998">
                <a:extLst>
                  <a:ext uri="{FF2B5EF4-FFF2-40B4-BE49-F238E27FC236}">
                    <a16:creationId id="{A2F51A50-4179-F259-79CB-0A19A53E5D70}"/>
                  </a:ext>
                </a:extLst>
              </p:cNvPr>
              <p:cNvSpPr txBox="1"/>
              <p:nvPr/>
            </p:nvSpPr>
            <p:spPr>
              <a:xfrm>
                <a:off x="6261101" y="3437176"/>
                <a:ext cx="459739" cy="41092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sz="1800" dirty="0"/>
                  <a:t>2</a:t>
                </a:r>
                <a:endParaRPr lang="zh-CN" altLang="en-US" sz="1800" dirty="0"/>
              </a:p>
            </p:txBody>
          </p:sp>
          <p:cxnSp>
            <p:nvCxnSpPr>
              <p:cNvPr id="399" name="Line2" descr="c2848dce-3325-491b-a86b-c8ecc192de94">
                <a:extLst>
                  <a:ext uri="{FF2B5EF4-FFF2-40B4-BE49-F238E27FC236}">
                    <a16:creationId id="{BA8B2EDB-669C-6043-C2D7-660AC3FF9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713" y="2639285"/>
                <a:ext cx="314638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3">
                        <a:alpha val="50000"/>
                      </a:schemeClr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组合 433" descr="79bc37e2-1138-4dca-bf73-1a0857a56fc5">
              <a:extLst>
                <a:ext uri="{FF2B5EF4-FFF2-40B4-BE49-F238E27FC236}">
                  <a16:creationId id="{02CEF135-DC1D-32A5-BB46-8F0462132E49}"/>
                </a:ext>
              </a:extLst>
            </p:cNvPr>
            <p:cNvGrpSpPr/>
            <p:nvPr/>
          </p:nvGrpSpPr>
          <p:grpSpPr>
            <a:xfrm>
              <a:off x="3467100" y="4146955"/>
              <a:ext cx="5257800" cy="1987145"/>
              <a:chOff x="3467100" y="4146955"/>
              <a:chExt cx="5257800" cy="1987145"/>
            </a:xfrm>
          </p:grpSpPr>
          <p:sp>
            <p:nvSpPr>
              <p:cNvPr id="415" name="Shapee3" descr="bb89cfa7-96c6-4281-9b01-3c1b3e6ca450">
                <a:extLst>
                  <a:ext uri="{FF2B5EF4-FFF2-40B4-BE49-F238E27FC236}">
                    <a16:creationId id="{CCF49419-3557-B7D2-2242-6927DC128280}"/>
                  </a:ext>
                </a:extLst>
              </p:cNvPr>
              <p:cNvSpPr/>
              <p:nvPr/>
            </p:nvSpPr>
            <p:spPr>
              <a:xfrm>
                <a:off x="7172984" y="5917139"/>
                <a:ext cx="1079793" cy="216961"/>
              </a:xfrm>
              <a:custGeom>
                <a:avLst/>
                <a:gdLst>
                  <a:gd name="connsiteX0" fmla="*/ 1230630 w 1506855"/>
                  <a:gd name="connsiteY0" fmla="*/ 0 h 371475"/>
                  <a:gd name="connsiteX1" fmla="*/ 1506855 w 1506855"/>
                  <a:gd name="connsiteY1" fmla="*/ 0 h 371475"/>
                  <a:gd name="connsiteX2" fmla="*/ 1135380 w 1506855"/>
                  <a:gd name="connsiteY2" fmla="*/ 371475 h 371475"/>
                  <a:gd name="connsiteX3" fmla="*/ 859155 w 1506855"/>
                  <a:gd name="connsiteY3" fmla="*/ 371475 h 371475"/>
                  <a:gd name="connsiteX4" fmla="*/ 801053 w 1506855"/>
                  <a:gd name="connsiteY4" fmla="*/ 0 h 371475"/>
                  <a:gd name="connsiteX5" fmla="*/ 1077278 w 1506855"/>
                  <a:gd name="connsiteY5" fmla="*/ 0 h 371475"/>
                  <a:gd name="connsiteX6" fmla="*/ 705803 w 1506855"/>
                  <a:gd name="connsiteY6" fmla="*/ 371475 h 371475"/>
                  <a:gd name="connsiteX7" fmla="*/ 429578 w 1506855"/>
                  <a:gd name="connsiteY7" fmla="*/ 371475 h 371475"/>
                  <a:gd name="connsiteX8" fmla="*/ 371475 w 1506855"/>
                  <a:gd name="connsiteY8" fmla="*/ 0 h 371475"/>
                  <a:gd name="connsiteX9" fmla="*/ 647700 w 1506855"/>
                  <a:gd name="connsiteY9" fmla="*/ 0 h 371475"/>
                  <a:gd name="connsiteX10" fmla="*/ 276225 w 1506855"/>
                  <a:gd name="connsiteY10" fmla="*/ 371475 h 371475"/>
                  <a:gd name="connsiteX11" fmla="*/ 0 w 1506855"/>
                  <a:gd name="connsiteY1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6855" h="371475">
                    <a:moveTo>
                      <a:pt x="1230630" y="0"/>
                    </a:moveTo>
                    <a:lnTo>
                      <a:pt x="1506855" y="0"/>
                    </a:lnTo>
                    <a:lnTo>
                      <a:pt x="1135380" y="371475"/>
                    </a:lnTo>
                    <a:lnTo>
                      <a:pt x="859155" y="371475"/>
                    </a:lnTo>
                    <a:close/>
                    <a:moveTo>
                      <a:pt x="801053" y="0"/>
                    </a:moveTo>
                    <a:lnTo>
                      <a:pt x="1077278" y="0"/>
                    </a:lnTo>
                    <a:lnTo>
                      <a:pt x="705803" y="371475"/>
                    </a:lnTo>
                    <a:lnTo>
                      <a:pt x="429578" y="371475"/>
                    </a:lnTo>
                    <a:close/>
                    <a:moveTo>
                      <a:pt x="371475" y="0"/>
                    </a:moveTo>
                    <a:lnTo>
                      <a:pt x="647700" y="0"/>
                    </a:lnTo>
                    <a:lnTo>
                      <a:pt x="276225" y="371475"/>
                    </a:lnTo>
                    <a:lnTo>
                      <a:pt x="0" y="3714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alpha val="0"/>
                    </a:schemeClr>
                  </a:gs>
                  <a:gs pos="82000">
                    <a:schemeClr val="accent3">
                      <a:alpha val="60000"/>
                    </a:schemeClr>
                  </a:gs>
                </a:gsLst>
                <a:lin ang="108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416" name="Shape3" descr="354f3a32-37a6-4791-a7e9-2fa3ce1dfbff">
                <a:extLst>
                  <a:ext uri="{FF2B5EF4-FFF2-40B4-BE49-F238E27FC236}">
                    <a16:creationId id="{92AE5C7C-6EE2-E800-9504-09381BCDBCA5}"/>
                  </a:ext>
                </a:extLst>
              </p:cNvPr>
              <p:cNvSpPr/>
              <p:nvPr/>
            </p:nvSpPr>
            <p:spPr>
              <a:xfrm>
                <a:off x="3467100" y="4146955"/>
                <a:ext cx="5257800" cy="1987144"/>
              </a:xfrm>
              <a:custGeom>
                <a:avLst/>
                <a:gdLst>
                  <a:gd name="connsiteX0" fmla="*/ 6540818 w 7066597"/>
                  <a:gd name="connsiteY0" fmla="*/ 0 h 3402330"/>
                  <a:gd name="connsiteX1" fmla="*/ 608648 w 7066597"/>
                  <a:gd name="connsiteY1" fmla="*/ 0 h 3402330"/>
                  <a:gd name="connsiteX2" fmla="*/ 597218 w 7066597"/>
                  <a:gd name="connsiteY2" fmla="*/ 0 h 3402330"/>
                  <a:gd name="connsiteX3" fmla="*/ 525780 w 7066597"/>
                  <a:gd name="connsiteY3" fmla="*/ 0 h 3402330"/>
                  <a:gd name="connsiteX4" fmla="*/ 0 w 7066597"/>
                  <a:gd name="connsiteY4" fmla="*/ 526733 h 3402330"/>
                  <a:gd name="connsiteX5" fmla="*/ 0 w 7066597"/>
                  <a:gd name="connsiteY5" fmla="*/ 3402330 h 3402330"/>
                  <a:gd name="connsiteX6" fmla="*/ 4768215 w 7066597"/>
                  <a:gd name="connsiteY6" fmla="*/ 3402330 h 3402330"/>
                  <a:gd name="connsiteX7" fmla="*/ 5244465 w 7066597"/>
                  <a:gd name="connsiteY7" fmla="*/ 2926080 h 3402330"/>
                  <a:gd name="connsiteX8" fmla="*/ 6457950 w 7066597"/>
                  <a:gd name="connsiteY8" fmla="*/ 2926080 h 3402330"/>
                  <a:gd name="connsiteX9" fmla="*/ 6458903 w 7066597"/>
                  <a:gd name="connsiteY9" fmla="*/ 2927033 h 3402330"/>
                  <a:gd name="connsiteX10" fmla="*/ 6459855 w 7066597"/>
                  <a:gd name="connsiteY10" fmla="*/ 2926080 h 3402330"/>
                  <a:gd name="connsiteX11" fmla="*/ 6537960 w 7066597"/>
                  <a:gd name="connsiteY11" fmla="*/ 2926080 h 3402330"/>
                  <a:gd name="connsiteX12" fmla="*/ 6546533 w 7066597"/>
                  <a:gd name="connsiteY12" fmla="*/ 2917508 h 3402330"/>
                  <a:gd name="connsiteX13" fmla="*/ 7058025 w 7066597"/>
                  <a:gd name="connsiteY13" fmla="*/ 2406015 h 3402330"/>
                  <a:gd name="connsiteX14" fmla="*/ 7066598 w 7066597"/>
                  <a:gd name="connsiteY14" fmla="*/ 2397443 h 3402330"/>
                  <a:gd name="connsiteX15" fmla="*/ 7066598 w 7066597"/>
                  <a:gd name="connsiteY15" fmla="*/ 526733 h 3402330"/>
                  <a:gd name="connsiteX16" fmla="*/ 6540818 w 7066597"/>
                  <a:gd name="connsiteY16" fmla="*/ 0 h 340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66597" h="3402330">
                    <a:moveTo>
                      <a:pt x="6540818" y="0"/>
                    </a:moveTo>
                    <a:lnTo>
                      <a:pt x="608648" y="0"/>
                    </a:lnTo>
                    <a:lnTo>
                      <a:pt x="597218" y="0"/>
                    </a:lnTo>
                    <a:lnTo>
                      <a:pt x="525780" y="0"/>
                    </a:lnTo>
                    <a:lnTo>
                      <a:pt x="0" y="526733"/>
                    </a:lnTo>
                    <a:lnTo>
                      <a:pt x="0" y="3402330"/>
                    </a:lnTo>
                    <a:lnTo>
                      <a:pt x="4768215" y="3402330"/>
                    </a:lnTo>
                    <a:lnTo>
                      <a:pt x="5244465" y="2926080"/>
                    </a:lnTo>
                    <a:lnTo>
                      <a:pt x="6457950" y="2926080"/>
                    </a:lnTo>
                    <a:lnTo>
                      <a:pt x="6458903" y="2927033"/>
                    </a:lnTo>
                    <a:lnTo>
                      <a:pt x="6459855" y="2926080"/>
                    </a:lnTo>
                    <a:lnTo>
                      <a:pt x="6537960" y="2926080"/>
                    </a:lnTo>
                    <a:lnTo>
                      <a:pt x="6546533" y="2917508"/>
                    </a:lnTo>
                    <a:cubicBezTo>
                      <a:pt x="6746558" y="2717483"/>
                      <a:pt x="6858000" y="2606040"/>
                      <a:pt x="7058025" y="2406015"/>
                    </a:cubicBezTo>
                    <a:lnTo>
                      <a:pt x="7066598" y="2397443"/>
                    </a:lnTo>
                    <a:lnTo>
                      <a:pt x="7066598" y="526733"/>
                    </a:lnTo>
                    <a:lnTo>
                      <a:pt x="65408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10000"/>
                    </a:schemeClr>
                  </a:gs>
                  <a:gs pos="100000">
                    <a:schemeClr val="accent3">
                      <a:alpha val="34000"/>
                    </a:schemeClr>
                  </a:gs>
                </a:gsLst>
                <a:lin ang="16200000" scaled="1"/>
              </a:gradFill>
              <a:ln w="6350" cap="flat">
                <a:gradFill>
                  <a:gsLst>
                    <a:gs pos="0">
                      <a:schemeClr val="accent3">
                        <a:alpha val="80000"/>
                      </a:schemeClr>
                    </a:gs>
                    <a:gs pos="100000">
                      <a:schemeClr val="accent3">
                        <a:alpha val="15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200" dirty="0"/>
              </a:p>
            </p:txBody>
          </p:sp>
          <p:sp>
            <p:nvSpPr>
              <p:cNvPr id="412" name="Bullet3" descr="a32f4581-1259-4aaa-9a56-5e49e2dee846">
                <a:extLst>
                  <a:ext uri="{FF2B5EF4-FFF2-40B4-BE49-F238E27FC236}">
                    <a16:creationId id="{9F2FC6FD-6E93-EC74-E0FB-74EABF6521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3264" y="4252009"/>
                <a:ext cx="4698503" cy="653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关键文件 - DatabaseHelper.php</a:t>
                </a:r>
                <a:endParaRPr lang="en-US" dirty="0"/>
              </a:p>
            </p:txBody>
          </p:sp>
          <p:sp>
            <p:nvSpPr>
              <p:cNvPr id="413" name="Text3" descr="e808a350-fddb-4edd-8320-77fd69711cd3">
                <a:extLst>
                  <a:ext uri="{FF2B5EF4-FFF2-40B4-BE49-F238E27FC236}">
                    <a16:creationId id="{D11D7BF1-77CD-B16B-82E6-82B2D28D6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3264" y="4945173"/>
                <a:ext cx="4698503" cy="778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提供安全查询与审计功能，确保数据库操作安全。</a:t>
                </a:r>
                <a:endParaRPr lang="en-US" dirty="0"/>
              </a:p>
            </p:txBody>
          </p:sp>
          <p:sp>
            <p:nvSpPr>
              <p:cNvPr id="414" name="Number3" descr="60a682f8-966e-4b48-9313-ad694838545d">
                <a:extLst>
                  <a:ext uri="{FF2B5EF4-FFF2-40B4-BE49-F238E27FC236}">
                    <a16:creationId id="{0F8C0092-5599-5B5B-5022-D5B38F4C1599}"/>
                  </a:ext>
                </a:extLst>
              </p:cNvPr>
              <p:cNvSpPr txBox="1"/>
              <p:nvPr/>
            </p:nvSpPr>
            <p:spPr>
              <a:xfrm>
                <a:off x="3467101" y="5723176"/>
                <a:ext cx="459739" cy="410923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sz="1800" dirty="0"/>
                  <a:t>3</a:t>
                </a:r>
                <a:endParaRPr lang="zh-CN" altLang="en-US" sz="1800" dirty="0"/>
              </a:p>
            </p:txBody>
          </p:sp>
          <p:cxnSp>
            <p:nvCxnSpPr>
              <p:cNvPr id="409" name="Line3" descr="d9e73a68-514f-4e9d-9747-9d93d96fb220">
                <a:extLst>
                  <a:ext uri="{FF2B5EF4-FFF2-40B4-BE49-F238E27FC236}">
                    <a16:creationId id="{DB2A0727-A772-2B3E-4D64-EF39BBAFF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13" y="4925285"/>
                <a:ext cx="314638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3">
                        <a:alpha val="50000"/>
                      </a:schemeClr>
                    </a:gs>
                    <a:gs pos="100000">
                      <a:schemeClr val="accent4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开发工具链</a:t>
            </a:r>
            <a:endParaRPr lang="en-US" dirty="0"/>
          </a:p>
        </p:txBody>
      </p:sp>
      <p:grpSp>
        <p:nvGrpSpPr>
          <p:cNvPr id="32" name="253e69e6-3198-42ba-82a1-6cebfa8e966f.source.2.zh-Hans.pptx" descr="eca152b6-19b4-4cb3-a843-58669ce48cde">
            <a:extLst>
              <a:ext uri="{FF2B5EF4-FFF2-40B4-BE49-F238E27FC236}">
                <a16:creationId id="{1ACABD1D-7309-6D4A-F971-74E7F1B86D0B}"/>
              </a:ext>
            </a:extLst>
          </p:cNvPr>
          <p:cNvGrpSpPr/>
          <p:nvPr/>
        </p:nvGrpSpPr>
        <p:grpSpPr>
          <a:xfrm>
            <a:off x="660400" y="1130300"/>
            <a:ext cx="10858500" cy="5016499"/>
            <a:chOff x="660400" y="1130300"/>
            <a:chExt cx="10858500" cy="5016499"/>
          </a:xfrm>
        </p:grpSpPr>
        <p:sp>
          <p:nvSpPr>
            <p:cNvPr id="3" name="PictureMisc" descr="c8ea789b-8e27-4c5d-baf5-90a055e1766d">
              <a:extLst>
                <a:ext uri="{FF2B5EF4-FFF2-40B4-BE49-F238E27FC236}">
                  <a16:creationId id="{6025ADFA-A71E-4CD4-A1EF-A8066372540F}"/>
                </a:ext>
              </a:extLst>
            </p:cNvPr>
            <p:cNvSpPr/>
            <p:nvPr/>
          </p:nvSpPr>
          <p:spPr bwMode="auto">
            <a:xfrm>
              <a:off x="4648392" y="1669313"/>
              <a:ext cx="3094942" cy="4477486"/>
            </a:xfrm>
            <a:prstGeom prst="rect">
              <a:avLst/>
            </a:prstGeom>
            <a:blipFill>
              <a:blip r:embed="rId3"/>
              <a:srcRect/>
              <a:stretch>
                <a:fillRect l="-61452" t="106" r="-62179" b="-1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30" name="组合 29" descr="fcbadb89-c7a2-433e-8486-789054ceba36">
              <a:extLst>
                <a:ext uri="{FF2B5EF4-FFF2-40B4-BE49-F238E27FC236}">
                  <a16:creationId id="{CF098F32-3F20-7B29-6F38-E50EB8E6CD86}"/>
                </a:ext>
              </a:extLst>
            </p:cNvPr>
            <p:cNvGrpSpPr/>
            <p:nvPr/>
          </p:nvGrpSpPr>
          <p:grpSpPr>
            <a:xfrm>
              <a:off x="4208164" y="2700368"/>
              <a:ext cx="3838288" cy="1876363"/>
              <a:chOff x="4208164" y="2700368"/>
              <a:chExt cx="3838288" cy="1876363"/>
            </a:xfrm>
          </p:grpSpPr>
          <p:sp>
            <p:nvSpPr>
              <p:cNvPr id="13" name="išľidê" descr="23b4e789-c9b0-42a4-a345-a3ddd43b4a99">
                <a:extLst>
                  <a:ext uri="{FF2B5EF4-FFF2-40B4-BE49-F238E27FC236}">
                    <a16:creationId id="{EAB5FA00-756B-46C8-B3BE-9C352BDAB0CA}"/>
                  </a:ext>
                </a:extLst>
              </p:cNvPr>
              <p:cNvSpPr/>
              <p:nvPr/>
            </p:nvSpPr>
            <p:spPr bwMode="auto">
              <a:xfrm rot="5400000">
                <a:off x="5189126" y="1719406"/>
                <a:ext cx="1876363" cy="3838288"/>
              </a:xfrm>
              <a:custGeom>
                <a:avLst/>
                <a:gdLst>
                  <a:gd name="connsiteX0" fmla="*/ 82450 w 2205844"/>
                  <a:gd name="connsiteY0" fmla="*/ 3994744 h 4512274"/>
                  <a:gd name="connsiteX1" fmla="*/ 2123659 w 2205844"/>
                  <a:gd name="connsiteY1" fmla="*/ 3994744 h 4512274"/>
                  <a:gd name="connsiteX2" fmla="*/ 2123659 w 2205844"/>
                  <a:gd name="connsiteY2" fmla="*/ 3994743 h 4512274"/>
                  <a:gd name="connsiteX3" fmla="*/ 2123659 w 2205844"/>
                  <a:gd name="connsiteY3" fmla="*/ 356344 h 4512274"/>
                  <a:gd name="connsiteX4" fmla="*/ 2123659 w 2205844"/>
                  <a:gd name="connsiteY4" fmla="*/ 356343 h 4512274"/>
                  <a:gd name="connsiteX5" fmla="*/ 82450 w 2205844"/>
                  <a:gd name="connsiteY5" fmla="*/ 356343 h 4512274"/>
                  <a:gd name="connsiteX6" fmla="*/ 82450 w 2205844"/>
                  <a:gd name="connsiteY6" fmla="*/ 356344 h 4512274"/>
                  <a:gd name="connsiteX7" fmla="*/ 82450 w 2205844"/>
                  <a:gd name="connsiteY7" fmla="*/ 3994743 h 4512274"/>
                  <a:gd name="connsiteX8" fmla="*/ 0 w 2205844"/>
                  <a:gd name="connsiteY8" fmla="*/ 4264628 h 4512274"/>
                  <a:gd name="connsiteX9" fmla="*/ 0 w 2205844"/>
                  <a:gd name="connsiteY9" fmla="*/ 247645 h 4512274"/>
                  <a:gd name="connsiteX10" fmla="*/ 247651 w 2205844"/>
                  <a:gd name="connsiteY10" fmla="*/ 0 h 4512274"/>
                  <a:gd name="connsiteX11" fmla="*/ 1958193 w 2205844"/>
                  <a:gd name="connsiteY11" fmla="*/ 0 h 4512274"/>
                  <a:gd name="connsiteX12" fmla="*/ 2205844 w 2205844"/>
                  <a:gd name="connsiteY12" fmla="*/ 247645 h 4512274"/>
                  <a:gd name="connsiteX13" fmla="*/ 2205843 w 2205844"/>
                  <a:gd name="connsiteY13" fmla="*/ 4264628 h 4512274"/>
                  <a:gd name="connsiteX14" fmla="*/ 1958193 w 2205844"/>
                  <a:gd name="connsiteY14" fmla="*/ 4512274 h 4512274"/>
                  <a:gd name="connsiteX15" fmla="*/ 247651 w 2205844"/>
                  <a:gd name="connsiteY15" fmla="*/ 4512274 h 4512274"/>
                  <a:gd name="connsiteX16" fmla="*/ 0 w 2205844"/>
                  <a:gd name="connsiteY16" fmla="*/ 4264628 h 4512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05844" h="4512274">
                    <a:moveTo>
                      <a:pt x="82450" y="3994744"/>
                    </a:moveTo>
                    <a:lnTo>
                      <a:pt x="2123659" y="3994744"/>
                    </a:lnTo>
                    <a:lnTo>
                      <a:pt x="2123659" y="3994743"/>
                    </a:lnTo>
                    <a:lnTo>
                      <a:pt x="2123659" y="356344"/>
                    </a:lnTo>
                    <a:lnTo>
                      <a:pt x="2123659" y="356343"/>
                    </a:lnTo>
                    <a:lnTo>
                      <a:pt x="82450" y="356343"/>
                    </a:lnTo>
                    <a:lnTo>
                      <a:pt x="82450" y="356344"/>
                    </a:lnTo>
                    <a:lnTo>
                      <a:pt x="82450" y="3994743"/>
                    </a:lnTo>
                    <a:close/>
                    <a:moveTo>
                      <a:pt x="0" y="4264628"/>
                    </a:moveTo>
                    <a:lnTo>
                      <a:pt x="0" y="247645"/>
                    </a:lnTo>
                    <a:cubicBezTo>
                      <a:pt x="0" y="111140"/>
                      <a:pt x="111142" y="0"/>
                      <a:pt x="247651" y="0"/>
                    </a:cubicBezTo>
                    <a:lnTo>
                      <a:pt x="1958193" y="0"/>
                    </a:lnTo>
                    <a:cubicBezTo>
                      <a:pt x="2094702" y="0"/>
                      <a:pt x="2205844" y="111140"/>
                      <a:pt x="2205844" y="247645"/>
                    </a:cubicBezTo>
                    <a:lnTo>
                      <a:pt x="2205843" y="4264628"/>
                    </a:lnTo>
                    <a:cubicBezTo>
                      <a:pt x="2205843" y="4401396"/>
                      <a:pt x="2094701" y="4512274"/>
                      <a:pt x="1958193" y="4512274"/>
                    </a:cubicBezTo>
                    <a:lnTo>
                      <a:pt x="247651" y="4512274"/>
                    </a:lnTo>
                    <a:cubicBezTo>
                      <a:pt x="111142" y="4512274"/>
                      <a:pt x="0" y="4401396"/>
                      <a:pt x="0" y="4264628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" name="i$ľíḑe" descr="2dbf9715-d408-4abf-81d4-a5ec1b6d26d2">
                <a:extLst>
                  <a:ext uri="{FF2B5EF4-FFF2-40B4-BE49-F238E27FC236}">
                    <a16:creationId id="{B7480CF2-EAB1-453F-A6A6-881A4CBBD5A3}"/>
                  </a:ext>
                </a:extLst>
              </p:cNvPr>
              <p:cNvSpPr/>
              <p:nvPr/>
            </p:nvSpPr>
            <p:spPr bwMode="auto">
              <a:xfrm rot="5400000">
                <a:off x="7793363" y="3340938"/>
                <a:ext cx="57877" cy="57877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îṡ1iḋé" descr="052f9775-e35d-4406-8c71-2f31158d3a6e">
                <a:extLst>
                  <a:ext uri="{FF2B5EF4-FFF2-40B4-BE49-F238E27FC236}">
                    <a16:creationId id="{B54BF1AA-A19D-4157-960B-BA03A9644F6D}"/>
                  </a:ext>
                </a:extLst>
              </p:cNvPr>
              <p:cNvSpPr/>
              <p:nvPr/>
            </p:nvSpPr>
            <p:spPr bwMode="auto">
              <a:xfrm rot="5400000">
                <a:off x="7914022" y="3615608"/>
                <a:ext cx="42182" cy="42181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ï$ḷïḋê" descr="5ceec3a1-65b9-4c11-8a62-d7a9837c3c42">
                <a:extLst>
                  <a:ext uri="{FF2B5EF4-FFF2-40B4-BE49-F238E27FC236}">
                    <a16:creationId id="{6B0B37A0-319F-4820-9A4F-53D7E84C9C9E}"/>
                  </a:ext>
                </a:extLst>
              </p:cNvPr>
              <p:cNvSpPr/>
              <p:nvPr/>
            </p:nvSpPr>
            <p:spPr bwMode="auto">
              <a:xfrm rot="5400000">
                <a:off x="7686929" y="3621983"/>
                <a:ext cx="268785" cy="28449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iṩḻidê" descr="e126c4e2-33b8-45b4-9e85-08382a4dba77">
                <a:extLst>
                  <a:ext uri="{FF2B5EF4-FFF2-40B4-BE49-F238E27FC236}">
                    <a16:creationId id="{9D64B2D6-8F6F-454E-BD71-8A5240BA28E2}"/>
                  </a:ext>
                </a:extLst>
              </p:cNvPr>
              <p:cNvSpPr/>
              <p:nvPr/>
            </p:nvSpPr>
            <p:spPr bwMode="auto">
              <a:xfrm rot="5400000">
                <a:off x="4291323" y="3504759"/>
                <a:ext cx="263879" cy="263880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2" name="Title" descr="94cf6f12-588f-4fa8-83c4-bbca78d299da">
              <a:extLst>
                <a:ext uri="{FF2B5EF4-FFF2-40B4-BE49-F238E27FC236}">
                  <a16:creationId id="{83496EC4-197D-2B72-B247-B0672E350B22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项目开发过程中使用的工具</a:t>
              </a:r>
              <a:endParaRPr lang="en-US" dirty="0"/>
            </a:p>
          </p:txBody>
        </p:sp>
        <p:grpSp>
          <p:nvGrpSpPr>
            <p:cNvPr id="28" name="组合 27" descr="5ea6af7e-d0b7-4e39-9cd9-e12aa5401254">
              <a:extLst>
                <a:ext uri="{FF2B5EF4-FFF2-40B4-BE49-F238E27FC236}">
                  <a16:creationId id="{D3ECDE9D-12F0-56B8-C0F1-8866D6283E3F}"/>
                </a:ext>
              </a:extLst>
            </p:cNvPr>
            <p:cNvGrpSpPr/>
            <p:nvPr/>
          </p:nvGrpSpPr>
          <p:grpSpPr>
            <a:xfrm>
              <a:off x="673100" y="2700368"/>
              <a:ext cx="3380572" cy="2201240"/>
              <a:chOff x="673100" y="2700368"/>
              <a:chExt cx="3380572" cy="2201240"/>
            </a:xfrm>
          </p:grpSpPr>
          <p:sp>
            <p:nvSpPr>
              <p:cNvPr id="10" name="Text1" descr="37293883-d8a8-43da-87b0-d5ebecdbd50d">
                <a:extLst>
                  <a:ext uri="{FF2B5EF4-FFF2-40B4-BE49-F238E27FC236}">
                    <a16:creationId id="{55D81608-4CBC-41E4-9D43-3BBB29DA7FC8}"/>
                  </a:ext>
                </a:extLst>
              </p:cNvPr>
              <p:cNvSpPr/>
              <p:nvPr/>
            </p:nvSpPr>
            <p:spPr>
              <a:xfrm>
                <a:off x="673100" y="3340937"/>
                <a:ext cx="3380572" cy="1560671"/>
              </a:xfrm>
              <a:prstGeom prst="roundRect">
                <a:avLst>
                  <a:gd name="adj" fmla="val 2415"/>
                </a:avLst>
              </a:prstGeom>
              <a:solidFill>
                <a:schemeClr val="tx1">
                  <a:lumMod val="10000"/>
                  <a:lumOff val="90000"/>
                  <a:alpha val="4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自动生成API文档和架构图，提高文档编写效率。</a:t>
                </a:r>
                <a:endParaRPr lang="en-US" dirty="0"/>
              </a:p>
            </p:txBody>
          </p:sp>
          <p:sp>
            <p:nvSpPr>
              <p:cNvPr id="11" name="Bullet1" descr="be53b885-4cc9-41c8-a247-9d4e6a1cb54a">
                <a:extLst>
                  <a:ext uri="{FF2B5EF4-FFF2-40B4-BE49-F238E27FC236}">
                    <a16:creationId id="{F67DA395-CB22-43BF-9772-BD5AD9B675BF}"/>
                  </a:ext>
                </a:extLst>
              </p:cNvPr>
              <p:cNvSpPr/>
              <p:nvPr/>
            </p:nvSpPr>
            <p:spPr>
              <a:xfrm>
                <a:off x="969811" y="2700368"/>
                <a:ext cx="2787149" cy="546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文档自动化</a:t>
                </a:r>
                <a:endParaRPr lang="en-US" dirty="0"/>
              </a:p>
            </p:txBody>
          </p:sp>
        </p:grpSp>
        <p:grpSp>
          <p:nvGrpSpPr>
            <p:cNvPr id="29" name="组合 28" descr="725b4c6a-f565-4994-bf76-0f654f2c04e2">
              <a:extLst>
                <a:ext uri="{FF2B5EF4-FFF2-40B4-BE49-F238E27FC236}">
                  <a16:creationId id="{60919135-56B2-F688-8510-F52581C6AF08}"/>
                </a:ext>
              </a:extLst>
            </p:cNvPr>
            <p:cNvGrpSpPr/>
            <p:nvPr/>
          </p:nvGrpSpPr>
          <p:grpSpPr>
            <a:xfrm>
              <a:off x="8138328" y="2700368"/>
              <a:ext cx="3380572" cy="2201240"/>
              <a:chOff x="8138328" y="2700368"/>
              <a:chExt cx="3380572" cy="2201240"/>
            </a:xfrm>
          </p:grpSpPr>
          <p:sp>
            <p:nvSpPr>
              <p:cNvPr id="7" name="Text2" descr="114503ca-e08b-4f0c-8217-582427fc7798">
                <a:extLst>
                  <a:ext uri="{FF2B5EF4-FFF2-40B4-BE49-F238E27FC236}">
                    <a16:creationId id="{FAE7F865-6B1A-4255-A324-83277E001995}"/>
                  </a:ext>
                </a:extLst>
              </p:cNvPr>
              <p:cNvSpPr/>
              <p:nvPr/>
            </p:nvSpPr>
            <p:spPr>
              <a:xfrm>
                <a:off x="8138328" y="3340937"/>
                <a:ext cx="3380572" cy="1560671"/>
              </a:xfrm>
              <a:prstGeom prst="roundRect">
                <a:avLst>
                  <a:gd name="adj" fmla="val 2415"/>
                </a:avLst>
              </a:prstGeom>
              <a:solidFill>
                <a:schemeClr val="tx1">
                  <a:lumMod val="10000"/>
                  <a:lumOff val="90000"/>
                  <a:alpha val="4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包括合规性测试和压力测试，确保项目质量和稳定性。</a:t>
                </a:r>
                <a:endParaRPr lang="en-US" dirty="0"/>
              </a:p>
            </p:txBody>
          </p:sp>
          <p:sp>
            <p:nvSpPr>
              <p:cNvPr id="8" name="Bullet2" descr="2b3553cc-9b08-4788-ae03-4afa661b0f86">
                <a:extLst>
                  <a:ext uri="{FF2B5EF4-FFF2-40B4-BE49-F238E27FC236}">
                    <a16:creationId id="{2DA0ABEB-C0C2-4D8D-9F14-B121889F170C}"/>
                  </a:ext>
                </a:extLst>
              </p:cNvPr>
              <p:cNvSpPr/>
              <p:nvPr/>
            </p:nvSpPr>
            <p:spPr>
              <a:xfrm>
                <a:off x="8435039" y="2700368"/>
                <a:ext cx="2787149" cy="546167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7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测试体系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项目亮点与市场竞争力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突出项目亮点，对比竞品优势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四大核心亮点</a:t>
            </a:r>
            <a:endParaRPr lang="en-US" dirty="0"/>
          </a:p>
        </p:txBody>
      </p:sp>
      <p:grpSp>
        <p:nvGrpSpPr>
          <p:cNvPr id="61" name="1844b4d6-5300-4f9d-a51d-76c2aa14e237.source.4.zh-Hans.pptx" descr="5a655663-bffb-4bab-8480-6ebfa0cbb92f">
            <a:extLst>
              <a:ext uri="{FF2B5EF4-FFF2-40B4-BE49-F238E27FC236}">
                <a16:creationId id="{130A477F-6405-1C46-BC7A-7BB7C39C3EE4}"/>
              </a:ext>
            </a:extLst>
          </p:cNvPr>
          <p:cNvGrpSpPr/>
          <p:nvPr/>
        </p:nvGrpSpPr>
        <p:grpSpPr>
          <a:xfrm>
            <a:off x="673100" y="1130300"/>
            <a:ext cx="10845801" cy="5003800"/>
            <a:chOff x="673100" y="1130300"/>
            <a:chExt cx="10845801" cy="5003800"/>
          </a:xfrm>
        </p:grpSpPr>
        <p:sp>
          <p:nvSpPr>
            <p:cNvPr id="4" name="ïSḻïḋè" descr="937c8aec-b45b-4313-8414-0af832a7fa01">
              <a:extLst>
                <a:ext uri="{FF2B5EF4-FFF2-40B4-BE49-F238E27FC236}">
                  <a16:creationId id="{ECEFACE0-63BA-3FF0-08DF-BE4F2831107C}"/>
                </a:ext>
              </a:extLst>
            </p:cNvPr>
            <p:cNvSpPr/>
            <p:nvPr/>
          </p:nvSpPr>
          <p:spPr>
            <a:xfrm>
              <a:off x="673100" y="3032299"/>
              <a:ext cx="10845801" cy="316823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 descr="5f53514e-4516-4dd0-9747-aa814f680112">
              <a:extLst>
                <a:ext uri="{FF2B5EF4-FFF2-40B4-BE49-F238E27FC236}">
                  <a16:creationId id="{C145A838-C1DF-6E45-5CAA-9F6BF124070A}"/>
                </a:ext>
              </a:extLst>
            </p:cNvPr>
            <p:cNvGrpSpPr/>
            <p:nvPr/>
          </p:nvGrpSpPr>
          <p:grpSpPr>
            <a:xfrm>
              <a:off x="673100" y="2738482"/>
              <a:ext cx="2335164" cy="3395618"/>
              <a:chOff x="673100" y="2738482"/>
              <a:chExt cx="2335164" cy="3395618"/>
            </a:xfrm>
          </p:grpSpPr>
          <p:sp>
            <p:nvSpPr>
              <p:cNvPr id="6" name="Number1" descr="5b64ceeb-a1fb-43f9-bbf2-d2b32ff05951">
                <a:extLst>
                  <a:ext uri="{FF2B5EF4-FFF2-40B4-BE49-F238E27FC236}">
                    <a16:creationId id="{CD769565-8AFA-DBC7-424E-694B635D10D5}"/>
                  </a:ext>
                </a:extLst>
              </p:cNvPr>
              <p:cNvSpPr/>
              <p:nvPr/>
            </p:nvSpPr>
            <p:spPr bwMode="auto">
              <a:xfrm>
                <a:off x="1438089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20" name="Text1" descr="8655642c-857e-49fe-8149-c3647e92551a">
                <a:extLst>
                  <a:ext uri="{FF2B5EF4-FFF2-40B4-BE49-F238E27FC236}">
                    <a16:creationId id="{1C71AB01-74AC-8C03-1B5D-AF4319ABDC3E}"/>
                  </a:ext>
                </a:extLst>
              </p:cNvPr>
              <p:cNvSpPr/>
              <p:nvPr/>
            </p:nvSpPr>
            <p:spPr bwMode="auto">
              <a:xfrm>
                <a:off x="673100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量子加密、AI、区块链、零知识证明四技术栈深度整合，提升整体性能。</a:t>
                </a:r>
                <a:endParaRPr lang="en-US" dirty="0"/>
              </a:p>
            </p:txBody>
          </p:sp>
          <p:sp>
            <p:nvSpPr>
              <p:cNvPr id="21" name="Bullet1" descr="4969fcd8-016e-495a-9f64-2b7495c2b2cf">
                <a:extLst>
                  <a:ext uri="{FF2B5EF4-FFF2-40B4-BE49-F238E27FC236}">
                    <a16:creationId id="{7A4B0634-CB83-E53E-9E39-816D1346F069}"/>
                  </a:ext>
                </a:extLst>
              </p:cNvPr>
              <p:cNvSpPr txBox="1"/>
              <p:nvPr/>
            </p:nvSpPr>
            <p:spPr bwMode="auto">
              <a:xfrm>
                <a:off x="673100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技术融合</a:t>
                </a:r>
                <a:endParaRPr lang="en-US" dirty="0"/>
              </a:p>
            </p:txBody>
          </p:sp>
        </p:grpSp>
        <p:grpSp>
          <p:nvGrpSpPr>
            <p:cNvPr id="58" name="组合 57" descr="50eaf903-dce0-48b8-b7d3-46fa0d49ed3f">
              <a:extLst>
                <a:ext uri="{FF2B5EF4-FFF2-40B4-BE49-F238E27FC236}">
                  <a16:creationId id="{5EE8D902-465F-1E49-DD1F-CBDA7B5E6A31}"/>
                </a:ext>
              </a:extLst>
            </p:cNvPr>
            <p:cNvGrpSpPr/>
            <p:nvPr/>
          </p:nvGrpSpPr>
          <p:grpSpPr>
            <a:xfrm>
              <a:off x="3509979" y="2738482"/>
              <a:ext cx="2335164" cy="3395618"/>
              <a:chOff x="3509979" y="2738482"/>
              <a:chExt cx="2335164" cy="3395618"/>
            </a:xfrm>
          </p:grpSpPr>
          <p:sp>
            <p:nvSpPr>
              <p:cNvPr id="8" name="Number2" descr="eb0efbb0-1121-4e16-91d4-d0b8ada77361">
                <a:extLst>
                  <a:ext uri="{FF2B5EF4-FFF2-40B4-BE49-F238E27FC236}">
                    <a16:creationId id="{52AAE953-4B99-FF18-6F8A-BD783136D262}"/>
                  </a:ext>
                </a:extLst>
              </p:cNvPr>
              <p:cNvSpPr/>
              <p:nvPr/>
            </p:nvSpPr>
            <p:spPr bwMode="auto">
              <a:xfrm>
                <a:off x="4274968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18" name="Text2" descr="61a15928-7b86-48ab-9644-a04e32e560a0">
                <a:extLst>
                  <a:ext uri="{FF2B5EF4-FFF2-40B4-BE49-F238E27FC236}">
                    <a16:creationId id="{E12256AC-09BD-E178-8EF7-013B9331B914}"/>
                  </a:ext>
                </a:extLst>
              </p:cNvPr>
              <p:cNvSpPr/>
              <p:nvPr/>
            </p:nvSpPr>
            <p:spPr bwMode="auto">
              <a:xfrm>
                <a:off x="3509979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从底层加密算法到上层业务逻辑100%自主可控，保障技术安全。</a:t>
                </a:r>
                <a:endParaRPr lang="en-US" dirty="0"/>
              </a:p>
            </p:txBody>
          </p:sp>
          <p:sp>
            <p:nvSpPr>
              <p:cNvPr id="19" name="Bullet2" descr="f9e4d477-3ab0-4b8f-90e9-8b45873f73cd">
                <a:extLst>
                  <a:ext uri="{FF2B5EF4-FFF2-40B4-BE49-F238E27FC236}">
                    <a16:creationId id="{F5485986-EBF4-D546-CBE2-BDB4A81BFFF2}"/>
                  </a:ext>
                </a:extLst>
              </p:cNvPr>
              <p:cNvSpPr txBox="1"/>
              <p:nvPr/>
            </p:nvSpPr>
            <p:spPr bwMode="auto">
              <a:xfrm>
                <a:off x="3509979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全栈自研</a:t>
                </a:r>
                <a:endParaRPr lang="en-US" dirty="0"/>
              </a:p>
            </p:txBody>
          </p:sp>
        </p:grpSp>
        <p:grpSp>
          <p:nvGrpSpPr>
            <p:cNvPr id="59" name="组合 58" descr="40d27a60-4a3e-4563-bcae-40493f464e4e">
              <a:extLst>
                <a:ext uri="{FF2B5EF4-FFF2-40B4-BE49-F238E27FC236}">
                  <a16:creationId id="{626D4984-A89B-50D5-0C57-58B1B0722CF6}"/>
                </a:ext>
              </a:extLst>
            </p:cNvPr>
            <p:cNvGrpSpPr/>
            <p:nvPr/>
          </p:nvGrpSpPr>
          <p:grpSpPr>
            <a:xfrm>
              <a:off x="6346859" y="2738482"/>
              <a:ext cx="2335164" cy="3395618"/>
              <a:chOff x="6346859" y="2738482"/>
              <a:chExt cx="2335164" cy="3395618"/>
            </a:xfrm>
          </p:grpSpPr>
          <p:sp>
            <p:nvSpPr>
              <p:cNvPr id="10" name="Number3" descr="9498b1a1-c220-44a6-9a23-4f19b411419f">
                <a:extLst>
                  <a:ext uri="{FF2B5EF4-FFF2-40B4-BE49-F238E27FC236}">
                    <a16:creationId id="{6302E741-D064-80B6-3CA2-2D6EA3A0A633}"/>
                  </a:ext>
                </a:extLst>
              </p:cNvPr>
              <p:cNvSpPr/>
              <p:nvPr/>
            </p:nvSpPr>
            <p:spPr bwMode="auto">
              <a:xfrm>
                <a:off x="7111848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16" name="Text3" descr="b226a059-6141-4f7e-9c18-aac792057650">
                <a:extLst>
                  <a:ext uri="{FF2B5EF4-FFF2-40B4-BE49-F238E27FC236}">
                    <a16:creationId id="{64E2A939-8FAE-70BF-BC0E-AA9CED7CF098}"/>
                  </a:ext>
                </a:extLst>
              </p:cNvPr>
              <p:cNvSpPr/>
              <p:nvPr/>
            </p:nvSpPr>
            <p:spPr bwMode="auto">
              <a:xfrm>
                <a:off x="6346859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通过ISO 27001认证，支持等保三级标准，满足合规要求。</a:t>
                </a:r>
                <a:endParaRPr lang="en-US" dirty="0"/>
              </a:p>
            </p:txBody>
          </p:sp>
          <p:sp>
            <p:nvSpPr>
              <p:cNvPr id="17" name="Bullet3" descr="2c91e84e-0bb0-4a1e-afe2-91e7c141b0a8">
                <a:extLst>
                  <a:ext uri="{FF2B5EF4-FFF2-40B4-BE49-F238E27FC236}">
                    <a16:creationId id="{AA4759F2-9FBA-EE47-1A81-2EF07AEB91F1}"/>
                  </a:ext>
                </a:extLst>
              </p:cNvPr>
              <p:cNvSpPr txBox="1"/>
              <p:nvPr/>
            </p:nvSpPr>
            <p:spPr bwMode="auto">
              <a:xfrm>
                <a:off x="6346859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安全合规</a:t>
                </a:r>
                <a:endParaRPr lang="en-US" dirty="0"/>
              </a:p>
            </p:txBody>
          </p:sp>
        </p:grpSp>
        <p:grpSp>
          <p:nvGrpSpPr>
            <p:cNvPr id="60" name="组合 59" descr="353733fb-9706-4e65-af55-cfc89d285b52">
              <a:extLst>
                <a:ext uri="{FF2B5EF4-FFF2-40B4-BE49-F238E27FC236}">
                  <a16:creationId id="{41A7822B-B1BD-003E-B3EB-6D64F67494A2}"/>
                </a:ext>
              </a:extLst>
            </p:cNvPr>
            <p:cNvGrpSpPr/>
            <p:nvPr/>
          </p:nvGrpSpPr>
          <p:grpSpPr>
            <a:xfrm>
              <a:off x="9183737" y="2738482"/>
              <a:ext cx="2335164" cy="3395618"/>
              <a:chOff x="9183737" y="2738482"/>
              <a:chExt cx="2335164" cy="3395618"/>
            </a:xfrm>
          </p:grpSpPr>
          <p:sp>
            <p:nvSpPr>
              <p:cNvPr id="12" name="Number4" descr="2ace7f5a-65ef-4d0f-be80-dadc5d08b132">
                <a:extLst>
                  <a:ext uri="{FF2B5EF4-FFF2-40B4-BE49-F238E27FC236}">
                    <a16:creationId id="{AFFC31A2-498A-3C50-FAAD-C9CCE7EB7776}"/>
                  </a:ext>
                </a:extLst>
              </p:cNvPr>
              <p:cNvSpPr/>
              <p:nvPr/>
            </p:nvSpPr>
            <p:spPr bwMode="auto">
              <a:xfrm>
                <a:off x="9948726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14" name="Text4" descr="d5f50ab2-b2b6-42e6-b04f-afda1a58b7ac">
                <a:extLst>
                  <a:ext uri="{FF2B5EF4-FFF2-40B4-BE49-F238E27FC236}">
                    <a16:creationId id="{3734ABD3-5D4D-BB90-6128-D3DE21623536}"/>
                  </a:ext>
                </a:extLst>
              </p:cNvPr>
              <p:cNvSpPr/>
              <p:nvPr/>
            </p:nvSpPr>
            <p:spPr bwMode="auto">
              <a:xfrm>
                <a:off x="9183737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组件可插拔，支持快速行业定制，适应不同客户需求。</a:t>
                </a:r>
                <a:endParaRPr lang="en-US" dirty="0"/>
              </a:p>
            </p:txBody>
          </p:sp>
          <p:sp>
            <p:nvSpPr>
              <p:cNvPr id="15" name="Bullet4" descr="f682f32d-bd39-4c5c-a199-a6a12cf96292">
                <a:extLst>
                  <a:ext uri="{FF2B5EF4-FFF2-40B4-BE49-F238E27FC236}">
                    <a16:creationId id="{0302D964-0E99-F5A3-F9B8-B8AC7E387B97}"/>
                  </a:ext>
                </a:extLst>
              </p:cNvPr>
              <p:cNvSpPr txBox="1"/>
              <p:nvPr/>
            </p:nvSpPr>
            <p:spPr bwMode="auto">
              <a:xfrm>
                <a:off x="9183737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模块化设计</a:t>
                </a:r>
                <a:endParaRPr lang="en-US" dirty="0"/>
              </a:p>
            </p:txBody>
          </p:sp>
        </p:grpSp>
        <p:sp>
          <p:nvSpPr>
            <p:cNvPr id="51" name="Title" descr="0a30dd77-b551-497c-9f7d-145b9e6bca9d">
              <a:extLst>
                <a:ext uri="{FF2B5EF4-FFF2-40B4-BE49-F238E27FC236}">
                  <a16:creationId id="{DE69D9F8-FC34-961E-7B9C-641466888943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505098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项目的四大核心竞争优势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竞品对比</a:t>
            </a:r>
            <a:endParaRPr lang="en-US" dirty="0"/>
          </a:p>
        </p:txBody>
      </p:sp>
      <p:grpSp>
        <p:nvGrpSpPr>
          <p:cNvPr id="15" name="421ccca6-38bd-47c2-bb3d-40cb1e3a19b4.source.4.zh-Hans.pptx" descr="b6359c25-403b-4dba-bb8c-4f641ca983d8">
            <a:extLst>
              <a:ext uri="{FF2B5EF4-FFF2-40B4-BE49-F238E27FC236}">
                <a16:creationId id="{A44C7F68-075D-8194-0B63-80D1FC541613}"/>
              </a:ext>
            </a:extLst>
          </p:cNvPr>
          <p:cNvGrpSpPr/>
          <p:nvPr/>
        </p:nvGrpSpPr>
        <p:grpSpPr>
          <a:xfrm>
            <a:off x="660400" y="1130300"/>
            <a:ext cx="11415485" cy="5003800"/>
            <a:chOff x="660400" y="1130300"/>
            <a:chExt cx="11415485" cy="5003800"/>
          </a:xfrm>
        </p:grpSpPr>
        <p:sp>
          <p:nvSpPr>
            <p:cNvPr id="3" name="îṧļiḋe" descr="2eb207f3-c3e2-4c47-829e-42ca43ccf909">
              <a:extLst>
                <a:ext uri="{FF2B5EF4-FFF2-40B4-BE49-F238E27FC236}">
                  <a16:creationId id="{5ECB72BE-F6F1-4823-974B-23E1794F7934}"/>
                </a:ext>
              </a:extLst>
            </p:cNvPr>
            <p:cNvSpPr/>
            <p:nvPr/>
          </p:nvSpPr>
          <p:spPr>
            <a:xfrm>
              <a:off x="673098" y="2614386"/>
              <a:ext cx="11402787" cy="1042646"/>
            </a:xfrm>
            <a:prstGeom prst="homePlate">
              <a:avLst>
                <a:gd name="adj" fmla="val 37527"/>
              </a:avLst>
            </a:prstGeom>
            <a:solidFill>
              <a:schemeClr val="tx2">
                <a:alpha val="15000"/>
              </a:schemeClr>
            </a:solidFill>
            <a:ln w="5080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30" name="Title" descr="6b7a2b4b-6ded-4c6a-8963-6c98226d462a">
              <a:extLst>
                <a:ext uri="{FF2B5EF4-FFF2-40B4-BE49-F238E27FC236}">
                  <a16:creationId id="{6AB339C6-D3D0-5514-EC92-E86415E7ECA9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与竞品在关键维度上的对比</a:t>
              </a:r>
              <a:endParaRPr lang="en-US" dirty="0"/>
            </a:p>
          </p:txBody>
        </p:sp>
        <p:grpSp>
          <p:nvGrpSpPr>
            <p:cNvPr id="32" name="组合 31" descr="d2669601-8ce7-421f-9596-64b5d32866af">
              <a:extLst>
                <a:ext uri="{FF2B5EF4-FFF2-40B4-BE49-F238E27FC236}">
                  <a16:creationId id="{ED5D41B2-B5DB-EAA1-52E9-1B89D7F8C34D}"/>
                </a:ext>
              </a:extLst>
            </p:cNvPr>
            <p:cNvGrpSpPr/>
            <p:nvPr/>
          </p:nvGrpSpPr>
          <p:grpSpPr>
            <a:xfrm>
              <a:off x="673100" y="2251528"/>
              <a:ext cx="2631599" cy="3882572"/>
              <a:chOff x="673100" y="2251528"/>
              <a:chExt cx="2631599" cy="3882572"/>
            </a:xfrm>
          </p:grpSpPr>
          <p:sp>
            <p:nvSpPr>
              <p:cNvPr id="23" name="IconBackground1" descr="36480d4a-5c73-49ba-86af-be27a2ee2662">
                <a:extLst>
                  <a:ext uri="{FF2B5EF4-FFF2-40B4-BE49-F238E27FC236}">
                    <a16:creationId id="{1B0616E1-682E-406B-AE17-63DCBC3AA0DD}"/>
                  </a:ext>
                </a:extLst>
              </p:cNvPr>
              <p:cNvSpPr/>
              <p:nvPr/>
            </p:nvSpPr>
            <p:spPr>
              <a:xfrm>
                <a:off x="1070050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con1" descr="26543394-396e-4766-8f44-724a123b4896">
                <a:extLst>
                  <a:ext uri="{FF2B5EF4-FFF2-40B4-BE49-F238E27FC236}">
                    <a16:creationId id="{E92BA4FB-45D6-4394-80BB-CBB3C5F550F3}"/>
                  </a:ext>
                </a:extLst>
              </p:cNvPr>
              <p:cNvSpPr/>
              <p:nvPr/>
            </p:nvSpPr>
            <p:spPr bwMode="auto">
              <a:xfrm>
                <a:off x="1888797" y="2858371"/>
                <a:ext cx="571093" cy="514989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5" name="Bullet1" descr="b1da9613-ef7c-4cd1-9021-aa0d87dbd2a7">
                <a:extLst>
                  <a:ext uri="{FF2B5EF4-FFF2-40B4-BE49-F238E27FC236}">
                    <a16:creationId id="{76E040BD-8C34-454D-AAAF-424ABC753CA3}"/>
                  </a:ext>
                </a:extLst>
              </p:cNvPr>
              <p:cNvSpPr/>
              <p:nvPr/>
            </p:nvSpPr>
            <p:spPr>
              <a:xfrm>
                <a:off x="673100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加密等级</a:t>
                </a:r>
                <a:endParaRPr lang="en-US" dirty="0"/>
              </a:p>
            </p:txBody>
          </p:sp>
          <p:sp>
            <p:nvSpPr>
              <p:cNvPr id="26" name="Text1" descr="2bc811db-08ce-48b1-8824-c0eae3eab4da">
                <a:extLst>
                  <a:ext uri="{FF2B5EF4-FFF2-40B4-BE49-F238E27FC236}">
                    <a16:creationId id="{AD44C076-B19E-7C5B-EBF5-996C08175878}"/>
                  </a:ext>
                </a:extLst>
              </p:cNvPr>
              <p:cNvSpPr/>
              <p:nvPr/>
            </p:nvSpPr>
            <p:spPr>
              <a:xfrm>
                <a:off x="673100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Stanfai采用量子安全 + 传统混合方案，传统法务系统用AES - 128，云端SaaS方案仅传输加密。</a:t>
                </a:r>
                <a:endParaRPr lang="en-US" dirty="0"/>
              </a:p>
            </p:txBody>
          </p:sp>
        </p:grpSp>
        <p:grpSp>
          <p:nvGrpSpPr>
            <p:cNvPr id="33" name="组合 32" descr="3072716d-25ce-4f34-8749-99cf5105e1d4">
              <a:extLst>
                <a:ext uri="{FF2B5EF4-FFF2-40B4-BE49-F238E27FC236}">
                  <a16:creationId id="{3F94F9CB-B821-4145-0CF7-D4321BB66A24}"/>
                </a:ext>
              </a:extLst>
            </p:cNvPr>
            <p:cNvGrpSpPr/>
            <p:nvPr/>
          </p:nvGrpSpPr>
          <p:grpSpPr>
            <a:xfrm>
              <a:off x="3411168" y="2251528"/>
              <a:ext cx="2631599" cy="3882572"/>
              <a:chOff x="3411168" y="2251528"/>
              <a:chExt cx="2631599" cy="3882572"/>
            </a:xfrm>
          </p:grpSpPr>
          <p:sp>
            <p:nvSpPr>
              <p:cNvPr id="6" name="Bullet2" descr="dfff2fbe-d8ba-4a66-9e04-b6b6902ac977">
                <a:extLst>
                  <a:ext uri="{FF2B5EF4-FFF2-40B4-BE49-F238E27FC236}">
                    <a16:creationId id="{7CE7B1F0-7F04-40B1-8F27-2F4B0A482E48}"/>
                  </a:ext>
                </a:extLst>
              </p:cNvPr>
              <p:cNvSpPr/>
              <p:nvPr/>
            </p:nvSpPr>
            <p:spPr>
              <a:xfrm>
                <a:off x="3411168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AI能力</a:t>
                </a:r>
                <a:endParaRPr lang="en-US" dirty="0"/>
              </a:p>
            </p:txBody>
          </p:sp>
          <p:sp>
            <p:nvSpPr>
              <p:cNvPr id="20" name="IconBackground2" descr="646bb043-fbb0-4e57-876e-e1ad58d3e4ee">
                <a:extLst>
                  <a:ext uri="{FF2B5EF4-FFF2-40B4-BE49-F238E27FC236}">
                    <a16:creationId id="{8EDDF4DC-8248-4112-9492-A7D602DB82AE}"/>
                  </a:ext>
                </a:extLst>
              </p:cNvPr>
              <p:cNvSpPr/>
              <p:nvPr/>
            </p:nvSpPr>
            <p:spPr>
              <a:xfrm>
                <a:off x="3808117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con2" descr="e5cecd99-b352-48b0-b8c0-4c3b67ca7bb7">
                <a:extLst>
                  <a:ext uri="{FF2B5EF4-FFF2-40B4-BE49-F238E27FC236}">
                    <a16:creationId id="{0303AFA3-9F43-4156-8703-AC1E8C9B209B}"/>
                  </a:ext>
                </a:extLst>
              </p:cNvPr>
              <p:cNvSpPr/>
              <p:nvPr/>
            </p:nvSpPr>
            <p:spPr bwMode="auto">
              <a:xfrm>
                <a:off x="4606366" y="2876860"/>
                <a:ext cx="559428" cy="478010"/>
              </a:xfrm>
              <a:custGeom>
                <a:avLst/>
                <a:gdLst>
                  <a:gd name="connsiteX0" fmla="*/ 560224 w 607107"/>
                  <a:gd name="connsiteY0" fmla="*/ 279860 h 518750"/>
                  <a:gd name="connsiteX1" fmla="*/ 582459 w 607107"/>
                  <a:gd name="connsiteY1" fmla="*/ 280220 h 518750"/>
                  <a:gd name="connsiteX2" fmla="*/ 606440 w 607107"/>
                  <a:gd name="connsiteY2" fmla="*/ 300513 h 518750"/>
                  <a:gd name="connsiteX3" fmla="*/ 596135 w 607107"/>
                  <a:gd name="connsiteY3" fmla="*/ 329751 h 518750"/>
                  <a:gd name="connsiteX4" fmla="*/ 571865 w 607107"/>
                  <a:gd name="connsiteY4" fmla="*/ 348793 h 518750"/>
                  <a:gd name="connsiteX5" fmla="*/ 371834 w 607107"/>
                  <a:gd name="connsiteY5" fmla="*/ 500269 h 518750"/>
                  <a:gd name="connsiteX6" fmla="*/ 134050 w 607107"/>
                  <a:gd name="connsiteY6" fmla="*/ 494210 h 518750"/>
                  <a:gd name="connsiteX7" fmla="*/ 67213 w 607107"/>
                  <a:gd name="connsiteY7" fmla="*/ 511040 h 518750"/>
                  <a:gd name="connsiteX8" fmla="*/ 61145 w 607107"/>
                  <a:gd name="connsiteY8" fmla="*/ 511040 h 518750"/>
                  <a:gd name="connsiteX9" fmla="*/ 59701 w 607107"/>
                  <a:gd name="connsiteY9" fmla="*/ 510560 h 518750"/>
                  <a:gd name="connsiteX10" fmla="*/ 55656 w 607107"/>
                  <a:gd name="connsiteY10" fmla="*/ 507674 h 518750"/>
                  <a:gd name="connsiteX11" fmla="*/ 7502 w 607107"/>
                  <a:gd name="connsiteY11" fmla="*/ 432081 h 518750"/>
                  <a:gd name="connsiteX12" fmla="*/ 1435 w 607107"/>
                  <a:gd name="connsiteY12" fmla="*/ 423521 h 518750"/>
                  <a:gd name="connsiteX13" fmla="*/ 183 w 607107"/>
                  <a:gd name="connsiteY13" fmla="*/ 417077 h 518750"/>
                  <a:gd name="connsiteX14" fmla="*/ 4131 w 607107"/>
                  <a:gd name="connsiteY14" fmla="*/ 411788 h 518750"/>
                  <a:gd name="connsiteX15" fmla="*/ 95527 w 607107"/>
                  <a:gd name="connsiteY15" fmla="*/ 376588 h 518750"/>
                  <a:gd name="connsiteX16" fmla="*/ 266570 w 607107"/>
                  <a:gd name="connsiteY16" fmla="*/ 330231 h 518750"/>
                  <a:gd name="connsiteX17" fmla="*/ 327147 w 607107"/>
                  <a:gd name="connsiteY17" fmla="*/ 372741 h 518750"/>
                  <a:gd name="connsiteX18" fmla="*/ 233536 w 607107"/>
                  <a:gd name="connsiteY18" fmla="*/ 417943 h 518750"/>
                  <a:gd name="connsiteX19" fmla="*/ 360084 w 607107"/>
                  <a:gd name="connsiteY19" fmla="*/ 366393 h 518750"/>
                  <a:gd name="connsiteX20" fmla="*/ 365285 w 607107"/>
                  <a:gd name="connsiteY20" fmla="*/ 359372 h 518750"/>
                  <a:gd name="connsiteX21" fmla="*/ 524482 w 607107"/>
                  <a:gd name="connsiteY21" fmla="*/ 291473 h 518750"/>
                  <a:gd name="connsiteX22" fmla="*/ 560224 w 607107"/>
                  <a:gd name="connsiteY22" fmla="*/ 279860 h 518750"/>
                  <a:gd name="connsiteX23" fmla="*/ 231201 w 607107"/>
                  <a:gd name="connsiteY23" fmla="*/ 114447 h 518750"/>
                  <a:gd name="connsiteX24" fmla="*/ 227733 w 607107"/>
                  <a:gd name="connsiteY24" fmla="*/ 115409 h 518750"/>
                  <a:gd name="connsiteX25" fmla="*/ 204232 w 607107"/>
                  <a:gd name="connsiteY25" fmla="*/ 127912 h 518750"/>
                  <a:gd name="connsiteX26" fmla="*/ 200572 w 607107"/>
                  <a:gd name="connsiteY26" fmla="*/ 136280 h 518750"/>
                  <a:gd name="connsiteX27" fmla="*/ 203269 w 607107"/>
                  <a:gd name="connsiteY27" fmla="*/ 146860 h 518750"/>
                  <a:gd name="connsiteX28" fmla="*/ 207410 w 607107"/>
                  <a:gd name="connsiteY28" fmla="*/ 151862 h 518750"/>
                  <a:gd name="connsiteX29" fmla="*/ 213960 w 607107"/>
                  <a:gd name="connsiteY29" fmla="*/ 151573 h 518750"/>
                  <a:gd name="connsiteX30" fmla="*/ 222340 w 607107"/>
                  <a:gd name="connsiteY30" fmla="*/ 147053 h 518750"/>
                  <a:gd name="connsiteX31" fmla="*/ 222340 w 607107"/>
                  <a:gd name="connsiteY31" fmla="*/ 230058 h 518750"/>
                  <a:gd name="connsiteX32" fmla="*/ 229756 w 607107"/>
                  <a:gd name="connsiteY32" fmla="*/ 237464 h 518750"/>
                  <a:gd name="connsiteX33" fmla="*/ 243433 w 607107"/>
                  <a:gd name="connsiteY33" fmla="*/ 237464 h 518750"/>
                  <a:gd name="connsiteX34" fmla="*/ 250850 w 607107"/>
                  <a:gd name="connsiteY34" fmla="*/ 230058 h 518750"/>
                  <a:gd name="connsiteX35" fmla="*/ 250850 w 607107"/>
                  <a:gd name="connsiteY35" fmla="*/ 121853 h 518750"/>
                  <a:gd name="connsiteX36" fmla="*/ 243433 w 607107"/>
                  <a:gd name="connsiteY36" fmla="*/ 114447 h 518750"/>
                  <a:gd name="connsiteX37" fmla="*/ 230719 w 607107"/>
                  <a:gd name="connsiteY37" fmla="*/ 76070 h 518750"/>
                  <a:gd name="connsiteX38" fmla="*/ 330794 w 607107"/>
                  <a:gd name="connsiteY38" fmla="*/ 176004 h 518750"/>
                  <a:gd name="connsiteX39" fmla="*/ 230719 w 607107"/>
                  <a:gd name="connsiteY39" fmla="*/ 275841 h 518750"/>
                  <a:gd name="connsiteX40" fmla="*/ 130741 w 607107"/>
                  <a:gd name="connsiteY40" fmla="*/ 176004 h 518750"/>
                  <a:gd name="connsiteX41" fmla="*/ 230719 w 607107"/>
                  <a:gd name="connsiteY41" fmla="*/ 76070 h 518750"/>
                  <a:gd name="connsiteX42" fmla="*/ 371906 w 607107"/>
                  <a:gd name="connsiteY42" fmla="*/ 39432 h 518750"/>
                  <a:gd name="connsiteX43" fmla="*/ 368246 w 607107"/>
                  <a:gd name="connsiteY43" fmla="*/ 40297 h 518750"/>
                  <a:gd name="connsiteX44" fmla="*/ 344168 w 607107"/>
                  <a:gd name="connsiteY44" fmla="*/ 53185 h 518750"/>
                  <a:gd name="connsiteX45" fmla="*/ 340412 w 607107"/>
                  <a:gd name="connsiteY45" fmla="*/ 61744 h 518750"/>
                  <a:gd name="connsiteX46" fmla="*/ 343109 w 607107"/>
                  <a:gd name="connsiteY46" fmla="*/ 72612 h 518750"/>
                  <a:gd name="connsiteX47" fmla="*/ 347443 w 607107"/>
                  <a:gd name="connsiteY47" fmla="*/ 77709 h 518750"/>
                  <a:gd name="connsiteX48" fmla="*/ 354089 w 607107"/>
                  <a:gd name="connsiteY48" fmla="*/ 77421 h 518750"/>
                  <a:gd name="connsiteX49" fmla="*/ 362757 w 607107"/>
                  <a:gd name="connsiteY49" fmla="*/ 72804 h 518750"/>
                  <a:gd name="connsiteX50" fmla="*/ 362757 w 607107"/>
                  <a:gd name="connsiteY50" fmla="*/ 157919 h 518750"/>
                  <a:gd name="connsiteX51" fmla="*/ 370365 w 607107"/>
                  <a:gd name="connsiteY51" fmla="*/ 165517 h 518750"/>
                  <a:gd name="connsiteX52" fmla="*/ 384331 w 607107"/>
                  <a:gd name="connsiteY52" fmla="*/ 165517 h 518750"/>
                  <a:gd name="connsiteX53" fmla="*/ 391939 w 607107"/>
                  <a:gd name="connsiteY53" fmla="*/ 157919 h 518750"/>
                  <a:gd name="connsiteX54" fmla="*/ 391939 w 607107"/>
                  <a:gd name="connsiteY54" fmla="*/ 47029 h 518750"/>
                  <a:gd name="connsiteX55" fmla="*/ 384331 w 607107"/>
                  <a:gd name="connsiteY55" fmla="*/ 39432 h 518750"/>
                  <a:gd name="connsiteX56" fmla="*/ 371328 w 607107"/>
                  <a:gd name="connsiteY56" fmla="*/ 0 h 518750"/>
                  <a:gd name="connsiteX57" fmla="*/ 473901 w 607107"/>
                  <a:gd name="connsiteY57" fmla="*/ 102426 h 518750"/>
                  <a:gd name="connsiteX58" fmla="*/ 371328 w 607107"/>
                  <a:gd name="connsiteY58" fmla="*/ 204852 h 518750"/>
                  <a:gd name="connsiteX59" fmla="*/ 342531 w 607107"/>
                  <a:gd name="connsiteY59" fmla="*/ 200717 h 518750"/>
                  <a:gd name="connsiteX60" fmla="*/ 348117 w 607107"/>
                  <a:gd name="connsiteY60" fmla="*/ 167440 h 518750"/>
                  <a:gd name="connsiteX61" fmla="*/ 274342 w 607107"/>
                  <a:gd name="connsiteY61" fmla="*/ 69150 h 518750"/>
                  <a:gd name="connsiteX62" fmla="*/ 371328 w 607107"/>
                  <a:gd name="connsiteY62" fmla="*/ 0 h 5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7107" h="518750">
                    <a:moveTo>
                      <a:pt x="560224" y="279860"/>
                    </a:moveTo>
                    <a:cubicBezTo>
                      <a:pt x="569819" y="278441"/>
                      <a:pt x="577162" y="279018"/>
                      <a:pt x="582459" y="280220"/>
                    </a:cubicBezTo>
                    <a:cubicBezTo>
                      <a:pt x="595268" y="283010"/>
                      <a:pt x="604032" y="289742"/>
                      <a:pt x="606440" y="300513"/>
                    </a:cubicBezTo>
                    <a:cubicBezTo>
                      <a:pt x="608751" y="310804"/>
                      <a:pt x="604995" y="322826"/>
                      <a:pt x="596135" y="329751"/>
                    </a:cubicBezTo>
                    <a:cubicBezTo>
                      <a:pt x="587949" y="336098"/>
                      <a:pt x="579762" y="342542"/>
                      <a:pt x="571865" y="348793"/>
                    </a:cubicBezTo>
                    <a:lnTo>
                      <a:pt x="371834" y="500269"/>
                    </a:lnTo>
                    <a:cubicBezTo>
                      <a:pt x="306826" y="545471"/>
                      <a:pt x="137614" y="493440"/>
                      <a:pt x="134050" y="494210"/>
                    </a:cubicBezTo>
                    <a:lnTo>
                      <a:pt x="67213" y="511040"/>
                    </a:lnTo>
                    <a:cubicBezTo>
                      <a:pt x="65479" y="511521"/>
                      <a:pt x="63264" y="511425"/>
                      <a:pt x="61145" y="511040"/>
                    </a:cubicBezTo>
                    <a:cubicBezTo>
                      <a:pt x="60567" y="510848"/>
                      <a:pt x="60086" y="510752"/>
                      <a:pt x="59701" y="510560"/>
                    </a:cubicBezTo>
                    <a:cubicBezTo>
                      <a:pt x="58063" y="510079"/>
                      <a:pt x="56715" y="509021"/>
                      <a:pt x="55656" y="507674"/>
                    </a:cubicBezTo>
                    <a:cubicBezTo>
                      <a:pt x="40150" y="486131"/>
                      <a:pt x="22430" y="453335"/>
                      <a:pt x="7502" y="432081"/>
                    </a:cubicBezTo>
                    <a:lnTo>
                      <a:pt x="1435" y="423521"/>
                    </a:lnTo>
                    <a:cubicBezTo>
                      <a:pt x="183" y="421694"/>
                      <a:pt x="-299" y="419289"/>
                      <a:pt x="183" y="417077"/>
                    </a:cubicBezTo>
                    <a:cubicBezTo>
                      <a:pt x="664" y="414865"/>
                      <a:pt x="1723" y="412750"/>
                      <a:pt x="4131" y="411788"/>
                    </a:cubicBezTo>
                    <a:lnTo>
                      <a:pt x="95527" y="376588"/>
                    </a:lnTo>
                    <a:cubicBezTo>
                      <a:pt x="155816" y="356487"/>
                      <a:pt x="154179" y="328885"/>
                      <a:pt x="266570" y="330231"/>
                    </a:cubicBezTo>
                    <a:cubicBezTo>
                      <a:pt x="296618" y="330520"/>
                      <a:pt x="351706" y="324172"/>
                      <a:pt x="327147" y="372741"/>
                    </a:cubicBezTo>
                    <a:cubicBezTo>
                      <a:pt x="316650" y="393515"/>
                      <a:pt x="281979" y="420059"/>
                      <a:pt x="233536" y="417943"/>
                    </a:cubicBezTo>
                    <a:cubicBezTo>
                      <a:pt x="233344" y="419193"/>
                      <a:pt x="327244" y="456605"/>
                      <a:pt x="360084" y="366393"/>
                    </a:cubicBezTo>
                    <a:cubicBezTo>
                      <a:pt x="360084" y="366393"/>
                      <a:pt x="361433" y="361007"/>
                      <a:pt x="365285" y="359372"/>
                    </a:cubicBezTo>
                    <a:cubicBezTo>
                      <a:pt x="389940" y="348793"/>
                      <a:pt x="522459" y="292338"/>
                      <a:pt x="524482" y="291473"/>
                    </a:cubicBezTo>
                    <a:cubicBezTo>
                      <a:pt x="538784" y="284693"/>
                      <a:pt x="550629" y="281278"/>
                      <a:pt x="560224" y="279860"/>
                    </a:cubicBezTo>
                    <a:close/>
                    <a:moveTo>
                      <a:pt x="231201" y="114447"/>
                    </a:moveTo>
                    <a:cubicBezTo>
                      <a:pt x="230045" y="114447"/>
                      <a:pt x="228793" y="114832"/>
                      <a:pt x="227733" y="115409"/>
                    </a:cubicBezTo>
                    <a:lnTo>
                      <a:pt x="204232" y="127912"/>
                    </a:lnTo>
                    <a:cubicBezTo>
                      <a:pt x="201246" y="129548"/>
                      <a:pt x="199705" y="133010"/>
                      <a:pt x="200572" y="136280"/>
                    </a:cubicBezTo>
                    <a:lnTo>
                      <a:pt x="203269" y="146860"/>
                    </a:lnTo>
                    <a:cubicBezTo>
                      <a:pt x="203847" y="149073"/>
                      <a:pt x="205388" y="150900"/>
                      <a:pt x="207410" y="151862"/>
                    </a:cubicBezTo>
                    <a:cubicBezTo>
                      <a:pt x="209529" y="152727"/>
                      <a:pt x="211937" y="152631"/>
                      <a:pt x="213960" y="151573"/>
                    </a:cubicBezTo>
                    <a:lnTo>
                      <a:pt x="222340" y="147053"/>
                    </a:lnTo>
                    <a:lnTo>
                      <a:pt x="222340" y="230058"/>
                    </a:lnTo>
                    <a:cubicBezTo>
                      <a:pt x="222340" y="234098"/>
                      <a:pt x="225711" y="237464"/>
                      <a:pt x="229756" y="237464"/>
                    </a:cubicBezTo>
                    <a:lnTo>
                      <a:pt x="243433" y="237464"/>
                    </a:lnTo>
                    <a:cubicBezTo>
                      <a:pt x="247479" y="237464"/>
                      <a:pt x="250850" y="234098"/>
                      <a:pt x="250850" y="230058"/>
                    </a:cubicBezTo>
                    <a:lnTo>
                      <a:pt x="250850" y="121853"/>
                    </a:lnTo>
                    <a:cubicBezTo>
                      <a:pt x="250850" y="117813"/>
                      <a:pt x="247479" y="114447"/>
                      <a:pt x="243433" y="114447"/>
                    </a:cubicBezTo>
                    <a:close/>
                    <a:moveTo>
                      <a:pt x="230719" y="76070"/>
                    </a:moveTo>
                    <a:cubicBezTo>
                      <a:pt x="286006" y="76070"/>
                      <a:pt x="330794" y="120795"/>
                      <a:pt x="330794" y="176004"/>
                    </a:cubicBezTo>
                    <a:cubicBezTo>
                      <a:pt x="330794" y="231116"/>
                      <a:pt x="286006" y="275841"/>
                      <a:pt x="230719" y="275841"/>
                    </a:cubicBezTo>
                    <a:cubicBezTo>
                      <a:pt x="175529" y="275841"/>
                      <a:pt x="130741" y="231116"/>
                      <a:pt x="130741" y="176004"/>
                    </a:cubicBezTo>
                    <a:cubicBezTo>
                      <a:pt x="130741" y="120795"/>
                      <a:pt x="175529" y="76070"/>
                      <a:pt x="230719" y="76070"/>
                    </a:cubicBezTo>
                    <a:close/>
                    <a:moveTo>
                      <a:pt x="371906" y="39432"/>
                    </a:moveTo>
                    <a:cubicBezTo>
                      <a:pt x="370654" y="39432"/>
                      <a:pt x="369402" y="39720"/>
                      <a:pt x="368246" y="40297"/>
                    </a:cubicBezTo>
                    <a:lnTo>
                      <a:pt x="344168" y="53185"/>
                    </a:lnTo>
                    <a:cubicBezTo>
                      <a:pt x="341086" y="54819"/>
                      <a:pt x="339545" y="58378"/>
                      <a:pt x="340412" y="61744"/>
                    </a:cubicBezTo>
                    <a:lnTo>
                      <a:pt x="343109" y="72612"/>
                    </a:lnTo>
                    <a:cubicBezTo>
                      <a:pt x="343687" y="74920"/>
                      <a:pt x="345324" y="76747"/>
                      <a:pt x="347443" y="77709"/>
                    </a:cubicBezTo>
                    <a:cubicBezTo>
                      <a:pt x="349562" y="78671"/>
                      <a:pt x="352066" y="78575"/>
                      <a:pt x="354089" y="77421"/>
                    </a:cubicBezTo>
                    <a:lnTo>
                      <a:pt x="362757" y="72804"/>
                    </a:lnTo>
                    <a:lnTo>
                      <a:pt x="362757" y="157919"/>
                    </a:lnTo>
                    <a:cubicBezTo>
                      <a:pt x="362757" y="162054"/>
                      <a:pt x="366224" y="165517"/>
                      <a:pt x="370365" y="165517"/>
                    </a:cubicBezTo>
                    <a:lnTo>
                      <a:pt x="384331" y="165517"/>
                    </a:lnTo>
                    <a:cubicBezTo>
                      <a:pt x="388568" y="165517"/>
                      <a:pt x="391939" y="162054"/>
                      <a:pt x="391939" y="157919"/>
                    </a:cubicBezTo>
                    <a:lnTo>
                      <a:pt x="391939" y="47029"/>
                    </a:lnTo>
                    <a:cubicBezTo>
                      <a:pt x="391939" y="42798"/>
                      <a:pt x="388568" y="39432"/>
                      <a:pt x="384331" y="39432"/>
                    </a:cubicBezTo>
                    <a:close/>
                    <a:moveTo>
                      <a:pt x="371328" y="0"/>
                    </a:moveTo>
                    <a:cubicBezTo>
                      <a:pt x="428056" y="0"/>
                      <a:pt x="473901" y="45875"/>
                      <a:pt x="473901" y="102426"/>
                    </a:cubicBezTo>
                    <a:cubicBezTo>
                      <a:pt x="473901" y="158977"/>
                      <a:pt x="428056" y="204852"/>
                      <a:pt x="371328" y="204852"/>
                    </a:cubicBezTo>
                    <a:cubicBezTo>
                      <a:pt x="361312" y="204852"/>
                      <a:pt x="351681" y="203409"/>
                      <a:pt x="342531" y="200717"/>
                    </a:cubicBezTo>
                    <a:cubicBezTo>
                      <a:pt x="346095" y="190234"/>
                      <a:pt x="348117" y="179077"/>
                      <a:pt x="348117" y="167440"/>
                    </a:cubicBezTo>
                    <a:cubicBezTo>
                      <a:pt x="348117" y="120892"/>
                      <a:pt x="317008" y="81556"/>
                      <a:pt x="274342" y="69150"/>
                    </a:cubicBezTo>
                    <a:cubicBezTo>
                      <a:pt x="288211" y="28949"/>
                      <a:pt x="326447" y="0"/>
                      <a:pt x="37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Text2" descr="765635be-73f2-4fd8-b205-934e4c032482">
                <a:extLst>
                  <a:ext uri="{FF2B5EF4-FFF2-40B4-BE49-F238E27FC236}">
                    <a16:creationId id="{4382DB32-EC29-4378-7495-3DD77DBA7A48}"/>
                  </a:ext>
                </a:extLst>
              </p:cNvPr>
              <p:cNvSpPr/>
              <p:nvPr/>
            </p:nvSpPr>
            <p:spPr>
              <a:xfrm>
                <a:off x="3411168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Stanfai拥有本地模型 + 实时推理能力，传统法务系统依赖规则引擎，云端SaaS方案用云端API调用。</a:t>
                </a:r>
                <a:endParaRPr lang="en-US" dirty="0"/>
              </a:p>
            </p:txBody>
          </p:sp>
        </p:grpSp>
        <p:grpSp>
          <p:nvGrpSpPr>
            <p:cNvPr id="34" name="组合 33" descr="1ab81a19-8d11-4ffe-9c60-3040e1304bd7">
              <a:extLst>
                <a:ext uri="{FF2B5EF4-FFF2-40B4-BE49-F238E27FC236}">
                  <a16:creationId id="{6777CDB2-5CBB-FD4E-B7A6-9E086AB68EBC}"/>
                </a:ext>
              </a:extLst>
            </p:cNvPr>
            <p:cNvGrpSpPr/>
            <p:nvPr/>
          </p:nvGrpSpPr>
          <p:grpSpPr>
            <a:xfrm>
              <a:off x="6149234" y="2251528"/>
              <a:ext cx="2631599" cy="3882572"/>
              <a:chOff x="6149234" y="2251528"/>
              <a:chExt cx="2631599" cy="3882572"/>
            </a:xfrm>
          </p:grpSpPr>
          <p:sp>
            <p:nvSpPr>
              <p:cNvPr id="7" name="Bullet3" descr="ee427a75-ec55-48f6-bed3-30509d26eb39">
                <a:extLst>
                  <a:ext uri="{FF2B5EF4-FFF2-40B4-BE49-F238E27FC236}">
                    <a16:creationId id="{C5EF5AAF-EF40-4D62-AB1A-3C461B78047D}"/>
                  </a:ext>
                </a:extLst>
              </p:cNvPr>
              <p:cNvSpPr/>
              <p:nvPr/>
            </p:nvSpPr>
            <p:spPr>
              <a:xfrm>
                <a:off x="6149234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数据主权</a:t>
                </a:r>
                <a:endParaRPr lang="en-US" dirty="0"/>
              </a:p>
            </p:txBody>
          </p:sp>
          <p:sp>
            <p:nvSpPr>
              <p:cNvPr id="17" name="IconBackground3" descr="ead651d1-e828-4fab-9578-3d14ea3546b2">
                <a:extLst>
                  <a:ext uri="{FF2B5EF4-FFF2-40B4-BE49-F238E27FC236}">
                    <a16:creationId id="{C817C3A9-C0A1-46E3-A091-D718B6CE9E7B}"/>
                  </a:ext>
                </a:extLst>
              </p:cNvPr>
              <p:cNvSpPr/>
              <p:nvPr/>
            </p:nvSpPr>
            <p:spPr>
              <a:xfrm>
                <a:off x="6546184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Icon3" descr="badc514c-dba0-4ae3-be94-53e8c5b957c0">
                <a:extLst>
                  <a:ext uri="{FF2B5EF4-FFF2-40B4-BE49-F238E27FC236}">
                    <a16:creationId id="{6CC0ED6C-E62D-485C-9CFB-90EE28F9A1CE}"/>
                  </a:ext>
                </a:extLst>
              </p:cNvPr>
              <p:cNvSpPr/>
              <p:nvPr/>
            </p:nvSpPr>
            <p:spPr bwMode="auto">
              <a:xfrm>
                <a:off x="7353721" y="2856002"/>
                <a:ext cx="520440" cy="519726"/>
              </a:xfrm>
              <a:custGeom>
                <a:avLst/>
                <a:gdLst>
                  <a:gd name="connsiteX0" fmla="*/ 588724 w 604090"/>
                  <a:gd name="connsiteY0" fmla="*/ 307736 h 603264"/>
                  <a:gd name="connsiteX1" fmla="*/ 604088 w 604090"/>
                  <a:gd name="connsiteY1" fmla="*/ 324154 h 603264"/>
                  <a:gd name="connsiteX2" fmla="*/ 569980 w 604090"/>
                  <a:gd name="connsiteY2" fmla="*/ 468082 h 603264"/>
                  <a:gd name="connsiteX3" fmla="*/ 435546 w 604090"/>
                  <a:gd name="connsiteY3" fmla="*/ 560761 h 603264"/>
                  <a:gd name="connsiteX4" fmla="*/ 417263 w 604090"/>
                  <a:gd name="connsiteY4" fmla="*/ 603264 h 603264"/>
                  <a:gd name="connsiteX5" fmla="*/ 319087 w 604090"/>
                  <a:gd name="connsiteY5" fmla="*/ 603264 h 603264"/>
                  <a:gd name="connsiteX6" fmla="*/ 380082 w 604090"/>
                  <a:gd name="connsiteY6" fmla="*/ 456728 h 603264"/>
                  <a:gd name="connsiteX7" fmla="*/ 456133 w 604090"/>
                  <a:gd name="connsiteY7" fmla="*/ 400415 h 603264"/>
                  <a:gd name="connsiteX8" fmla="*/ 500074 w 604090"/>
                  <a:gd name="connsiteY8" fmla="*/ 385991 h 603264"/>
                  <a:gd name="connsiteX9" fmla="*/ 513902 w 604090"/>
                  <a:gd name="connsiteY9" fmla="*/ 394891 h 603264"/>
                  <a:gd name="connsiteX10" fmla="*/ 467349 w 604090"/>
                  <a:gd name="connsiteY10" fmla="*/ 441077 h 603264"/>
                  <a:gd name="connsiteX11" fmla="*/ 472880 w 604090"/>
                  <a:gd name="connsiteY11" fmla="*/ 440309 h 603264"/>
                  <a:gd name="connsiteX12" fmla="*/ 563220 w 604090"/>
                  <a:gd name="connsiteY12" fmla="*/ 342414 h 603264"/>
                  <a:gd name="connsiteX13" fmla="*/ 588724 w 604090"/>
                  <a:gd name="connsiteY13" fmla="*/ 307736 h 603264"/>
                  <a:gd name="connsiteX14" fmla="*/ 15366 w 604090"/>
                  <a:gd name="connsiteY14" fmla="*/ 307736 h 603264"/>
                  <a:gd name="connsiteX15" fmla="*/ 41023 w 604090"/>
                  <a:gd name="connsiteY15" fmla="*/ 342414 h 603264"/>
                  <a:gd name="connsiteX16" fmla="*/ 131205 w 604090"/>
                  <a:gd name="connsiteY16" fmla="*/ 440309 h 603264"/>
                  <a:gd name="connsiteX17" fmla="*/ 136889 w 604090"/>
                  <a:gd name="connsiteY17" fmla="*/ 441077 h 603264"/>
                  <a:gd name="connsiteX18" fmla="*/ 90339 w 604090"/>
                  <a:gd name="connsiteY18" fmla="*/ 394891 h 603264"/>
                  <a:gd name="connsiteX19" fmla="*/ 104012 w 604090"/>
                  <a:gd name="connsiteY19" fmla="*/ 385991 h 603264"/>
                  <a:gd name="connsiteX20" fmla="*/ 147951 w 604090"/>
                  <a:gd name="connsiteY20" fmla="*/ 400415 h 603264"/>
                  <a:gd name="connsiteX21" fmla="*/ 223999 w 604090"/>
                  <a:gd name="connsiteY21" fmla="*/ 456728 h 603264"/>
                  <a:gd name="connsiteX22" fmla="*/ 285145 w 604090"/>
                  <a:gd name="connsiteY22" fmla="*/ 603264 h 603264"/>
                  <a:gd name="connsiteX23" fmla="*/ 186974 w 604090"/>
                  <a:gd name="connsiteY23" fmla="*/ 603264 h 603264"/>
                  <a:gd name="connsiteX24" fmla="*/ 168538 w 604090"/>
                  <a:gd name="connsiteY24" fmla="*/ 560761 h 603264"/>
                  <a:gd name="connsiteX25" fmla="*/ 34109 w 604090"/>
                  <a:gd name="connsiteY25" fmla="*/ 468082 h 603264"/>
                  <a:gd name="connsiteX26" fmla="*/ 3 w 604090"/>
                  <a:gd name="connsiteY26" fmla="*/ 324154 h 603264"/>
                  <a:gd name="connsiteX27" fmla="*/ 15366 w 604090"/>
                  <a:gd name="connsiteY27" fmla="*/ 307736 h 603264"/>
                  <a:gd name="connsiteX28" fmla="*/ 300534 w 604090"/>
                  <a:gd name="connsiteY28" fmla="*/ 114881 h 603264"/>
                  <a:gd name="connsiteX29" fmla="*/ 469392 w 604090"/>
                  <a:gd name="connsiteY29" fmla="*/ 303285 h 603264"/>
                  <a:gd name="connsiteX30" fmla="*/ 469392 w 604090"/>
                  <a:gd name="connsiteY30" fmla="*/ 359591 h 603264"/>
                  <a:gd name="connsiteX31" fmla="*/ 455410 w 604090"/>
                  <a:gd name="connsiteY31" fmla="*/ 365268 h 603264"/>
                  <a:gd name="connsiteX32" fmla="*/ 444348 w 604090"/>
                  <a:gd name="connsiteY32" fmla="*/ 369717 h 603264"/>
                  <a:gd name="connsiteX33" fmla="*/ 355540 w 604090"/>
                  <a:gd name="connsiteY33" fmla="*/ 435075 h 603264"/>
                  <a:gd name="connsiteX34" fmla="*/ 350623 w 604090"/>
                  <a:gd name="connsiteY34" fmla="*/ 440752 h 603264"/>
                  <a:gd name="connsiteX35" fmla="*/ 350623 w 604090"/>
                  <a:gd name="connsiteY35" fmla="*/ 350539 h 603264"/>
                  <a:gd name="connsiteX36" fmla="*/ 299305 w 604090"/>
                  <a:gd name="connsiteY36" fmla="*/ 299909 h 603264"/>
                  <a:gd name="connsiteX37" fmla="*/ 248140 w 604090"/>
                  <a:gd name="connsiteY37" fmla="*/ 350539 h 603264"/>
                  <a:gd name="connsiteX38" fmla="*/ 248140 w 604090"/>
                  <a:gd name="connsiteY38" fmla="*/ 435996 h 603264"/>
                  <a:gd name="connsiteX39" fmla="*/ 247833 w 604090"/>
                  <a:gd name="connsiteY39" fmla="*/ 435075 h 603264"/>
                  <a:gd name="connsiteX40" fmla="*/ 159486 w 604090"/>
                  <a:gd name="connsiteY40" fmla="*/ 369717 h 603264"/>
                  <a:gd name="connsiteX41" fmla="*/ 147962 w 604090"/>
                  <a:gd name="connsiteY41" fmla="*/ 365268 h 603264"/>
                  <a:gd name="connsiteX42" fmla="*/ 127220 w 604090"/>
                  <a:gd name="connsiteY42" fmla="*/ 357443 h 603264"/>
                  <a:gd name="connsiteX43" fmla="*/ 127220 w 604090"/>
                  <a:gd name="connsiteY43" fmla="*/ 306200 h 603264"/>
                  <a:gd name="connsiteX44" fmla="*/ 301270 w 604090"/>
                  <a:gd name="connsiteY44" fmla="*/ 0 h 603264"/>
                  <a:gd name="connsiteX45" fmla="*/ 535723 w 604090"/>
                  <a:gd name="connsiteY45" fmla="*/ 261586 h 603264"/>
                  <a:gd name="connsiteX46" fmla="*/ 476572 w 604090"/>
                  <a:gd name="connsiteY46" fmla="*/ 261586 h 603264"/>
                  <a:gd name="connsiteX47" fmla="*/ 301424 w 604090"/>
                  <a:gd name="connsiteY47" fmla="*/ 66125 h 603264"/>
                  <a:gd name="connsiteX48" fmla="*/ 124124 w 604090"/>
                  <a:gd name="connsiteY48" fmla="*/ 261586 h 603264"/>
                  <a:gd name="connsiteX49" fmla="*/ 64205 w 604090"/>
                  <a:gd name="connsiteY49" fmla="*/ 261586 h 603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04090" h="603264">
                    <a:moveTo>
                      <a:pt x="588724" y="307736"/>
                    </a:moveTo>
                    <a:cubicBezTo>
                      <a:pt x="597328" y="307736"/>
                      <a:pt x="604242" y="315562"/>
                      <a:pt x="604088" y="324154"/>
                    </a:cubicBezTo>
                    <a:cubicBezTo>
                      <a:pt x="603474" y="349932"/>
                      <a:pt x="591797" y="435092"/>
                      <a:pt x="569980" y="468082"/>
                    </a:cubicBezTo>
                    <a:cubicBezTo>
                      <a:pt x="548317" y="500919"/>
                      <a:pt x="451985" y="545417"/>
                      <a:pt x="435546" y="560761"/>
                    </a:cubicBezTo>
                    <a:cubicBezTo>
                      <a:pt x="428017" y="567819"/>
                      <a:pt x="418953" y="579634"/>
                      <a:pt x="417263" y="603264"/>
                    </a:cubicBezTo>
                    <a:lnTo>
                      <a:pt x="319087" y="603264"/>
                    </a:lnTo>
                    <a:cubicBezTo>
                      <a:pt x="329381" y="518257"/>
                      <a:pt x="357343" y="482659"/>
                      <a:pt x="380082" y="456728"/>
                    </a:cubicBezTo>
                    <a:cubicBezTo>
                      <a:pt x="400516" y="433711"/>
                      <a:pt x="428017" y="411155"/>
                      <a:pt x="456133" y="400415"/>
                    </a:cubicBezTo>
                    <a:cubicBezTo>
                      <a:pt x="473495" y="393663"/>
                      <a:pt x="489012" y="385991"/>
                      <a:pt x="500074" y="385991"/>
                    </a:cubicBezTo>
                    <a:cubicBezTo>
                      <a:pt x="506220" y="385991"/>
                      <a:pt x="510983" y="388446"/>
                      <a:pt x="513902" y="394891"/>
                    </a:cubicBezTo>
                    <a:cubicBezTo>
                      <a:pt x="520048" y="409468"/>
                      <a:pt x="454136" y="441077"/>
                      <a:pt x="467349" y="441077"/>
                    </a:cubicBezTo>
                    <a:cubicBezTo>
                      <a:pt x="468425" y="441077"/>
                      <a:pt x="470268" y="440923"/>
                      <a:pt x="472880" y="440309"/>
                    </a:cubicBezTo>
                    <a:cubicBezTo>
                      <a:pt x="508217" y="432791"/>
                      <a:pt x="552005" y="392436"/>
                      <a:pt x="563220" y="342414"/>
                    </a:cubicBezTo>
                    <a:cubicBezTo>
                      <a:pt x="568905" y="316482"/>
                      <a:pt x="579660" y="307736"/>
                      <a:pt x="588724" y="307736"/>
                    </a:cubicBezTo>
                    <a:close/>
                    <a:moveTo>
                      <a:pt x="15366" y="307736"/>
                    </a:moveTo>
                    <a:cubicBezTo>
                      <a:pt x="24430" y="307736"/>
                      <a:pt x="35185" y="316482"/>
                      <a:pt x="41023" y="342414"/>
                    </a:cubicBezTo>
                    <a:cubicBezTo>
                      <a:pt x="52084" y="392436"/>
                      <a:pt x="96023" y="432791"/>
                      <a:pt x="131205" y="440309"/>
                    </a:cubicBezTo>
                    <a:cubicBezTo>
                      <a:pt x="133817" y="440923"/>
                      <a:pt x="135660" y="441077"/>
                      <a:pt x="136889" y="441077"/>
                    </a:cubicBezTo>
                    <a:cubicBezTo>
                      <a:pt x="150102" y="441077"/>
                      <a:pt x="84040" y="409468"/>
                      <a:pt x="90339" y="394891"/>
                    </a:cubicBezTo>
                    <a:cubicBezTo>
                      <a:pt x="93104" y="388446"/>
                      <a:pt x="97867" y="385991"/>
                      <a:pt x="104012" y="385991"/>
                    </a:cubicBezTo>
                    <a:cubicBezTo>
                      <a:pt x="115074" y="385991"/>
                      <a:pt x="130744" y="393663"/>
                      <a:pt x="147951" y="400415"/>
                    </a:cubicBezTo>
                    <a:cubicBezTo>
                      <a:pt x="176066" y="411155"/>
                      <a:pt x="203720" y="433711"/>
                      <a:pt x="223999" y="456728"/>
                    </a:cubicBezTo>
                    <a:cubicBezTo>
                      <a:pt x="246737" y="482659"/>
                      <a:pt x="274698" y="518257"/>
                      <a:pt x="285145" y="603264"/>
                    </a:cubicBezTo>
                    <a:lnTo>
                      <a:pt x="186974" y="603264"/>
                    </a:lnTo>
                    <a:cubicBezTo>
                      <a:pt x="185130" y="579634"/>
                      <a:pt x="176219" y="567819"/>
                      <a:pt x="168538" y="560761"/>
                    </a:cubicBezTo>
                    <a:cubicBezTo>
                      <a:pt x="152099" y="545417"/>
                      <a:pt x="55925" y="500919"/>
                      <a:pt x="34109" y="468082"/>
                    </a:cubicBezTo>
                    <a:cubicBezTo>
                      <a:pt x="12293" y="435092"/>
                      <a:pt x="617" y="349932"/>
                      <a:pt x="3" y="324154"/>
                    </a:cubicBezTo>
                    <a:cubicBezTo>
                      <a:pt x="-151" y="315562"/>
                      <a:pt x="6762" y="307736"/>
                      <a:pt x="15366" y="307736"/>
                    </a:cubicBezTo>
                    <a:close/>
                    <a:moveTo>
                      <a:pt x="300534" y="114881"/>
                    </a:moveTo>
                    <a:lnTo>
                      <a:pt x="469392" y="303285"/>
                    </a:lnTo>
                    <a:lnTo>
                      <a:pt x="469392" y="359591"/>
                    </a:lnTo>
                    <a:cubicBezTo>
                      <a:pt x="465244" y="361279"/>
                      <a:pt x="460327" y="363273"/>
                      <a:pt x="455410" y="365268"/>
                    </a:cubicBezTo>
                    <a:cubicBezTo>
                      <a:pt x="451723" y="366802"/>
                      <a:pt x="448189" y="368336"/>
                      <a:pt x="444348" y="369717"/>
                    </a:cubicBezTo>
                    <a:cubicBezTo>
                      <a:pt x="414386" y="381224"/>
                      <a:pt x="381813" y="405158"/>
                      <a:pt x="355540" y="435075"/>
                    </a:cubicBezTo>
                    <a:cubicBezTo>
                      <a:pt x="353849" y="436916"/>
                      <a:pt x="352620" y="438757"/>
                      <a:pt x="350623" y="440752"/>
                    </a:cubicBezTo>
                    <a:lnTo>
                      <a:pt x="350623" y="350539"/>
                    </a:lnTo>
                    <a:cubicBezTo>
                      <a:pt x="350623" y="322616"/>
                      <a:pt x="327268" y="299909"/>
                      <a:pt x="299305" y="299909"/>
                    </a:cubicBezTo>
                    <a:cubicBezTo>
                      <a:pt x="271341" y="299909"/>
                      <a:pt x="248140" y="322616"/>
                      <a:pt x="248140" y="350539"/>
                    </a:cubicBezTo>
                    <a:lnTo>
                      <a:pt x="248140" y="435996"/>
                    </a:lnTo>
                    <a:cubicBezTo>
                      <a:pt x="248140" y="435689"/>
                      <a:pt x="248140" y="435382"/>
                      <a:pt x="247833" y="435075"/>
                    </a:cubicBezTo>
                    <a:cubicBezTo>
                      <a:pt x="221559" y="405158"/>
                      <a:pt x="189601" y="381224"/>
                      <a:pt x="159486" y="369717"/>
                    </a:cubicBezTo>
                    <a:cubicBezTo>
                      <a:pt x="155798" y="368336"/>
                      <a:pt x="151804" y="366802"/>
                      <a:pt x="147962" y="365268"/>
                    </a:cubicBezTo>
                    <a:cubicBezTo>
                      <a:pt x="141048" y="362353"/>
                      <a:pt x="135517" y="359591"/>
                      <a:pt x="127220" y="357443"/>
                    </a:cubicBezTo>
                    <a:lnTo>
                      <a:pt x="127220" y="306200"/>
                    </a:lnTo>
                    <a:close/>
                    <a:moveTo>
                      <a:pt x="301270" y="0"/>
                    </a:moveTo>
                    <a:lnTo>
                      <a:pt x="535723" y="261586"/>
                    </a:lnTo>
                    <a:lnTo>
                      <a:pt x="476572" y="261586"/>
                    </a:lnTo>
                    <a:lnTo>
                      <a:pt x="301424" y="66125"/>
                    </a:lnTo>
                    <a:lnTo>
                      <a:pt x="124124" y="261586"/>
                    </a:lnTo>
                    <a:lnTo>
                      <a:pt x="64205" y="2615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Text3" descr="fc43b591-9d9e-4254-88fd-32cbbac0b1ab">
                <a:extLst>
                  <a:ext uri="{FF2B5EF4-FFF2-40B4-BE49-F238E27FC236}">
                    <a16:creationId id="{D63DE60C-844E-45B5-2F73-1425CC41BFB2}"/>
                  </a:ext>
                </a:extLst>
              </p:cNvPr>
              <p:cNvSpPr/>
              <p:nvPr/>
            </p:nvSpPr>
            <p:spPr>
              <a:xfrm>
                <a:off x="6149234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Stanfai数据完全本地化，传统法务系统部分本地化，云端SaaS方案数据托管。</a:t>
                </a:r>
                <a:endParaRPr lang="en-US" dirty="0"/>
              </a:p>
            </p:txBody>
          </p:sp>
        </p:grpSp>
        <p:grpSp>
          <p:nvGrpSpPr>
            <p:cNvPr id="35" name="组合 34" descr="66df8e4c-6b34-49ac-9289-967ea1da88f4">
              <a:extLst>
                <a:ext uri="{FF2B5EF4-FFF2-40B4-BE49-F238E27FC236}">
                  <a16:creationId id="{0AB8B811-F9D0-4166-14BD-99E338DA5ED2}"/>
                </a:ext>
              </a:extLst>
            </p:cNvPr>
            <p:cNvGrpSpPr/>
            <p:nvPr/>
          </p:nvGrpSpPr>
          <p:grpSpPr>
            <a:xfrm>
              <a:off x="8887301" y="2251528"/>
              <a:ext cx="2631599" cy="3882572"/>
              <a:chOff x="8887301" y="2251528"/>
              <a:chExt cx="2631599" cy="3882572"/>
            </a:xfrm>
          </p:grpSpPr>
          <p:sp>
            <p:nvSpPr>
              <p:cNvPr id="8" name="Bullet4" descr="0eb83212-428c-4585-b377-c19dfdccbcb2">
                <a:extLst>
                  <a:ext uri="{FF2B5EF4-FFF2-40B4-BE49-F238E27FC236}">
                    <a16:creationId id="{19938AE9-23E0-413A-917A-F61B548D0781}"/>
                  </a:ext>
                </a:extLst>
              </p:cNvPr>
              <p:cNvSpPr/>
              <p:nvPr/>
            </p:nvSpPr>
            <p:spPr>
              <a:xfrm>
                <a:off x="8887301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部署方式</a:t>
                </a:r>
                <a:endParaRPr lang="en-US" dirty="0"/>
              </a:p>
            </p:txBody>
          </p:sp>
          <p:sp>
            <p:nvSpPr>
              <p:cNvPr id="14" name="IconBackground4" descr="252edbd9-910a-445a-b8bc-c067604e3948">
                <a:extLst>
                  <a:ext uri="{FF2B5EF4-FFF2-40B4-BE49-F238E27FC236}">
                    <a16:creationId id="{679FEE32-182E-4D0C-AEEA-AFDED3F7863E}"/>
                  </a:ext>
                </a:extLst>
              </p:cNvPr>
              <p:cNvSpPr/>
              <p:nvPr/>
            </p:nvSpPr>
            <p:spPr>
              <a:xfrm>
                <a:off x="9284251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con4" descr="044d6859-ca6e-4dfd-a373-222de8c3133f">
                <a:extLst>
                  <a:ext uri="{FF2B5EF4-FFF2-40B4-BE49-F238E27FC236}">
                    <a16:creationId id="{59AE96C3-2F58-457F-A94C-DEFF6A1AF118}"/>
                  </a:ext>
                </a:extLst>
              </p:cNvPr>
              <p:cNvSpPr/>
              <p:nvPr/>
            </p:nvSpPr>
            <p:spPr bwMode="auto">
              <a:xfrm>
                <a:off x="10143478" y="2874567"/>
                <a:ext cx="440126" cy="482596"/>
              </a:xfrm>
              <a:custGeom>
                <a:avLst/>
                <a:gdLst>
                  <a:gd name="connsiteX0" fmla="*/ 130776 w 510187"/>
                  <a:gd name="connsiteY0" fmla="*/ 398252 h 559418"/>
                  <a:gd name="connsiteX1" fmla="*/ 180826 w 510187"/>
                  <a:gd name="connsiteY1" fmla="*/ 398252 h 559418"/>
                  <a:gd name="connsiteX2" fmla="*/ 195356 w 510187"/>
                  <a:gd name="connsiteY2" fmla="*/ 420815 h 559418"/>
                  <a:gd name="connsiteX3" fmla="*/ 140463 w 510187"/>
                  <a:gd name="connsiteY3" fmla="*/ 420815 h 559418"/>
                  <a:gd name="connsiteX4" fmla="*/ 48435 w 510187"/>
                  <a:gd name="connsiteY4" fmla="*/ 535243 h 559418"/>
                  <a:gd name="connsiteX5" fmla="*/ 461752 w 510187"/>
                  <a:gd name="connsiteY5" fmla="*/ 535243 h 559418"/>
                  <a:gd name="connsiteX6" fmla="*/ 369724 w 510187"/>
                  <a:gd name="connsiteY6" fmla="*/ 420815 h 559418"/>
                  <a:gd name="connsiteX7" fmla="*/ 316445 w 510187"/>
                  <a:gd name="connsiteY7" fmla="*/ 420815 h 559418"/>
                  <a:gd name="connsiteX8" fmla="*/ 329361 w 510187"/>
                  <a:gd name="connsiteY8" fmla="*/ 398252 h 559418"/>
                  <a:gd name="connsiteX9" fmla="*/ 381026 w 510187"/>
                  <a:gd name="connsiteY9" fmla="*/ 398252 h 559418"/>
                  <a:gd name="connsiteX10" fmla="*/ 510187 w 510187"/>
                  <a:gd name="connsiteY10" fmla="*/ 559418 h 559418"/>
                  <a:gd name="connsiteX11" fmla="*/ 0 w 510187"/>
                  <a:gd name="connsiteY11" fmla="*/ 559418 h 559418"/>
                  <a:gd name="connsiteX12" fmla="*/ 254964 w 510187"/>
                  <a:gd name="connsiteY12" fmla="*/ 79000 h 559418"/>
                  <a:gd name="connsiteX13" fmla="*/ 175836 w 510187"/>
                  <a:gd name="connsiteY13" fmla="*/ 159612 h 559418"/>
                  <a:gd name="connsiteX14" fmla="*/ 254964 w 510187"/>
                  <a:gd name="connsiteY14" fmla="*/ 238611 h 559418"/>
                  <a:gd name="connsiteX15" fmla="*/ 335706 w 510187"/>
                  <a:gd name="connsiteY15" fmla="*/ 159612 h 559418"/>
                  <a:gd name="connsiteX16" fmla="*/ 254964 w 510187"/>
                  <a:gd name="connsiteY16" fmla="*/ 79000 h 559418"/>
                  <a:gd name="connsiteX17" fmla="*/ 254964 w 510187"/>
                  <a:gd name="connsiteY17" fmla="*/ 0 h 559418"/>
                  <a:gd name="connsiteX18" fmla="*/ 414834 w 510187"/>
                  <a:gd name="connsiteY18" fmla="*/ 159612 h 559418"/>
                  <a:gd name="connsiteX19" fmla="*/ 254964 w 510187"/>
                  <a:gd name="connsiteY19" fmla="*/ 478835 h 559418"/>
                  <a:gd name="connsiteX20" fmla="*/ 95093 w 510187"/>
                  <a:gd name="connsiteY20" fmla="*/ 159612 h 559418"/>
                  <a:gd name="connsiteX21" fmla="*/ 254964 w 510187"/>
                  <a:gd name="connsiteY21" fmla="*/ 0 h 55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0187" h="559418">
                    <a:moveTo>
                      <a:pt x="130776" y="398252"/>
                    </a:moveTo>
                    <a:lnTo>
                      <a:pt x="180826" y="398252"/>
                    </a:lnTo>
                    <a:cubicBezTo>
                      <a:pt x="185669" y="404699"/>
                      <a:pt x="190513" y="412757"/>
                      <a:pt x="195356" y="420815"/>
                    </a:cubicBezTo>
                    <a:lnTo>
                      <a:pt x="140463" y="420815"/>
                    </a:lnTo>
                    <a:lnTo>
                      <a:pt x="48435" y="535243"/>
                    </a:lnTo>
                    <a:lnTo>
                      <a:pt x="461752" y="535243"/>
                    </a:lnTo>
                    <a:lnTo>
                      <a:pt x="369724" y="420815"/>
                    </a:lnTo>
                    <a:lnTo>
                      <a:pt x="316445" y="420815"/>
                    </a:lnTo>
                    <a:cubicBezTo>
                      <a:pt x="319674" y="412757"/>
                      <a:pt x="324518" y="404699"/>
                      <a:pt x="329361" y="398252"/>
                    </a:cubicBezTo>
                    <a:lnTo>
                      <a:pt x="381026" y="398252"/>
                    </a:lnTo>
                    <a:lnTo>
                      <a:pt x="510187" y="559418"/>
                    </a:lnTo>
                    <a:lnTo>
                      <a:pt x="0" y="559418"/>
                    </a:lnTo>
                    <a:close/>
                    <a:moveTo>
                      <a:pt x="254964" y="79000"/>
                    </a:moveTo>
                    <a:cubicBezTo>
                      <a:pt x="211363" y="79000"/>
                      <a:pt x="175836" y="116081"/>
                      <a:pt x="175836" y="159612"/>
                    </a:cubicBezTo>
                    <a:cubicBezTo>
                      <a:pt x="175836" y="203142"/>
                      <a:pt x="211363" y="238611"/>
                      <a:pt x="254964" y="238611"/>
                    </a:cubicBezTo>
                    <a:cubicBezTo>
                      <a:pt x="300179" y="238611"/>
                      <a:pt x="335706" y="203142"/>
                      <a:pt x="335706" y="159612"/>
                    </a:cubicBezTo>
                    <a:cubicBezTo>
                      <a:pt x="335706" y="116081"/>
                      <a:pt x="300179" y="79000"/>
                      <a:pt x="254964" y="79000"/>
                    </a:cubicBezTo>
                    <a:close/>
                    <a:moveTo>
                      <a:pt x="254964" y="0"/>
                    </a:moveTo>
                    <a:cubicBezTo>
                      <a:pt x="343781" y="0"/>
                      <a:pt x="414834" y="70939"/>
                      <a:pt x="414834" y="159612"/>
                    </a:cubicBezTo>
                    <a:cubicBezTo>
                      <a:pt x="414834" y="246673"/>
                      <a:pt x="254964" y="478835"/>
                      <a:pt x="254964" y="478835"/>
                    </a:cubicBezTo>
                    <a:cubicBezTo>
                      <a:pt x="254964" y="478835"/>
                      <a:pt x="95093" y="246673"/>
                      <a:pt x="95093" y="159612"/>
                    </a:cubicBezTo>
                    <a:cubicBezTo>
                      <a:pt x="95093" y="70939"/>
                      <a:pt x="167761" y="0"/>
                      <a:pt x="2549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Text4" descr="d83108cd-91cc-4b83-af1e-5cc03f405cdd">
                <a:extLst>
                  <a:ext uri="{FF2B5EF4-FFF2-40B4-BE49-F238E27FC236}">
                    <a16:creationId id="{7A735FF9-E4E1-0C60-DB7E-B4CCD58BFCBB}"/>
                  </a:ext>
                </a:extLst>
              </p:cNvPr>
              <p:cNvSpPr/>
              <p:nvPr/>
            </p:nvSpPr>
            <p:spPr>
              <a:xfrm>
                <a:off x="8887301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Stanfai支持私有云/本地化部署，传统法务系统单一部署，云端SaaS方案仅支持云端。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未来规划与生态布局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展望项目未来发展，布局生态建设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技术演进</a:t>
            </a:r>
            <a:endParaRPr lang="en-US" dirty="0"/>
          </a:p>
        </p:txBody>
      </p:sp>
      <p:grpSp>
        <p:nvGrpSpPr>
          <p:cNvPr id="2" name="38ba5c93-eaa4-486a-b0dc-673e3aea3b99.source.3.zh-Hans.pptx" descr="720c92d0-2ba3-402b-9092-1fee78013788">
            <a:extLst>
              <a:ext uri="{FF2B5EF4-FFF2-40B4-BE49-F238E27FC236}">
                <a16:creationId id="{093BE4EA-0776-AFE2-78A5-E081BE08D6EC}"/>
              </a:ext>
            </a:extLst>
          </p:cNvPr>
          <p:cNvGrpSpPr/>
          <p:nvPr/>
        </p:nvGrpSpPr>
        <p:grpSpPr>
          <a:xfrm>
            <a:off x="660400" y="1130300"/>
            <a:ext cx="10858500" cy="4892288"/>
            <a:chOff x="660400" y="1130300"/>
            <a:chExt cx="10858500" cy="4892288"/>
          </a:xfrm>
        </p:grpSpPr>
        <p:sp>
          <p:nvSpPr>
            <p:cNvPr id="31" name="íŝļîḍè" descr="95cb09db-0ef0-46fe-b2d6-2499b446c414">
              <a:extLst>
                <a:ext uri="{FF2B5EF4-FFF2-40B4-BE49-F238E27FC236}">
                  <a16:creationId id="{C3BC087B-BD7B-A685-F137-C4CDC993D488}"/>
                </a:ext>
              </a:extLst>
            </p:cNvPr>
            <p:cNvSpPr/>
            <p:nvPr/>
          </p:nvSpPr>
          <p:spPr bwMode="auto">
            <a:xfrm>
              <a:off x="1765559" y="3148684"/>
              <a:ext cx="2139616" cy="2565503"/>
            </a:xfrm>
            <a:custGeom>
              <a:avLst/>
              <a:gdLst>
                <a:gd name="T0" fmla="*/ 764 w 804"/>
                <a:gd name="T1" fmla="*/ 744 h 964"/>
                <a:gd name="T2" fmla="*/ 584 w 804"/>
                <a:gd name="T3" fmla="*/ 924 h 964"/>
                <a:gd name="T4" fmla="*/ 0 w 804"/>
                <a:gd name="T5" fmla="*/ 924 h 964"/>
                <a:gd name="T6" fmla="*/ 0 w 804"/>
                <a:gd name="T7" fmla="*/ 964 h 964"/>
                <a:gd name="T8" fmla="*/ 584 w 804"/>
                <a:gd name="T9" fmla="*/ 964 h 964"/>
                <a:gd name="T10" fmla="*/ 804 w 804"/>
                <a:gd name="T11" fmla="*/ 744 h 964"/>
                <a:gd name="T12" fmla="*/ 804 w 804"/>
                <a:gd name="T13" fmla="*/ 0 h 964"/>
                <a:gd name="T14" fmla="*/ 764 w 804"/>
                <a:gd name="T15" fmla="*/ 0 h 964"/>
                <a:gd name="T16" fmla="*/ 764 w 804"/>
                <a:gd name="T17" fmla="*/ 74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64">
                  <a:moveTo>
                    <a:pt x="764" y="744"/>
                  </a:moveTo>
                  <a:cubicBezTo>
                    <a:pt x="764" y="843"/>
                    <a:pt x="683" y="924"/>
                    <a:pt x="584" y="924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584" y="964"/>
                    <a:pt x="584" y="964"/>
                    <a:pt x="584" y="964"/>
                  </a:cubicBezTo>
                  <a:cubicBezTo>
                    <a:pt x="705" y="964"/>
                    <a:pt x="804" y="865"/>
                    <a:pt x="804" y="744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764" y="0"/>
                    <a:pt x="764" y="0"/>
                    <a:pt x="764" y="0"/>
                  </a:cubicBezTo>
                  <a:lnTo>
                    <a:pt x="764" y="744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2" name="îšlîḍé" descr="6a2e3b97-0e3b-495d-b6f1-8da59d39c6ed">
              <a:extLst>
                <a:ext uri="{FF2B5EF4-FFF2-40B4-BE49-F238E27FC236}">
                  <a16:creationId id="{209A9BDC-1792-0E1B-30FE-FB9A91E1A8BE}"/>
                </a:ext>
              </a:extLst>
            </p:cNvPr>
            <p:cNvSpPr/>
            <p:nvPr/>
          </p:nvSpPr>
          <p:spPr bwMode="auto">
            <a:xfrm>
              <a:off x="680069" y="2488136"/>
              <a:ext cx="2139616" cy="2609075"/>
            </a:xfrm>
            <a:custGeom>
              <a:avLst/>
              <a:gdLst>
                <a:gd name="T0" fmla="*/ 40 w 804"/>
                <a:gd name="T1" fmla="*/ 220 h 980"/>
                <a:gd name="T2" fmla="*/ 220 w 804"/>
                <a:gd name="T3" fmla="*/ 40 h 980"/>
                <a:gd name="T4" fmla="*/ 804 w 804"/>
                <a:gd name="T5" fmla="*/ 40 h 980"/>
                <a:gd name="T6" fmla="*/ 804 w 804"/>
                <a:gd name="T7" fmla="*/ 0 h 980"/>
                <a:gd name="T8" fmla="*/ 220 w 804"/>
                <a:gd name="T9" fmla="*/ 0 h 980"/>
                <a:gd name="T10" fmla="*/ 0 w 804"/>
                <a:gd name="T11" fmla="*/ 220 h 980"/>
                <a:gd name="T12" fmla="*/ 0 w 804"/>
                <a:gd name="T13" fmla="*/ 980 h 980"/>
                <a:gd name="T14" fmla="*/ 40 w 804"/>
                <a:gd name="T15" fmla="*/ 980 h 980"/>
                <a:gd name="T16" fmla="*/ 40 w 804"/>
                <a:gd name="T17" fmla="*/ 22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80">
                  <a:moveTo>
                    <a:pt x="40" y="220"/>
                  </a:moveTo>
                  <a:cubicBezTo>
                    <a:pt x="40" y="121"/>
                    <a:pt x="121" y="40"/>
                    <a:pt x="220" y="40"/>
                  </a:cubicBezTo>
                  <a:cubicBezTo>
                    <a:pt x="804" y="40"/>
                    <a:pt x="804" y="40"/>
                    <a:pt x="804" y="4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99" y="0"/>
                    <a:pt x="0" y="99"/>
                    <a:pt x="0" y="220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40" y="980"/>
                    <a:pt x="40" y="980"/>
                    <a:pt x="40" y="980"/>
                  </a:cubicBezTo>
                  <a:lnTo>
                    <a:pt x="40" y="220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3" name="iš1ïḑê" descr="8480769b-0fc9-4a93-a0b9-a296e8ec863a">
              <a:extLst>
                <a:ext uri="{FF2B5EF4-FFF2-40B4-BE49-F238E27FC236}">
                  <a16:creationId id="{CA745A07-CC7F-0B65-B1C9-84D649AAE65B}"/>
                </a:ext>
              </a:extLst>
            </p:cNvPr>
            <p:cNvSpPr/>
            <p:nvPr/>
          </p:nvSpPr>
          <p:spPr bwMode="auto">
            <a:xfrm>
              <a:off x="1204520" y="5198298"/>
              <a:ext cx="453013" cy="526346"/>
            </a:xfrm>
            <a:custGeom>
              <a:avLst/>
              <a:gdLst>
                <a:gd name="T0" fmla="*/ 170 w 170"/>
                <a:gd name="T1" fmla="*/ 111 h 198"/>
                <a:gd name="T2" fmla="*/ 147 w 170"/>
                <a:gd name="T3" fmla="*/ 52 h 198"/>
                <a:gd name="T4" fmla="*/ 87 w 170"/>
                <a:gd name="T5" fmla="*/ 26 h 198"/>
                <a:gd name="T6" fmla="*/ 87 w 170"/>
                <a:gd name="T7" fmla="*/ 0 h 198"/>
                <a:gd name="T8" fmla="*/ 24 w 170"/>
                <a:gd name="T9" fmla="*/ 41 h 198"/>
                <a:gd name="T10" fmla="*/ 0 w 170"/>
                <a:gd name="T11" fmla="*/ 110 h 198"/>
                <a:gd name="T12" fmla="*/ 24 w 170"/>
                <a:gd name="T13" fmla="*/ 173 h 198"/>
                <a:gd name="T14" fmla="*/ 84 w 170"/>
                <a:gd name="T15" fmla="*/ 198 h 198"/>
                <a:gd name="T16" fmla="*/ 145 w 170"/>
                <a:gd name="T17" fmla="*/ 173 h 198"/>
                <a:gd name="T18" fmla="*/ 170 w 170"/>
                <a:gd name="T19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70" y="111"/>
                  </a:move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9" y="7"/>
                    <a:pt x="39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8" y="156"/>
                    <a:pt x="24" y="173"/>
                  </a:cubicBezTo>
                  <a:cubicBezTo>
                    <a:pt x="41" y="190"/>
                    <a:pt x="60" y="198"/>
                    <a:pt x="84" y="198"/>
                  </a:cubicBezTo>
                  <a:cubicBezTo>
                    <a:pt x="109" y="198"/>
                    <a:pt x="129" y="190"/>
                    <a:pt x="145" y="173"/>
                  </a:cubicBezTo>
                  <a:cubicBezTo>
                    <a:pt x="162" y="156"/>
                    <a:pt x="170" y="136"/>
                    <a:pt x="170" y="111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4" name="î$ḻïḓê" descr="4ae2377c-f10f-4bc0-9fde-2ea550dbac36">
              <a:extLst>
                <a:ext uri="{FF2B5EF4-FFF2-40B4-BE49-F238E27FC236}">
                  <a16:creationId id="{2269F013-ABA5-1DB4-08C5-2F7FF6148551}"/>
                </a:ext>
              </a:extLst>
            </p:cNvPr>
            <p:cNvSpPr/>
            <p:nvPr/>
          </p:nvSpPr>
          <p:spPr bwMode="auto">
            <a:xfrm>
              <a:off x="673100" y="5198298"/>
              <a:ext cx="451271" cy="526346"/>
            </a:xfrm>
            <a:custGeom>
              <a:avLst/>
              <a:gdLst>
                <a:gd name="T0" fmla="*/ 146 w 170"/>
                <a:gd name="T1" fmla="*/ 173 h 198"/>
                <a:gd name="T2" fmla="*/ 170 w 170"/>
                <a:gd name="T3" fmla="*/ 111 h 198"/>
                <a:gd name="T4" fmla="*/ 147 w 170"/>
                <a:gd name="T5" fmla="*/ 52 h 198"/>
                <a:gd name="T6" fmla="*/ 87 w 170"/>
                <a:gd name="T7" fmla="*/ 26 h 198"/>
                <a:gd name="T8" fmla="*/ 87 w 170"/>
                <a:gd name="T9" fmla="*/ 0 h 198"/>
                <a:gd name="T10" fmla="*/ 24 w 170"/>
                <a:gd name="T11" fmla="*/ 41 h 198"/>
                <a:gd name="T12" fmla="*/ 0 w 170"/>
                <a:gd name="T13" fmla="*/ 110 h 198"/>
                <a:gd name="T14" fmla="*/ 25 w 170"/>
                <a:gd name="T15" fmla="*/ 173 h 198"/>
                <a:gd name="T16" fmla="*/ 84 w 170"/>
                <a:gd name="T17" fmla="*/ 198 h 198"/>
                <a:gd name="T18" fmla="*/ 146 w 170"/>
                <a:gd name="T19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173"/>
                  </a:moveTo>
                  <a:cubicBezTo>
                    <a:pt x="162" y="156"/>
                    <a:pt x="170" y="136"/>
                    <a:pt x="170" y="111"/>
                  </a:cubicBez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7"/>
                    <a:pt x="40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9" y="156"/>
                    <a:pt x="25" y="173"/>
                  </a:cubicBezTo>
                  <a:cubicBezTo>
                    <a:pt x="41" y="190"/>
                    <a:pt x="61" y="198"/>
                    <a:pt x="84" y="198"/>
                  </a:cubicBezTo>
                  <a:cubicBezTo>
                    <a:pt x="109" y="198"/>
                    <a:pt x="129" y="190"/>
                    <a:pt x="146" y="173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5" name="işḻiḋé" descr="8e830790-daae-4306-87bd-4b704a282e8f">
              <a:extLst>
                <a:ext uri="{FF2B5EF4-FFF2-40B4-BE49-F238E27FC236}">
                  <a16:creationId id="{B27A8286-053C-5B2A-FCA2-133CB7F7CA28}"/>
                </a:ext>
              </a:extLst>
            </p:cNvPr>
            <p:cNvSpPr/>
            <p:nvPr/>
          </p:nvSpPr>
          <p:spPr bwMode="auto">
            <a:xfrm>
              <a:off x="2927712" y="2519508"/>
              <a:ext cx="984433" cy="528090"/>
            </a:xfrm>
            <a:custGeom>
              <a:avLst/>
              <a:gdLst>
                <a:gd name="T0" fmla="*/ 146 w 370"/>
                <a:gd name="T1" fmla="*/ 157 h 198"/>
                <a:gd name="T2" fmla="*/ 83 w 370"/>
                <a:gd name="T3" fmla="*/ 198 h 198"/>
                <a:gd name="T4" fmla="*/ 83 w 370"/>
                <a:gd name="T5" fmla="*/ 172 h 198"/>
                <a:gd name="T6" fmla="*/ 23 w 370"/>
                <a:gd name="T7" fmla="*/ 146 h 198"/>
                <a:gd name="T8" fmla="*/ 0 w 370"/>
                <a:gd name="T9" fmla="*/ 87 h 198"/>
                <a:gd name="T10" fmla="*/ 25 w 370"/>
                <a:gd name="T11" fmla="*/ 25 h 198"/>
                <a:gd name="T12" fmla="*/ 86 w 370"/>
                <a:gd name="T13" fmla="*/ 0 h 198"/>
                <a:gd name="T14" fmla="*/ 146 w 370"/>
                <a:gd name="T15" fmla="*/ 25 h 198"/>
                <a:gd name="T16" fmla="*/ 170 w 370"/>
                <a:gd name="T17" fmla="*/ 88 h 198"/>
                <a:gd name="T18" fmla="*/ 146 w 370"/>
                <a:gd name="T19" fmla="*/ 157 h 198"/>
                <a:gd name="T20" fmla="*/ 346 w 370"/>
                <a:gd name="T21" fmla="*/ 157 h 198"/>
                <a:gd name="T22" fmla="*/ 283 w 370"/>
                <a:gd name="T23" fmla="*/ 198 h 198"/>
                <a:gd name="T24" fmla="*/ 283 w 370"/>
                <a:gd name="T25" fmla="*/ 172 h 198"/>
                <a:gd name="T26" fmla="*/ 223 w 370"/>
                <a:gd name="T27" fmla="*/ 146 h 198"/>
                <a:gd name="T28" fmla="*/ 200 w 370"/>
                <a:gd name="T29" fmla="*/ 87 h 198"/>
                <a:gd name="T30" fmla="*/ 224 w 370"/>
                <a:gd name="T31" fmla="*/ 25 h 198"/>
                <a:gd name="T32" fmla="*/ 286 w 370"/>
                <a:gd name="T33" fmla="*/ 0 h 198"/>
                <a:gd name="T34" fmla="*/ 345 w 370"/>
                <a:gd name="T35" fmla="*/ 25 h 198"/>
                <a:gd name="T36" fmla="*/ 370 w 370"/>
                <a:gd name="T37" fmla="*/ 88 h 198"/>
                <a:gd name="T38" fmla="*/ 346 w 370"/>
                <a:gd name="T39" fmla="*/ 15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198">
                  <a:moveTo>
                    <a:pt x="146" y="157"/>
                  </a:moveTo>
                  <a:cubicBezTo>
                    <a:pt x="131" y="177"/>
                    <a:pt x="111" y="191"/>
                    <a:pt x="83" y="198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59" y="170"/>
                    <a:pt x="39" y="162"/>
                    <a:pt x="23" y="146"/>
                  </a:cubicBezTo>
                  <a:cubicBezTo>
                    <a:pt x="8" y="130"/>
                    <a:pt x="0" y="111"/>
                    <a:pt x="0" y="87"/>
                  </a:cubicBezTo>
                  <a:cubicBezTo>
                    <a:pt x="0" y="62"/>
                    <a:pt x="8" y="42"/>
                    <a:pt x="25" y="25"/>
                  </a:cubicBezTo>
                  <a:cubicBezTo>
                    <a:pt x="41" y="8"/>
                    <a:pt x="61" y="0"/>
                    <a:pt x="86" y="0"/>
                  </a:cubicBezTo>
                  <a:cubicBezTo>
                    <a:pt x="110" y="0"/>
                    <a:pt x="129" y="8"/>
                    <a:pt x="146" y="25"/>
                  </a:cubicBezTo>
                  <a:cubicBezTo>
                    <a:pt x="162" y="42"/>
                    <a:pt x="170" y="63"/>
                    <a:pt x="170" y="88"/>
                  </a:cubicBezTo>
                  <a:cubicBezTo>
                    <a:pt x="170" y="114"/>
                    <a:pt x="162" y="137"/>
                    <a:pt x="146" y="157"/>
                  </a:cubicBezTo>
                  <a:close/>
                  <a:moveTo>
                    <a:pt x="346" y="157"/>
                  </a:moveTo>
                  <a:cubicBezTo>
                    <a:pt x="330" y="177"/>
                    <a:pt x="307" y="191"/>
                    <a:pt x="283" y="198"/>
                  </a:cubicBezTo>
                  <a:cubicBezTo>
                    <a:pt x="283" y="172"/>
                    <a:pt x="283" y="172"/>
                    <a:pt x="283" y="172"/>
                  </a:cubicBezTo>
                  <a:cubicBezTo>
                    <a:pt x="259" y="170"/>
                    <a:pt x="238" y="162"/>
                    <a:pt x="223" y="146"/>
                  </a:cubicBezTo>
                  <a:cubicBezTo>
                    <a:pt x="208" y="130"/>
                    <a:pt x="200" y="111"/>
                    <a:pt x="200" y="87"/>
                  </a:cubicBezTo>
                  <a:cubicBezTo>
                    <a:pt x="200" y="62"/>
                    <a:pt x="208" y="42"/>
                    <a:pt x="224" y="25"/>
                  </a:cubicBezTo>
                  <a:cubicBezTo>
                    <a:pt x="241" y="8"/>
                    <a:pt x="261" y="0"/>
                    <a:pt x="286" y="0"/>
                  </a:cubicBezTo>
                  <a:cubicBezTo>
                    <a:pt x="309" y="0"/>
                    <a:pt x="329" y="8"/>
                    <a:pt x="345" y="25"/>
                  </a:cubicBezTo>
                  <a:cubicBezTo>
                    <a:pt x="361" y="42"/>
                    <a:pt x="370" y="63"/>
                    <a:pt x="370" y="88"/>
                  </a:cubicBezTo>
                  <a:cubicBezTo>
                    <a:pt x="370" y="114"/>
                    <a:pt x="362" y="137"/>
                    <a:pt x="346" y="15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6" name="íṣḷïḓè" descr="6701281d-9400-4852-b000-e2e8fac5ca5b">
              <a:extLst>
                <a:ext uri="{FF2B5EF4-FFF2-40B4-BE49-F238E27FC236}">
                  <a16:creationId id="{091EF2C8-481A-79DA-00EC-050298CDD068}"/>
                </a:ext>
              </a:extLst>
            </p:cNvPr>
            <p:cNvSpPr/>
            <p:nvPr/>
          </p:nvSpPr>
          <p:spPr bwMode="auto">
            <a:xfrm>
              <a:off x="3460874" y="2519508"/>
              <a:ext cx="451271" cy="528090"/>
            </a:xfrm>
            <a:custGeom>
              <a:avLst/>
              <a:gdLst>
                <a:gd name="T0" fmla="*/ 86 w 170"/>
                <a:gd name="T1" fmla="*/ 0 h 198"/>
                <a:gd name="T2" fmla="*/ 24 w 170"/>
                <a:gd name="T3" fmla="*/ 25 h 198"/>
                <a:gd name="T4" fmla="*/ 0 w 170"/>
                <a:gd name="T5" fmla="*/ 87 h 198"/>
                <a:gd name="T6" fmla="*/ 23 w 170"/>
                <a:gd name="T7" fmla="*/ 146 h 198"/>
                <a:gd name="T8" fmla="*/ 83 w 170"/>
                <a:gd name="T9" fmla="*/ 172 h 198"/>
                <a:gd name="T10" fmla="*/ 83 w 170"/>
                <a:gd name="T11" fmla="*/ 198 h 198"/>
                <a:gd name="T12" fmla="*/ 146 w 170"/>
                <a:gd name="T13" fmla="*/ 157 h 198"/>
                <a:gd name="T14" fmla="*/ 170 w 170"/>
                <a:gd name="T15" fmla="*/ 88 h 198"/>
                <a:gd name="T16" fmla="*/ 145 w 170"/>
                <a:gd name="T17" fmla="*/ 25 h 198"/>
                <a:gd name="T18" fmla="*/ 86 w 170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86" y="0"/>
                  </a:moveTo>
                  <a:cubicBezTo>
                    <a:pt x="61" y="0"/>
                    <a:pt x="41" y="8"/>
                    <a:pt x="24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8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07" y="191"/>
                    <a:pt x="130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5" y="25"/>
                  </a:cubicBezTo>
                  <a:cubicBezTo>
                    <a:pt x="129" y="8"/>
                    <a:pt x="109" y="0"/>
                    <a:pt x="86" y="0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7" name="ïśḻîḓê" descr="22015304-3d54-4b70-a044-ef16345aff5e">
              <a:extLst>
                <a:ext uri="{FF2B5EF4-FFF2-40B4-BE49-F238E27FC236}">
                  <a16:creationId id="{A5C5563F-81D8-63B9-8E14-DA991366D550}"/>
                </a:ext>
              </a:extLst>
            </p:cNvPr>
            <p:cNvSpPr/>
            <p:nvPr/>
          </p:nvSpPr>
          <p:spPr bwMode="auto">
            <a:xfrm>
              <a:off x="2927712" y="2519508"/>
              <a:ext cx="453013" cy="528090"/>
            </a:xfrm>
            <a:custGeom>
              <a:avLst/>
              <a:gdLst>
                <a:gd name="T0" fmla="*/ 146 w 170"/>
                <a:gd name="T1" fmla="*/ 25 h 198"/>
                <a:gd name="T2" fmla="*/ 86 w 170"/>
                <a:gd name="T3" fmla="*/ 0 h 198"/>
                <a:gd name="T4" fmla="*/ 25 w 170"/>
                <a:gd name="T5" fmla="*/ 25 h 198"/>
                <a:gd name="T6" fmla="*/ 0 w 170"/>
                <a:gd name="T7" fmla="*/ 87 h 198"/>
                <a:gd name="T8" fmla="*/ 23 w 170"/>
                <a:gd name="T9" fmla="*/ 146 h 198"/>
                <a:gd name="T10" fmla="*/ 83 w 170"/>
                <a:gd name="T11" fmla="*/ 172 h 198"/>
                <a:gd name="T12" fmla="*/ 83 w 170"/>
                <a:gd name="T13" fmla="*/ 198 h 198"/>
                <a:gd name="T14" fmla="*/ 146 w 170"/>
                <a:gd name="T15" fmla="*/ 157 h 198"/>
                <a:gd name="T16" fmla="*/ 170 w 170"/>
                <a:gd name="T17" fmla="*/ 88 h 198"/>
                <a:gd name="T18" fmla="*/ 146 w 170"/>
                <a:gd name="T19" fmla="*/ 2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25"/>
                  </a:moveTo>
                  <a:cubicBezTo>
                    <a:pt x="129" y="8"/>
                    <a:pt x="110" y="0"/>
                    <a:pt x="86" y="0"/>
                  </a:cubicBezTo>
                  <a:cubicBezTo>
                    <a:pt x="61" y="0"/>
                    <a:pt x="41" y="8"/>
                    <a:pt x="25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9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11" y="191"/>
                    <a:pt x="131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6" y="25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6" name="íśḻídè" descr="f8bb9394-ed15-43ad-be4c-e3bfbd7c8b05">
              <a:extLst>
                <a:ext uri="{FF2B5EF4-FFF2-40B4-BE49-F238E27FC236}">
                  <a16:creationId id="{A8CBB669-6FF6-4261-938F-388687CCFD34}"/>
                </a:ext>
              </a:extLst>
            </p:cNvPr>
            <p:cNvSpPr/>
            <p:nvPr/>
          </p:nvSpPr>
          <p:spPr bwMode="auto">
            <a:xfrm>
              <a:off x="5471899" y="2972357"/>
              <a:ext cx="2533552" cy="3037848"/>
            </a:xfrm>
            <a:custGeom>
              <a:avLst/>
              <a:gdLst>
                <a:gd name="T0" fmla="*/ 764 w 804"/>
                <a:gd name="T1" fmla="*/ 744 h 964"/>
                <a:gd name="T2" fmla="*/ 584 w 804"/>
                <a:gd name="T3" fmla="*/ 924 h 964"/>
                <a:gd name="T4" fmla="*/ 0 w 804"/>
                <a:gd name="T5" fmla="*/ 924 h 964"/>
                <a:gd name="T6" fmla="*/ 0 w 804"/>
                <a:gd name="T7" fmla="*/ 964 h 964"/>
                <a:gd name="T8" fmla="*/ 584 w 804"/>
                <a:gd name="T9" fmla="*/ 964 h 964"/>
                <a:gd name="T10" fmla="*/ 804 w 804"/>
                <a:gd name="T11" fmla="*/ 744 h 964"/>
                <a:gd name="T12" fmla="*/ 804 w 804"/>
                <a:gd name="T13" fmla="*/ 0 h 964"/>
                <a:gd name="T14" fmla="*/ 764 w 804"/>
                <a:gd name="T15" fmla="*/ 0 h 964"/>
                <a:gd name="T16" fmla="*/ 764 w 804"/>
                <a:gd name="T17" fmla="*/ 74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64">
                  <a:moveTo>
                    <a:pt x="764" y="744"/>
                  </a:moveTo>
                  <a:cubicBezTo>
                    <a:pt x="764" y="843"/>
                    <a:pt x="683" y="924"/>
                    <a:pt x="584" y="924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584" y="964"/>
                    <a:pt x="584" y="964"/>
                    <a:pt x="584" y="964"/>
                  </a:cubicBezTo>
                  <a:cubicBezTo>
                    <a:pt x="705" y="964"/>
                    <a:pt x="804" y="865"/>
                    <a:pt x="804" y="744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764" y="0"/>
                    <a:pt x="764" y="0"/>
                    <a:pt x="764" y="0"/>
                  </a:cubicBezTo>
                  <a:lnTo>
                    <a:pt x="764" y="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7" name="isḻîďê" descr="4deb1608-b8bf-4302-94f3-77c35b41ee67">
              <a:extLst>
                <a:ext uri="{FF2B5EF4-FFF2-40B4-BE49-F238E27FC236}">
                  <a16:creationId id="{BB21CFD4-8CD6-0BC8-39C1-C6172DEC494A}"/>
                </a:ext>
              </a:extLst>
            </p:cNvPr>
            <p:cNvSpPr/>
            <p:nvPr/>
          </p:nvSpPr>
          <p:spPr bwMode="auto">
            <a:xfrm>
              <a:off x="4186554" y="2190193"/>
              <a:ext cx="2533552" cy="3089443"/>
            </a:xfrm>
            <a:custGeom>
              <a:avLst/>
              <a:gdLst>
                <a:gd name="T0" fmla="*/ 40 w 804"/>
                <a:gd name="T1" fmla="*/ 220 h 980"/>
                <a:gd name="T2" fmla="*/ 220 w 804"/>
                <a:gd name="T3" fmla="*/ 40 h 980"/>
                <a:gd name="T4" fmla="*/ 804 w 804"/>
                <a:gd name="T5" fmla="*/ 40 h 980"/>
                <a:gd name="T6" fmla="*/ 804 w 804"/>
                <a:gd name="T7" fmla="*/ 0 h 980"/>
                <a:gd name="T8" fmla="*/ 220 w 804"/>
                <a:gd name="T9" fmla="*/ 0 h 980"/>
                <a:gd name="T10" fmla="*/ 0 w 804"/>
                <a:gd name="T11" fmla="*/ 220 h 980"/>
                <a:gd name="T12" fmla="*/ 0 w 804"/>
                <a:gd name="T13" fmla="*/ 980 h 980"/>
                <a:gd name="T14" fmla="*/ 40 w 804"/>
                <a:gd name="T15" fmla="*/ 980 h 980"/>
                <a:gd name="T16" fmla="*/ 40 w 804"/>
                <a:gd name="T17" fmla="*/ 22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80">
                  <a:moveTo>
                    <a:pt x="40" y="220"/>
                  </a:moveTo>
                  <a:cubicBezTo>
                    <a:pt x="40" y="121"/>
                    <a:pt x="121" y="40"/>
                    <a:pt x="220" y="40"/>
                  </a:cubicBezTo>
                  <a:cubicBezTo>
                    <a:pt x="804" y="40"/>
                    <a:pt x="804" y="40"/>
                    <a:pt x="804" y="4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99" y="0"/>
                    <a:pt x="0" y="99"/>
                    <a:pt x="0" y="220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40" y="980"/>
                    <a:pt x="40" y="980"/>
                    <a:pt x="40" y="980"/>
                  </a:cubicBezTo>
                  <a:lnTo>
                    <a:pt x="40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8" name="îşḷiḓé" descr="dff56056-d1c1-44ed-8f2e-01b921cdec0b">
              <a:extLst>
                <a:ext uri="{FF2B5EF4-FFF2-40B4-BE49-F238E27FC236}">
                  <a16:creationId id="{B4D19BDB-34B1-F1E5-91FE-157807D2E35E}"/>
                </a:ext>
              </a:extLst>
            </p:cNvPr>
            <p:cNvSpPr/>
            <p:nvPr/>
          </p:nvSpPr>
          <p:spPr bwMode="auto">
            <a:xfrm>
              <a:off x="4807563" y="5399334"/>
              <a:ext cx="536420" cy="623254"/>
            </a:xfrm>
            <a:custGeom>
              <a:avLst/>
              <a:gdLst>
                <a:gd name="T0" fmla="*/ 170 w 170"/>
                <a:gd name="T1" fmla="*/ 111 h 198"/>
                <a:gd name="T2" fmla="*/ 147 w 170"/>
                <a:gd name="T3" fmla="*/ 52 h 198"/>
                <a:gd name="T4" fmla="*/ 87 w 170"/>
                <a:gd name="T5" fmla="*/ 26 h 198"/>
                <a:gd name="T6" fmla="*/ 87 w 170"/>
                <a:gd name="T7" fmla="*/ 0 h 198"/>
                <a:gd name="T8" fmla="*/ 24 w 170"/>
                <a:gd name="T9" fmla="*/ 41 h 198"/>
                <a:gd name="T10" fmla="*/ 0 w 170"/>
                <a:gd name="T11" fmla="*/ 110 h 198"/>
                <a:gd name="T12" fmla="*/ 24 w 170"/>
                <a:gd name="T13" fmla="*/ 173 h 198"/>
                <a:gd name="T14" fmla="*/ 84 w 170"/>
                <a:gd name="T15" fmla="*/ 198 h 198"/>
                <a:gd name="T16" fmla="*/ 145 w 170"/>
                <a:gd name="T17" fmla="*/ 173 h 198"/>
                <a:gd name="T18" fmla="*/ 170 w 170"/>
                <a:gd name="T19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70" y="111"/>
                  </a:move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9" y="7"/>
                    <a:pt x="39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8" y="156"/>
                    <a:pt x="24" y="173"/>
                  </a:cubicBezTo>
                  <a:cubicBezTo>
                    <a:pt x="41" y="190"/>
                    <a:pt x="60" y="198"/>
                    <a:pt x="84" y="198"/>
                  </a:cubicBezTo>
                  <a:cubicBezTo>
                    <a:pt x="109" y="198"/>
                    <a:pt x="129" y="190"/>
                    <a:pt x="145" y="173"/>
                  </a:cubicBezTo>
                  <a:cubicBezTo>
                    <a:pt x="162" y="156"/>
                    <a:pt x="170" y="136"/>
                    <a:pt x="170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9" name="îSḻiḑè" descr="01a8db31-6c04-4c46-b49d-d40646508242">
              <a:extLst>
                <a:ext uri="{FF2B5EF4-FFF2-40B4-BE49-F238E27FC236}">
                  <a16:creationId id="{783987D4-46F6-BEEB-BF78-A50816D18F47}"/>
                </a:ext>
              </a:extLst>
            </p:cNvPr>
            <p:cNvSpPr/>
            <p:nvPr/>
          </p:nvSpPr>
          <p:spPr bwMode="auto">
            <a:xfrm>
              <a:off x="4178301" y="5399334"/>
              <a:ext cx="534357" cy="623254"/>
            </a:xfrm>
            <a:custGeom>
              <a:avLst/>
              <a:gdLst>
                <a:gd name="T0" fmla="*/ 146 w 170"/>
                <a:gd name="T1" fmla="*/ 173 h 198"/>
                <a:gd name="T2" fmla="*/ 170 w 170"/>
                <a:gd name="T3" fmla="*/ 111 h 198"/>
                <a:gd name="T4" fmla="*/ 147 w 170"/>
                <a:gd name="T5" fmla="*/ 52 h 198"/>
                <a:gd name="T6" fmla="*/ 87 w 170"/>
                <a:gd name="T7" fmla="*/ 26 h 198"/>
                <a:gd name="T8" fmla="*/ 87 w 170"/>
                <a:gd name="T9" fmla="*/ 0 h 198"/>
                <a:gd name="T10" fmla="*/ 24 w 170"/>
                <a:gd name="T11" fmla="*/ 41 h 198"/>
                <a:gd name="T12" fmla="*/ 0 w 170"/>
                <a:gd name="T13" fmla="*/ 110 h 198"/>
                <a:gd name="T14" fmla="*/ 25 w 170"/>
                <a:gd name="T15" fmla="*/ 173 h 198"/>
                <a:gd name="T16" fmla="*/ 84 w 170"/>
                <a:gd name="T17" fmla="*/ 198 h 198"/>
                <a:gd name="T18" fmla="*/ 146 w 170"/>
                <a:gd name="T19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173"/>
                  </a:moveTo>
                  <a:cubicBezTo>
                    <a:pt x="162" y="156"/>
                    <a:pt x="170" y="136"/>
                    <a:pt x="170" y="111"/>
                  </a:cubicBez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7"/>
                    <a:pt x="40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9" y="156"/>
                    <a:pt x="25" y="173"/>
                  </a:cubicBezTo>
                  <a:cubicBezTo>
                    <a:pt x="41" y="190"/>
                    <a:pt x="61" y="198"/>
                    <a:pt x="84" y="198"/>
                  </a:cubicBezTo>
                  <a:cubicBezTo>
                    <a:pt x="109" y="198"/>
                    <a:pt x="129" y="190"/>
                    <a:pt x="146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0" name="iśļiďe" descr="fa1e043c-a4c8-49ce-ad18-01f0ac579a15">
              <a:extLst>
                <a:ext uri="{FF2B5EF4-FFF2-40B4-BE49-F238E27FC236}">
                  <a16:creationId id="{C6F79D5B-218D-2FBE-1C4B-39B829CFF97D}"/>
                </a:ext>
              </a:extLst>
            </p:cNvPr>
            <p:cNvSpPr/>
            <p:nvPr/>
          </p:nvSpPr>
          <p:spPr bwMode="auto">
            <a:xfrm>
              <a:off x="6848021" y="2227341"/>
              <a:ext cx="1165682" cy="625319"/>
            </a:xfrm>
            <a:custGeom>
              <a:avLst/>
              <a:gdLst>
                <a:gd name="T0" fmla="*/ 146 w 370"/>
                <a:gd name="T1" fmla="*/ 157 h 198"/>
                <a:gd name="T2" fmla="*/ 83 w 370"/>
                <a:gd name="T3" fmla="*/ 198 h 198"/>
                <a:gd name="T4" fmla="*/ 83 w 370"/>
                <a:gd name="T5" fmla="*/ 172 h 198"/>
                <a:gd name="T6" fmla="*/ 23 w 370"/>
                <a:gd name="T7" fmla="*/ 146 h 198"/>
                <a:gd name="T8" fmla="*/ 0 w 370"/>
                <a:gd name="T9" fmla="*/ 87 h 198"/>
                <a:gd name="T10" fmla="*/ 25 w 370"/>
                <a:gd name="T11" fmla="*/ 25 h 198"/>
                <a:gd name="T12" fmla="*/ 86 w 370"/>
                <a:gd name="T13" fmla="*/ 0 h 198"/>
                <a:gd name="T14" fmla="*/ 146 w 370"/>
                <a:gd name="T15" fmla="*/ 25 h 198"/>
                <a:gd name="T16" fmla="*/ 170 w 370"/>
                <a:gd name="T17" fmla="*/ 88 h 198"/>
                <a:gd name="T18" fmla="*/ 146 w 370"/>
                <a:gd name="T19" fmla="*/ 157 h 198"/>
                <a:gd name="T20" fmla="*/ 346 w 370"/>
                <a:gd name="T21" fmla="*/ 157 h 198"/>
                <a:gd name="T22" fmla="*/ 283 w 370"/>
                <a:gd name="T23" fmla="*/ 198 h 198"/>
                <a:gd name="T24" fmla="*/ 283 w 370"/>
                <a:gd name="T25" fmla="*/ 172 h 198"/>
                <a:gd name="T26" fmla="*/ 223 w 370"/>
                <a:gd name="T27" fmla="*/ 146 h 198"/>
                <a:gd name="T28" fmla="*/ 200 w 370"/>
                <a:gd name="T29" fmla="*/ 87 h 198"/>
                <a:gd name="T30" fmla="*/ 224 w 370"/>
                <a:gd name="T31" fmla="*/ 25 h 198"/>
                <a:gd name="T32" fmla="*/ 286 w 370"/>
                <a:gd name="T33" fmla="*/ 0 h 198"/>
                <a:gd name="T34" fmla="*/ 345 w 370"/>
                <a:gd name="T35" fmla="*/ 25 h 198"/>
                <a:gd name="T36" fmla="*/ 370 w 370"/>
                <a:gd name="T37" fmla="*/ 88 h 198"/>
                <a:gd name="T38" fmla="*/ 346 w 370"/>
                <a:gd name="T39" fmla="*/ 15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198">
                  <a:moveTo>
                    <a:pt x="146" y="157"/>
                  </a:moveTo>
                  <a:cubicBezTo>
                    <a:pt x="131" y="177"/>
                    <a:pt x="111" y="191"/>
                    <a:pt x="83" y="198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59" y="170"/>
                    <a:pt x="39" y="162"/>
                    <a:pt x="23" y="146"/>
                  </a:cubicBezTo>
                  <a:cubicBezTo>
                    <a:pt x="8" y="130"/>
                    <a:pt x="0" y="111"/>
                    <a:pt x="0" y="87"/>
                  </a:cubicBezTo>
                  <a:cubicBezTo>
                    <a:pt x="0" y="62"/>
                    <a:pt x="8" y="42"/>
                    <a:pt x="25" y="25"/>
                  </a:cubicBezTo>
                  <a:cubicBezTo>
                    <a:pt x="41" y="8"/>
                    <a:pt x="61" y="0"/>
                    <a:pt x="86" y="0"/>
                  </a:cubicBezTo>
                  <a:cubicBezTo>
                    <a:pt x="110" y="0"/>
                    <a:pt x="129" y="8"/>
                    <a:pt x="146" y="25"/>
                  </a:cubicBezTo>
                  <a:cubicBezTo>
                    <a:pt x="162" y="42"/>
                    <a:pt x="170" y="63"/>
                    <a:pt x="170" y="88"/>
                  </a:cubicBezTo>
                  <a:cubicBezTo>
                    <a:pt x="170" y="114"/>
                    <a:pt x="162" y="137"/>
                    <a:pt x="146" y="157"/>
                  </a:cubicBezTo>
                  <a:close/>
                  <a:moveTo>
                    <a:pt x="346" y="157"/>
                  </a:moveTo>
                  <a:cubicBezTo>
                    <a:pt x="330" y="177"/>
                    <a:pt x="307" y="191"/>
                    <a:pt x="283" y="198"/>
                  </a:cubicBezTo>
                  <a:cubicBezTo>
                    <a:pt x="283" y="172"/>
                    <a:pt x="283" y="172"/>
                    <a:pt x="283" y="172"/>
                  </a:cubicBezTo>
                  <a:cubicBezTo>
                    <a:pt x="259" y="170"/>
                    <a:pt x="238" y="162"/>
                    <a:pt x="223" y="146"/>
                  </a:cubicBezTo>
                  <a:cubicBezTo>
                    <a:pt x="208" y="130"/>
                    <a:pt x="200" y="111"/>
                    <a:pt x="200" y="87"/>
                  </a:cubicBezTo>
                  <a:cubicBezTo>
                    <a:pt x="200" y="62"/>
                    <a:pt x="208" y="42"/>
                    <a:pt x="224" y="25"/>
                  </a:cubicBezTo>
                  <a:cubicBezTo>
                    <a:pt x="241" y="8"/>
                    <a:pt x="261" y="0"/>
                    <a:pt x="286" y="0"/>
                  </a:cubicBezTo>
                  <a:cubicBezTo>
                    <a:pt x="309" y="0"/>
                    <a:pt x="329" y="8"/>
                    <a:pt x="345" y="25"/>
                  </a:cubicBezTo>
                  <a:cubicBezTo>
                    <a:pt x="361" y="42"/>
                    <a:pt x="370" y="63"/>
                    <a:pt x="370" y="88"/>
                  </a:cubicBezTo>
                  <a:cubicBezTo>
                    <a:pt x="370" y="114"/>
                    <a:pt x="362" y="137"/>
                    <a:pt x="346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19" name="îṧļîḋe" descr="bd4ce03a-c03b-41b4-be75-430c0a93aa4a">
              <a:extLst>
                <a:ext uri="{FF2B5EF4-FFF2-40B4-BE49-F238E27FC236}">
                  <a16:creationId id="{220D9FE1-677B-1DE1-49CD-184C9F5C82E0}"/>
                </a:ext>
              </a:extLst>
            </p:cNvPr>
            <p:cNvSpPr/>
            <p:nvPr/>
          </p:nvSpPr>
          <p:spPr bwMode="auto">
            <a:xfrm>
              <a:off x="9372314" y="3148684"/>
              <a:ext cx="2139616" cy="2565503"/>
            </a:xfrm>
            <a:custGeom>
              <a:avLst/>
              <a:gdLst>
                <a:gd name="T0" fmla="*/ 764 w 804"/>
                <a:gd name="T1" fmla="*/ 744 h 964"/>
                <a:gd name="T2" fmla="*/ 584 w 804"/>
                <a:gd name="T3" fmla="*/ 924 h 964"/>
                <a:gd name="T4" fmla="*/ 0 w 804"/>
                <a:gd name="T5" fmla="*/ 924 h 964"/>
                <a:gd name="T6" fmla="*/ 0 w 804"/>
                <a:gd name="T7" fmla="*/ 964 h 964"/>
                <a:gd name="T8" fmla="*/ 584 w 804"/>
                <a:gd name="T9" fmla="*/ 964 h 964"/>
                <a:gd name="T10" fmla="*/ 804 w 804"/>
                <a:gd name="T11" fmla="*/ 744 h 964"/>
                <a:gd name="T12" fmla="*/ 804 w 804"/>
                <a:gd name="T13" fmla="*/ 0 h 964"/>
                <a:gd name="T14" fmla="*/ 764 w 804"/>
                <a:gd name="T15" fmla="*/ 0 h 964"/>
                <a:gd name="T16" fmla="*/ 764 w 804"/>
                <a:gd name="T17" fmla="*/ 74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64">
                  <a:moveTo>
                    <a:pt x="764" y="744"/>
                  </a:moveTo>
                  <a:cubicBezTo>
                    <a:pt x="764" y="843"/>
                    <a:pt x="683" y="924"/>
                    <a:pt x="584" y="924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584" y="964"/>
                    <a:pt x="584" y="964"/>
                    <a:pt x="584" y="964"/>
                  </a:cubicBezTo>
                  <a:cubicBezTo>
                    <a:pt x="705" y="964"/>
                    <a:pt x="804" y="865"/>
                    <a:pt x="804" y="744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764" y="0"/>
                    <a:pt x="764" y="0"/>
                    <a:pt x="764" y="0"/>
                  </a:cubicBezTo>
                  <a:lnTo>
                    <a:pt x="764" y="744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0" name="iṣ1iḋé" descr="73e10685-dbd7-42fe-adfb-695464cf92ea">
              <a:extLst>
                <a:ext uri="{FF2B5EF4-FFF2-40B4-BE49-F238E27FC236}">
                  <a16:creationId id="{12391973-EAE6-1787-A993-2A55643DA9FD}"/>
                </a:ext>
              </a:extLst>
            </p:cNvPr>
            <p:cNvSpPr/>
            <p:nvPr/>
          </p:nvSpPr>
          <p:spPr bwMode="auto">
            <a:xfrm>
              <a:off x="8286824" y="2488136"/>
              <a:ext cx="2139616" cy="2609075"/>
            </a:xfrm>
            <a:custGeom>
              <a:avLst/>
              <a:gdLst>
                <a:gd name="T0" fmla="*/ 40 w 804"/>
                <a:gd name="T1" fmla="*/ 220 h 980"/>
                <a:gd name="T2" fmla="*/ 220 w 804"/>
                <a:gd name="T3" fmla="*/ 40 h 980"/>
                <a:gd name="T4" fmla="*/ 804 w 804"/>
                <a:gd name="T5" fmla="*/ 40 h 980"/>
                <a:gd name="T6" fmla="*/ 804 w 804"/>
                <a:gd name="T7" fmla="*/ 0 h 980"/>
                <a:gd name="T8" fmla="*/ 220 w 804"/>
                <a:gd name="T9" fmla="*/ 0 h 980"/>
                <a:gd name="T10" fmla="*/ 0 w 804"/>
                <a:gd name="T11" fmla="*/ 220 h 980"/>
                <a:gd name="T12" fmla="*/ 0 w 804"/>
                <a:gd name="T13" fmla="*/ 980 h 980"/>
                <a:gd name="T14" fmla="*/ 40 w 804"/>
                <a:gd name="T15" fmla="*/ 980 h 980"/>
                <a:gd name="T16" fmla="*/ 40 w 804"/>
                <a:gd name="T17" fmla="*/ 22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80">
                  <a:moveTo>
                    <a:pt x="40" y="220"/>
                  </a:moveTo>
                  <a:cubicBezTo>
                    <a:pt x="40" y="121"/>
                    <a:pt x="121" y="40"/>
                    <a:pt x="220" y="40"/>
                  </a:cubicBezTo>
                  <a:cubicBezTo>
                    <a:pt x="804" y="40"/>
                    <a:pt x="804" y="40"/>
                    <a:pt x="804" y="4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99" y="0"/>
                    <a:pt x="0" y="99"/>
                    <a:pt x="0" y="220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40" y="980"/>
                    <a:pt x="40" y="980"/>
                    <a:pt x="40" y="980"/>
                  </a:cubicBezTo>
                  <a:lnTo>
                    <a:pt x="40" y="220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1" name="îṣḻíďé" descr="cbf1f0c4-d914-4f3a-aae1-9eac730b6a68">
              <a:extLst>
                <a:ext uri="{FF2B5EF4-FFF2-40B4-BE49-F238E27FC236}">
                  <a16:creationId id="{3226228C-7FC7-71BD-4224-A717F5F6DECE}"/>
                </a:ext>
              </a:extLst>
            </p:cNvPr>
            <p:cNvSpPr/>
            <p:nvPr/>
          </p:nvSpPr>
          <p:spPr bwMode="auto">
            <a:xfrm>
              <a:off x="8811275" y="5198298"/>
              <a:ext cx="453013" cy="526346"/>
            </a:xfrm>
            <a:custGeom>
              <a:avLst/>
              <a:gdLst>
                <a:gd name="T0" fmla="*/ 170 w 170"/>
                <a:gd name="T1" fmla="*/ 111 h 198"/>
                <a:gd name="T2" fmla="*/ 147 w 170"/>
                <a:gd name="T3" fmla="*/ 52 h 198"/>
                <a:gd name="T4" fmla="*/ 87 w 170"/>
                <a:gd name="T5" fmla="*/ 26 h 198"/>
                <a:gd name="T6" fmla="*/ 87 w 170"/>
                <a:gd name="T7" fmla="*/ 0 h 198"/>
                <a:gd name="T8" fmla="*/ 24 w 170"/>
                <a:gd name="T9" fmla="*/ 41 h 198"/>
                <a:gd name="T10" fmla="*/ 0 w 170"/>
                <a:gd name="T11" fmla="*/ 110 h 198"/>
                <a:gd name="T12" fmla="*/ 24 w 170"/>
                <a:gd name="T13" fmla="*/ 173 h 198"/>
                <a:gd name="T14" fmla="*/ 84 w 170"/>
                <a:gd name="T15" fmla="*/ 198 h 198"/>
                <a:gd name="T16" fmla="*/ 145 w 170"/>
                <a:gd name="T17" fmla="*/ 173 h 198"/>
                <a:gd name="T18" fmla="*/ 170 w 170"/>
                <a:gd name="T19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70" y="111"/>
                  </a:move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9" y="7"/>
                    <a:pt x="39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8" y="156"/>
                    <a:pt x="24" y="173"/>
                  </a:cubicBezTo>
                  <a:cubicBezTo>
                    <a:pt x="41" y="190"/>
                    <a:pt x="60" y="198"/>
                    <a:pt x="84" y="198"/>
                  </a:cubicBezTo>
                  <a:cubicBezTo>
                    <a:pt x="109" y="198"/>
                    <a:pt x="129" y="190"/>
                    <a:pt x="145" y="173"/>
                  </a:cubicBezTo>
                  <a:cubicBezTo>
                    <a:pt x="162" y="156"/>
                    <a:pt x="170" y="136"/>
                    <a:pt x="170" y="111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2" name="iŝliḋe" descr="0c88d541-db93-4fe4-a8e7-0f5b486287c6">
              <a:extLst>
                <a:ext uri="{FF2B5EF4-FFF2-40B4-BE49-F238E27FC236}">
                  <a16:creationId id="{019BFCD6-2A7B-5279-9416-09F5F493D114}"/>
                </a:ext>
              </a:extLst>
            </p:cNvPr>
            <p:cNvSpPr/>
            <p:nvPr/>
          </p:nvSpPr>
          <p:spPr bwMode="auto">
            <a:xfrm>
              <a:off x="8279855" y="5198298"/>
              <a:ext cx="451271" cy="526346"/>
            </a:xfrm>
            <a:custGeom>
              <a:avLst/>
              <a:gdLst>
                <a:gd name="T0" fmla="*/ 146 w 170"/>
                <a:gd name="T1" fmla="*/ 173 h 198"/>
                <a:gd name="T2" fmla="*/ 170 w 170"/>
                <a:gd name="T3" fmla="*/ 111 h 198"/>
                <a:gd name="T4" fmla="*/ 147 w 170"/>
                <a:gd name="T5" fmla="*/ 52 h 198"/>
                <a:gd name="T6" fmla="*/ 87 w 170"/>
                <a:gd name="T7" fmla="*/ 26 h 198"/>
                <a:gd name="T8" fmla="*/ 87 w 170"/>
                <a:gd name="T9" fmla="*/ 0 h 198"/>
                <a:gd name="T10" fmla="*/ 24 w 170"/>
                <a:gd name="T11" fmla="*/ 41 h 198"/>
                <a:gd name="T12" fmla="*/ 0 w 170"/>
                <a:gd name="T13" fmla="*/ 110 h 198"/>
                <a:gd name="T14" fmla="*/ 25 w 170"/>
                <a:gd name="T15" fmla="*/ 173 h 198"/>
                <a:gd name="T16" fmla="*/ 84 w 170"/>
                <a:gd name="T17" fmla="*/ 198 h 198"/>
                <a:gd name="T18" fmla="*/ 146 w 170"/>
                <a:gd name="T19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173"/>
                  </a:moveTo>
                  <a:cubicBezTo>
                    <a:pt x="162" y="156"/>
                    <a:pt x="170" y="136"/>
                    <a:pt x="170" y="111"/>
                  </a:cubicBez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7"/>
                    <a:pt x="40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9" y="156"/>
                    <a:pt x="25" y="173"/>
                  </a:cubicBezTo>
                  <a:cubicBezTo>
                    <a:pt x="41" y="190"/>
                    <a:pt x="61" y="198"/>
                    <a:pt x="84" y="198"/>
                  </a:cubicBezTo>
                  <a:cubicBezTo>
                    <a:pt x="109" y="198"/>
                    <a:pt x="129" y="190"/>
                    <a:pt x="146" y="173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3" name="ïś1ïḍè" descr="5573138e-c9c6-401c-97d4-6fe95ceb02b0">
              <a:extLst>
                <a:ext uri="{FF2B5EF4-FFF2-40B4-BE49-F238E27FC236}">
                  <a16:creationId id="{BA8AB36D-DDF6-D23D-67DD-D2A71AB9A03C}"/>
                </a:ext>
              </a:extLst>
            </p:cNvPr>
            <p:cNvSpPr/>
            <p:nvPr/>
          </p:nvSpPr>
          <p:spPr bwMode="auto">
            <a:xfrm>
              <a:off x="10534467" y="2519508"/>
              <a:ext cx="984433" cy="528090"/>
            </a:xfrm>
            <a:custGeom>
              <a:avLst/>
              <a:gdLst>
                <a:gd name="T0" fmla="*/ 146 w 370"/>
                <a:gd name="T1" fmla="*/ 157 h 198"/>
                <a:gd name="T2" fmla="*/ 83 w 370"/>
                <a:gd name="T3" fmla="*/ 198 h 198"/>
                <a:gd name="T4" fmla="*/ 83 w 370"/>
                <a:gd name="T5" fmla="*/ 172 h 198"/>
                <a:gd name="T6" fmla="*/ 23 w 370"/>
                <a:gd name="T7" fmla="*/ 146 h 198"/>
                <a:gd name="T8" fmla="*/ 0 w 370"/>
                <a:gd name="T9" fmla="*/ 87 h 198"/>
                <a:gd name="T10" fmla="*/ 25 w 370"/>
                <a:gd name="T11" fmla="*/ 25 h 198"/>
                <a:gd name="T12" fmla="*/ 86 w 370"/>
                <a:gd name="T13" fmla="*/ 0 h 198"/>
                <a:gd name="T14" fmla="*/ 146 w 370"/>
                <a:gd name="T15" fmla="*/ 25 h 198"/>
                <a:gd name="T16" fmla="*/ 170 w 370"/>
                <a:gd name="T17" fmla="*/ 88 h 198"/>
                <a:gd name="T18" fmla="*/ 146 w 370"/>
                <a:gd name="T19" fmla="*/ 157 h 198"/>
                <a:gd name="T20" fmla="*/ 346 w 370"/>
                <a:gd name="T21" fmla="*/ 157 h 198"/>
                <a:gd name="T22" fmla="*/ 283 w 370"/>
                <a:gd name="T23" fmla="*/ 198 h 198"/>
                <a:gd name="T24" fmla="*/ 283 w 370"/>
                <a:gd name="T25" fmla="*/ 172 h 198"/>
                <a:gd name="T26" fmla="*/ 223 w 370"/>
                <a:gd name="T27" fmla="*/ 146 h 198"/>
                <a:gd name="T28" fmla="*/ 200 w 370"/>
                <a:gd name="T29" fmla="*/ 87 h 198"/>
                <a:gd name="T30" fmla="*/ 224 w 370"/>
                <a:gd name="T31" fmla="*/ 25 h 198"/>
                <a:gd name="T32" fmla="*/ 286 w 370"/>
                <a:gd name="T33" fmla="*/ 0 h 198"/>
                <a:gd name="T34" fmla="*/ 345 w 370"/>
                <a:gd name="T35" fmla="*/ 25 h 198"/>
                <a:gd name="T36" fmla="*/ 370 w 370"/>
                <a:gd name="T37" fmla="*/ 88 h 198"/>
                <a:gd name="T38" fmla="*/ 346 w 370"/>
                <a:gd name="T39" fmla="*/ 15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198">
                  <a:moveTo>
                    <a:pt x="146" y="157"/>
                  </a:moveTo>
                  <a:cubicBezTo>
                    <a:pt x="131" y="177"/>
                    <a:pt x="111" y="191"/>
                    <a:pt x="83" y="198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59" y="170"/>
                    <a:pt x="39" y="162"/>
                    <a:pt x="23" y="146"/>
                  </a:cubicBezTo>
                  <a:cubicBezTo>
                    <a:pt x="8" y="130"/>
                    <a:pt x="0" y="111"/>
                    <a:pt x="0" y="87"/>
                  </a:cubicBezTo>
                  <a:cubicBezTo>
                    <a:pt x="0" y="62"/>
                    <a:pt x="8" y="42"/>
                    <a:pt x="25" y="25"/>
                  </a:cubicBezTo>
                  <a:cubicBezTo>
                    <a:pt x="41" y="8"/>
                    <a:pt x="61" y="0"/>
                    <a:pt x="86" y="0"/>
                  </a:cubicBezTo>
                  <a:cubicBezTo>
                    <a:pt x="110" y="0"/>
                    <a:pt x="129" y="8"/>
                    <a:pt x="146" y="25"/>
                  </a:cubicBezTo>
                  <a:cubicBezTo>
                    <a:pt x="162" y="42"/>
                    <a:pt x="170" y="63"/>
                    <a:pt x="170" y="88"/>
                  </a:cubicBezTo>
                  <a:cubicBezTo>
                    <a:pt x="170" y="114"/>
                    <a:pt x="162" y="137"/>
                    <a:pt x="146" y="157"/>
                  </a:cubicBezTo>
                  <a:close/>
                  <a:moveTo>
                    <a:pt x="346" y="157"/>
                  </a:moveTo>
                  <a:cubicBezTo>
                    <a:pt x="330" y="177"/>
                    <a:pt x="307" y="191"/>
                    <a:pt x="283" y="198"/>
                  </a:cubicBezTo>
                  <a:cubicBezTo>
                    <a:pt x="283" y="172"/>
                    <a:pt x="283" y="172"/>
                    <a:pt x="283" y="172"/>
                  </a:cubicBezTo>
                  <a:cubicBezTo>
                    <a:pt x="259" y="170"/>
                    <a:pt x="238" y="162"/>
                    <a:pt x="223" y="146"/>
                  </a:cubicBezTo>
                  <a:cubicBezTo>
                    <a:pt x="208" y="130"/>
                    <a:pt x="200" y="111"/>
                    <a:pt x="200" y="87"/>
                  </a:cubicBezTo>
                  <a:cubicBezTo>
                    <a:pt x="200" y="62"/>
                    <a:pt x="208" y="42"/>
                    <a:pt x="224" y="25"/>
                  </a:cubicBezTo>
                  <a:cubicBezTo>
                    <a:pt x="241" y="8"/>
                    <a:pt x="261" y="0"/>
                    <a:pt x="286" y="0"/>
                  </a:cubicBezTo>
                  <a:cubicBezTo>
                    <a:pt x="309" y="0"/>
                    <a:pt x="329" y="8"/>
                    <a:pt x="345" y="25"/>
                  </a:cubicBezTo>
                  <a:cubicBezTo>
                    <a:pt x="361" y="42"/>
                    <a:pt x="370" y="63"/>
                    <a:pt x="370" y="88"/>
                  </a:cubicBezTo>
                  <a:cubicBezTo>
                    <a:pt x="370" y="114"/>
                    <a:pt x="362" y="137"/>
                    <a:pt x="346" y="15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4" name="îṡḷiďê" descr="0d906ec7-1468-4b51-ae1a-a075e39ed5fb">
              <a:extLst>
                <a:ext uri="{FF2B5EF4-FFF2-40B4-BE49-F238E27FC236}">
                  <a16:creationId id="{63FBA013-C9E7-CD7D-7470-21006467AFEC}"/>
                </a:ext>
              </a:extLst>
            </p:cNvPr>
            <p:cNvSpPr/>
            <p:nvPr/>
          </p:nvSpPr>
          <p:spPr bwMode="auto">
            <a:xfrm>
              <a:off x="11067629" y="2519508"/>
              <a:ext cx="451271" cy="528090"/>
            </a:xfrm>
            <a:custGeom>
              <a:avLst/>
              <a:gdLst>
                <a:gd name="T0" fmla="*/ 86 w 170"/>
                <a:gd name="T1" fmla="*/ 0 h 198"/>
                <a:gd name="T2" fmla="*/ 24 w 170"/>
                <a:gd name="T3" fmla="*/ 25 h 198"/>
                <a:gd name="T4" fmla="*/ 0 w 170"/>
                <a:gd name="T5" fmla="*/ 87 h 198"/>
                <a:gd name="T6" fmla="*/ 23 w 170"/>
                <a:gd name="T7" fmla="*/ 146 h 198"/>
                <a:gd name="T8" fmla="*/ 83 w 170"/>
                <a:gd name="T9" fmla="*/ 172 h 198"/>
                <a:gd name="T10" fmla="*/ 83 w 170"/>
                <a:gd name="T11" fmla="*/ 198 h 198"/>
                <a:gd name="T12" fmla="*/ 146 w 170"/>
                <a:gd name="T13" fmla="*/ 157 h 198"/>
                <a:gd name="T14" fmla="*/ 170 w 170"/>
                <a:gd name="T15" fmla="*/ 88 h 198"/>
                <a:gd name="T16" fmla="*/ 145 w 170"/>
                <a:gd name="T17" fmla="*/ 25 h 198"/>
                <a:gd name="T18" fmla="*/ 86 w 170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86" y="0"/>
                  </a:moveTo>
                  <a:cubicBezTo>
                    <a:pt x="61" y="0"/>
                    <a:pt x="41" y="8"/>
                    <a:pt x="24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8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07" y="191"/>
                    <a:pt x="130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5" y="25"/>
                  </a:cubicBezTo>
                  <a:cubicBezTo>
                    <a:pt x="129" y="8"/>
                    <a:pt x="109" y="0"/>
                    <a:pt x="86" y="0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5" name="îsḷíḋe" descr="fee9ff35-622a-4864-a1f1-f940998467e2">
              <a:extLst>
                <a:ext uri="{FF2B5EF4-FFF2-40B4-BE49-F238E27FC236}">
                  <a16:creationId id="{4C253B96-F483-AAE3-D5C3-1A79329329E4}"/>
                </a:ext>
              </a:extLst>
            </p:cNvPr>
            <p:cNvSpPr/>
            <p:nvPr/>
          </p:nvSpPr>
          <p:spPr bwMode="auto">
            <a:xfrm>
              <a:off x="10534467" y="2519508"/>
              <a:ext cx="453013" cy="528090"/>
            </a:xfrm>
            <a:custGeom>
              <a:avLst/>
              <a:gdLst>
                <a:gd name="T0" fmla="*/ 146 w 170"/>
                <a:gd name="T1" fmla="*/ 25 h 198"/>
                <a:gd name="T2" fmla="*/ 86 w 170"/>
                <a:gd name="T3" fmla="*/ 0 h 198"/>
                <a:gd name="T4" fmla="*/ 25 w 170"/>
                <a:gd name="T5" fmla="*/ 25 h 198"/>
                <a:gd name="T6" fmla="*/ 0 w 170"/>
                <a:gd name="T7" fmla="*/ 87 h 198"/>
                <a:gd name="T8" fmla="*/ 23 w 170"/>
                <a:gd name="T9" fmla="*/ 146 h 198"/>
                <a:gd name="T10" fmla="*/ 83 w 170"/>
                <a:gd name="T11" fmla="*/ 172 h 198"/>
                <a:gd name="T12" fmla="*/ 83 w 170"/>
                <a:gd name="T13" fmla="*/ 198 h 198"/>
                <a:gd name="T14" fmla="*/ 146 w 170"/>
                <a:gd name="T15" fmla="*/ 157 h 198"/>
                <a:gd name="T16" fmla="*/ 170 w 170"/>
                <a:gd name="T17" fmla="*/ 88 h 198"/>
                <a:gd name="T18" fmla="*/ 146 w 170"/>
                <a:gd name="T19" fmla="*/ 2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25"/>
                  </a:moveTo>
                  <a:cubicBezTo>
                    <a:pt x="129" y="8"/>
                    <a:pt x="110" y="0"/>
                    <a:pt x="86" y="0"/>
                  </a:cubicBezTo>
                  <a:cubicBezTo>
                    <a:pt x="61" y="0"/>
                    <a:pt x="41" y="8"/>
                    <a:pt x="25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9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11" y="191"/>
                    <a:pt x="131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6" y="25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9" name="Title" descr="acd7c1f1-baa1-46c6-b21d-70cc5cfb7d6c">
              <a:extLst>
                <a:ext uri="{FF2B5EF4-FFF2-40B4-BE49-F238E27FC236}">
                  <a16:creationId id="{DDEA06D7-7703-BC33-F2CB-3DB4343E0B29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23254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r>
                <a:rPr lang="zh-CN" altLang="en-US" sz="2400" b="1" dirty="0"/>
                <a:t>项目技术的短期、中期和长期演进方向</a:t>
              </a:r>
              <a:endParaRPr lang="en-US" dirty="0"/>
            </a:p>
          </p:txBody>
        </p:sp>
        <p:grpSp>
          <p:nvGrpSpPr>
            <p:cNvPr id="42" name="组合 41" descr="92568f2d-54b5-4758-aeee-7f2007332a20">
              <a:extLst>
                <a:ext uri="{FF2B5EF4-FFF2-40B4-BE49-F238E27FC236}">
                  <a16:creationId id="{5F1F1BF4-634D-BF1B-6DA1-1A4C3A41C9AA}"/>
                </a:ext>
              </a:extLst>
            </p:cNvPr>
            <p:cNvGrpSpPr/>
            <p:nvPr/>
          </p:nvGrpSpPr>
          <p:grpSpPr>
            <a:xfrm>
              <a:off x="785457" y="3148054"/>
              <a:ext cx="2999168" cy="1800325"/>
              <a:chOff x="785457" y="3148054"/>
              <a:chExt cx="2999168" cy="1800325"/>
            </a:xfrm>
          </p:grpSpPr>
          <p:sp>
            <p:nvSpPr>
              <p:cNvPr id="12" name="Icon1" descr="fb06c0a3-5173-4257-bd37-4010eeb4d967">
                <a:extLst>
                  <a:ext uri="{FF2B5EF4-FFF2-40B4-BE49-F238E27FC236}">
                    <a16:creationId id="{35AE7353-D2C4-2409-0CFE-1F73B8D92896}"/>
                  </a:ext>
                </a:extLst>
              </p:cNvPr>
              <p:cNvSpPr/>
              <p:nvPr/>
            </p:nvSpPr>
            <p:spPr bwMode="auto">
              <a:xfrm>
                <a:off x="1986360" y="3148054"/>
                <a:ext cx="597364" cy="485631"/>
              </a:xfrm>
              <a:custGeom>
                <a:avLst/>
                <a:gdLst>
                  <a:gd name="connsiteX0" fmla="*/ 390482 w 564166"/>
                  <a:gd name="connsiteY0" fmla="*/ 307997 h 458643"/>
                  <a:gd name="connsiteX1" fmla="*/ 403395 w 564166"/>
                  <a:gd name="connsiteY1" fmla="*/ 307997 h 458643"/>
                  <a:gd name="connsiteX2" fmla="*/ 439265 w 564166"/>
                  <a:gd name="connsiteY2" fmla="*/ 353908 h 458643"/>
                  <a:gd name="connsiteX3" fmla="*/ 434961 w 564166"/>
                  <a:gd name="connsiteY3" fmla="*/ 361082 h 458643"/>
                  <a:gd name="connsiteX4" fmla="*/ 419178 w 564166"/>
                  <a:gd name="connsiteY4" fmla="*/ 361082 h 458643"/>
                  <a:gd name="connsiteX5" fmla="*/ 492353 w 564166"/>
                  <a:gd name="connsiteY5" fmla="*/ 419905 h 458643"/>
                  <a:gd name="connsiteX6" fmla="*/ 512440 w 564166"/>
                  <a:gd name="connsiteY6" fmla="*/ 438557 h 458643"/>
                  <a:gd name="connsiteX7" fmla="*/ 492353 w 564166"/>
                  <a:gd name="connsiteY7" fmla="*/ 458643 h 458643"/>
                  <a:gd name="connsiteX8" fmla="*/ 379004 w 564166"/>
                  <a:gd name="connsiteY8" fmla="*/ 361082 h 458643"/>
                  <a:gd name="connsiteX9" fmla="*/ 358916 w 564166"/>
                  <a:gd name="connsiteY9" fmla="*/ 361082 h 458643"/>
                  <a:gd name="connsiteX10" fmla="*/ 354612 w 564166"/>
                  <a:gd name="connsiteY10" fmla="*/ 353908 h 458643"/>
                  <a:gd name="connsiteX11" fmla="*/ 277051 w 564166"/>
                  <a:gd name="connsiteY11" fmla="*/ 307997 h 458643"/>
                  <a:gd name="connsiteX12" fmla="*/ 288553 w 564166"/>
                  <a:gd name="connsiteY12" fmla="*/ 307997 h 458643"/>
                  <a:gd name="connsiteX13" fmla="*/ 324497 w 564166"/>
                  <a:gd name="connsiteY13" fmla="*/ 353908 h 458643"/>
                  <a:gd name="connsiteX14" fmla="*/ 320183 w 564166"/>
                  <a:gd name="connsiteY14" fmla="*/ 361082 h 458643"/>
                  <a:gd name="connsiteX15" fmla="*/ 301493 w 564166"/>
                  <a:gd name="connsiteY15" fmla="*/ 361082 h 458643"/>
                  <a:gd name="connsiteX16" fmla="*/ 301493 w 564166"/>
                  <a:gd name="connsiteY16" fmla="*/ 438557 h 458643"/>
                  <a:gd name="connsiteX17" fmla="*/ 282802 w 564166"/>
                  <a:gd name="connsiteY17" fmla="*/ 458643 h 458643"/>
                  <a:gd name="connsiteX18" fmla="*/ 262673 w 564166"/>
                  <a:gd name="connsiteY18" fmla="*/ 438557 h 458643"/>
                  <a:gd name="connsiteX19" fmla="*/ 262673 w 564166"/>
                  <a:gd name="connsiteY19" fmla="*/ 361082 h 458643"/>
                  <a:gd name="connsiteX20" fmla="*/ 243982 w 564166"/>
                  <a:gd name="connsiteY20" fmla="*/ 361082 h 458643"/>
                  <a:gd name="connsiteX21" fmla="*/ 239669 w 564166"/>
                  <a:gd name="connsiteY21" fmla="*/ 353908 h 458643"/>
                  <a:gd name="connsiteX22" fmla="*/ 162189 w 564166"/>
                  <a:gd name="connsiteY22" fmla="*/ 307997 h 458643"/>
                  <a:gd name="connsiteX23" fmla="*/ 173671 w 564166"/>
                  <a:gd name="connsiteY23" fmla="*/ 307997 h 458643"/>
                  <a:gd name="connsiteX24" fmla="*/ 209554 w 564166"/>
                  <a:gd name="connsiteY24" fmla="*/ 353908 h 458643"/>
                  <a:gd name="connsiteX25" fmla="*/ 205248 w 564166"/>
                  <a:gd name="connsiteY25" fmla="*/ 361082 h 458643"/>
                  <a:gd name="connsiteX26" fmla="*/ 185154 w 564166"/>
                  <a:gd name="connsiteY26" fmla="*/ 361082 h 458643"/>
                  <a:gd name="connsiteX27" fmla="*/ 71765 w 564166"/>
                  <a:gd name="connsiteY27" fmla="*/ 458643 h 458643"/>
                  <a:gd name="connsiteX28" fmla="*/ 53106 w 564166"/>
                  <a:gd name="connsiteY28" fmla="*/ 438557 h 458643"/>
                  <a:gd name="connsiteX29" fmla="*/ 71765 w 564166"/>
                  <a:gd name="connsiteY29" fmla="*/ 419905 h 458643"/>
                  <a:gd name="connsiteX30" fmla="*/ 146401 w 564166"/>
                  <a:gd name="connsiteY30" fmla="*/ 361082 h 458643"/>
                  <a:gd name="connsiteX31" fmla="*/ 129177 w 564166"/>
                  <a:gd name="connsiteY31" fmla="*/ 361082 h 458643"/>
                  <a:gd name="connsiteX32" fmla="*/ 124871 w 564166"/>
                  <a:gd name="connsiteY32" fmla="*/ 353908 h 458643"/>
                  <a:gd name="connsiteX33" fmla="*/ 340222 w 564166"/>
                  <a:gd name="connsiteY33" fmla="*/ 0 h 458643"/>
                  <a:gd name="connsiteX34" fmla="*/ 453630 w 564166"/>
                  <a:gd name="connsiteY34" fmla="*/ 118973 h 458643"/>
                  <a:gd name="connsiteX35" fmla="*/ 525407 w 564166"/>
                  <a:gd name="connsiteY35" fmla="*/ 179176 h 458643"/>
                  <a:gd name="connsiteX36" fmla="*/ 564166 w 564166"/>
                  <a:gd name="connsiteY36" fmla="*/ 232212 h 458643"/>
                  <a:gd name="connsiteX37" fmla="*/ 518229 w 564166"/>
                  <a:gd name="connsiteY37" fmla="*/ 286681 h 458643"/>
                  <a:gd name="connsiteX38" fmla="*/ 45937 w 564166"/>
                  <a:gd name="connsiteY38" fmla="*/ 286681 h 458643"/>
                  <a:gd name="connsiteX39" fmla="*/ 0 w 564166"/>
                  <a:gd name="connsiteY39" fmla="*/ 232212 h 458643"/>
                  <a:gd name="connsiteX40" fmla="*/ 45937 w 564166"/>
                  <a:gd name="connsiteY40" fmla="*/ 179176 h 458643"/>
                  <a:gd name="connsiteX41" fmla="*/ 111972 w 564166"/>
                  <a:gd name="connsiteY41" fmla="*/ 103205 h 458643"/>
                  <a:gd name="connsiteX42" fmla="*/ 134941 w 564166"/>
                  <a:gd name="connsiteY42" fmla="*/ 107505 h 458643"/>
                  <a:gd name="connsiteX43" fmla="*/ 209589 w 564166"/>
                  <a:gd name="connsiteY43" fmla="*/ 22934 h 458643"/>
                  <a:gd name="connsiteX44" fmla="*/ 256961 w 564166"/>
                  <a:gd name="connsiteY44" fmla="*/ 43002 h 458643"/>
                  <a:gd name="connsiteX45" fmla="*/ 340222 w 564166"/>
                  <a:gd name="connsiteY45" fmla="*/ 0 h 45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564166" h="458643">
                    <a:moveTo>
                      <a:pt x="390482" y="307997"/>
                    </a:moveTo>
                    <a:cubicBezTo>
                      <a:pt x="394786" y="303693"/>
                      <a:pt x="399091" y="303693"/>
                      <a:pt x="403395" y="307997"/>
                    </a:cubicBezTo>
                    <a:lnTo>
                      <a:pt x="439265" y="353908"/>
                    </a:lnTo>
                    <a:cubicBezTo>
                      <a:pt x="442135" y="358212"/>
                      <a:pt x="440700" y="361082"/>
                      <a:pt x="434961" y="361082"/>
                    </a:cubicBezTo>
                    <a:lnTo>
                      <a:pt x="419178" y="361082"/>
                    </a:lnTo>
                    <a:cubicBezTo>
                      <a:pt x="426352" y="394081"/>
                      <a:pt x="456483" y="419905"/>
                      <a:pt x="492353" y="419905"/>
                    </a:cubicBezTo>
                    <a:cubicBezTo>
                      <a:pt x="503831" y="419905"/>
                      <a:pt x="512440" y="428514"/>
                      <a:pt x="512440" y="438557"/>
                    </a:cubicBezTo>
                    <a:cubicBezTo>
                      <a:pt x="512440" y="450035"/>
                      <a:pt x="503831" y="458643"/>
                      <a:pt x="492353" y="458643"/>
                    </a:cubicBezTo>
                    <a:cubicBezTo>
                      <a:pt x="434961" y="458643"/>
                      <a:pt x="387612" y="415601"/>
                      <a:pt x="379004" y="361082"/>
                    </a:cubicBezTo>
                    <a:lnTo>
                      <a:pt x="358916" y="361082"/>
                    </a:lnTo>
                    <a:cubicBezTo>
                      <a:pt x="353177" y="361082"/>
                      <a:pt x="351742" y="358212"/>
                      <a:pt x="354612" y="353908"/>
                    </a:cubicBezTo>
                    <a:close/>
                    <a:moveTo>
                      <a:pt x="277051" y="307997"/>
                    </a:moveTo>
                    <a:cubicBezTo>
                      <a:pt x="279926" y="303693"/>
                      <a:pt x="285677" y="303693"/>
                      <a:pt x="288553" y="307997"/>
                    </a:cubicBezTo>
                    <a:lnTo>
                      <a:pt x="324497" y="353908"/>
                    </a:lnTo>
                    <a:cubicBezTo>
                      <a:pt x="327372" y="358212"/>
                      <a:pt x="325934" y="361082"/>
                      <a:pt x="320183" y="361082"/>
                    </a:cubicBezTo>
                    <a:lnTo>
                      <a:pt x="301493" y="361082"/>
                    </a:lnTo>
                    <a:lnTo>
                      <a:pt x="301493" y="438557"/>
                    </a:lnTo>
                    <a:cubicBezTo>
                      <a:pt x="301493" y="450035"/>
                      <a:pt x="292866" y="458643"/>
                      <a:pt x="282802" y="458643"/>
                    </a:cubicBezTo>
                    <a:cubicBezTo>
                      <a:pt x="271300" y="458643"/>
                      <a:pt x="262673" y="450035"/>
                      <a:pt x="262673" y="438557"/>
                    </a:cubicBezTo>
                    <a:lnTo>
                      <a:pt x="262673" y="361082"/>
                    </a:lnTo>
                    <a:lnTo>
                      <a:pt x="243982" y="361082"/>
                    </a:lnTo>
                    <a:cubicBezTo>
                      <a:pt x="238231" y="361082"/>
                      <a:pt x="236793" y="358212"/>
                      <a:pt x="239669" y="353908"/>
                    </a:cubicBezTo>
                    <a:close/>
                    <a:moveTo>
                      <a:pt x="162189" y="307997"/>
                    </a:moveTo>
                    <a:cubicBezTo>
                      <a:pt x="165059" y="303693"/>
                      <a:pt x="169365" y="303693"/>
                      <a:pt x="173671" y="307997"/>
                    </a:cubicBezTo>
                    <a:lnTo>
                      <a:pt x="209554" y="353908"/>
                    </a:lnTo>
                    <a:cubicBezTo>
                      <a:pt x="212424" y="358212"/>
                      <a:pt x="210989" y="361082"/>
                      <a:pt x="205248" y="361082"/>
                    </a:cubicBezTo>
                    <a:lnTo>
                      <a:pt x="185154" y="361082"/>
                    </a:lnTo>
                    <a:cubicBezTo>
                      <a:pt x="176542" y="415601"/>
                      <a:pt x="129177" y="458643"/>
                      <a:pt x="71765" y="458643"/>
                    </a:cubicBezTo>
                    <a:cubicBezTo>
                      <a:pt x="61718" y="458643"/>
                      <a:pt x="53106" y="450035"/>
                      <a:pt x="53106" y="438557"/>
                    </a:cubicBezTo>
                    <a:cubicBezTo>
                      <a:pt x="53106" y="428514"/>
                      <a:pt x="61718" y="419905"/>
                      <a:pt x="71765" y="419905"/>
                    </a:cubicBezTo>
                    <a:cubicBezTo>
                      <a:pt x="107648" y="419905"/>
                      <a:pt x="137789" y="394081"/>
                      <a:pt x="146401" y="361082"/>
                    </a:cubicBezTo>
                    <a:lnTo>
                      <a:pt x="129177" y="361082"/>
                    </a:lnTo>
                    <a:cubicBezTo>
                      <a:pt x="123436" y="361082"/>
                      <a:pt x="122001" y="358212"/>
                      <a:pt x="124871" y="353908"/>
                    </a:cubicBezTo>
                    <a:close/>
                    <a:moveTo>
                      <a:pt x="340222" y="0"/>
                    </a:moveTo>
                    <a:cubicBezTo>
                      <a:pt x="399079" y="0"/>
                      <a:pt x="447888" y="51603"/>
                      <a:pt x="453630" y="118973"/>
                    </a:cubicBezTo>
                    <a:cubicBezTo>
                      <a:pt x="488083" y="118973"/>
                      <a:pt x="515358" y="144774"/>
                      <a:pt x="525407" y="179176"/>
                    </a:cubicBezTo>
                    <a:cubicBezTo>
                      <a:pt x="546940" y="183476"/>
                      <a:pt x="564166" y="204977"/>
                      <a:pt x="564166" y="232212"/>
                    </a:cubicBezTo>
                    <a:cubicBezTo>
                      <a:pt x="564166" y="262313"/>
                      <a:pt x="544069" y="286681"/>
                      <a:pt x="518229" y="286681"/>
                    </a:cubicBezTo>
                    <a:lnTo>
                      <a:pt x="45937" y="286681"/>
                    </a:lnTo>
                    <a:cubicBezTo>
                      <a:pt x="20097" y="286681"/>
                      <a:pt x="0" y="262313"/>
                      <a:pt x="0" y="232212"/>
                    </a:cubicBezTo>
                    <a:cubicBezTo>
                      <a:pt x="0" y="202110"/>
                      <a:pt x="20097" y="179176"/>
                      <a:pt x="45937" y="179176"/>
                    </a:cubicBezTo>
                    <a:cubicBezTo>
                      <a:pt x="45937" y="136173"/>
                      <a:pt x="76084" y="103205"/>
                      <a:pt x="111972" y="103205"/>
                    </a:cubicBezTo>
                    <a:cubicBezTo>
                      <a:pt x="119150" y="103205"/>
                      <a:pt x="127763" y="104639"/>
                      <a:pt x="134941" y="107505"/>
                    </a:cubicBezTo>
                    <a:cubicBezTo>
                      <a:pt x="134941" y="60203"/>
                      <a:pt x="169394" y="22934"/>
                      <a:pt x="209589" y="22934"/>
                    </a:cubicBezTo>
                    <a:cubicBezTo>
                      <a:pt x="228251" y="22934"/>
                      <a:pt x="244042" y="30102"/>
                      <a:pt x="256961" y="43002"/>
                    </a:cubicBezTo>
                    <a:cubicBezTo>
                      <a:pt x="278494" y="15767"/>
                      <a:pt x="307205" y="0"/>
                      <a:pt x="34022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13" name="Text1" descr="565b3c66-6eb2-428f-9828-a4da15dbf436">
                <a:extLst>
                  <a:ext uri="{FF2B5EF4-FFF2-40B4-BE49-F238E27FC236}">
                    <a16:creationId id="{71B74AC6-A3B6-6FC0-4E08-890AE559471D}"/>
                  </a:ext>
                </a:extLst>
              </p:cNvPr>
              <p:cNvSpPr/>
              <p:nvPr/>
            </p:nvSpPr>
            <p:spPr bwMode="auto">
              <a:xfrm>
                <a:off x="785457" y="4156432"/>
                <a:ext cx="2999168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支持Post - Quantum Cryptography标准化。</a:t>
                </a:r>
                <a:endParaRPr lang="en-US" dirty="0"/>
              </a:p>
            </p:txBody>
          </p:sp>
          <p:sp>
            <p:nvSpPr>
              <p:cNvPr id="14" name="Bullet1" descr="d343c7b9-6810-4f04-b381-632d25440a57">
                <a:extLst>
                  <a:ext uri="{FF2B5EF4-FFF2-40B4-BE49-F238E27FC236}">
                    <a16:creationId id="{5482D9BC-D61D-22B3-A40C-9015D8ECC3DE}"/>
                  </a:ext>
                </a:extLst>
              </p:cNvPr>
              <p:cNvSpPr txBox="1"/>
              <p:nvPr/>
            </p:nvSpPr>
            <p:spPr bwMode="auto">
              <a:xfrm>
                <a:off x="785457" y="3714627"/>
                <a:ext cx="29991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短期（1年）</a:t>
                </a:r>
                <a:endParaRPr lang="en-US" dirty="0"/>
              </a:p>
            </p:txBody>
          </p:sp>
        </p:grpSp>
        <p:grpSp>
          <p:nvGrpSpPr>
            <p:cNvPr id="41" name="组合 40" descr="d99dea43-ac58-4134-954c-5b807ac003d0">
              <a:extLst>
                <a:ext uri="{FF2B5EF4-FFF2-40B4-BE49-F238E27FC236}">
                  <a16:creationId id="{09C8FC0F-2141-C82F-51FF-39CA97303C89}"/>
                </a:ext>
              </a:extLst>
            </p:cNvPr>
            <p:cNvGrpSpPr/>
            <p:nvPr/>
          </p:nvGrpSpPr>
          <p:grpSpPr>
            <a:xfrm>
              <a:off x="4646467" y="2842543"/>
              <a:ext cx="2999168" cy="1856192"/>
              <a:chOff x="4646467" y="2842543"/>
              <a:chExt cx="2999168" cy="1856192"/>
            </a:xfrm>
          </p:grpSpPr>
          <p:sp>
            <p:nvSpPr>
              <p:cNvPr id="15" name="Icon2" descr="8533bfdf-56f2-4266-951e-d8f5173e2cbc">
                <a:extLst>
                  <a:ext uri="{FF2B5EF4-FFF2-40B4-BE49-F238E27FC236}">
                    <a16:creationId id="{73AFD4AB-2DF6-8145-440F-045D920BCF7C}"/>
                  </a:ext>
                </a:extLst>
              </p:cNvPr>
              <p:cNvSpPr/>
              <p:nvPr/>
            </p:nvSpPr>
            <p:spPr bwMode="auto">
              <a:xfrm>
                <a:off x="5853204" y="2842543"/>
                <a:ext cx="585696" cy="597364"/>
              </a:xfrm>
              <a:custGeom>
                <a:avLst/>
                <a:gdLst>
                  <a:gd name="connsiteX0" fmla="*/ 54222 w 585452"/>
                  <a:gd name="connsiteY0" fmla="*/ 339785 h 597115"/>
                  <a:gd name="connsiteX1" fmla="*/ 231863 w 585452"/>
                  <a:gd name="connsiteY1" fmla="*/ 478484 h 597115"/>
                  <a:gd name="connsiteX2" fmla="*/ 236511 w 585452"/>
                  <a:gd name="connsiteY2" fmla="*/ 476421 h 597115"/>
                  <a:gd name="connsiteX3" fmla="*/ 230314 w 585452"/>
                  <a:gd name="connsiteY3" fmla="*/ 474359 h 597115"/>
                  <a:gd name="connsiteX4" fmla="*/ 182289 w 585452"/>
                  <a:gd name="connsiteY4" fmla="*/ 420736 h 597115"/>
                  <a:gd name="connsiteX5" fmla="*/ 54222 w 585452"/>
                  <a:gd name="connsiteY5" fmla="*/ 339785 h 597115"/>
                  <a:gd name="connsiteX6" fmla="*/ 47508 w 585452"/>
                  <a:gd name="connsiteY6" fmla="*/ 201087 h 597115"/>
                  <a:gd name="connsiteX7" fmla="*/ 39246 w 585452"/>
                  <a:gd name="connsiteY7" fmla="*/ 259866 h 597115"/>
                  <a:gd name="connsiteX8" fmla="*/ 39246 w 585452"/>
                  <a:gd name="connsiteY8" fmla="*/ 260897 h 597115"/>
                  <a:gd name="connsiteX9" fmla="*/ 161116 w 585452"/>
                  <a:gd name="connsiteY9" fmla="*/ 384643 h 597115"/>
                  <a:gd name="connsiteX10" fmla="*/ 131681 w 585452"/>
                  <a:gd name="connsiteY10" fmla="*/ 276881 h 597115"/>
                  <a:gd name="connsiteX11" fmla="*/ 47508 w 585452"/>
                  <a:gd name="connsiteY11" fmla="*/ 201087 h 597115"/>
                  <a:gd name="connsiteX12" fmla="*/ 116189 w 585452"/>
                  <a:gd name="connsiteY12" fmla="*/ 92809 h 597115"/>
                  <a:gd name="connsiteX13" fmla="*/ 58869 w 585452"/>
                  <a:gd name="connsiteY13" fmla="*/ 169635 h 597115"/>
                  <a:gd name="connsiteX14" fmla="*/ 131165 w 585452"/>
                  <a:gd name="connsiteY14" fmla="*/ 246460 h 597115"/>
                  <a:gd name="connsiteX15" fmla="*/ 149755 w 585452"/>
                  <a:gd name="connsiteY15" fmla="*/ 149526 h 597115"/>
                  <a:gd name="connsiteX16" fmla="*/ 116189 w 585452"/>
                  <a:gd name="connsiteY16" fmla="*/ 92809 h 597115"/>
                  <a:gd name="connsiteX17" fmla="*/ 221535 w 585452"/>
                  <a:gd name="connsiteY17" fmla="*/ 42795 h 597115"/>
                  <a:gd name="connsiteX18" fmla="*/ 141493 w 585452"/>
                  <a:gd name="connsiteY18" fmla="*/ 74247 h 597115"/>
                  <a:gd name="connsiteX19" fmla="*/ 163182 w 585452"/>
                  <a:gd name="connsiteY19" fmla="*/ 119621 h 597115"/>
                  <a:gd name="connsiteX20" fmla="*/ 221535 w 585452"/>
                  <a:gd name="connsiteY20" fmla="*/ 42795 h 597115"/>
                  <a:gd name="connsiteX21" fmla="*/ 496052 w 585452"/>
                  <a:gd name="connsiteY21" fmla="*/ 42574 h 597115"/>
                  <a:gd name="connsiteX22" fmla="*/ 574240 w 585452"/>
                  <a:gd name="connsiteY22" fmla="*/ 399614 h 597115"/>
                  <a:gd name="connsiteX23" fmla="*/ 343397 w 585452"/>
                  <a:gd name="connsiteY23" fmla="*/ 479027 h 597115"/>
                  <a:gd name="connsiteX24" fmla="*/ 374382 w 585452"/>
                  <a:gd name="connsiteY24" fmla="*/ 417147 h 597115"/>
                  <a:gd name="connsiteX25" fmla="*/ 444100 w 585452"/>
                  <a:gd name="connsiteY25" fmla="*/ 402708 h 597115"/>
                  <a:gd name="connsiteX26" fmla="*/ 467856 w 585452"/>
                  <a:gd name="connsiteY26" fmla="*/ 393426 h 597115"/>
                  <a:gd name="connsiteX27" fmla="*/ 487480 w 585452"/>
                  <a:gd name="connsiteY27" fmla="*/ 382597 h 597115"/>
                  <a:gd name="connsiteX28" fmla="*/ 494194 w 585452"/>
                  <a:gd name="connsiteY28" fmla="*/ 376925 h 597115"/>
                  <a:gd name="connsiteX29" fmla="*/ 498842 w 585452"/>
                  <a:gd name="connsiteY29" fmla="*/ 372284 h 597115"/>
                  <a:gd name="connsiteX30" fmla="*/ 502457 w 585452"/>
                  <a:gd name="connsiteY30" fmla="*/ 367127 h 597115"/>
                  <a:gd name="connsiteX31" fmla="*/ 498325 w 585452"/>
                  <a:gd name="connsiteY31" fmla="*/ 371768 h 597115"/>
                  <a:gd name="connsiteX32" fmla="*/ 493161 w 585452"/>
                  <a:gd name="connsiteY32" fmla="*/ 375894 h 597115"/>
                  <a:gd name="connsiteX33" fmla="*/ 485931 w 585452"/>
                  <a:gd name="connsiteY33" fmla="*/ 380535 h 597115"/>
                  <a:gd name="connsiteX34" fmla="*/ 465790 w 585452"/>
                  <a:gd name="connsiteY34" fmla="*/ 388785 h 597115"/>
                  <a:gd name="connsiteX35" fmla="*/ 442035 w 585452"/>
                  <a:gd name="connsiteY35" fmla="*/ 394973 h 597115"/>
                  <a:gd name="connsiteX36" fmla="*/ 395556 w 585452"/>
                  <a:gd name="connsiteY36" fmla="*/ 401677 h 597115"/>
                  <a:gd name="connsiteX37" fmla="*/ 381612 w 585452"/>
                  <a:gd name="connsiteY37" fmla="*/ 402193 h 597115"/>
                  <a:gd name="connsiteX38" fmla="*/ 407950 w 585452"/>
                  <a:gd name="connsiteY38" fmla="*/ 344954 h 597115"/>
                  <a:gd name="connsiteX39" fmla="*/ 465274 w 585452"/>
                  <a:gd name="connsiteY39" fmla="*/ 331031 h 597115"/>
                  <a:gd name="connsiteX40" fmla="*/ 485931 w 585452"/>
                  <a:gd name="connsiteY40" fmla="*/ 322780 h 597115"/>
                  <a:gd name="connsiteX41" fmla="*/ 502973 w 585452"/>
                  <a:gd name="connsiteY41" fmla="*/ 312982 h 597115"/>
                  <a:gd name="connsiteX42" fmla="*/ 509170 w 585452"/>
                  <a:gd name="connsiteY42" fmla="*/ 308341 h 597115"/>
                  <a:gd name="connsiteX43" fmla="*/ 513302 w 585452"/>
                  <a:gd name="connsiteY43" fmla="*/ 303700 h 597115"/>
                  <a:gd name="connsiteX44" fmla="*/ 515884 w 585452"/>
                  <a:gd name="connsiteY44" fmla="*/ 299575 h 597115"/>
                  <a:gd name="connsiteX45" fmla="*/ 512785 w 585452"/>
                  <a:gd name="connsiteY45" fmla="*/ 303700 h 597115"/>
                  <a:gd name="connsiteX46" fmla="*/ 508137 w 585452"/>
                  <a:gd name="connsiteY46" fmla="*/ 307310 h 597115"/>
                  <a:gd name="connsiteX47" fmla="*/ 501940 w 585452"/>
                  <a:gd name="connsiteY47" fmla="*/ 311435 h 597115"/>
                  <a:gd name="connsiteX48" fmla="*/ 484382 w 585452"/>
                  <a:gd name="connsiteY48" fmla="*/ 318655 h 597115"/>
                  <a:gd name="connsiteX49" fmla="*/ 463208 w 585452"/>
                  <a:gd name="connsiteY49" fmla="*/ 323811 h 597115"/>
                  <a:gd name="connsiteX50" fmla="*/ 422927 w 585452"/>
                  <a:gd name="connsiteY50" fmla="*/ 329484 h 597115"/>
                  <a:gd name="connsiteX51" fmla="*/ 413631 w 585452"/>
                  <a:gd name="connsiteY51" fmla="*/ 329999 h 597115"/>
                  <a:gd name="connsiteX52" fmla="*/ 436870 w 585452"/>
                  <a:gd name="connsiteY52" fmla="*/ 271729 h 597115"/>
                  <a:gd name="connsiteX53" fmla="*/ 436870 w 585452"/>
                  <a:gd name="connsiteY53" fmla="*/ 272760 h 597115"/>
                  <a:gd name="connsiteX54" fmla="*/ 482832 w 585452"/>
                  <a:gd name="connsiteY54" fmla="*/ 261931 h 597115"/>
                  <a:gd name="connsiteX55" fmla="*/ 499358 w 585452"/>
                  <a:gd name="connsiteY55" fmla="*/ 255743 h 597115"/>
                  <a:gd name="connsiteX56" fmla="*/ 512269 w 585452"/>
                  <a:gd name="connsiteY56" fmla="*/ 248008 h 597115"/>
                  <a:gd name="connsiteX57" fmla="*/ 517433 w 585452"/>
                  <a:gd name="connsiteY57" fmla="*/ 244398 h 597115"/>
                  <a:gd name="connsiteX58" fmla="*/ 520532 w 585452"/>
                  <a:gd name="connsiteY58" fmla="*/ 240789 h 597115"/>
                  <a:gd name="connsiteX59" fmla="*/ 522597 w 585452"/>
                  <a:gd name="connsiteY59" fmla="*/ 237695 h 597115"/>
                  <a:gd name="connsiteX60" fmla="*/ 520015 w 585452"/>
                  <a:gd name="connsiteY60" fmla="*/ 240789 h 597115"/>
                  <a:gd name="connsiteX61" fmla="*/ 516400 w 585452"/>
                  <a:gd name="connsiteY61" fmla="*/ 243367 h 597115"/>
                  <a:gd name="connsiteX62" fmla="*/ 511752 w 585452"/>
                  <a:gd name="connsiteY62" fmla="*/ 246461 h 597115"/>
                  <a:gd name="connsiteX63" fmla="*/ 497809 w 585452"/>
                  <a:gd name="connsiteY63" fmla="*/ 252133 h 597115"/>
                  <a:gd name="connsiteX64" fmla="*/ 481800 w 585452"/>
                  <a:gd name="connsiteY64" fmla="*/ 256259 h 597115"/>
                  <a:gd name="connsiteX65" fmla="*/ 450297 w 585452"/>
                  <a:gd name="connsiteY65" fmla="*/ 260900 h 597115"/>
                  <a:gd name="connsiteX66" fmla="*/ 441002 w 585452"/>
                  <a:gd name="connsiteY66" fmla="*/ 261415 h 597115"/>
                  <a:gd name="connsiteX67" fmla="*/ 446682 w 585452"/>
                  <a:gd name="connsiteY67" fmla="*/ 239242 h 597115"/>
                  <a:gd name="connsiteX68" fmla="*/ 436354 w 585452"/>
                  <a:gd name="connsiteY68" fmla="*/ 262962 h 597115"/>
                  <a:gd name="connsiteX69" fmla="*/ 435837 w 585452"/>
                  <a:gd name="connsiteY69" fmla="*/ 262962 h 597115"/>
                  <a:gd name="connsiteX70" fmla="*/ 427058 w 585452"/>
                  <a:gd name="connsiteY70" fmla="*/ 256774 h 597115"/>
                  <a:gd name="connsiteX71" fmla="*/ 405368 w 585452"/>
                  <a:gd name="connsiteY71" fmla="*/ 237695 h 597115"/>
                  <a:gd name="connsiteX72" fmla="*/ 395040 w 585452"/>
                  <a:gd name="connsiteY72" fmla="*/ 226866 h 597115"/>
                  <a:gd name="connsiteX73" fmla="*/ 387293 w 585452"/>
                  <a:gd name="connsiteY73" fmla="*/ 216037 h 597115"/>
                  <a:gd name="connsiteX74" fmla="*/ 385227 w 585452"/>
                  <a:gd name="connsiteY74" fmla="*/ 210880 h 597115"/>
                  <a:gd name="connsiteX75" fmla="*/ 384195 w 585452"/>
                  <a:gd name="connsiteY75" fmla="*/ 207270 h 597115"/>
                  <a:gd name="connsiteX76" fmla="*/ 383678 w 585452"/>
                  <a:gd name="connsiteY76" fmla="*/ 203661 h 597115"/>
                  <a:gd name="connsiteX77" fmla="*/ 383678 w 585452"/>
                  <a:gd name="connsiteY77" fmla="*/ 207270 h 597115"/>
                  <a:gd name="connsiteX78" fmla="*/ 384195 w 585452"/>
                  <a:gd name="connsiteY78" fmla="*/ 211396 h 597115"/>
                  <a:gd name="connsiteX79" fmla="*/ 386260 w 585452"/>
                  <a:gd name="connsiteY79" fmla="*/ 216552 h 597115"/>
                  <a:gd name="connsiteX80" fmla="*/ 392457 w 585452"/>
                  <a:gd name="connsiteY80" fmla="*/ 228413 h 597115"/>
                  <a:gd name="connsiteX81" fmla="*/ 401753 w 585452"/>
                  <a:gd name="connsiteY81" fmla="*/ 241304 h 597115"/>
                  <a:gd name="connsiteX82" fmla="*/ 431190 w 585452"/>
                  <a:gd name="connsiteY82" fmla="*/ 272244 h 597115"/>
                  <a:gd name="connsiteX83" fmla="*/ 432222 w 585452"/>
                  <a:gd name="connsiteY83" fmla="*/ 270697 h 597115"/>
                  <a:gd name="connsiteX84" fmla="*/ 400720 w 585452"/>
                  <a:gd name="connsiteY84" fmla="*/ 336187 h 597115"/>
                  <a:gd name="connsiteX85" fmla="*/ 389875 w 585452"/>
                  <a:gd name="connsiteY85" fmla="*/ 327937 h 597115"/>
                  <a:gd name="connsiteX86" fmla="*/ 362505 w 585452"/>
                  <a:gd name="connsiteY86" fmla="*/ 304732 h 597115"/>
                  <a:gd name="connsiteX87" fmla="*/ 349594 w 585452"/>
                  <a:gd name="connsiteY87" fmla="*/ 290808 h 597115"/>
                  <a:gd name="connsiteX88" fmla="*/ 340298 w 585452"/>
                  <a:gd name="connsiteY88" fmla="*/ 276885 h 597115"/>
                  <a:gd name="connsiteX89" fmla="*/ 337200 w 585452"/>
                  <a:gd name="connsiteY89" fmla="*/ 271213 h 597115"/>
                  <a:gd name="connsiteX90" fmla="*/ 336167 w 585452"/>
                  <a:gd name="connsiteY90" fmla="*/ 266056 h 597115"/>
                  <a:gd name="connsiteX91" fmla="*/ 335134 w 585452"/>
                  <a:gd name="connsiteY91" fmla="*/ 261415 h 597115"/>
                  <a:gd name="connsiteX92" fmla="*/ 335650 w 585452"/>
                  <a:gd name="connsiteY92" fmla="*/ 266056 h 597115"/>
                  <a:gd name="connsiteX93" fmla="*/ 336167 w 585452"/>
                  <a:gd name="connsiteY93" fmla="*/ 271213 h 597115"/>
                  <a:gd name="connsiteX94" fmla="*/ 338232 w 585452"/>
                  <a:gd name="connsiteY94" fmla="*/ 277917 h 597115"/>
                  <a:gd name="connsiteX95" fmla="*/ 346495 w 585452"/>
                  <a:gd name="connsiteY95" fmla="*/ 292871 h 597115"/>
                  <a:gd name="connsiteX96" fmla="*/ 357857 w 585452"/>
                  <a:gd name="connsiteY96" fmla="*/ 308857 h 597115"/>
                  <a:gd name="connsiteX97" fmla="*/ 395040 w 585452"/>
                  <a:gd name="connsiteY97" fmla="*/ 347532 h 597115"/>
                  <a:gd name="connsiteX98" fmla="*/ 365603 w 585452"/>
                  <a:gd name="connsiteY98" fmla="*/ 402708 h 597115"/>
                  <a:gd name="connsiteX99" fmla="*/ 350627 w 585452"/>
                  <a:gd name="connsiteY99" fmla="*/ 391364 h 597115"/>
                  <a:gd name="connsiteX100" fmla="*/ 314993 w 585452"/>
                  <a:gd name="connsiteY100" fmla="*/ 360939 h 597115"/>
                  <a:gd name="connsiteX101" fmla="*/ 298467 w 585452"/>
                  <a:gd name="connsiteY101" fmla="*/ 342375 h 597115"/>
                  <a:gd name="connsiteX102" fmla="*/ 286073 w 585452"/>
                  <a:gd name="connsiteY102" fmla="*/ 324843 h 597115"/>
                  <a:gd name="connsiteX103" fmla="*/ 282458 w 585452"/>
                  <a:gd name="connsiteY103" fmla="*/ 317108 h 597115"/>
                  <a:gd name="connsiteX104" fmla="*/ 280392 w 585452"/>
                  <a:gd name="connsiteY104" fmla="*/ 310404 h 597115"/>
                  <a:gd name="connsiteX105" fmla="*/ 279360 w 585452"/>
                  <a:gd name="connsiteY105" fmla="*/ 304732 h 597115"/>
                  <a:gd name="connsiteX106" fmla="*/ 279360 w 585452"/>
                  <a:gd name="connsiteY106" fmla="*/ 310404 h 597115"/>
                  <a:gd name="connsiteX107" fmla="*/ 280909 w 585452"/>
                  <a:gd name="connsiteY107" fmla="*/ 317108 h 597115"/>
                  <a:gd name="connsiteX108" fmla="*/ 283491 w 585452"/>
                  <a:gd name="connsiteY108" fmla="*/ 325874 h 597115"/>
                  <a:gd name="connsiteX109" fmla="*/ 293820 w 585452"/>
                  <a:gd name="connsiteY109" fmla="*/ 345469 h 597115"/>
                  <a:gd name="connsiteX110" fmla="*/ 309312 w 585452"/>
                  <a:gd name="connsiteY110" fmla="*/ 366096 h 597115"/>
                  <a:gd name="connsiteX111" fmla="*/ 357340 w 585452"/>
                  <a:gd name="connsiteY111" fmla="*/ 416631 h 597115"/>
                  <a:gd name="connsiteX112" fmla="*/ 251472 w 585452"/>
                  <a:gd name="connsiteY112" fmla="*/ 597115 h 597115"/>
                  <a:gd name="connsiteX113" fmla="*/ 194665 w 585452"/>
                  <a:gd name="connsiteY113" fmla="*/ 585770 h 597115"/>
                  <a:gd name="connsiteX114" fmla="*/ 306730 w 585452"/>
                  <a:gd name="connsiteY114" fmla="*/ 460979 h 597115"/>
                  <a:gd name="connsiteX115" fmla="*/ 242693 w 585452"/>
                  <a:gd name="connsiteY115" fmla="*/ 256774 h 597115"/>
                  <a:gd name="connsiteX116" fmla="*/ 491612 w 585452"/>
                  <a:gd name="connsiteY116" fmla="*/ 43804 h 597115"/>
                  <a:gd name="connsiteX117" fmla="*/ 496052 w 585452"/>
                  <a:gd name="connsiteY117" fmla="*/ 42574 h 597115"/>
                  <a:gd name="connsiteX118" fmla="*/ 260265 w 585452"/>
                  <a:gd name="connsiteY118" fmla="*/ 0 h 597115"/>
                  <a:gd name="connsiteX119" fmla="*/ 428611 w 585452"/>
                  <a:gd name="connsiteY119" fmla="*/ 62389 h 597115"/>
                  <a:gd name="connsiteX120" fmla="*/ 405890 w 585452"/>
                  <a:gd name="connsiteY120" fmla="*/ 75279 h 597115"/>
                  <a:gd name="connsiteX121" fmla="*/ 364578 w 585452"/>
                  <a:gd name="connsiteY121" fmla="*/ 99512 h 597115"/>
                  <a:gd name="connsiteX122" fmla="*/ 374906 w 585452"/>
                  <a:gd name="connsiteY122" fmla="*/ 71154 h 597115"/>
                  <a:gd name="connsiteX123" fmla="*/ 299512 w 585452"/>
                  <a:gd name="connsiteY123" fmla="*/ 42795 h 597115"/>
                  <a:gd name="connsiteX124" fmla="*/ 351151 w 585452"/>
                  <a:gd name="connsiteY124" fmla="*/ 108278 h 597115"/>
                  <a:gd name="connsiteX125" fmla="*/ 326364 w 585452"/>
                  <a:gd name="connsiteY125" fmla="*/ 124777 h 597115"/>
                  <a:gd name="connsiteX126" fmla="*/ 260265 w 585452"/>
                  <a:gd name="connsiteY126" fmla="*/ 48983 h 597115"/>
                  <a:gd name="connsiteX127" fmla="*/ 185387 w 585452"/>
                  <a:gd name="connsiteY127" fmla="*/ 141792 h 597115"/>
                  <a:gd name="connsiteX128" fmla="*/ 257683 w 585452"/>
                  <a:gd name="connsiteY128" fmla="*/ 166026 h 597115"/>
                  <a:gd name="connsiteX129" fmla="*/ 276790 w 585452"/>
                  <a:gd name="connsiteY129" fmla="*/ 164479 h 597115"/>
                  <a:gd name="connsiteX130" fmla="*/ 248904 w 585452"/>
                  <a:gd name="connsiteY130" fmla="*/ 194900 h 597115"/>
                  <a:gd name="connsiteX131" fmla="*/ 174026 w 585452"/>
                  <a:gd name="connsiteY131" fmla="*/ 169635 h 597115"/>
                  <a:gd name="connsiteX132" fmla="*/ 160083 w 585452"/>
                  <a:gd name="connsiteY132" fmla="*/ 254710 h 597115"/>
                  <a:gd name="connsiteX133" fmla="*/ 160600 w 585452"/>
                  <a:gd name="connsiteY133" fmla="*/ 261929 h 597115"/>
                  <a:gd name="connsiteX134" fmla="*/ 207593 w 585452"/>
                  <a:gd name="connsiteY134" fmla="*/ 277397 h 597115"/>
                  <a:gd name="connsiteX135" fmla="*/ 203461 w 585452"/>
                  <a:gd name="connsiteY135" fmla="*/ 303177 h 597115"/>
                  <a:gd name="connsiteX136" fmla="*/ 162665 w 585452"/>
                  <a:gd name="connsiteY136" fmla="*/ 291318 h 597115"/>
                  <a:gd name="connsiteX137" fmla="*/ 201912 w 585452"/>
                  <a:gd name="connsiteY137" fmla="*/ 398049 h 597115"/>
                  <a:gd name="connsiteX138" fmla="*/ 218437 w 585452"/>
                  <a:gd name="connsiteY138" fmla="*/ 401143 h 597115"/>
                  <a:gd name="connsiteX139" fmla="*/ 233929 w 585452"/>
                  <a:gd name="connsiteY139" fmla="*/ 430017 h 597115"/>
                  <a:gd name="connsiteX140" fmla="*/ 226183 w 585452"/>
                  <a:gd name="connsiteY140" fmla="*/ 429501 h 597115"/>
                  <a:gd name="connsiteX141" fmla="*/ 248904 w 585452"/>
                  <a:gd name="connsiteY141" fmla="*/ 451156 h 597115"/>
                  <a:gd name="connsiteX142" fmla="*/ 260782 w 585452"/>
                  <a:gd name="connsiteY142" fmla="*/ 465078 h 597115"/>
                  <a:gd name="connsiteX143" fmla="*/ 221019 w 585452"/>
                  <a:gd name="connsiteY143" fmla="*/ 516123 h 597115"/>
                  <a:gd name="connsiteX144" fmla="*/ 0 w 585452"/>
                  <a:gd name="connsiteY144" fmla="*/ 259866 h 597115"/>
                  <a:gd name="connsiteX145" fmla="*/ 2582 w 585452"/>
                  <a:gd name="connsiteY145" fmla="*/ 225320 h 597115"/>
                  <a:gd name="connsiteX146" fmla="*/ 23238 w 585452"/>
                  <a:gd name="connsiteY146" fmla="*/ 153651 h 597115"/>
                  <a:gd name="connsiteX147" fmla="*/ 40795 w 585452"/>
                  <a:gd name="connsiteY147" fmla="*/ 121168 h 597115"/>
                  <a:gd name="connsiteX148" fmla="*/ 48541 w 585452"/>
                  <a:gd name="connsiteY148" fmla="*/ 109824 h 597115"/>
                  <a:gd name="connsiteX149" fmla="*/ 108444 w 585452"/>
                  <a:gd name="connsiteY149" fmla="*/ 49498 h 597115"/>
                  <a:gd name="connsiteX150" fmla="*/ 108444 w 585452"/>
                  <a:gd name="connsiteY150" fmla="*/ 46405 h 597115"/>
                  <a:gd name="connsiteX151" fmla="*/ 112058 w 585452"/>
                  <a:gd name="connsiteY151" fmla="*/ 46405 h 597115"/>
                  <a:gd name="connsiteX152" fmla="*/ 260265 w 585452"/>
                  <a:gd name="connsiteY152" fmla="*/ 0 h 5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585452" h="597115">
                    <a:moveTo>
                      <a:pt x="54222" y="339785"/>
                    </a:moveTo>
                    <a:cubicBezTo>
                      <a:pt x="83140" y="413517"/>
                      <a:pt x="150788" y="468172"/>
                      <a:pt x="231863" y="478484"/>
                    </a:cubicBezTo>
                    <a:cubicBezTo>
                      <a:pt x="233412" y="477968"/>
                      <a:pt x="234962" y="476937"/>
                      <a:pt x="236511" y="476421"/>
                    </a:cubicBezTo>
                    <a:cubicBezTo>
                      <a:pt x="234445" y="475906"/>
                      <a:pt x="232380" y="474874"/>
                      <a:pt x="230314" y="474359"/>
                    </a:cubicBezTo>
                    <a:cubicBezTo>
                      <a:pt x="212240" y="458891"/>
                      <a:pt x="196232" y="440844"/>
                      <a:pt x="182289" y="420736"/>
                    </a:cubicBezTo>
                    <a:cubicBezTo>
                      <a:pt x="131165" y="406299"/>
                      <a:pt x="86755" y="377425"/>
                      <a:pt x="54222" y="339785"/>
                    </a:cubicBezTo>
                    <a:close/>
                    <a:moveTo>
                      <a:pt x="47508" y="201087"/>
                    </a:moveTo>
                    <a:cubicBezTo>
                      <a:pt x="42344" y="220164"/>
                      <a:pt x="39246" y="239757"/>
                      <a:pt x="39246" y="259866"/>
                    </a:cubicBezTo>
                    <a:cubicBezTo>
                      <a:pt x="39246" y="260382"/>
                      <a:pt x="39246" y="260897"/>
                      <a:pt x="39246" y="260897"/>
                    </a:cubicBezTo>
                    <a:cubicBezTo>
                      <a:pt x="59386" y="316067"/>
                      <a:pt x="103796" y="360410"/>
                      <a:pt x="161116" y="384643"/>
                    </a:cubicBezTo>
                    <a:cubicBezTo>
                      <a:pt x="145108" y="352160"/>
                      <a:pt x="134780" y="315552"/>
                      <a:pt x="131681" y="276881"/>
                    </a:cubicBezTo>
                    <a:cubicBezTo>
                      <a:pt x="97599" y="258319"/>
                      <a:pt x="68681" y="232023"/>
                      <a:pt x="47508" y="201087"/>
                    </a:cubicBezTo>
                    <a:close/>
                    <a:moveTo>
                      <a:pt x="116189" y="92809"/>
                    </a:moveTo>
                    <a:cubicBezTo>
                      <a:pt x="91402" y="113949"/>
                      <a:pt x="72296" y="140245"/>
                      <a:pt x="58869" y="169635"/>
                    </a:cubicBezTo>
                    <a:cubicBezTo>
                      <a:pt x="75394" y="200571"/>
                      <a:pt x="100698" y="226867"/>
                      <a:pt x="131165" y="246460"/>
                    </a:cubicBezTo>
                    <a:cubicBezTo>
                      <a:pt x="132198" y="212430"/>
                      <a:pt x="138911" y="179431"/>
                      <a:pt x="149755" y="149526"/>
                    </a:cubicBezTo>
                    <a:cubicBezTo>
                      <a:pt x="134780" y="133542"/>
                      <a:pt x="122903" y="114465"/>
                      <a:pt x="116189" y="92809"/>
                    </a:cubicBezTo>
                    <a:close/>
                    <a:moveTo>
                      <a:pt x="221535" y="42795"/>
                    </a:moveTo>
                    <a:cubicBezTo>
                      <a:pt x="192100" y="47951"/>
                      <a:pt x="165247" y="58779"/>
                      <a:pt x="141493" y="74247"/>
                    </a:cubicBezTo>
                    <a:cubicBezTo>
                      <a:pt x="145108" y="91263"/>
                      <a:pt x="152854" y="106731"/>
                      <a:pt x="163182" y="119621"/>
                    </a:cubicBezTo>
                    <a:cubicBezTo>
                      <a:pt x="178157" y="90231"/>
                      <a:pt x="197781" y="64451"/>
                      <a:pt x="221535" y="42795"/>
                    </a:cubicBezTo>
                    <a:close/>
                    <a:moveTo>
                      <a:pt x="496052" y="42574"/>
                    </a:moveTo>
                    <a:cubicBezTo>
                      <a:pt x="518886" y="70288"/>
                      <a:pt x="618524" y="296739"/>
                      <a:pt x="574240" y="399614"/>
                    </a:cubicBezTo>
                    <a:cubicBezTo>
                      <a:pt x="527245" y="507905"/>
                      <a:pt x="411049" y="503264"/>
                      <a:pt x="343397" y="479027"/>
                    </a:cubicBezTo>
                    <a:cubicBezTo>
                      <a:pt x="350110" y="460979"/>
                      <a:pt x="365603" y="438805"/>
                      <a:pt x="374382" y="417147"/>
                    </a:cubicBezTo>
                    <a:cubicBezTo>
                      <a:pt x="382645" y="415600"/>
                      <a:pt x="415697" y="411990"/>
                      <a:pt x="444100" y="402708"/>
                    </a:cubicBezTo>
                    <a:cubicBezTo>
                      <a:pt x="452363" y="400130"/>
                      <a:pt x="460626" y="397036"/>
                      <a:pt x="467856" y="393426"/>
                    </a:cubicBezTo>
                    <a:cubicBezTo>
                      <a:pt x="475086" y="390332"/>
                      <a:pt x="482316" y="386723"/>
                      <a:pt x="487480" y="382597"/>
                    </a:cubicBezTo>
                    <a:cubicBezTo>
                      <a:pt x="490062" y="381050"/>
                      <a:pt x="492645" y="378988"/>
                      <a:pt x="494194" y="376925"/>
                    </a:cubicBezTo>
                    <a:cubicBezTo>
                      <a:pt x="496260" y="375378"/>
                      <a:pt x="498325" y="373831"/>
                      <a:pt x="498842" y="372284"/>
                    </a:cubicBezTo>
                    <a:cubicBezTo>
                      <a:pt x="500907" y="368674"/>
                      <a:pt x="502457" y="367127"/>
                      <a:pt x="502457" y="367127"/>
                    </a:cubicBezTo>
                    <a:cubicBezTo>
                      <a:pt x="502457" y="367127"/>
                      <a:pt x="500907" y="368674"/>
                      <a:pt x="498325" y="371768"/>
                    </a:cubicBezTo>
                    <a:cubicBezTo>
                      <a:pt x="497292" y="373315"/>
                      <a:pt x="495227" y="374347"/>
                      <a:pt x="493161" y="375894"/>
                    </a:cubicBezTo>
                    <a:cubicBezTo>
                      <a:pt x="491612" y="377441"/>
                      <a:pt x="489030" y="378988"/>
                      <a:pt x="485931" y="380535"/>
                    </a:cubicBezTo>
                    <a:cubicBezTo>
                      <a:pt x="480767" y="383629"/>
                      <a:pt x="473537" y="386207"/>
                      <a:pt x="465790" y="388785"/>
                    </a:cubicBezTo>
                    <a:cubicBezTo>
                      <a:pt x="458560" y="391364"/>
                      <a:pt x="450297" y="393426"/>
                      <a:pt x="442035" y="394973"/>
                    </a:cubicBezTo>
                    <a:cubicBezTo>
                      <a:pt x="424992" y="398583"/>
                      <a:pt x="407950" y="400130"/>
                      <a:pt x="395556" y="401677"/>
                    </a:cubicBezTo>
                    <a:cubicBezTo>
                      <a:pt x="391425" y="401677"/>
                      <a:pt x="384711" y="402193"/>
                      <a:pt x="381612" y="402193"/>
                    </a:cubicBezTo>
                    <a:cubicBezTo>
                      <a:pt x="389359" y="383629"/>
                      <a:pt x="400204" y="364033"/>
                      <a:pt x="407950" y="344954"/>
                    </a:cubicBezTo>
                    <a:cubicBezTo>
                      <a:pt x="414664" y="343407"/>
                      <a:pt x="440485" y="338766"/>
                      <a:pt x="465274" y="331031"/>
                    </a:cubicBezTo>
                    <a:cubicBezTo>
                      <a:pt x="472504" y="328452"/>
                      <a:pt x="479734" y="325874"/>
                      <a:pt x="485931" y="322780"/>
                    </a:cubicBezTo>
                    <a:cubicBezTo>
                      <a:pt x="492645" y="319686"/>
                      <a:pt x="498325" y="316592"/>
                      <a:pt x="502973" y="312982"/>
                    </a:cubicBezTo>
                    <a:cubicBezTo>
                      <a:pt x="505555" y="311435"/>
                      <a:pt x="507621" y="309888"/>
                      <a:pt x="509170" y="308341"/>
                    </a:cubicBezTo>
                    <a:cubicBezTo>
                      <a:pt x="510720" y="306794"/>
                      <a:pt x="512269" y="305247"/>
                      <a:pt x="513302" y="303700"/>
                    </a:cubicBezTo>
                    <a:cubicBezTo>
                      <a:pt x="514851" y="301122"/>
                      <a:pt x="515884" y="299575"/>
                      <a:pt x="515884" y="299575"/>
                    </a:cubicBezTo>
                    <a:cubicBezTo>
                      <a:pt x="515884" y="299575"/>
                      <a:pt x="514851" y="301122"/>
                      <a:pt x="512785" y="303700"/>
                    </a:cubicBezTo>
                    <a:cubicBezTo>
                      <a:pt x="511752" y="304732"/>
                      <a:pt x="510203" y="305763"/>
                      <a:pt x="508137" y="307310"/>
                    </a:cubicBezTo>
                    <a:cubicBezTo>
                      <a:pt x="506588" y="308857"/>
                      <a:pt x="504522" y="309888"/>
                      <a:pt x="501940" y="311435"/>
                    </a:cubicBezTo>
                    <a:cubicBezTo>
                      <a:pt x="497292" y="314014"/>
                      <a:pt x="491095" y="316592"/>
                      <a:pt x="484382" y="318655"/>
                    </a:cubicBezTo>
                    <a:cubicBezTo>
                      <a:pt x="477668" y="320717"/>
                      <a:pt x="470438" y="322264"/>
                      <a:pt x="463208" y="323811"/>
                    </a:cubicBezTo>
                    <a:cubicBezTo>
                      <a:pt x="448748" y="326905"/>
                      <a:pt x="433772" y="328452"/>
                      <a:pt x="422927" y="329484"/>
                    </a:cubicBezTo>
                    <a:cubicBezTo>
                      <a:pt x="419312" y="329999"/>
                      <a:pt x="416213" y="329999"/>
                      <a:pt x="413631" y="329999"/>
                    </a:cubicBezTo>
                    <a:cubicBezTo>
                      <a:pt x="421894" y="309373"/>
                      <a:pt x="429640" y="289261"/>
                      <a:pt x="436870" y="271729"/>
                    </a:cubicBezTo>
                    <a:lnTo>
                      <a:pt x="436870" y="272760"/>
                    </a:lnTo>
                    <a:cubicBezTo>
                      <a:pt x="436870" y="272760"/>
                      <a:pt x="460626" y="269150"/>
                      <a:pt x="482832" y="261931"/>
                    </a:cubicBezTo>
                    <a:cubicBezTo>
                      <a:pt x="488513" y="259868"/>
                      <a:pt x="494194" y="257806"/>
                      <a:pt x="499358" y="255743"/>
                    </a:cubicBezTo>
                    <a:cubicBezTo>
                      <a:pt x="504522" y="253165"/>
                      <a:pt x="509170" y="250586"/>
                      <a:pt x="512269" y="248008"/>
                    </a:cubicBezTo>
                    <a:cubicBezTo>
                      <a:pt x="514335" y="246977"/>
                      <a:pt x="515884" y="245430"/>
                      <a:pt x="517433" y="244398"/>
                    </a:cubicBezTo>
                    <a:cubicBezTo>
                      <a:pt x="518466" y="242851"/>
                      <a:pt x="519499" y="241820"/>
                      <a:pt x="520532" y="240789"/>
                    </a:cubicBezTo>
                    <a:cubicBezTo>
                      <a:pt x="521565" y="238726"/>
                      <a:pt x="522597" y="237695"/>
                      <a:pt x="522597" y="237695"/>
                    </a:cubicBezTo>
                    <a:cubicBezTo>
                      <a:pt x="522597" y="237695"/>
                      <a:pt x="521565" y="238726"/>
                      <a:pt x="520015" y="240789"/>
                    </a:cubicBezTo>
                    <a:cubicBezTo>
                      <a:pt x="519499" y="241820"/>
                      <a:pt x="517950" y="242336"/>
                      <a:pt x="516400" y="243367"/>
                    </a:cubicBezTo>
                    <a:cubicBezTo>
                      <a:pt x="515367" y="244398"/>
                      <a:pt x="513302" y="245430"/>
                      <a:pt x="511752" y="246461"/>
                    </a:cubicBezTo>
                    <a:cubicBezTo>
                      <a:pt x="507621" y="248524"/>
                      <a:pt x="502973" y="250586"/>
                      <a:pt x="497809" y="252133"/>
                    </a:cubicBezTo>
                    <a:cubicBezTo>
                      <a:pt x="492645" y="253680"/>
                      <a:pt x="487480" y="255227"/>
                      <a:pt x="481800" y="256259"/>
                    </a:cubicBezTo>
                    <a:cubicBezTo>
                      <a:pt x="470438" y="258837"/>
                      <a:pt x="459077" y="259868"/>
                      <a:pt x="450297" y="260900"/>
                    </a:cubicBezTo>
                    <a:cubicBezTo>
                      <a:pt x="446682" y="260900"/>
                      <a:pt x="443584" y="261415"/>
                      <a:pt x="441002" y="261415"/>
                    </a:cubicBezTo>
                    <a:cubicBezTo>
                      <a:pt x="467340" y="194894"/>
                      <a:pt x="479734" y="162407"/>
                      <a:pt x="446682" y="239242"/>
                    </a:cubicBezTo>
                    <a:cubicBezTo>
                      <a:pt x="443067" y="246977"/>
                      <a:pt x="436354" y="262962"/>
                      <a:pt x="436354" y="262962"/>
                    </a:cubicBezTo>
                    <a:cubicBezTo>
                      <a:pt x="435837" y="262962"/>
                      <a:pt x="435837" y="262962"/>
                      <a:pt x="435837" y="262962"/>
                    </a:cubicBezTo>
                    <a:cubicBezTo>
                      <a:pt x="434288" y="261931"/>
                      <a:pt x="431190" y="259868"/>
                      <a:pt x="427058" y="256774"/>
                    </a:cubicBezTo>
                    <a:cubicBezTo>
                      <a:pt x="420861" y="251618"/>
                      <a:pt x="413115" y="245430"/>
                      <a:pt x="405368" y="237695"/>
                    </a:cubicBezTo>
                    <a:cubicBezTo>
                      <a:pt x="401753" y="234085"/>
                      <a:pt x="398138" y="230475"/>
                      <a:pt x="395040" y="226866"/>
                    </a:cubicBezTo>
                    <a:cubicBezTo>
                      <a:pt x="391941" y="222740"/>
                      <a:pt x="389359" y="219131"/>
                      <a:pt x="387293" y="216037"/>
                    </a:cubicBezTo>
                    <a:cubicBezTo>
                      <a:pt x="386777" y="213974"/>
                      <a:pt x="385744" y="212427"/>
                      <a:pt x="385227" y="210880"/>
                    </a:cubicBezTo>
                    <a:cubicBezTo>
                      <a:pt x="384711" y="209333"/>
                      <a:pt x="384195" y="208302"/>
                      <a:pt x="384195" y="207270"/>
                    </a:cubicBezTo>
                    <a:cubicBezTo>
                      <a:pt x="383678" y="204692"/>
                      <a:pt x="383678" y="203661"/>
                      <a:pt x="383678" y="203661"/>
                    </a:cubicBezTo>
                    <a:cubicBezTo>
                      <a:pt x="383678" y="203661"/>
                      <a:pt x="383678" y="204692"/>
                      <a:pt x="383678" y="207270"/>
                    </a:cubicBezTo>
                    <a:cubicBezTo>
                      <a:pt x="383678" y="208302"/>
                      <a:pt x="384195" y="209849"/>
                      <a:pt x="384195" y="211396"/>
                    </a:cubicBezTo>
                    <a:cubicBezTo>
                      <a:pt x="384711" y="212943"/>
                      <a:pt x="385227" y="214490"/>
                      <a:pt x="386260" y="216552"/>
                    </a:cubicBezTo>
                    <a:cubicBezTo>
                      <a:pt x="387293" y="220162"/>
                      <a:pt x="389875" y="224287"/>
                      <a:pt x="392457" y="228413"/>
                    </a:cubicBezTo>
                    <a:cubicBezTo>
                      <a:pt x="395040" y="232538"/>
                      <a:pt x="398138" y="237179"/>
                      <a:pt x="401753" y="241304"/>
                    </a:cubicBezTo>
                    <a:cubicBezTo>
                      <a:pt x="415180" y="257806"/>
                      <a:pt x="431190" y="272244"/>
                      <a:pt x="431190" y="272244"/>
                    </a:cubicBezTo>
                    <a:lnTo>
                      <a:pt x="432222" y="270697"/>
                    </a:lnTo>
                    <a:cubicBezTo>
                      <a:pt x="421894" y="293387"/>
                      <a:pt x="411565" y="315561"/>
                      <a:pt x="400720" y="336187"/>
                    </a:cubicBezTo>
                    <a:cubicBezTo>
                      <a:pt x="398655" y="334640"/>
                      <a:pt x="394523" y="332062"/>
                      <a:pt x="389875" y="327937"/>
                    </a:cubicBezTo>
                    <a:cubicBezTo>
                      <a:pt x="382129" y="322264"/>
                      <a:pt x="371800" y="314014"/>
                      <a:pt x="362505" y="304732"/>
                    </a:cubicBezTo>
                    <a:cubicBezTo>
                      <a:pt x="357857" y="300091"/>
                      <a:pt x="353725" y="295449"/>
                      <a:pt x="349594" y="290808"/>
                    </a:cubicBezTo>
                    <a:cubicBezTo>
                      <a:pt x="345979" y="286167"/>
                      <a:pt x="342364" y="281526"/>
                      <a:pt x="340298" y="276885"/>
                    </a:cubicBezTo>
                    <a:cubicBezTo>
                      <a:pt x="338749" y="274823"/>
                      <a:pt x="337716" y="272760"/>
                      <a:pt x="337200" y="271213"/>
                    </a:cubicBezTo>
                    <a:cubicBezTo>
                      <a:pt x="336683" y="269150"/>
                      <a:pt x="336167" y="267603"/>
                      <a:pt x="336167" y="266056"/>
                    </a:cubicBezTo>
                    <a:cubicBezTo>
                      <a:pt x="335650" y="263478"/>
                      <a:pt x="335134" y="261415"/>
                      <a:pt x="335134" y="261415"/>
                    </a:cubicBezTo>
                    <a:cubicBezTo>
                      <a:pt x="335134" y="261415"/>
                      <a:pt x="335134" y="263478"/>
                      <a:pt x="335650" y="266056"/>
                    </a:cubicBezTo>
                    <a:cubicBezTo>
                      <a:pt x="335134" y="267603"/>
                      <a:pt x="336167" y="269150"/>
                      <a:pt x="336167" y="271213"/>
                    </a:cubicBezTo>
                    <a:cubicBezTo>
                      <a:pt x="336683" y="273276"/>
                      <a:pt x="337716" y="275338"/>
                      <a:pt x="338232" y="277917"/>
                    </a:cubicBezTo>
                    <a:cubicBezTo>
                      <a:pt x="340298" y="282558"/>
                      <a:pt x="342880" y="287714"/>
                      <a:pt x="346495" y="292871"/>
                    </a:cubicBezTo>
                    <a:cubicBezTo>
                      <a:pt x="349594" y="298544"/>
                      <a:pt x="353725" y="303700"/>
                      <a:pt x="357857" y="308857"/>
                    </a:cubicBezTo>
                    <a:cubicBezTo>
                      <a:pt x="374899" y="329484"/>
                      <a:pt x="395040" y="347532"/>
                      <a:pt x="395040" y="347532"/>
                    </a:cubicBezTo>
                    <a:cubicBezTo>
                      <a:pt x="385227" y="366612"/>
                      <a:pt x="375415" y="385176"/>
                      <a:pt x="365603" y="402708"/>
                    </a:cubicBezTo>
                    <a:cubicBezTo>
                      <a:pt x="362505" y="400646"/>
                      <a:pt x="357340" y="397036"/>
                      <a:pt x="350627" y="391364"/>
                    </a:cubicBezTo>
                    <a:cubicBezTo>
                      <a:pt x="340815" y="383629"/>
                      <a:pt x="327387" y="372800"/>
                      <a:pt x="314993" y="360939"/>
                    </a:cubicBezTo>
                    <a:cubicBezTo>
                      <a:pt x="309312" y="354751"/>
                      <a:pt x="303115" y="348563"/>
                      <a:pt x="298467" y="342375"/>
                    </a:cubicBezTo>
                    <a:cubicBezTo>
                      <a:pt x="293303" y="336187"/>
                      <a:pt x="288655" y="330515"/>
                      <a:pt x="286073" y="324843"/>
                    </a:cubicBezTo>
                    <a:cubicBezTo>
                      <a:pt x="284524" y="321749"/>
                      <a:pt x="282975" y="319170"/>
                      <a:pt x="282458" y="317108"/>
                    </a:cubicBezTo>
                    <a:cubicBezTo>
                      <a:pt x="281425" y="314529"/>
                      <a:pt x="280392" y="312467"/>
                      <a:pt x="280392" y="310404"/>
                    </a:cubicBezTo>
                    <a:cubicBezTo>
                      <a:pt x="279876" y="306794"/>
                      <a:pt x="279360" y="304732"/>
                      <a:pt x="279360" y="304732"/>
                    </a:cubicBezTo>
                    <a:cubicBezTo>
                      <a:pt x="279360" y="304732"/>
                      <a:pt x="279360" y="306794"/>
                      <a:pt x="279360" y="310404"/>
                    </a:cubicBezTo>
                    <a:cubicBezTo>
                      <a:pt x="279360" y="312467"/>
                      <a:pt x="280392" y="314529"/>
                      <a:pt x="280909" y="317108"/>
                    </a:cubicBezTo>
                    <a:cubicBezTo>
                      <a:pt x="281425" y="320202"/>
                      <a:pt x="282458" y="322780"/>
                      <a:pt x="283491" y="325874"/>
                    </a:cubicBezTo>
                    <a:cubicBezTo>
                      <a:pt x="286073" y="332062"/>
                      <a:pt x="289688" y="338766"/>
                      <a:pt x="293820" y="345469"/>
                    </a:cubicBezTo>
                    <a:cubicBezTo>
                      <a:pt x="298467" y="352689"/>
                      <a:pt x="303632" y="359392"/>
                      <a:pt x="309312" y="366096"/>
                    </a:cubicBezTo>
                    <a:cubicBezTo>
                      <a:pt x="331002" y="393426"/>
                      <a:pt x="356824" y="416631"/>
                      <a:pt x="357340" y="416631"/>
                    </a:cubicBezTo>
                    <a:cubicBezTo>
                      <a:pt x="347528" y="433648"/>
                      <a:pt x="251472" y="597115"/>
                      <a:pt x="251472" y="597115"/>
                    </a:cubicBezTo>
                    <a:lnTo>
                      <a:pt x="194665" y="585770"/>
                    </a:lnTo>
                    <a:cubicBezTo>
                      <a:pt x="202412" y="577004"/>
                      <a:pt x="206027" y="607944"/>
                      <a:pt x="306730" y="460979"/>
                    </a:cubicBezTo>
                    <a:cubicBezTo>
                      <a:pt x="254571" y="423851"/>
                      <a:pt x="203445" y="347016"/>
                      <a:pt x="242693" y="256774"/>
                    </a:cubicBezTo>
                    <a:cubicBezTo>
                      <a:pt x="293303" y="139202"/>
                      <a:pt x="495743" y="85057"/>
                      <a:pt x="491612" y="43804"/>
                    </a:cubicBezTo>
                    <a:cubicBezTo>
                      <a:pt x="491095" y="38712"/>
                      <a:pt x="492790" y="38615"/>
                      <a:pt x="496052" y="42574"/>
                    </a:cubicBezTo>
                    <a:close/>
                    <a:moveTo>
                      <a:pt x="260265" y="0"/>
                    </a:moveTo>
                    <a:cubicBezTo>
                      <a:pt x="324299" y="0"/>
                      <a:pt x="383168" y="23718"/>
                      <a:pt x="428611" y="62389"/>
                    </a:cubicBezTo>
                    <a:cubicBezTo>
                      <a:pt x="420865" y="66513"/>
                      <a:pt x="413119" y="71154"/>
                      <a:pt x="405890" y="75279"/>
                    </a:cubicBezTo>
                    <a:cubicBezTo>
                      <a:pt x="392980" y="83013"/>
                      <a:pt x="379037" y="91263"/>
                      <a:pt x="364578" y="99512"/>
                    </a:cubicBezTo>
                    <a:cubicBezTo>
                      <a:pt x="369225" y="90747"/>
                      <a:pt x="372840" y="81466"/>
                      <a:pt x="374906" y="71154"/>
                    </a:cubicBezTo>
                    <a:cubicBezTo>
                      <a:pt x="352184" y="57748"/>
                      <a:pt x="326364" y="47436"/>
                      <a:pt x="299512" y="42795"/>
                    </a:cubicBezTo>
                    <a:cubicBezTo>
                      <a:pt x="319651" y="61357"/>
                      <a:pt x="336692" y="83528"/>
                      <a:pt x="351151" y="108278"/>
                    </a:cubicBezTo>
                    <a:cubicBezTo>
                      <a:pt x="342889" y="113434"/>
                      <a:pt x="334627" y="119105"/>
                      <a:pt x="326364" y="124777"/>
                    </a:cubicBezTo>
                    <a:cubicBezTo>
                      <a:pt x="309323" y="94356"/>
                      <a:pt x="287118" y="68576"/>
                      <a:pt x="260265" y="48983"/>
                    </a:cubicBezTo>
                    <a:cubicBezTo>
                      <a:pt x="228765" y="72185"/>
                      <a:pt x="202945" y="104153"/>
                      <a:pt x="185387" y="141792"/>
                    </a:cubicBezTo>
                    <a:cubicBezTo>
                      <a:pt x="205527" y="157260"/>
                      <a:pt x="230314" y="166026"/>
                      <a:pt x="257683" y="166026"/>
                    </a:cubicBezTo>
                    <a:cubicBezTo>
                      <a:pt x="264396" y="166026"/>
                      <a:pt x="270593" y="165510"/>
                      <a:pt x="276790" y="164479"/>
                    </a:cubicBezTo>
                    <a:cubicBezTo>
                      <a:pt x="266462" y="174275"/>
                      <a:pt x="257683" y="184587"/>
                      <a:pt x="248904" y="194900"/>
                    </a:cubicBezTo>
                    <a:cubicBezTo>
                      <a:pt x="221019" y="193353"/>
                      <a:pt x="195715" y="184587"/>
                      <a:pt x="174026" y="169635"/>
                    </a:cubicBezTo>
                    <a:cubicBezTo>
                      <a:pt x="165247" y="196446"/>
                      <a:pt x="160083" y="224805"/>
                      <a:pt x="160083" y="254710"/>
                    </a:cubicBezTo>
                    <a:cubicBezTo>
                      <a:pt x="160083" y="257288"/>
                      <a:pt x="160600" y="259866"/>
                      <a:pt x="160600" y="261929"/>
                    </a:cubicBezTo>
                    <a:cubicBezTo>
                      <a:pt x="175575" y="268631"/>
                      <a:pt x="191067" y="273788"/>
                      <a:pt x="207593" y="277397"/>
                    </a:cubicBezTo>
                    <a:cubicBezTo>
                      <a:pt x="205527" y="286162"/>
                      <a:pt x="204494" y="294412"/>
                      <a:pt x="203461" y="303177"/>
                    </a:cubicBezTo>
                    <a:cubicBezTo>
                      <a:pt x="189518" y="300084"/>
                      <a:pt x="175575" y="296474"/>
                      <a:pt x="162665" y="291318"/>
                    </a:cubicBezTo>
                    <a:cubicBezTo>
                      <a:pt x="168346" y="331020"/>
                      <a:pt x="181772" y="367112"/>
                      <a:pt x="201912" y="398049"/>
                    </a:cubicBezTo>
                    <a:cubicBezTo>
                      <a:pt x="207593" y="399596"/>
                      <a:pt x="213273" y="400111"/>
                      <a:pt x="218437" y="401143"/>
                    </a:cubicBezTo>
                    <a:cubicBezTo>
                      <a:pt x="223085" y="410939"/>
                      <a:pt x="228249" y="420736"/>
                      <a:pt x="233929" y="430017"/>
                    </a:cubicBezTo>
                    <a:cubicBezTo>
                      <a:pt x="231347" y="430017"/>
                      <a:pt x="228765" y="430017"/>
                      <a:pt x="226183" y="429501"/>
                    </a:cubicBezTo>
                    <a:cubicBezTo>
                      <a:pt x="233412" y="437751"/>
                      <a:pt x="240642" y="444454"/>
                      <a:pt x="248904" y="451156"/>
                    </a:cubicBezTo>
                    <a:cubicBezTo>
                      <a:pt x="252519" y="456313"/>
                      <a:pt x="256650" y="460953"/>
                      <a:pt x="260782" y="465078"/>
                    </a:cubicBezTo>
                    <a:cubicBezTo>
                      <a:pt x="242191" y="491374"/>
                      <a:pt x="229281" y="506842"/>
                      <a:pt x="221019" y="516123"/>
                    </a:cubicBezTo>
                    <a:cubicBezTo>
                      <a:pt x="96050" y="497561"/>
                      <a:pt x="0" y="389799"/>
                      <a:pt x="0" y="259866"/>
                    </a:cubicBezTo>
                    <a:cubicBezTo>
                      <a:pt x="0" y="248007"/>
                      <a:pt x="1033" y="236664"/>
                      <a:pt x="2582" y="225320"/>
                    </a:cubicBezTo>
                    <a:cubicBezTo>
                      <a:pt x="6197" y="200056"/>
                      <a:pt x="12910" y="176338"/>
                      <a:pt x="23238" y="153651"/>
                    </a:cubicBezTo>
                    <a:cubicBezTo>
                      <a:pt x="28402" y="142823"/>
                      <a:pt x="34082" y="131996"/>
                      <a:pt x="40795" y="121168"/>
                    </a:cubicBezTo>
                    <a:cubicBezTo>
                      <a:pt x="42861" y="117559"/>
                      <a:pt x="45443" y="113434"/>
                      <a:pt x="48541" y="109824"/>
                    </a:cubicBezTo>
                    <a:cubicBezTo>
                      <a:pt x="65066" y="86622"/>
                      <a:pt x="85206" y="65998"/>
                      <a:pt x="108444" y="49498"/>
                    </a:cubicBezTo>
                    <a:cubicBezTo>
                      <a:pt x="108444" y="48467"/>
                      <a:pt x="108444" y="47436"/>
                      <a:pt x="108444" y="46405"/>
                    </a:cubicBezTo>
                    <a:lnTo>
                      <a:pt x="112058" y="46405"/>
                    </a:lnTo>
                    <a:cubicBezTo>
                      <a:pt x="154403" y="17531"/>
                      <a:pt x="205011" y="0"/>
                      <a:pt x="2602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Text2" descr="cb4e61d3-6573-42be-b554-f36a8abe839a">
                <a:extLst>
                  <a:ext uri="{FF2B5EF4-FFF2-40B4-BE49-F238E27FC236}">
                    <a16:creationId id="{09F71B0E-B7FA-CB2B-73A0-B24CB3EDFFF3}"/>
                  </a:ext>
                </a:extLst>
              </p:cNvPr>
              <p:cNvSpPr/>
              <p:nvPr/>
            </p:nvSpPr>
            <p:spPr bwMode="auto">
              <a:xfrm>
                <a:off x="4646467" y="3906788"/>
                <a:ext cx="2999168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构建法务知识图谱，提升AI决策能力。</a:t>
                </a:r>
                <a:endParaRPr lang="en-US" dirty="0"/>
              </a:p>
            </p:txBody>
          </p:sp>
          <p:sp>
            <p:nvSpPr>
              <p:cNvPr id="17" name="Bullet2" descr="dd1367cd-9317-496a-bc69-468369b742ad">
                <a:extLst>
                  <a:ext uri="{FF2B5EF4-FFF2-40B4-BE49-F238E27FC236}">
                    <a16:creationId id="{BD9551C1-A6DF-6D1E-6DBC-9BE0D6C1C5E0}"/>
                  </a:ext>
                </a:extLst>
              </p:cNvPr>
              <p:cNvSpPr txBox="1"/>
              <p:nvPr/>
            </p:nvSpPr>
            <p:spPr bwMode="auto">
              <a:xfrm>
                <a:off x="4646467" y="3464983"/>
                <a:ext cx="29991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中期（3年）</a:t>
                </a:r>
                <a:endParaRPr lang="en-US" dirty="0"/>
              </a:p>
            </p:txBody>
          </p:sp>
        </p:grpSp>
        <p:grpSp>
          <p:nvGrpSpPr>
            <p:cNvPr id="43" name="组合 42" descr="8664ac71-0692-4245-b42e-04bfd38c4380">
              <a:extLst>
                <a:ext uri="{FF2B5EF4-FFF2-40B4-BE49-F238E27FC236}">
                  <a16:creationId id="{3C8DA287-FEF6-3FA6-3639-73869DB2F93B}"/>
                </a:ext>
              </a:extLst>
            </p:cNvPr>
            <p:cNvGrpSpPr/>
            <p:nvPr/>
          </p:nvGrpSpPr>
          <p:grpSpPr>
            <a:xfrm>
              <a:off x="8386756" y="3100252"/>
              <a:ext cx="2999168" cy="1848127"/>
              <a:chOff x="8386756" y="3100252"/>
              <a:chExt cx="2999168" cy="1848127"/>
            </a:xfrm>
          </p:grpSpPr>
          <p:sp>
            <p:nvSpPr>
              <p:cNvPr id="9" name="Icon3" descr="f3e0ea48-c439-4aef-adb8-f63ee1fb2af3">
                <a:extLst>
                  <a:ext uri="{FF2B5EF4-FFF2-40B4-BE49-F238E27FC236}">
                    <a16:creationId id="{1737EE8D-32E4-1C9C-A1CB-30F029FEF371}"/>
                  </a:ext>
                </a:extLst>
              </p:cNvPr>
              <p:cNvSpPr/>
              <p:nvPr/>
            </p:nvSpPr>
            <p:spPr bwMode="auto">
              <a:xfrm>
                <a:off x="9587659" y="3100252"/>
                <a:ext cx="597364" cy="581236"/>
              </a:xfrm>
              <a:custGeom>
                <a:avLst/>
                <a:gdLst>
                  <a:gd name="connsiteX0" fmla="*/ 273512 w 601147"/>
                  <a:gd name="connsiteY0" fmla="*/ 584635 h 584917"/>
                  <a:gd name="connsiteX1" fmla="*/ 273513 w 601147"/>
                  <a:gd name="connsiteY1" fmla="*/ 584635 h 584917"/>
                  <a:gd name="connsiteX2" fmla="*/ 273583 w 601147"/>
                  <a:gd name="connsiteY2" fmla="*/ 584635 h 584917"/>
                  <a:gd name="connsiteX3" fmla="*/ 273583 w 601147"/>
                  <a:gd name="connsiteY3" fmla="*/ 584917 h 584917"/>
                  <a:gd name="connsiteX4" fmla="*/ 273512 w 601147"/>
                  <a:gd name="connsiteY4" fmla="*/ 584917 h 584917"/>
                  <a:gd name="connsiteX5" fmla="*/ 509977 w 601147"/>
                  <a:gd name="connsiteY5" fmla="*/ 386927 h 584917"/>
                  <a:gd name="connsiteX6" fmla="*/ 441599 w 601147"/>
                  <a:gd name="connsiteY6" fmla="*/ 411333 h 584917"/>
                  <a:gd name="connsiteX7" fmla="*/ 441599 w 601147"/>
                  <a:gd name="connsiteY7" fmla="*/ 471114 h 584917"/>
                  <a:gd name="connsiteX8" fmla="*/ 509977 w 601147"/>
                  <a:gd name="connsiteY8" fmla="*/ 558592 h 584917"/>
                  <a:gd name="connsiteX9" fmla="*/ 509977 w 601147"/>
                  <a:gd name="connsiteY9" fmla="*/ 356214 h 584917"/>
                  <a:gd name="connsiteX10" fmla="*/ 601147 w 601147"/>
                  <a:gd name="connsiteY10" fmla="*/ 385008 h 584917"/>
                  <a:gd name="connsiteX11" fmla="*/ 601147 w 601147"/>
                  <a:gd name="connsiteY11" fmla="*/ 471114 h 584917"/>
                  <a:gd name="connsiteX12" fmla="*/ 509977 w 601147"/>
                  <a:gd name="connsiteY12" fmla="*/ 584917 h 584917"/>
                  <a:gd name="connsiteX13" fmla="*/ 418806 w 601147"/>
                  <a:gd name="connsiteY13" fmla="*/ 471114 h 584917"/>
                  <a:gd name="connsiteX14" fmla="*/ 418806 w 601147"/>
                  <a:gd name="connsiteY14" fmla="*/ 385008 h 584917"/>
                  <a:gd name="connsiteX15" fmla="*/ 509977 w 601147"/>
                  <a:gd name="connsiteY15" fmla="*/ 356214 h 584917"/>
                  <a:gd name="connsiteX16" fmla="*/ 273513 w 601147"/>
                  <a:gd name="connsiteY16" fmla="*/ 0 h 584917"/>
                  <a:gd name="connsiteX17" fmla="*/ 424549 w 601147"/>
                  <a:gd name="connsiteY17" fmla="*/ 150820 h 584917"/>
                  <a:gd name="connsiteX18" fmla="*/ 341067 w 601147"/>
                  <a:gd name="connsiteY18" fmla="*/ 308771 h 584917"/>
                  <a:gd name="connsiteX19" fmla="*/ 453383 w 601147"/>
                  <a:gd name="connsiteY19" fmla="*/ 364163 h 584917"/>
                  <a:gd name="connsiteX20" fmla="*/ 427570 w 601147"/>
                  <a:gd name="connsiteY20" fmla="*/ 363889 h 584917"/>
                  <a:gd name="connsiteX21" fmla="*/ 395989 w 601147"/>
                  <a:gd name="connsiteY21" fmla="*/ 351000 h 584917"/>
                  <a:gd name="connsiteX22" fmla="*/ 395989 w 601147"/>
                  <a:gd name="connsiteY22" fmla="*/ 471108 h 584917"/>
                  <a:gd name="connsiteX23" fmla="*/ 449264 w 601147"/>
                  <a:gd name="connsiteY23" fmla="*/ 570376 h 584917"/>
                  <a:gd name="connsiteX24" fmla="*/ 273513 w 601147"/>
                  <a:gd name="connsiteY24" fmla="*/ 584635 h 584917"/>
                  <a:gd name="connsiteX25" fmla="*/ 350129 w 601147"/>
                  <a:gd name="connsiteY25" fmla="*/ 508402 h 584917"/>
                  <a:gd name="connsiteX26" fmla="*/ 285595 w 601147"/>
                  <a:gd name="connsiteY26" fmla="*/ 352646 h 584917"/>
                  <a:gd name="connsiteX27" fmla="*/ 286419 w 601147"/>
                  <a:gd name="connsiteY27" fmla="*/ 352646 h 584917"/>
                  <a:gd name="connsiteX28" fmla="*/ 311409 w 601147"/>
                  <a:gd name="connsiteY28" fmla="*/ 323853 h 584917"/>
                  <a:gd name="connsiteX29" fmla="*/ 273513 w 601147"/>
                  <a:gd name="connsiteY29" fmla="*/ 330708 h 584917"/>
                  <a:gd name="connsiteX30" fmla="*/ 235616 w 601147"/>
                  <a:gd name="connsiteY30" fmla="*/ 323853 h 584917"/>
                  <a:gd name="connsiteX31" fmla="*/ 260880 w 601147"/>
                  <a:gd name="connsiteY31" fmla="*/ 352646 h 584917"/>
                  <a:gd name="connsiteX32" fmla="*/ 261430 w 601147"/>
                  <a:gd name="connsiteY32" fmla="*/ 352646 h 584917"/>
                  <a:gd name="connsiteX33" fmla="*/ 196896 w 601147"/>
                  <a:gd name="connsiteY33" fmla="*/ 508402 h 584917"/>
                  <a:gd name="connsiteX34" fmla="*/ 273513 w 601147"/>
                  <a:gd name="connsiteY34" fmla="*/ 584635 h 584917"/>
                  <a:gd name="connsiteX35" fmla="*/ 0 w 601147"/>
                  <a:gd name="connsiteY35" fmla="*/ 517451 h 584917"/>
                  <a:gd name="connsiteX36" fmla="*/ 205958 w 601147"/>
                  <a:gd name="connsiteY36" fmla="*/ 308771 h 584917"/>
                  <a:gd name="connsiteX37" fmla="*/ 122476 w 601147"/>
                  <a:gd name="connsiteY37" fmla="*/ 150820 h 584917"/>
                  <a:gd name="connsiteX38" fmla="*/ 273513 w 601147"/>
                  <a:gd name="connsiteY38" fmla="*/ 0 h 58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1147" h="584917">
                    <a:moveTo>
                      <a:pt x="273512" y="584635"/>
                    </a:moveTo>
                    <a:lnTo>
                      <a:pt x="273513" y="584635"/>
                    </a:lnTo>
                    <a:lnTo>
                      <a:pt x="273583" y="584635"/>
                    </a:lnTo>
                    <a:lnTo>
                      <a:pt x="273583" y="584917"/>
                    </a:lnTo>
                    <a:lnTo>
                      <a:pt x="273512" y="584917"/>
                    </a:lnTo>
                    <a:close/>
                    <a:moveTo>
                      <a:pt x="509977" y="386927"/>
                    </a:moveTo>
                    <a:cubicBezTo>
                      <a:pt x="484163" y="406671"/>
                      <a:pt x="459448" y="411333"/>
                      <a:pt x="441599" y="411333"/>
                    </a:cubicBezTo>
                    <a:lnTo>
                      <a:pt x="441599" y="471114"/>
                    </a:lnTo>
                    <a:cubicBezTo>
                      <a:pt x="441599" y="509505"/>
                      <a:pt x="484438" y="543235"/>
                      <a:pt x="509977" y="558592"/>
                    </a:cubicBezTo>
                    <a:close/>
                    <a:moveTo>
                      <a:pt x="509977" y="356214"/>
                    </a:moveTo>
                    <a:cubicBezTo>
                      <a:pt x="555562" y="403929"/>
                      <a:pt x="601147" y="385008"/>
                      <a:pt x="601147" y="385008"/>
                    </a:cubicBezTo>
                    <a:lnTo>
                      <a:pt x="601147" y="471114"/>
                    </a:lnTo>
                    <a:cubicBezTo>
                      <a:pt x="601147" y="539396"/>
                      <a:pt x="509977" y="584917"/>
                      <a:pt x="509977" y="584917"/>
                    </a:cubicBezTo>
                    <a:cubicBezTo>
                      <a:pt x="509977" y="584917"/>
                      <a:pt x="418806" y="539396"/>
                      <a:pt x="418806" y="471114"/>
                    </a:cubicBezTo>
                    <a:lnTo>
                      <a:pt x="418806" y="385008"/>
                    </a:lnTo>
                    <a:cubicBezTo>
                      <a:pt x="418806" y="385008"/>
                      <a:pt x="464391" y="403929"/>
                      <a:pt x="509977" y="356214"/>
                    </a:cubicBezTo>
                    <a:close/>
                    <a:moveTo>
                      <a:pt x="273513" y="0"/>
                    </a:moveTo>
                    <a:cubicBezTo>
                      <a:pt x="356994" y="0"/>
                      <a:pt x="424549" y="67458"/>
                      <a:pt x="424549" y="150820"/>
                    </a:cubicBezTo>
                    <a:cubicBezTo>
                      <a:pt x="424549" y="210052"/>
                      <a:pt x="390497" y="275590"/>
                      <a:pt x="341067" y="308771"/>
                    </a:cubicBezTo>
                    <a:cubicBezTo>
                      <a:pt x="383357" y="319465"/>
                      <a:pt x="421528" y="339483"/>
                      <a:pt x="453383" y="364163"/>
                    </a:cubicBezTo>
                    <a:cubicBezTo>
                      <a:pt x="438280" y="367454"/>
                      <a:pt x="427570" y="363889"/>
                      <a:pt x="427570" y="363889"/>
                    </a:cubicBezTo>
                    <a:lnTo>
                      <a:pt x="395989" y="351000"/>
                    </a:lnTo>
                    <a:lnTo>
                      <a:pt x="395989" y="471108"/>
                    </a:lnTo>
                    <a:cubicBezTo>
                      <a:pt x="395989" y="513338"/>
                      <a:pt x="422901" y="547341"/>
                      <a:pt x="449264" y="570376"/>
                    </a:cubicBezTo>
                    <a:cubicBezTo>
                      <a:pt x="399559" y="579973"/>
                      <a:pt x="336673" y="584635"/>
                      <a:pt x="273513" y="584635"/>
                    </a:cubicBezTo>
                    <a:lnTo>
                      <a:pt x="350129" y="508402"/>
                    </a:lnTo>
                    <a:lnTo>
                      <a:pt x="285595" y="352646"/>
                    </a:lnTo>
                    <a:lnTo>
                      <a:pt x="286419" y="352646"/>
                    </a:lnTo>
                    <a:lnTo>
                      <a:pt x="311409" y="323853"/>
                    </a:lnTo>
                    <a:cubicBezTo>
                      <a:pt x="299326" y="328240"/>
                      <a:pt x="286694" y="330708"/>
                      <a:pt x="273513" y="330708"/>
                    </a:cubicBezTo>
                    <a:cubicBezTo>
                      <a:pt x="260331" y="330708"/>
                      <a:pt x="247699" y="328240"/>
                      <a:pt x="235616" y="323853"/>
                    </a:cubicBezTo>
                    <a:lnTo>
                      <a:pt x="260880" y="352646"/>
                    </a:lnTo>
                    <a:lnTo>
                      <a:pt x="261430" y="352646"/>
                    </a:lnTo>
                    <a:lnTo>
                      <a:pt x="196896" y="508402"/>
                    </a:lnTo>
                    <a:lnTo>
                      <a:pt x="273513" y="584635"/>
                    </a:lnTo>
                    <a:cubicBezTo>
                      <a:pt x="136756" y="584635"/>
                      <a:pt x="0" y="562423"/>
                      <a:pt x="0" y="517451"/>
                    </a:cubicBezTo>
                    <a:cubicBezTo>
                      <a:pt x="0" y="441218"/>
                      <a:pt x="87601" y="338661"/>
                      <a:pt x="205958" y="308771"/>
                    </a:cubicBezTo>
                    <a:cubicBezTo>
                      <a:pt x="156528" y="275590"/>
                      <a:pt x="122476" y="210052"/>
                      <a:pt x="122476" y="150820"/>
                    </a:cubicBezTo>
                    <a:cubicBezTo>
                      <a:pt x="122476" y="67458"/>
                      <a:pt x="190031" y="0"/>
                      <a:pt x="27351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Text3" descr="3266e23e-8ff6-49b8-af12-ce1ef6960e9c">
                <a:extLst>
                  <a:ext uri="{FF2B5EF4-FFF2-40B4-BE49-F238E27FC236}">
                    <a16:creationId id="{F0F1F177-293C-9201-AFF2-2503BEA334FE}"/>
                  </a:ext>
                </a:extLst>
              </p:cNvPr>
              <p:cNvSpPr/>
              <p:nvPr/>
            </p:nvSpPr>
            <p:spPr bwMode="auto">
              <a:xfrm>
                <a:off x="8386756" y="4156432"/>
                <a:ext cx="2999168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实现法务全流程人机协同，打造智能法务生态。</a:t>
                </a:r>
                <a:endParaRPr lang="en-US" dirty="0"/>
              </a:p>
            </p:txBody>
          </p:sp>
          <p:sp>
            <p:nvSpPr>
              <p:cNvPr id="11" name="Bullet3" descr="3af9e6d3-5784-4976-b0de-58ee93f08430">
                <a:extLst>
                  <a:ext uri="{FF2B5EF4-FFF2-40B4-BE49-F238E27FC236}">
                    <a16:creationId id="{C7803641-A10D-E5D8-FD3C-FF54900BF757}"/>
                  </a:ext>
                </a:extLst>
              </p:cNvPr>
              <p:cNvSpPr txBox="1"/>
              <p:nvPr/>
            </p:nvSpPr>
            <p:spPr bwMode="auto">
              <a:xfrm>
                <a:off x="8386756" y="3714627"/>
                <a:ext cx="29991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长期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fb52944f-62c2-4dc3-8ff8-4f3434a3f8fa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" descr="9bfeb129-2c42-4691-8b34-1944249805cf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 descr="5ef0cbbc-6d4c-4f86-a119-c836635e5ddb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6607608-73b2-4f26-9ad6-5d88d9c8bdaf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Stanfai-司单服Ai智能安全法务</a:t>
            </a:r>
            <a:endParaRPr lang="en-US" dirty="0"/>
          </a:p>
        </p:txBody>
      </p:sp>
      <p:sp>
        <p:nvSpPr>
          <p:cNvPr id="3" name="" descr="99fdfb78-5e90-4ed5-bf95-a004f43d85e6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量子安全×AI驱动的企业级智能法务平台</a:t>
            </a:r>
            <a:endParaRPr lang="en-US" dirty="0"/>
          </a:p>
        </p:txBody>
      </p:sp>
      <p:sp>
        <p:nvSpPr>
          <p:cNvPr id="4" name="" descr="32eba265-8247-46af-b11c-ecbb56e3895d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 descr="f0ff490e-4d52-4768-9186-10ea3d84b987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124d9461-6375-413b-8623-2e1953e7345a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" descr="15f875fa-48ab-4c97-a16b-d0dafcc4c597"/>
          <p:cNvSpPr>
            <a:spLocks noGrp="1"/>
          </p:cNvSpPr>
          <p:nvPr>
            <p:ph sz="quarter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项目背景与价值</a:t>
            </a:r>
            <a:endParaRPr lang="en-US" dirty="0"/>
          </a:p>
          <a:p>
            <a:pPr/>
            <a:r>
              <a:rPr lang="zh-CN" altLang="en-US" dirty="0"/>
              <a:t>技术架构与核心优势</a:t>
            </a:r>
            <a:endParaRPr lang="en-US" dirty="0"/>
          </a:p>
          <a:p>
            <a:pPr/>
            <a:r>
              <a:rPr lang="zh-CN" altLang="en-US" dirty="0"/>
              <a:t>全栈模块解析</a:t>
            </a:r>
            <a:endParaRPr lang="en-US" dirty="0"/>
          </a:p>
          <a:p>
            <a:pPr/>
            <a:r>
              <a:rPr lang="zh-CN" altLang="en-US" dirty="0"/>
              <a:t>安全体系：从传统到量子时代</a:t>
            </a:r>
            <a:endParaRPr lang="en-US" dirty="0"/>
          </a:p>
          <a:p>
            <a:pPr/>
            <a:r>
              <a:rPr lang="zh-CN" altLang="en-US" dirty="0"/>
              <a:t>AI能力：智能驱动法务革新</a:t>
            </a:r>
            <a:endParaRPr lang="en-US" dirty="0"/>
          </a:p>
          <a:p>
            <a:pPr/>
            <a:r>
              <a:rPr lang="zh-CN" altLang="en-US" dirty="0"/>
              <a:t>工程化实践：代码结构与工具链</a:t>
            </a:r>
            <a:endParaRPr lang="en-US" dirty="0"/>
          </a:p>
          <a:p>
            <a:pPr/>
            <a:r>
              <a:rPr lang="zh-CN" altLang="en-US" dirty="0"/>
              <a:t>项目亮点与市场竞争力</a:t>
            </a:r>
            <a:endParaRPr lang="en-US" dirty="0"/>
          </a:p>
          <a:p>
            <a:pPr/>
            <a:r>
              <a:rPr lang="zh-CN" altLang="en-US" dirty="0"/>
              <a:t>未来规划与生态布局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18beb01-d9bc-48e8-a209-1e428b712440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项目背景与价值</a:t>
            </a:r>
            <a:endParaRPr lang="en-US" dirty="0"/>
          </a:p>
        </p:txBody>
      </p:sp>
      <p:sp>
        <p:nvSpPr>
          <p:cNvPr id="3" name="" descr="58810e7e-a719-4a5e-9402-f32f02032f86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剖析行业痛点，展现解决方案价值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26a1db9-cd7c-4396-9ef3-20d81ef3aa2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行业痛点</a:t>
            </a:r>
            <a:endParaRPr lang="en-US" dirty="0"/>
          </a:p>
        </p:txBody>
      </p:sp>
      <p:grpSp>
        <p:nvGrpSpPr>
          <p:cNvPr id="39" name="fc6a9535-3a72-4b8c-9a0f-3d0c8b4cf713.source.2.zh-Hans.pptx" descr="a77f5193-7cc2-4b52-93f1-ec8fdd89dd2a">
            <a:extLst>
              <a:ext uri="{FF2B5EF4-FFF2-40B4-BE49-F238E27FC236}">
                <a16:creationId id="{60F6AB60-8CFF-0BE8-7F7F-1DAAA7855D0C}"/>
              </a:ext>
            </a:extLst>
          </p:cNvPr>
          <p:cNvGrpSpPr/>
          <p:nvPr/>
        </p:nvGrpSpPr>
        <p:grpSpPr>
          <a:xfrm>
            <a:off x="660400" y="1150137"/>
            <a:ext cx="10858500" cy="4983963"/>
            <a:chOff x="660400" y="1150137"/>
            <a:chExt cx="10858500" cy="4983963"/>
          </a:xfrm>
        </p:grpSpPr>
        <p:cxnSp>
          <p:nvCxnSpPr>
            <p:cNvPr id="17" name="ïŝļîḓê" descr="51f2ec25-e6bd-4128-a055-342881f18056">
              <a:extLst>
                <a:ext uri="{FF2B5EF4-FFF2-40B4-BE49-F238E27FC236}">
                  <a16:creationId id="{9EE65FA9-76B6-42CC-F2FE-B0F14ADABD69}"/>
                </a:ext>
              </a:extLst>
            </p:cNvPr>
            <p:cNvCxnSpPr/>
            <p:nvPr/>
          </p:nvCxnSpPr>
          <p:spPr>
            <a:xfrm>
              <a:off x="802888" y="4340401"/>
              <a:ext cx="10136458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itle" descr="da99a404-452a-4c7c-80a7-074fa21d1945">
              <a:extLst>
                <a:ext uri="{FF2B5EF4-FFF2-40B4-BE49-F238E27FC236}">
                  <a16:creationId id="{2D524E55-14BD-50CF-0016-C13797AF7AA1}"/>
                </a:ext>
              </a:extLst>
            </p:cNvPr>
            <p:cNvSpPr txBox="1"/>
            <p:nvPr/>
          </p:nvSpPr>
          <p:spPr>
            <a:xfrm>
              <a:off x="660400" y="1150137"/>
              <a:ext cx="10858500" cy="667374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当前政企法务面临的挑战</a:t>
              </a:r>
              <a:endParaRPr lang="en-US" dirty="0"/>
            </a:p>
          </p:txBody>
        </p:sp>
        <p:grpSp>
          <p:nvGrpSpPr>
            <p:cNvPr id="19" name="组合 18" descr="2255ff5c-5b8b-4d86-830f-89fdb3c6be98">
              <a:extLst>
                <a:ext uri="{FF2B5EF4-FFF2-40B4-BE49-F238E27FC236}">
                  <a16:creationId id="{65DB5D0C-3E05-6C62-6005-C66572BA5D3D}"/>
                </a:ext>
              </a:extLst>
            </p:cNvPr>
            <p:cNvGrpSpPr/>
            <p:nvPr/>
          </p:nvGrpSpPr>
          <p:grpSpPr>
            <a:xfrm>
              <a:off x="2247421" y="4340401"/>
              <a:ext cx="3107489" cy="1793699"/>
              <a:chOff x="983787" y="4340401"/>
              <a:chExt cx="2355749" cy="1793699"/>
            </a:xfrm>
          </p:grpSpPr>
          <p:sp>
            <p:nvSpPr>
              <p:cNvPr id="36" name="Text1" descr="24b7abb9-344e-4a4c-b5ec-de2301079906">
                <a:extLst>
                  <a:ext uri="{FF2B5EF4-FFF2-40B4-BE49-F238E27FC236}">
                    <a16:creationId id="{88EFDE72-BD3B-9FDD-5D63-26E4D572A8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88315" y="5262387"/>
                <a:ext cx="2251221" cy="871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合同风险管控难度大，合规审计成本高，数据安全威胁不断升级，影响企业运营。</a:t>
                </a:r>
                <a:endParaRPr lang="en-US" dirty="0"/>
              </a:p>
            </p:txBody>
          </p:sp>
          <p:cxnSp>
            <p:nvCxnSpPr>
              <p:cNvPr id="37" name="line1" descr="d62806b2-efd1-442e-90be-26483db5e3f8">
                <a:extLst>
                  <a:ext uri="{FF2B5EF4-FFF2-40B4-BE49-F238E27FC236}">
                    <a16:creationId id="{3B1667A6-F48F-89EC-2E07-6585F8F3D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787" y="4340401"/>
                <a:ext cx="0" cy="1793699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Bullet1" descr="d636b93c-2006-4ed2-8b15-69869e1cce56">
                <a:extLst>
                  <a:ext uri="{FF2B5EF4-FFF2-40B4-BE49-F238E27FC236}">
                    <a16:creationId id="{32BDC636-C7A4-CEEC-ED9D-6D5073204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316" y="4578041"/>
                <a:ext cx="2251220" cy="5925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accent1"/>
                    </a:solidFill>
                  </a:rPr>
                  <a:t>政企法务挑战</a:t>
                </a:r>
                <a:endParaRPr lang="en-US" dirty="0"/>
              </a:p>
            </p:txBody>
          </p:sp>
        </p:grpSp>
        <p:grpSp>
          <p:nvGrpSpPr>
            <p:cNvPr id="20" name="组合 19" descr="10d0c6f5-4b24-4cb9-9320-64dd36baeac6">
              <a:extLst>
                <a:ext uri="{FF2B5EF4-FFF2-40B4-BE49-F238E27FC236}">
                  <a16:creationId id="{4E54A560-C815-E4E9-2965-C183F404142A}"/>
                </a:ext>
              </a:extLst>
            </p:cNvPr>
            <p:cNvGrpSpPr/>
            <p:nvPr/>
          </p:nvGrpSpPr>
          <p:grpSpPr>
            <a:xfrm>
              <a:off x="6668746" y="2381250"/>
              <a:ext cx="3263133" cy="1959151"/>
              <a:chOff x="2582057" y="2381250"/>
              <a:chExt cx="2473741" cy="1959151"/>
            </a:xfrm>
          </p:grpSpPr>
          <p:sp>
            <p:nvSpPr>
              <p:cNvPr id="33" name="Text2" descr="5b3e4eea-1f9c-4c0a-b8c2-a7578c3df35d">
                <a:extLst>
                  <a:ext uri="{FF2B5EF4-FFF2-40B4-BE49-F238E27FC236}">
                    <a16:creationId id="{D003234E-BB79-2E82-B7B8-9DAD5DDEE6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86585" y="3065596"/>
                <a:ext cx="2369213" cy="871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人工审核效率低，加密技术滞后于量子计算威胁，难以满足安全需求。</a:t>
                </a:r>
                <a:endParaRPr lang="en-US" dirty="0"/>
              </a:p>
            </p:txBody>
          </p:sp>
          <p:cxnSp>
            <p:nvCxnSpPr>
              <p:cNvPr id="34" name="line2" descr="85c855f1-c307-4bf6-8c5d-9281b4cd338e">
                <a:extLst>
                  <a:ext uri="{FF2B5EF4-FFF2-40B4-BE49-F238E27FC236}">
                    <a16:creationId id="{FD7EB306-7901-5DA8-4ACF-5E85DF9CEF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2057" y="2631870"/>
                <a:ext cx="0" cy="1708531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Bullet2" descr="f04cd156-ea65-4b98-97b0-6ac857af897c">
                <a:extLst>
                  <a:ext uri="{FF2B5EF4-FFF2-40B4-BE49-F238E27FC236}">
                    <a16:creationId id="{DDF60301-32A6-B778-F692-1A50A4FE9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6586" y="2381250"/>
                <a:ext cx="2369212" cy="5925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2"/>
                    </a:solidFill>
                  </a:rPr>
                  <a:t>传统方案瓶颈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heme/theme1.xml><?xml version="1.0" encoding="utf-8"?>
<a:theme xmlns:r="http://schemas.openxmlformats.org/officeDocument/2006/relationships"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3447E"/>
      </a:accent1>
      <a:accent2>
        <a:srgbClr val="3F91D1"/>
      </a:accent2>
      <a:accent3>
        <a:srgbClr val="62B9E9"/>
      </a:accent3>
      <a:accent4>
        <a:srgbClr val="7ACCE6"/>
      </a:accent4>
      <a:accent5>
        <a:srgbClr val="9DD6FF"/>
      </a:accent5>
      <a:accent6>
        <a:srgbClr val="DDDDDD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等线 Light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等线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iSlide Presentation Template</Template>
  <Manager>iSlide</Manager>
  <Company>iSlide</Company>
  <PresentationFormat>宽屏</PresentationFormat>
  <Paragraphs>105</Paragraphs>
  <Slides>12</Slides>
  <Notes>7</Notes>
  <TotalTime>127</TotalTime>
  <HiddenSlides>7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微软雅黑</vt:lpstr>
      <vt:lpstr>等线 Light</vt:lpstr>
      <vt:lpstr>等线</vt:lpstr>
      <vt:lpstr>Designed by iSlide</vt:lpstr>
      <vt:lpstr>Presentation Title Goes Here</vt:lpstr>
      <vt:lpstr>Agenda</vt:lpstr>
      <vt:lpstr>Click to add title</vt:lpstr>
      <vt:lpstr>Click to add title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23.1000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2023-12-24T16:00:00Z</dcterms:created>
  <dc:creator>iSlide</dc:creator>
  <cp:lastModifiedBy>iSlide</cp:lastModifiedBy>
  <cp:lastPrinted>2023-12-24T16:00:00Z</cp:lastPrinted>
  <dcterms:modified xsi:type="dcterms:W3CDTF">2024-01-12T09:45:24Z</dcterms:modified>
  <cp:revision>1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Slide.THEME">
    <vt:lpwstr>1c2ace76-5b91-4d7d-b6fe-8e8b3c47c468</vt:lpwstr>
  </property>
</Properties>
</file>