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6ab5a43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6ab5a43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6ab5a439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6ab5a43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6ab5a43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6ab5a43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6ab5a43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6ab5a43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6ab5a439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6ab5a439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6ab5a43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6ab5a43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ab5a43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46ab5a43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525788" y="123815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8000"/>
          </a:blip>
          <a:stretch>
            <a:fillRect/>
          </a:stretch>
        </p:blipFill>
        <p:spPr>
          <a:xfrm>
            <a:off x="0" y="0"/>
            <a:ext cx="913648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American Ninja Warrior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Popular Obstacles per Course Order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0" y="4743300"/>
            <a:ext cx="39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Cert Capstone Project - Kyle Marschall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</a:t>
            </a:r>
            <a:r>
              <a:rPr lang="en"/>
              <a:t> Summary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Television Executives for the hit TV show American Ninja Warrior want an analysis of what their most popular obstacles were in each order step of the course.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were 10 total seasons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also 10 order steps in every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numerous rounds and locations of every season, each having a different course layout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Information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case study, I was able to determine which obstacles were the most commonly used in each of the 10 steps of a course, from the data spanning over 10 seasons worth. There were also 225 unique </a:t>
            </a:r>
            <a:r>
              <a:rPr lang="en"/>
              <a:t>obstacles used throughout the 10 seasons.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first cleaned the data using Google Sheets using </a:t>
            </a:r>
            <a:r>
              <a:rPr lang="en"/>
              <a:t>conditional</a:t>
            </a:r>
            <a:r>
              <a:rPr lang="en"/>
              <a:t> formatting and pivot tables to ensure all data was entered and accounted for, and was in a similar format.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then created a master table which was imported into BigQueury where I used SQL to determine which obstacles showed up the most in each round, and sorted by 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this, I exported the new table created in SQL to Google Sheets and was able to create my final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1161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Cleaning the Data Using SQL</a:t>
            </a:r>
            <a:endParaRPr sz="40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50" y="743425"/>
            <a:ext cx="8445050" cy="4272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142875">
              <a:srgbClr val="000000"/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50" y="152400"/>
            <a:ext cx="4226925" cy="34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220000" dist="180975">
              <a:srgbClr val="000000"/>
            </a:outerShdw>
          </a:effectLst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370400" cy="34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61925">
              <a:srgbClr val="000000"/>
            </a:outerShdw>
          </a:effectLst>
        </p:spPr>
      </p:pic>
      <p:sp>
        <p:nvSpPr>
          <p:cNvPr id="97" name="Google Shape;97;p18"/>
          <p:cNvSpPr txBox="1"/>
          <p:nvPr/>
        </p:nvSpPr>
        <p:spPr>
          <a:xfrm>
            <a:off x="109950" y="3977650"/>
            <a:ext cx="883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Confirmed my data using a pivot table to ensure the numbers match up on my final data table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0600"/>
            <a:ext cx="9144001" cy="50629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conclusion, after analyzing the data from all 10 seasons of American Ninja Warrior, I was able to determine which obstacle was the most popular in each order of the course.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also determined that the Warped Wall is the obstacle that showed up the most unique times, and the Flying Bar appeared the least unique times.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have determined that this would be the most popular order in creating an optimal course based off of the most popular unique times each </a:t>
            </a:r>
            <a:r>
              <a:rPr lang="en"/>
              <a:t>obstacle</a:t>
            </a:r>
            <a:r>
              <a:rPr lang="en"/>
              <a:t> appeared at each specific order of the course.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298"/>
      </a:lt1>
      <a:dk2>
        <a:srgbClr val="00296B"/>
      </a:dk2>
      <a:lt2>
        <a:srgbClr val="F6F6F6"/>
      </a:lt2>
      <a:accent1>
        <a:srgbClr val="02559B"/>
      </a:accent1>
      <a:accent2>
        <a:srgbClr val="D3D3D3"/>
      </a:accent2>
      <a:accent3>
        <a:srgbClr val="000000"/>
      </a:accent3>
      <a:accent4>
        <a:srgbClr val="DA2625"/>
      </a:accent4>
      <a:accent5>
        <a:srgbClr val="CECECE"/>
      </a:accent5>
      <a:accent6>
        <a:srgbClr val="FFFFFF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