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5" r:id="rId9"/>
    <p:sldId id="264" r:id="rId10"/>
    <p:sldId id="266" r:id="rId11"/>
    <p:sldId id="267" r:id="rId12"/>
    <p:sldId id="269" r:id="rId13"/>
    <p:sldId id="263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eek Agarwal" userId="4572864d97cde601" providerId="LiveId" clId="{4393BD3E-E0F8-468E-A5CF-1F7804402430}"/>
    <pc:docChg chg="undo custSel modSld">
      <pc:chgData name="Prateek Agarwal" userId="4572864d97cde601" providerId="LiveId" clId="{4393BD3E-E0F8-468E-A5CF-1F7804402430}" dt="2020-04-22T14:35:39.167" v="102" actId="1076"/>
      <pc:docMkLst>
        <pc:docMk/>
      </pc:docMkLst>
      <pc:sldChg chg="addSp delSp modSp mod setBg">
        <pc:chgData name="Prateek Agarwal" userId="4572864d97cde601" providerId="LiveId" clId="{4393BD3E-E0F8-468E-A5CF-1F7804402430}" dt="2020-04-22T14:35:39.167" v="102" actId="1076"/>
        <pc:sldMkLst>
          <pc:docMk/>
          <pc:sldMk cId="4155291554" sldId="258"/>
        </pc:sldMkLst>
        <pc:spChg chg="add mod">
          <ac:chgData name="Prateek Agarwal" userId="4572864d97cde601" providerId="LiveId" clId="{4393BD3E-E0F8-468E-A5CF-1F7804402430}" dt="2020-04-21T12:20:54.117" v="70" actId="14100"/>
          <ac:spMkLst>
            <pc:docMk/>
            <pc:sldMk cId="4155291554" sldId="258"/>
            <ac:spMk id="2" creationId="{340DAF69-A394-4DE3-ABED-72F321C8DAE4}"/>
          </ac:spMkLst>
        </pc:spChg>
        <pc:spChg chg="mod">
          <ac:chgData name="Prateek Agarwal" userId="4572864d97cde601" providerId="LiveId" clId="{4393BD3E-E0F8-468E-A5CF-1F7804402430}" dt="2020-04-22T14:35:39.167" v="102" actId="1076"/>
          <ac:spMkLst>
            <pc:docMk/>
            <pc:sldMk cId="4155291554" sldId="258"/>
            <ac:spMk id="4" creationId="{3E4B5030-6DE8-4EFA-BF48-BAF169306D62}"/>
          </ac:spMkLst>
        </pc:spChg>
        <pc:spChg chg="add mod">
          <ac:chgData name="Prateek Agarwal" userId="4572864d97cde601" providerId="LiveId" clId="{4393BD3E-E0F8-468E-A5CF-1F7804402430}" dt="2020-04-22T13:41:31.099" v="92" actId="1076"/>
          <ac:spMkLst>
            <pc:docMk/>
            <pc:sldMk cId="4155291554" sldId="258"/>
            <ac:spMk id="12" creationId="{9A567DD4-520A-43E6-89B2-799797791DF0}"/>
          </ac:spMkLst>
        </pc:spChg>
        <pc:spChg chg="del mod">
          <ac:chgData name="Prateek Agarwal" userId="4572864d97cde601" providerId="LiveId" clId="{4393BD3E-E0F8-468E-A5CF-1F7804402430}" dt="2020-04-22T13:41:56.244" v="96" actId="478"/>
          <ac:spMkLst>
            <pc:docMk/>
            <pc:sldMk cId="4155291554" sldId="258"/>
            <ac:spMk id="18" creationId="{14FEC1E6-543D-411D-893D-A0CE6EF42E10}"/>
          </ac:spMkLst>
        </pc:spChg>
        <pc:spChg chg="del">
          <ac:chgData name="Prateek Agarwal" userId="4572864d97cde601" providerId="LiveId" clId="{4393BD3E-E0F8-468E-A5CF-1F7804402430}" dt="2020-04-22T13:42:00.016" v="97" actId="478"/>
          <ac:spMkLst>
            <pc:docMk/>
            <pc:sldMk cId="4155291554" sldId="258"/>
            <ac:spMk id="19" creationId="{8D2AC539-54D6-40B6-9B33-BB6A898E48CB}"/>
          </ac:spMkLst>
        </pc:spChg>
        <pc:spChg chg="del mod">
          <ac:chgData name="Prateek Agarwal" userId="4572864d97cde601" providerId="LiveId" clId="{4393BD3E-E0F8-468E-A5CF-1F7804402430}" dt="2020-04-21T12:18:22.283" v="10" actId="478"/>
          <ac:spMkLst>
            <pc:docMk/>
            <pc:sldMk cId="4155291554" sldId="258"/>
            <ac:spMk id="22" creationId="{F57AE287-DAFC-401D-AF7C-DD11902FDD7B}"/>
          </ac:spMkLst>
        </pc:spChg>
        <pc:spChg chg="del">
          <ac:chgData name="Prateek Agarwal" userId="4572864d97cde601" providerId="LiveId" clId="{4393BD3E-E0F8-468E-A5CF-1F7804402430}" dt="2020-04-22T13:41:11.711" v="89" actId="478"/>
          <ac:spMkLst>
            <pc:docMk/>
            <pc:sldMk cId="4155291554" sldId="258"/>
            <ac:spMk id="28" creationId="{34BC144B-48E8-4F32-A7AB-0D3679389205}"/>
          </ac:spMkLst>
        </pc:spChg>
        <pc:picChg chg="add mod">
          <ac:chgData name="Prateek Agarwal" userId="4572864d97cde601" providerId="LiveId" clId="{4393BD3E-E0F8-468E-A5CF-1F7804402430}" dt="2020-04-22T13:42:31.493" v="101" actId="1076"/>
          <ac:picMkLst>
            <pc:docMk/>
            <pc:sldMk cId="4155291554" sldId="258"/>
            <ac:picMk id="14" creationId="{A423FA2B-327E-4385-AFCD-9FD1F00F2BC5}"/>
          </ac:picMkLst>
        </pc:picChg>
        <pc:picChg chg="mod">
          <ac:chgData name="Prateek Agarwal" userId="4572864d97cde601" providerId="LiveId" clId="{4393BD3E-E0F8-468E-A5CF-1F7804402430}" dt="2020-04-22T13:41:18.719" v="91" actId="1076"/>
          <ac:picMkLst>
            <pc:docMk/>
            <pc:sldMk cId="4155291554" sldId="258"/>
            <ac:picMk id="27" creationId="{E33778FE-EF3C-490B-B152-E2F5E358227C}"/>
          </ac:picMkLst>
        </pc:picChg>
      </pc:sldChg>
      <pc:sldChg chg="modSp mod">
        <pc:chgData name="Prateek Agarwal" userId="4572864d97cde601" providerId="LiveId" clId="{4393BD3E-E0F8-468E-A5CF-1F7804402430}" dt="2020-04-21T12:22:35.388" v="81" actId="20577"/>
        <pc:sldMkLst>
          <pc:docMk/>
          <pc:sldMk cId="3314328693" sldId="265"/>
        </pc:sldMkLst>
        <pc:spChg chg="mod">
          <ac:chgData name="Prateek Agarwal" userId="4572864d97cde601" providerId="LiveId" clId="{4393BD3E-E0F8-468E-A5CF-1F7804402430}" dt="2020-04-21T12:22:35.388" v="81" actId="20577"/>
          <ac:spMkLst>
            <pc:docMk/>
            <pc:sldMk cId="3314328693" sldId="265"/>
            <ac:spMk id="4" creationId="{4C980FD2-09FC-4DAE-940D-6F8C57B908DB}"/>
          </ac:spMkLst>
        </pc:spChg>
      </pc:sldChg>
      <pc:sldChg chg="modSp mod">
        <pc:chgData name="Prateek Agarwal" userId="4572864d97cde601" providerId="LiveId" clId="{4393BD3E-E0F8-468E-A5CF-1F7804402430}" dt="2020-04-21T12:23:01.025" v="82" actId="1076"/>
        <pc:sldMkLst>
          <pc:docMk/>
          <pc:sldMk cId="1435984333" sldId="266"/>
        </pc:sldMkLst>
        <pc:spChg chg="mod">
          <ac:chgData name="Prateek Agarwal" userId="4572864d97cde601" providerId="LiveId" clId="{4393BD3E-E0F8-468E-A5CF-1F7804402430}" dt="2020-04-21T12:23:01.025" v="82" actId="1076"/>
          <ac:spMkLst>
            <pc:docMk/>
            <pc:sldMk cId="1435984333" sldId="266"/>
            <ac:spMk id="8" creationId="{E5639E56-F281-41FD-86F5-6DA07A6BE1D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05E42-1D22-4477-B1BE-893E1CF7FC5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71CADF47-BE00-4E5E-B19D-066919E1E1FD}">
      <dgm:prSet phldrT="[Text]"/>
      <dgm:spPr/>
      <dgm:t>
        <a:bodyPr/>
        <a:lstStyle/>
        <a:p>
          <a:r>
            <a:rPr lang="en-US" dirty="0"/>
            <a:t>USER (FACULTY)</a:t>
          </a:r>
          <a:endParaRPr lang="en-IN" dirty="0"/>
        </a:p>
      </dgm:t>
    </dgm:pt>
    <dgm:pt modelId="{488AAB24-85D5-4A21-A87B-A73B03D3F12D}" type="parTrans" cxnId="{A18842EE-CE90-4F36-98E6-E1626D2EBE8B}">
      <dgm:prSet/>
      <dgm:spPr/>
      <dgm:t>
        <a:bodyPr/>
        <a:lstStyle/>
        <a:p>
          <a:endParaRPr lang="en-IN"/>
        </a:p>
      </dgm:t>
    </dgm:pt>
    <dgm:pt modelId="{5A8CBB3E-A14C-4374-A352-B38080710B34}" type="sibTrans" cxnId="{A18842EE-CE90-4F36-98E6-E1626D2EBE8B}">
      <dgm:prSet/>
      <dgm:spPr/>
      <dgm:t>
        <a:bodyPr/>
        <a:lstStyle/>
        <a:p>
          <a:endParaRPr lang="en-IN"/>
        </a:p>
      </dgm:t>
    </dgm:pt>
    <dgm:pt modelId="{E0FD7300-A3D5-427E-8CE2-D3BD30115F59}">
      <dgm:prSet phldrT="[Text]"/>
      <dgm:spPr/>
      <dgm:t>
        <a:bodyPr/>
        <a:lstStyle/>
        <a:p>
          <a:r>
            <a:rPr lang="en-US" dirty="0"/>
            <a:t>SERVER</a:t>
          </a:r>
          <a:endParaRPr lang="en-IN" dirty="0"/>
        </a:p>
      </dgm:t>
    </dgm:pt>
    <dgm:pt modelId="{EBEBC40B-1F2C-49D0-862F-EA4B4C9BD364}" type="parTrans" cxnId="{16BCCF99-F861-450D-BBC6-8CCB7CBD8C00}">
      <dgm:prSet/>
      <dgm:spPr/>
      <dgm:t>
        <a:bodyPr/>
        <a:lstStyle/>
        <a:p>
          <a:endParaRPr lang="en-IN"/>
        </a:p>
      </dgm:t>
    </dgm:pt>
    <dgm:pt modelId="{CE0CA459-0358-46F4-8926-2394C3A34662}" type="sibTrans" cxnId="{16BCCF99-F861-450D-BBC6-8CCB7CBD8C00}">
      <dgm:prSet/>
      <dgm:spPr/>
      <dgm:t>
        <a:bodyPr/>
        <a:lstStyle/>
        <a:p>
          <a:endParaRPr lang="en-IN"/>
        </a:p>
      </dgm:t>
    </dgm:pt>
    <dgm:pt modelId="{9840C451-3D23-4F37-B0B2-685506709557}">
      <dgm:prSet phldrT="[Text]"/>
      <dgm:spPr/>
      <dgm:t>
        <a:bodyPr/>
        <a:lstStyle/>
        <a:p>
          <a:r>
            <a:rPr lang="en-US" dirty="0"/>
            <a:t>OUTPUT</a:t>
          </a:r>
          <a:endParaRPr lang="en-IN" dirty="0"/>
        </a:p>
      </dgm:t>
    </dgm:pt>
    <dgm:pt modelId="{B1408DBD-5FEF-440E-9741-783ED029C654}" type="parTrans" cxnId="{5E5A02E4-EEF6-410F-8507-591897F97293}">
      <dgm:prSet/>
      <dgm:spPr/>
      <dgm:t>
        <a:bodyPr/>
        <a:lstStyle/>
        <a:p>
          <a:endParaRPr lang="en-IN"/>
        </a:p>
      </dgm:t>
    </dgm:pt>
    <dgm:pt modelId="{01B5D001-67CF-4CC7-948D-CEA55018B286}" type="sibTrans" cxnId="{5E5A02E4-EEF6-410F-8507-591897F97293}">
      <dgm:prSet/>
      <dgm:spPr/>
      <dgm:t>
        <a:bodyPr/>
        <a:lstStyle/>
        <a:p>
          <a:endParaRPr lang="en-IN"/>
        </a:p>
      </dgm:t>
    </dgm:pt>
    <dgm:pt modelId="{FDFEB209-DFFB-4804-8A85-F80F8223515B}">
      <dgm:prSet/>
      <dgm:spPr/>
      <dgm:t>
        <a:bodyPr/>
        <a:lstStyle/>
        <a:p>
          <a:r>
            <a:rPr lang="en-US" dirty="0"/>
            <a:t>PERFORMS ACTION TO CREATE NEW PROJECT</a:t>
          </a:r>
          <a:endParaRPr lang="en-IN" dirty="0"/>
        </a:p>
      </dgm:t>
    </dgm:pt>
    <dgm:pt modelId="{FFB57731-8CC5-46D5-BAE1-B77406FEA895}" type="parTrans" cxnId="{D18823A4-199F-4B21-82DB-30BE00FBAD28}">
      <dgm:prSet/>
      <dgm:spPr/>
      <dgm:t>
        <a:bodyPr/>
        <a:lstStyle/>
        <a:p>
          <a:endParaRPr lang="en-IN"/>
        </a:p>
      </dgm:t>
    </dgm:pt>
    <dgm:pt modelId="{597A3F61-D4C4-4347-AB24-74725403F07F}" type="sibTrans" cxnId="{D18823A4-199F-4B21-82DB-30BE00FBAD28}">
      <dgm:prSet/>
      <dgm:spPr/>
      <dgm:t>
        <a:bodyPr/>
        <a:lstStyle/>
        <a:p>
          <a:endParaRPr lang="en-IN"/>
        </a:p>
      </dgm:t>
    </dgm:pt>
    <dgm:pt modelId="{EFC88750-3CB6-462B-A64A-D05F341F90D1}">
      <dgm:prSet/>
      <dgm:spPr/>
      <dgm:t>
        <a:bodyPr/>
        <a:lstStyle/>
        <a:p>
          <a:r>
            <a:rPr lang="en-US" dirty="0"/>
            <a:t>ANALYSES USER TYPE AND ACTION PERFORMED </a:t>
          </a:r>
          <a:endParaRPr lang="en-IN" dirty="0"/>
        </a:p>
      </dgm:t>
    </dgm:pt>
    <dgm:pt modelId="{1FE8521A-C513-457E-8D40-675CE534DDFF}" type="parTrans" cxnId="{BD8FAFC2-AF29-419C-AED5-E3B9C28C094E}">
      <dgm:prSet/>
      <dgm:spPr/>
      <dgm:t>
        <a:bodyPr/>
        <a:lstStyle/>
        <a:p>
          <a:endParaRPr lang="en-IN"/>
        </a:p>
      </dgm:t>
    </dgm:pt>
    <dgm:pt modelId="{17DBA8E6-E03F-43F6-91EE-61C373432CAF}" type="sibTrans" cxnId="{BD8FAFC2-AF29-419C-AED5-E3B9C28C094E}">
      <dgm:prSet/>
      <dgm:spPr/>
      <dgm:t>
        <a:bodyPr/>
        <a:lstStyle/>
        <a:p>
          <a:endParaRPr lang="en-IN"/>
        </a:p>
      </dgm:t>
    </dgm:pt>
    <dgm:pt modelId="{D6F57B0B-9AE7-4A2C-8459-94A772939B55}">
      <dgm:prSet/>
      <dgm:spPr/>
      <dgm:t>
        <a:bodyPr/>
        <a:lstStyle/>
        <a:p>
          <a:r>
            <a:rPr lang="en-US" dirty="0"/>
            <a:t>ALLOWED TO CREATE NEW PROJECT </a:t>
          </a:r>
          <a:endParaRPr lang="en-IN" dirty="0"/>
        </a:p>
      </dgm:t>
    </dgm:pt>
    <dgm:pt modelId="{3C8B6E33-157C-408C-9A6E-16323867F070}" type="parTrans" cxnId="{92E3771E-E6AE-4DA9-ABFA-BDAB3B423633}">
      <dgm:prSet/>
      <dgm:spPr/>
      <dgm:t>
        <a:bodyPr/>
        <a:lstStyle/>
        <a:p>
          <a:endParaRPr lang="en-IN"/>
        </a:p>
      </dgm:t>
    </dgm:pt>
    <dgm:pt modelId="{1D468499-172A-4333-B2DE-4CD044D51068}" type="sibTrans" cxnId="{92E3771E-E6AE-4DA9-ABFA-BDAB3B423633}">
      <dgm:prSet/>
      <dgm:spPr/>
      <dgm:t>
        <a:bodyPr/>
        <a:lstStyle/>
        <a:p>
          <a:endParaRPr lang="en-IN"/>
        </a:p>
      </dgm:t>
    </dgm:pt>
    <dgm:pt modelId="{217C3E17-CF95-4CC9-8A67-4FC577B0C586}" type="pres">
      <dgm:prSet presAssocID="{24E05E42-1D22-4477-B1BE-893E1CF7FC5A}" presName="linearFlow" presStyleCnt="0">
        <dgm:presLayoutVars>
          <dgm:dir/>
          <dgm:animLvl val="lvl"/>
          <dgm:resizeHandles val="exact"/>
        </dgm:presLayoutVars>
      </dgm:prSet>
      <dgm:spPr/>
    </dgm:pt>
    <dgm:pt modelId="{20D7EF21-9956-4F93-83A1-80EE84A643A3}" type="pres">
      <dgm:prSet presAssocID="{71CADF47-BE00-4E5E-B19D-066919E1E1FD}" presName="composite" presStyleCnt="0"/>
      <dgm:spPr/>
    </dgm:pt>
    <dgm:pt modelId="{37C4532C-2AF8-4794-BED4-38D2D3EB053D}" type="pres">
      <dgm:prSet presAssocID="{71CADF47-BE00-4E5E-B19D-066919E1E1F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2195B08-D732-4CAD-9913-16FC5E0FDE9A}" type="pres">
      <dgm:prSet presAssocID="{71CADF47-BE00-4E5E-B19D-066919E1E1FD}" presName="parSh" presStyleLbl="node1" presStyleIdx="0" presStyleCnt="3"/>
      <dgm:spPr/>
    </dgm:pt>
    <dgm:pt modelId="{F60375E1-22A9-4423-AEB9-A276A91DA77E}" type="pres">
      <dgm:prSet presAssocID="{71CADF47-BE00-4E5E-B19D-066919E1E1FD}" presName="desTx" presStyleLbl="fgAcc1" presStyleIdx="0" presStyleCnt="3">
        <dgm:presLayoutVars>
          <dgm:bulletEnabled val="1"/>
        </dgm:presLayoutVars>
      </dgm:prSet>
      <dgm:spPr/>
    </dgm:pt>
    <dgm:pt modelId="{970A78A8-B3B5-48F4-958D-9A9B9F0D13DF}" type="pres">
      <dgm:prSet presAssocID="{5A8CBB3E-A14C-4374-A352-B38080710B34}" presName="sibTrans" presStyleLbl="sibTrans2D1" presStyleIdx="0" presStyleCnt="2"/>
      <dgm:spPr/>
    </dgm:pt>
    <dgm:pt modelId="{D25EFE00-EFD1-45CA-898B-1494C658C8FB}" type="pres">
      <dgm:prSet presAssocID="{5A8CBB3E-A14C-4374-A352-B38080710B34}" presName="connTx" presStyleLbl="sibTrans2D1" presStyleIdx="0" presStyleCnt="2"/>
      <dgm:spPr/>
    </dgm:pt>
    <dgm:pt modelId="{26F23018-7C6D-4912-A87B-F5E9196AA4C3}" type="pres">
      <dgm:prSet presAssocID="{E0FD7300-A3D5-427E-8CE2-D3BD30115F59}" presName="composite" presStyleCnt="0"/>
      <dgm:spPr/>
    </dgm:pt>
    <dgm:pt modelId="{779F40BB-504B-474F-BC78-01FA4D54661C}" type="pres">
      <dgm:prSet presAssocID="{E0FD7300-A3D5-427E-8CE2-D3BD30115F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364CA1E-1140-48CE-94ED-664F01B34580}" type="pres">
      <dgm:prSet presAssocID="{E0FD7300-A3D5-427E-8CE2-D3BD30115F59}" presName="parSh" presStyleLbl="node1" presStyleIdx="1" presStyleCnt="3"/>
      <dgm:spPr/>
    </dgm:pt>
    <dgm:pt modelId="{0BB7E088-C2CF-41CF-BDA2-F1C08CC8C6F4}" type="pres">
      <dgm:prSet presAssocID="{E0FD7300-A3D5-427E-8CE2-D3BD30115F59}" presName="desTx" presStyleLbl="fgAcc1" presStyleIdx="1" presStyleCnt="3" custLinFactY="111947" custLinFactNeighborX="-5527" custLinFactNeighborY="200000">
        <dgm:presLayoutVars>
          <dgm:bulletEnabled val="1"/>
        </dgm:presLayoutVars>
      </dgm:prSet>
      <dgm:spPr/>
    </dgm:pt>
    <dgm:pt modelId="{9840E1B1-ACC3-4537-9EAC-ABE146D99C38}" type="pres">
      <dgm:prSet presAssocID="{CE0CA459-0358-46F4-8926-2394C3A34662}" presName="sibTrans" presStyleLbl="sibTrans2D1" presStyleIdx="1" presStyleCnt="2"/>
      <dgm:spPr/>
    </dgm:pt>
    <dgm:pt modelId="{6F68B084-50C6-4955-A0F0-A0F764611308}" type="pres">
      <dgm:prSet presAssocID="{CE0CA459-0358-46F4-8926-2394C3A34662}" presName="connTx" presStyleLbl="sibTrans2D1" presStyleIdx="1" presStyleCnt="2"/>
      <dgm:spPr/>
    </dgm:pt>
    <dgm:pt modelId="{E86C48F6-2105-4DB3-8DA1-13F459743C78}" type="pres">
      <dgm:prSet presAssocID="{9840C451-3D23-4F37-B0B2-685506709557}" presName="composite" presStyleCnt="0"/>
      <dgm:spPr/>
    </dgm:pt>
    <dgm:pt modelId="{16E50AF7-A163-45DA-921F-9A015A1F4E76}" type="pres">
      <dgm:prSet presAssocID="{9840C451-3D23-4F37-B0B2-6855067095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7F82F47-A093-438E-8267-F2BA39531B0E}" type="pres">
      <dgm:prSet presAssocID="{9840C451-3D23-4F37-B0B2-685506709557}" presName="parSh" presStyleLbl="node1" presStyleIdx="2" presStyleCnt="3"/>
      <dgm:spPr/>
    </dgm:pt>
    <dgm:pt modelId="{B3FD135D-65DB-46BE-9D8B-DE6774B99E6B}" type="pres">
      <dgm:prSet presAssocID="{9840C451-3D23-4F37-B0B2-6855067095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EA05D1B-9130-41B9-ACC9-E8B7E3031A3F}" type="presOf" srcId="{5A8CBB3E-A14C-4374-A352-B38080710B34}" destId="{D25EFE00-EFD1-45CA-898B-1494C658C8FB}" srcOrd="1" destOrd="0" presId="urn:microsoft.com/office/officeart/2005/8/layout/process3"/>
    <dgm:cxn modelId="{92E3771E-E6AE-4DA9-ABFA-BDAB3B423633}" srcId="{9840C451-3D23-4F37-B0B2-685506709557}" destId="{D6F57B0B-9AE7-4A2C-8459-94A772939B55}" srcOrd="0" destOrd="0" parTransId="{3C8B6E33-157C-408C-9A6E-16323867F070}" sibTransId="{1D468499-172A-4333-B2DE-4CD044D51068}"/>
    <dgm:cxn modelId="{C92EE71F-3B55-46B6-82B6-CEE334E945F2}" type="presOf" srcId="{24E05E42-1D22-4477-B1BE-893E1CF7FC5A}" destId="{217C3E17-CF95-4CC9-8A67-4FC577B0C586}" srcOrd="0" destOrd="0" presId="urn:microsoft.com/office/officeart/2005/8/layout/process3"/>
    <dgm:cxn modelId="{1B389A23-2663-4579-AD83-2F9A77522CD5}" type="presOf" srcId="{5A8CBB3E-A14C-4374-A352-B38080710B34}" destId="{970A78A8-B3B5-48F4-958D-9A9B9F0D13DF}" srcOrd="0" destOrd="0" presId="urn:microsoft.com/office/officeart/2005/8/layout/process3"/>
    <dgm:cxn modelId="{1C926F28-E000-4DC9-930C-B7516D593108}" type="presOf" srcId="{9840C451-3D23-4F37-B0B2-685506709557}" destId="{D7F82F47-A093-438E-8267-F2BA39531B0E}" srcOrd="1" destOrd="0" presId="urn:microsoft.com/office/officeart/2005/8/layout/process3"/>
    <dgm:cxn modelId="{7F1D435F-DB02-4578-8B79-566CD25DD539}" type="presOf" srcId="{71CADF47-BE00-4E5E-B19D-066919E1E1FD}" destId="{B2195B08-D732-4CAD-9913-16FC5E0FDE9A}" srcOrd="1" destOrd="0" presId="urn:microsoft.com/office/officeart/2005/8/layout/process3"/>
    <dgm:cxn modelId="{F545E642-2E10-43BC-8179-74185C8142E2}" type="presOf" srcId="{9840C451-3D23-4F37-B0B2-685506709557}" destId="{16E50AF7-A163-45DA-921F-9A015A1F4E76}" srcOrd="0" destOrd="0" presId="urn:microsoft.com/office/officeart/2005/8/layout/process3"/>
    <dgm:cxn modelId="{763ED285-5D60-4123-AE36-337FE92746D8}" type="presOf" srcId="{CE0CA459-0358-46F4-8926-2394C3A34662}" destId="{6F68B084-50C6-4955-A0F0-A0F764611308}" srcOrd="1" destOrd="0" presId="urn:microsoft.com/office/officeart/2005/8/layout/process3"/>
    <dgm:cxn modelId="{3B13C595-3BCB-41AB-B115-D4C77587CA1B}" type="presOf" srcId="{71CADF47-BE00-4E5E-B19D-066919E1E1FD}" destId="{37C4532C-2AF8-4794-BED4-38D2D3EB053D}" srcOrd="0" destOrd="0" presId="urn:microsoft.com/office/officeart/2005/8/layout/process3"/>
    <dgm:cxn modelId="{16BCCF99-F861-450D-BBC6-8CCB7CBD8C00}" srcId="{24E05E42-1D22-4477-B1BE-893E1CF7FC5A}" destId="{E0FD7300-A3D5-427E-8CE2-D3BD30115F59}" srcOrd="1" destOrd="0" parTransId="{EBEBC40B-1F2C-49D0-862F-EA4B4C9BD364}" sibTransId="{CE0CA459-0358-46F4-8926-2394C3A34662}"/>
    <dgm:cxn modelId="{D18823A4-199F-4B21-82DB-30BE00FBAD28}" srcId="{71CADF47-BE00-4E5E-B19D-066919E1E1FD}" destId="{FDFEB209-DFFB-4804-8A85-F80F8223515B}" srcOrd="0" destOrd="0" parTransId="{FFB57731-8CC5-46D5-BAE1-B77406FEA895}" sibTransId="{597A3F61-D4C4-4347-AB24-74725403F07F}"/>
    <dgm:cxn modelId="{BD8FAFC2-AF29-419C-AED5-E3B9C28C094E}" srcId="{E0FD7300-A3D5-427E-8CE2-D3BD30115F59}" destId="{EFC88750-3CB6-462B-A64A-D05F341F90D1}" srcOrd="0" destOrd="0" parTransId="{1FE8521A-C513-457E-8D40-675CE534DDFF}" sibTransId="{17DBA8E6-E03F-43F6-91EE-61C373432CAF}"/>
    <dgm:cxn modelId="{B35EFACA-B9C8-478F-A6E0-FC7BB1CD5237}" type="presOf" srcId="{E0FD7300-A3D5-427E-8CE2-D3BD30115F59}" destId="{779F40BB-504B-474F-BC78-01FA4D54661C}" srcOrd="0" destOrd="0" presId="urn:microsoft.com/office/officeart/2005/8/layout/process3"/>
    <dgm:cxn modelId="{04B79BCD-CDF3-4B6D-B6DF-1221453E6E5B}" type="presOf" srcId="{E0FD7300-A3D5-427E-8CE2-D3BD30115F59}" destId="{F364CA1E-1140-48CE-94ED-664F01B34580}" srcOrd="1" destOrd="0" presId="urn:microsoft.com/office/officeart/2005/8/layout/process3"/>
    <dgm:cxn modelId="{06E66CE0-0F1E-4D5B-9C6F-26C290A08BDF}" type="presOf" srcId="{CE0CA459-0358-46F4-8926-2394C3A34662}" destId="{9840E1B1-ACC3-4537-9EAC-ABE146D99C38}" srcOrd="0" destOrd="0" presId="urn:microsoft.com/office/officeart/2005/8/layout/process3"/>
    <dgm:cxn modelId="{5E5A02E4-EEF6-410F-8507-591897F97293}" srcId="{24E05E42-1D22-4477-B1BE-893E1CF7FC5A}" destId="{9840C451-3D23-4F37-B0B2-685506709557}" srcOrd="2" destOrd="0" parTransId="{B1408DBD-5FEF-440E-9741-783ED029C654}" sibTransId="{01B5D001-67CF-4CC7-948D-CEA55018B286}"/>
    <dgm:cxn modelId="{C9D4ECE5-FF59-489A-8CD2-FCFAE927EFA8}" type="presOf" srcId="{D6F57B0B-9AE7-4A2C-8459-94A772939B55}" destId="{B3FD135D-65DB-46BE-9D8B-DE6774B99E6B}" srcOrd="0" destOrd="0" presId="urn:microsoft.com/office/officeart/2005/8/layout/process3"/>
    <dgm:cxn modelId="{A18842EE-CE90-4F36-98E6-E1626D2EBE8B}" srcId="{24E05E42-1D22-4477-B1BE-893E1CF7FC5A}" destId="{71CADF47-BE00-4E5E-B19D-066919E1E1FD}" srcOrd="0" destOrd="0" parTransId="{488AAB24-85D5-4A21-A87B-A73B03D3F12D}" sibTransId="{5A8CBB3E-A14C-4374-A352-B38080710B34}"/>
    <dgm:cxn modelId="{D9BEFEF2-D2D8-4911-8FE4-9C1EE01E16CE}" type="presOf" srcId="{FDFEB209-DFFB-4804-8A85-F80F8223515B}" destId="{F60375E1-22A9-4423-AEB9-A276A91DA77E}" srcOrd="0" destOrd="0" presId="urn:microsoft.com/office/officeart/2005/8/layout/process3"/>
    <dgm:cxn modelId="{D92BB8F7-5AD6-4852-A3D4-D9E355220BD8}" type="presOf" srcId="{EFC88750-3CB6-462B-A64A-D05F341F90D1}" destId="{0BB7E088-C2CF-41CF-BDA2-F1C08CC8C6F4}" srcOrd="0" destOrd="0" presId="urn:microsoft.com/office/officeart/2005/8/layout/process3"/>
    <dgm:cxn modelId="{8EC9FD59-F09B-4A4F-AFC6-C57CAD8FEB9C}" type="presParOf" srcId="{217C3E17-CF95-4CC9-8A67-4FC577B0C586}" destId="{20D7EF21-9956-4F93-83A1-80EE84A643A3}" srcOrd="0" destOrd="0" presId="urn:microsoft.com/office/officeart/2005/8/layout/process3"/>
    <dgm:cxn modelId="{6AB8D709-74D0-46F2-B122-3C3CE9DFC837}" type="presParOf" srcId="{20D7EF21-9956-4F93-83A1-80EE84A643A3}" destId="{37C4532C-2AF8-4794-BED4-38D2D3EB053D}" srcOrd="0" destOrd="0" presId="urn:microsoft.com/office/officeart/2005/8/layout/process3"/>
    <dgm:cxn modelId="{97994C6D-7B43-4C4A-93AB-A467793AC14D}" type="presParOf" srcId="{20D7EF21-9956-4F93-83A1-80EE84A643A3}" destId="{B2195B08-D732-4CAD-9913-16FC5E0FDE9A}" srcOrd="1" destOrd="0" presId="urn:microsoft.com/office/officeart/2005/8/layout/process3"/>
    <dgm:cxn modelId="{8918101C-9563-4AE2-8737-09A3329868E1}" type="presParOf" srcId="{20D7EF21-9956-4F93-83A1-80EE84A643A3}" destId="{F60375E1-22A9-4423-AEB9-A276A91DA77E}" srcOrd="2" destOrd="0" presId="urn:microsoft.com/office/officeart/2005/8/layout/process3"/>
    <dgm:cxn modelId="{67F27A8A-53DA-4F98-A062-6F00D82AF42B}" type="presParOf" srcId="{217C3E17-CF95-4CC9-8A67-4FC577B0C586}" destId="{970A78A8-B3B5-48F4-958D-9A9B9F0D13DF}" srcOrd="1" destOrd="0" presId="urn:microsoft.com/office/officeart/2005/8/layout/process3"/>
    <dgm:cxn modelId="{795A4E78-1B85-492B-A455-D34001DD80C3}" type="presParOf" srcId="{970A78A8-B3B5-48F4-958D-9A9B9F0D13DF}" destId="{D25EFE00-EFD1-45CA-898B-1494C658C8FB}" srcOrd="0" destOrd="0" presId="urn:microsoft.com/office/officeart/2005/8/layout/process3"/>
    <dgm:cxn modelId="{AA7CFC5C-D22B-447B-B3BC-64BE94984C08}" type="presParOf" srcId="{217C3E17-CF95-4CC9-8A67-4FC577B0C586}" destId="{26F23018-7C6D-4912-A87B-F5E9196AA4C3}" srcOrd="2" destOrd="0" presId="urn:microsoft.com/office/officeart/2005/8/layout/process3"/>
    <dgm:cxn modelId="{EB438E99-256C-45DE-A30B-197E395165F0}" type="presParOf" srcId="{26F23018-7C6D-4912-A87B-F5E9196AA4C3}" destId="{779F40BB-504B-474F-BC78-01FA4D54661C}" srcOrd="0" destOrd="0" presId="urn:microsoft.com/office/officeart/2005/8/layout/process3"/>
    <dgm:cxn modelId="{E71EABE1-3FC3-4DC1-81A6-AE840E3B8DB4}" type="presParOf" srcId="{26F23018-7C6D-4912-A87B-F5E9196AA4C3}" destId="{F364CA1E-1140-48CE-94ED-664F01B34580}" srcOrd="1" destOrd="0" presId="urn:microsoft.com/office/officeart/2005/8/layout/process3"/>
    <dgm:cxn modelId="{D3EA2D70-7914-4EE2-909D-66B7FDDEEB60}" type="presParOf" srcId="{26F23018-7C6D-4912-A87B-F5E9196AA4C3}" destId="{0BB7E088-C2CF-41CF-BDA2-F1C08CC8C6F4}" srcOrd="2" destOrd="0" presId="urn:microsoft.com/office/officeart/2005/8/layout/process3"/>
    <dgm:cxn modelId="{BCFD518E-6F60-4F55-A19A-65577BA04D91}" type="presParOf" srcId="{217C3E17-CF95-4CC9-8A67-4FC577B0C586}" destId="{9840E1B1-ACC3-4537-9EAC-ABE146D99C38}" srcOrd="3" destOrd="0" presId="urn:microsoft.com/office/officeart/2005/8/layout/process3"/>
    <dgm:cxn modelId="{80BC42E5-BA96-433D-A192-2A804E57F2AE}" type="presParOf" srcId="{9840E1B1-ACC3-4537-9EAC-ABE146D99C38}" destId="{6F68B084-50C6-4955-A0F0-A0F764611308}" srcOrd="0" destOrd="0" presId="urn:microsoft.com/office/officeart/2005/8/layout/process3"/>
    <dgm:cxn modelId="{D179593C-D32F-47CA-8ACD-C1261FFD34FE}" type="presParOf" srcId="{217C3E17-CF95-4CC9-8A67-4FC577B0C586}" destId="{E86C48F6-2105-4DB3-8DA1-13F459743C78}" srcOrd="4" destOrd="0" presId="urn:microsoft.com/office/officeart/2005/8/layout/process3"/>
    <dgm:cxn modelId="{E05EA624-E377-4419-97AE-808A59BCBF59}" type="presParOf" srcId="{E86C48F6-2105-4DB3-8DA1-13F459743C78}" destId="{16E50AF7-A163-45DA-921F-9A015A1F4E76}" srcOrd="0" destOrd="0" presId="urn:microsoft.com/office/officeart/2005/8/layout/process3"/>
    <dgm:cxn modelId="{02C87401-04FF-471C-B303-E71B27D29BD0}" type="presParOf" srcId="{E86C48F6-2105-4DB3-8DA1-13F459743C78}" destId="{D7F82F47-A093-438E-8267-F2BA39531B0E}" srcOrd="1" destOrd="0" presId="urn:microsoft.com/office/officeart/2005/8/layout/process3"/>
    <dgm:cxn modelId="{4BE25C29-E826-4BB9-85BA-147FD17318CB}" type="presParOf" srcId="{E86C48F6-2105-4DB3-8DA1-13F459743C78}" destId="{B3FD135D-65DB-46BE-9D8B-DE6774B99E6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E05E42-1D22-4477-B1BE-893E1CF7FC5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71CADF47-BE00-4E5E-B19D-066919E1E1FD}">
      <dgm:prSet phldrT="[Text]"/>
      <dgm:spPr/>
      <dgm:t>
        <a:bodyPr/>
        <a:lstStyle/>
        <a:p>
          <a:r>
            <a:rPr lang="en-US" dirty="0"/>
            <a:t>USER (MENTOR)</a:t>
          </a:r>
          <a:endParaRPr lang="en-IN" dirty="0"/>
        </a:p>
      </dgm:t>
    </dgm:pt>
    <dgm:pt modelId="{488AAB24-85D5-4A21-A87B-A73B03D3F12D}" type="parTrans" cxnId="{A18842EE-CE90-4F36-98E6-E1626D2EBE8B}">
      <dgm:prSet/>
      <dgm:spPr/>
      <dgm:t>
        <a:bodyPr/>
        <a:lstStyle/>
        <a:p>
          <a:endParaRPr lang="en-IN"/>
        </a:p>
      </dgm:t>
    </dgm:pt>
    <dgm:pt modelId="{5A8CBB3E-A14C-4374-A352-B38080710B34}" type="sibTrans" cxnId="{A18842EE-CE90-4F36-98E6-E1626D2EBE8B}">
      <dgm:prSet/>
      <dgm:spPr/>
      <dgm:t>
        <a:bodyPr/>
        <a:lstStyle/>
        <a:p>
          <a:endParaRPr lang="en-IN"/>
        </a:p>
      </dgm:t>
    </dgm:pt>
    <dgm:pt modelId="{E0FD7300-A3D5-427E-8CE2-D3BD30115F59}">
      <dgm:prSet phldrT="[Text]"/>
      <dgm:spPr/>
      <dgm:t>
        <a:bodyPr/>
        <a:lstStyle/>
        <a:p>
          <a:r>
            <a:rPr lang="en-US" dirty="0"/>
            <a:t>SERVER</a:t>
          </a:r>
          <a:endParaRPr lang="en-IN" dirty="0"/>
        </a:p>
      </dgm:t>
    </dgm:pt>
    <dgm:pt modelId="{EBEBC40B-1F2C-49D0-862F-EA4B4C9BD364}" type="parTrans" cxnId="{16BCCF99-F861-450D-BBC6-8CCB7CBD8C00}">
      <dgm:prSet/>
      <dgm:spPr/>
      <dgm:t>
        <a:bodyPr/>
        <a:lstStyle/>
        <a:p>
          <a:endParaRPr lang="en-IN"/>
        </a:p>
      </dgm:t>
    </dgm:pt>
    <dgm:pt modelId="{CE0CA459-0358-46F4-8926-2394C3A34662}" type="sibTrans" cxnId="{16BCCF99-F861-450D-BBC6-8CCB7CBD8C00}">
      <dgm:prSet/>
      <dgm:spPr/>
      <dgm:t>
        <a:bodyPr/>
        <a:lstStyle/>
        <a:p>
          <a:endParaRPr lang="en-IN"/>
        </a:p>
      </dgm:t>
    </dgm:pt>
    <dgm:pt modelId="{9840C451-3D23-4F37-B0B2-685506709557}">
      <dgm:prSet phldrT="[Text]"/>
      <dgm:spPr/>
      <dgm:t>
        <a:bodyPr/>
        <a:lstStyle/>
        <a:p>
          <a:r>
            <a:rPr lang="en-US" dirty="0"/>
            <a:t>OUTPUT</a:t>
          </a:r>
          <a:endParaRPr lang="en-IN" dirty="0"/>
        </a:p>
      </dgm:t>
    </dgm:pt>
    <dgm:pt modelId="{B1408DBD-5FEF-440E-9741-783ED029C654}" type="parTrans" cxnId="{5E5A02E4-EEF6-410F-8507-591897F97293}">
      <dgm:prSet/>
      <dgm:spPr/>
      <dgm:t>
        <a:bodyPr/>
        <a:lstStyle/>
        <a:p>
          <a:endParaRPr lang="en-IN"/>
        </a:p>
      </dgm:t>
    </dgm:pt>
    <dgm:pt modelId="{01B5D001-67CF-4CC7-948D-CEA55018B286}" type="sibTrans" cxnId="{5E5A02E4-EEF6-410F-8507-591897F97293}">
      <dgm:prSet/>
      <dgm:spPr/>
      <dgm:t>
        <a:bodyPr/>
        <a:lstStyle/>
        <a:p>
          <a:endParaRPr lang="en-IN"/>
        </a:p>
      </dgm:t>
    </dgm:pt>
    <dgm:pt modelId="{FDFEB209-DFFB-4804-8A85-F80F8223515B}">
      <dgm:prSet/>
      <dgm:spPr/>
      <dgm:t>
        <a:bodyPr/>
        <a:lstStyle/>
        <a:p>
          <a:r>
            <a:rPr lang="en-US" dirty="0"/>
            <a:t>PERFORMS ACTION TO CREATE NEW PROJECT</a:t>
          </a:r>
          <a:endParaRPr lang="en-IN" dirty="0"/>
        </a:p>
      </dgm:t>
    </dgm:pt>
    <dgm:pt modelId="{FFB57731-8CC5-46D5-BAE1-B77406FEA895}" type="parTrans" cxnId="{D18823A4-199F-4B21-82DB-30BE00FBAD28}">
      <dgm:prSet/>
      <dgm:spPr/>
      <dgm:t>
        <a:bodyPr/>
        <a:lstStyle/>
        <a:p>
          <a:endParaRPr lang="en-IN"/>
        </a:p>
      </dgm:t>
    </dgm:pt>
    <dgm:pt modelId="{597A3F61-D4C4-4347-AB24-74725403F07F}" type="sibTrans" cxnId="{D18823A4-199F-4B21-82DB-30BE00FBAD28}">
      <dgm:prSet/>
      <dgm:spPr/>
      <dgm:t>
        <a:bodyPr/>
        <a:lstStyle/>
        <a:p>
          <a:endParaRPr lang="en-IN"/>
        </a:p>
      </dgm:t>
    </dgm:pt>
    <dgm:pt modelId="{EFC88750-3CB6-462B-A64A-D05F341F90D1}">
      <dgm:prSet/>
      <dgm:spPr/>
      <dgm:t>
        <a:bodyPr/>
        <a:lstStyle/>
        <a:p>
          <a:r>
            <a:rPr lang="en-US" dirty="0"/>
            <a:t>ANALYSES USER TYPE AND ACTION PERFORMED </a:t>
          </a:r>
          <a:endParaRPr lang="en-IN" dirty="0"/>
        </a:p>
      </dgm:t>
    </dgm:pt>
    <dgm:pt modelId="{1FE8521A-C513-457E-8D40-675CE534DDFF}" type="parTrans" cxnId="{BD8FAFC2-AF29-419C-AED5-E3B9C28C094E}">
      <dgm:prSet/>
      <dgm:spPr/>
      <dgm:t>
        <a:bodyPr/>
        <a:lstStyle/>
        <a:p>
          <a:endParaRPr lang="en-IN"/>
        </a:p>
      </dgm:t>
    </dgm:pt>
    <dgm:pt modelId="{17DBA8E6-E03F-43F6-91EE-61C373432CAF}" type="sibTrans" cxnId="{BD8FAFC2-AF29-419C-AED5-E3B9C28C094E}">
      <dgm:prSet/>
      <dgm:spPr/>
      <dgm:t>
        <a:bodyPr/>
        <a:lstStyle/>
        <a:p>
          <a:endParaRPr lang="en-IN"/>
        </a:p>
      </dgm:t>
    </dgm:pt>
    <dgm:pt modelId="{D6F57B0B-9AE7-4A2C-8459-94A772939B55}">
      <dgm:prSet/>
      <dgm:spPr/>
      <dgm:t>
        <a:bodyPr/>
        <a:lstStyle/>
        <a:p>
          <a:r>
            <a:rPr lang="en-US" dirty="0"/>
            <a:t>A POP-UP SAYING THAT PERMISSION NOT GRANTED </a:t>
          </a:r>
          <a:endParaRPr lang="en-IN" dirty="0"/>
        </a:p>
      </dgm:t>
    </dgm:pt>
    <dgm:pt modelId="{3C8B6E33-157C-408C-9A6E-16323867F070}" type="parTrans" cxnId="{92E3771E-E6AE-4DA9-ABFA-BDAB3B423633}">
      <dgm:prSet/>
      <dgm:spPr/>
      <dgm:t>
        <a:bodyPr/>
        <a:lstStyle/>
        <a:p>
          <a:endParaRPr lang="en-IN"/>
        </a:p>
      </dgm:t>
    </dgm:pt>
    <dgm:pt modelId="{1D468499-172A-4333-B2DE-4CD044D51068}" type="sibTrans" cxnId="{92E3771E-E6AE-4DA9-ABFA-BDAB3B423633}">
      <dgm:prSet/>
      <dgm:spPr/>
      <dgm:t>
        <a:bodyPr/>
        <a:lstStyle/>
        <a:p>
          <a:endParaRPr lang="en-IN"/>
        </a:p>
      </dgm:t>
    </dgm:pt>
    <dgm:pt modelId="{217C3E17-CF95-4CC9-8A67-4FC577B0C586}" type="pres">
      <dgm:prSet presAssocID="{24E05E42-1D22-4477-B1BE-893E1CF7FC5A}" presName="linearFlow" presStyleCnt="0">
        <dgm:presLayoutVars>
          <dgm:dir/>
          <dgm:animLvl val="lvl"/>
          <dgm:resizeHandles val="exact"/>
        </dgm:presLayoutVars>
      </dgm:prSet>
      <dgm:spPr/>
    </dgm:pt>
    <dgm:pt modelId="{20D7EF21-9956-4F93-83A1-80EE84A643A3}" type="pres">
      <dgm:prSet presAssocID="{71CADF47-BE00-4E5E-B19D-066919E1E1FD}" presName="composite" presStyleCnt="0"/>
      <dgm:spPr/>
    </dgm:pt>
    <dgm:pt modelId="{37C4532C-2AF8-4794-BED4-38D2D3EB053D}" type="pres">
      <dgm:prSet presAssocID="{71CADF47-BE00-4E5E-B19D-066919E1E1F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2195B08-D732-4CAD-9913-16FC5E0FDE9A}" type="pres">
      <dgm:prSet presAssocID="{71CADF47-BE00-4E5E-B19D-066919E1E1FD}" presName="parSh" presStyleLbl="node1" presStyleIdx="0" presStyleCnt="3"/>
      <dgm:spPr/>
    </dgm:pt>
    <dgm:pt modelId="{F60375E1-22A9-4423-AEB9-A276A91DA77E}" type="pres">
      <dgm:prSet presAssocID="{71CADF47-BE00-4E5E-B19D-066919E1E1FD}" presName="desTx" presStyleLbl="fgAcc1" presStyleIdx="0" presStyleCnt="3">
        <dgm:presLayoutVars>
          <dgm:bulletEnabled val="1"/>
        </dgm:presLayoutVars>
      </dgm:prSet>
      <dgm:spPr/>
    </dgm:pt>
    <dgm:pt modelId="{970A78A8-B3B5-48F4-958D-9A9B9F0D13DF}" type="pres">
      <dgm:prSet presAssocID="{5A8CBB3E-A14C-4374-A352-B38080710B34}" presName="sibTrans" presStyleLbl="sibTrans2D1" presStyleIdx="0" presStyleCnt="2"/>
      <dgm:spPr/>
    </dgm:pt>
    <dgm:pt modelId="{D25EFE00-EFD1-45CA-898B-1494C658C8FB}" type="pres">
      <dgm:prSet presAssocID="{5A8CBB3E-A14C-4374-A352-B38080710B34}" presName="connTx" presStyleLbl="sibTrans2D1" presStyleIdx="0" presStyleCnt="2"/>
      <dgm:spPr/>
    </dgm:pt>
    <dgm:pt modelId="{26F23018-7C6D-4912-A87B-F5E9196AA4C3}" type="pres">
      <dgm:prSet presAssocID="{E0FD7300-A3D5-427E-8CE2-D3BD30115F59}" presName="composite" presStyleCnt="0"/>
      <dgm:spPr/>
    </dgm:pt>
    <dgm:pt modelId="{779F40BB-504B-474F-BC78-01FA4D54661C}" type="pres">
      <dgm:prSet presAssocID="{E0FD7300-A3D5-427E-8CE2-D3BD30115F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364CA1E-1140-48CE-94ED-664F01B34580}" type="pres">
      <dgm:prSet presAssocID="{E0FD7300-A3D5-427E-8CE2-D3BD30115F59}" presName="parSh" presStyleLbl="node1" presStyleIdx="1" presStyleCnt="3"/>
      <dgm:spPr/>
    </dgm:pt>
    <dgm:pt modelId="{0BB7E088-C2CF-41CF-BDA2-F1C08CC8C6F4}" type="pres">
      <dgm:prSet presAssocID="{E0FD7300-A3D5-427E-8CE2-D3BD30115F59}" presName="desTx" presStyleLbl="fgAcc1" presStyleIdx="1" presStyleCnt="3" custLinFactY="111947" custLinFactNeighborX="-5527" custLinFactNeighborY="200000">
        <dgm:presLayoutVars>
          <dgm:bulletEnabled val="1"/>
        </dgm:presLayoutVars>
      </dgm:prSet>
      <dgm:spPr/>
    </dgm:pt>
    <dgm:pt modelId="{9840E1B1-ACC3-4537-9EAC-ABE146D99C38}" type="pres">
      <dgm:prSet presAssocID="{CE0CA459-0358-46F4-8926-2394C3A34662}" presName="sibTrans" presStyleLbl="sibTrans2D1" presStyleIdx="1" presStyleCnt="2"/>
      <dgm:spPr/>
    </dgm:pt>
    <dgm:pt modelId="{6F68B084-50C6-4955-A0F0-A0F764611308}" type="pres">
      <dgm:prSet presAssocID="{CE0CA459-0358-46F4-8926-2394C3A34662}" presName="connTx" presStyleLbl="sibTrans2D1" presStyleIdx="1" presStyleCnt="2"/>
      <dgm:spPr/>
    </dgm:pt>
    <dgm:pt modelId="{E86C48F6-2105-4DB3-8DA1-13F459743C78}" type="pres">
      <dgm:prSet presAssocID="{9840C451-3D23-4F37-B0B2-685506709557}" presName="composite" presStyleCnt="0"/>
      <dgm:spPr/>
    </dgm:pt>
    <dgm:pt modelId="{16E50AF7-A163-45DA-921F-9A015A1F4E76}" type="pres">
      <dgm:prSet presAssocID="{9840C451-3D23-4F37-B0B2-6855067095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7F82F47-A093-438E-8267-F2BA39531B0E}" type="pres">
      <dgm:prSet presAssocID="{9840C451-3D23-4F37-B0B2-685506709557}" presName="parSh" presStyleLbl="node1" presStyleIdx="2" presStyleCnt="3"/>
      <dgm:spPr/>
    </dgm:pt>
    <dgm:pt modelId="{B3FD135D-65DB-46BE-9D8B-DE6774B99E6B}" type="pres">
      <dgm:prSet presAssocID="{9840C451-3D23-4F37-B0B2-6855067095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EA05D1B-9130-41B9-ACC9-E8B7E3031A3F}" type="presOf" srcId="{5A8CBB3E-A14C-4374-A352-B38080710B34}" destId="{D25EFE00-EFD1-45CA-898B-1494C658C8FB}" srcOrd="1" destOrd="0" presId="urn:microsoft.com/office/officeart/2005/8/layout/process3"/>
    <dgm:cxn modelId="{92E3771E-E6AE-4DA9-ABFA-BDAB3B423633}" srcId="{9840C451-3D23-4F37-B0B2-685506709557}" destId="{D6F57B0B-9AE7-4A2C-8459-94A772939B55}" srcOrd="0" destOrd="0" parTransId="{3C8B6E33-157C-408C-9A6E-16323867F070}" sibTransId="{1D468499-172A-4333-B2DE-4CD044D51068}"/>
    <dgm:cxn modelId="{C92EE71F-3B55-46B6-82B6-CEE334E945F2}" type="presOf" srcId="{24E05E42-1D22-4477-B1BE-893E1CF7FC5A}" destId="{217C3E17-CF95-4CC9-8A67-4FC577B0C586}" srcOrd="0" destOrd="0" presId="urn:microsoft.com/office/officeart/2005/8/layout/process3"/>
    <dgm:cxn modelId="{1B389A23-2663-4579-AD83-2F9A77522CD5}" type="presOf" srcId="{5A8CBB3E-A14C-4374-A352-B38080710B34}" destId="{970A78A8-B3B5-48F4-958D-9A9B9F0D13DF}" srcOrd="0" destOrd="0" presId="urn:microsoft.com/office/officeart/2005/8/layout/process3"/>
    <dgm:cxn modelId="{1C926F28-E000-4DC9-930C-B7516D593108}" type="presOf" srcId="{9840C451-3D23-4F37-B0B2-685506709557}" destId="{D7F82F47-A093-438E-8267-F2BA39531B0E}" srcOrd="1" destOrd="0" presId="urn:microsoft.com/office/officeart/2005/8/layout/process3"/>
    <dgm:cxn modelId="{7F1D435F-DB02-4578-8B79-566CD25DD539}" type="presOf" srcId="{71CADF47-BE00-4E5E-B19D-066919E1E1FD}" destId="{B2195B08-D732-4CAD-9913-16FC5E0FDE9A}" srcOrd="1" destOrd="0" presId="urn:microsoft.com/office/officeart/2005/8/layout/process3"/>
    <dgm:cxn modelId="{F545E642-2E10-43BC-8179-74185C8142E2}" type="presOf" srcId="{9840C451-3D23-4F37-B0B2-685506709557}" destId="{16E50AF7-A163-45DA-921F-9A015A1F4E76}" srcOrd="0" destOrd="0" presId="urn:microsoft.com/office/officeart/2005/8/layout/process3"/>
    <dgm:cxn modelId="{763ED285-5D60-4123-AE36-337FE92746D8}" type="presOf" srcId="{CE0CA459-0358-46F4-8926-2394C3A34662}" destId="{6F68B084-50C6-4955-A0F0-A0F764611308}" srcOrd="1" destOrd="0" presId="urn:microsoft.com/office/officeart/2005/8/layout/process3"/>
    <dgm:cxn modelId="{3B13C595-3BCB-41AB-B115-D4C77587CA1B}" type="presOf" srcId="{71CADF47-BE00-4E5E-B19D-066919E1E1FD}" destId="{37C4532C-2AF8-4794-BED4-38D2D3EB053D}" srcOrd="0" destOrd="0" presId="urn:microsoft.com/office/officeart/2005/8/layout/process3"/>
    <dgm:cxn modelId="{16BCCF99-F861-450D-BBC6-8CCB7CBD8C00}" srcId="{24E05E42-1D22-4477-B1BE-893E1CF7FC5A}" destId="{E0FD7300-A3D5-427E-8CE2-D3BD30115F59}" srcOrd="1" destOrd="0" parTransId="{EBEBC40B-1F2C-49D0-862F-EA4B4C9BD364}" sibTransId="{CE0CA459-0358-46F4-8926-2394C3A34662}"/>
    <dgm:cxn modelId="{D18823A4-199F-4B21-82DB-30BE00FBAD28}" srcId="{71CADF47-BE00-4E5E-B19D-066919E1E1FD}" destId="{FDFEB209-DFFB-4804-8A85-F80F8223515B}" srcOrd="0" destOrd="0" parTransId="{FFB57731-8CC5-46D5-BAE1-B77406FEA895}" sibTransId="{597A3F61-D4C4-4347-AB24-74725403F07F}"/>
    <dgm:cxn modelId="{BD8FAFC2-AF29-419C-AED5-E3B9C28C094E}" srcId="{E0FD7300-A3D5-427E-8CE2-D3BD30115F59}" destId="{EFC88750-3CB6-462B-A64A-D05F341F90D1}" srcOrd="0" destOrd="0" parTransId="{1FE8521A-C513-457E-8D40-675CE534DDFF}" sibTransId="{17DBA8E6-E03F-43F6-91EE-61C373432CAF}"/>
    <dgm:cxn modelId="{B35EFACA-B9C8-478F-A6E0-FC7BB1CD5237}" type="presOf" srcId="{E0FD7300-A3D5-427E-8CE2-D3BD30115F59}" destId="{779F40BB-504B-474F-BC78-01FA4D54661C}" srcOrd="0" destOrd="0" presId="urn:microsoft.com/office/officeart/2005/8/layout/process3"/>
    <dgm:cxn modelId="{04B79BCD-CDF3-4B6D-B6DF-1221453E6E5B}" type="presOf" srcId="{E0FD7300-A3D5-427E-8CE2-D3BD30115F59}" destId="{F364CA1E-1140-48CE-94ED-664F01B34580}" srcOrd="1" destOrd="0" presId="urn:microsoft.com/office/officeart/2005/8/layout/process3"/>
    <dgm:cxn modelId="{06E66CE0-0F1E-4D5B-9C6F-26C290A08BDF}" type="presOf" srcId="{CE0CA459-0358-46F4-8926-2394C3A34662}" destId="{9840E1B1-ACC3-4537-9EAC-ABE146D99C38}" srcOrd="0" destOrd="0" presId="urn:microsoft.com/office/officeart/2005/8/layout/process3"/>
    <dgm:cxn modelId="{5E5A02E4-EEF6-410F-8507-591897F97293}" srcId="{24E05E42-1D22-4477-B1BE-893E1CF7FC5A}" destId="{9840C451-3D23-4F37-B0B2-685506709557}" srcOrd="2" destOrd="0" parTransId="{B1408DBD-5FEF-440E-9741-783ED029C654}" sibTransId="{01B5D001-67CF-4CC7-948D-CEA55018B286}"/>
    <dgm:cxn modelId="{C9D4ECE5-FF59-489A-8CD2-FCFAE927EFA8}" type="presOf" srcId="{D6F57B0B-9AE7-4A2C-8459-94A772939B55}" destId="{B3FD135D-65DB-46BE-9D8B-DE6774B99E6B}" srcOrd="0" destOrd="0" presId="urn:microsoft.com/office/officeart/2005/8/layout/process3"/>
    <dgm:cxn modelId="{A18842EE-CE90-4F36-98E6-E1626D2EBE8B}" srcId="{24E05E42-1D22-4477-B1BE-893E1CF7FC5A}" destId="{71CADF47-BE00-4E5E-B19D-066919E1E1FD}" srcOrd="0" destOrd="0" parTransId="{488AAB24-85D5-4A21-A87B-A73B03D3F12D}" sibTransId="{5A8CBB3E-A14C-4374-A352-B38080710B34}"/>
    <dgm:cxn modelId="{D9BEFEF2-D2D8-4911-8FE4-9C1EE01E16CE}" type="presOf" srcId="{FDFEB209-DFFB-4804-8A85-F80F8223515B}" destId="{F60375E1-22A9-4423-AEB9-A276A91DA77E}" srcOrd="0" destOrd="0" presId="urn:microsoft.com/office/officeart/2005/8/layout/process3"/>
    <dgm:cxn modelId="{D92BB8F7-5AD6-4852-A3D4-D9E355220BD8}" type="presOf" srcId="{EFC88750-3CB6-462B-A64A-D05F341F90D1}" destId="{0BB7E088-C2CF-41CF-BDA2-F1C08CC8C6F4}" srcOrd="0" destOrd="0" presId="urn:microsoft.com/office/officeart/2005/8/layout/process3"/>
    <dgm:cxn modelId="{8EC9FD59-F09B-4A4F-AFC6-C57CAD8FEB9C}" type="presParOf" srcId="{217C3E17-CF95-4CC9-8A67-4FC577B0C586}" destId="{20D7EF21-9956-4F93-83A1-80EE84A643A3}" srcOrd="0" destOrd="0" presId="urn:microsoft.com/office/officeart/2005/8/layout/process3"/>
    <dgm:cxn modelId="{6AB8D709-74D0-46F2-B122-3C3CE9DFC837}" type="presParOf" srcId="{20D7EF21-9956-4F93-83A1-80EE84A643A3}" destId="{37C4532C-2AF8-4794-BED4-38D2D3EB053D}" srcOrd="0" destOrd="0" presId="urn:microsoft.com/office/officeart/2005/8/layout/process3"/>
    <dgm:cxn modelId="{97994C6D-7B43-4C4A-93AB-A467793AC14D}" type="presParOf" srcId="{20D7EF21-9956-4F93-83A1-80EE84A643A3}" destId="{B2195B08-D732-4CAD-9913-16FC5E0FDE9A}" srcOrd="1" destOrd="0" presId="urn:microsoft.com/office/officeart/2005/8/layout/process3"/>
    <dgm:cxn modelId="{8918101C-9563-4AE2-8737-09A3329868E1}" type="presParOf" srcId="{20D7EF21-9956-4F93-83A1-80EE84A643A3}" destId="{F60375E1-22A9-4423-AEB9-A276A91DA77E}" srcOrd="2" destOrd="0" presId="urn:microsoft.com/office/officeart/2005/8/layout/process3"/>
    <dgm:cxn modelId="{67F27A8A-53DA-4F98-A062-6F00D82AF42B}" type="presParOf" srcId="{217C3E17-CF95-4CC9-8A67-4FC577B0C586}" destId="{970A78A8-B3B5-48F4-958D-9A9B9F0D13DF}" srcOrd="1" destOrd="0" presId="urn:microsoft.com/office/officeart/2005/8/layout/process3"/>
    <dgm:cxn modelId="{795A4E78-1B85-492B-A455-D34001DD80C3}" type="presParOf" srcId="{970A78A8-B3B5-48F4-958D-9A9B9F0D13DF}" destId="{D25EFE00-EFD1-45CA-898B-1494C658C8FB}" srcOrd="0" destOrd="0" presId="urn:microsoft.com/office/officeart/2005/8/layout/process3"/>
    <dgm:cxn modelId="{AA7CFC5C-D22B-447B-B3BC-64BE94984C08}" type="presParOf" srcId="{217C3E17-CF95-4CC9-8A67-4FC577B0C586}" destId="{26F23018-7C6D-4912-A87B-F5E9196AA4C3}" srcOrd="2" destOrd="0" presId="urn:microsoft.com/office/officeart/2005/8/layout/process3"/>
    <dgm:cxn modelId="{EB438E99-256C-45DE-A30B-197E395165F0}" type="presParOf" srcId="{26F23018-7C6D-4912-A87B-F5E9196AA4C3}" destId="{779F40BB-504B-474F-BC78-01FA4D54661C}" srcOrd="0" destOrd="0" presId="urn:microsoft.com/office/officeart/2005/8/layout/process3"/>
    <dgm:cxn modelId="{E71EABE1-3FC3-4DC1-81A6-AE840E3B8DB4}" type="presParOf" srcId="{26F23018-7C6D-4912-A87B-F5E9196AA4C3}" destId="{F364CA1E-1140-48CE-94ED-664F01B34580}" srcOrd="1" destOrd="0" presId="urn:microsoft.com/office/officeart/2005/8/layout/process3"/>
    <dgm:cxn modelId="{D3EA2D70-7914-4EE2-909D-66B7FDDEEB60}" type="presParOf" srcId="{26F23018-7C6D-4912-A87B-F5E9196AA4C3}" destId="{0BB7E088-C2CF-41CF-BDA2-F1C08CC8C6F4}" srcOrd="2" destOrd="0" presId="urn:microsoft.com/office/officeart/2005/8/layout/process3"/>
    <dgm:cxn modelId="{BCFD518E-6F60-4F55-A19A-65577BA04D91}" type="presParOf" srcId="{217C3E17-CF95-4CC9-8A67-4FC577B0C586}" destId="{9840E1B1-ACC3-4537-9EAC-ABE146D99C38}" srcOrd="3" destOrd="0" presId="urn:microsoft.com/office/officeart/2005/8/layout/process3"/>
    <dgm:cxn modelId="{80BC42E5-BA96-433D-A192-2A804E57F2AE}" type="presParOf" srcId="{9840E1B1-ACC3-4537-9EAC-ABE146D99C38}" destId="{6F68B084-50C6-4955-A0F0-A0F764611308}" srcOrd="0" destOrd="0" presId="urn:microsoft.com/office/officeart/2005/8/layout/process3"/>
    <dgm:cxn modelId="{D179593C-D32F-47CA-8ACD-C1261FFD34FE}" type="presParOf" srcId="{217C3E17-CF95-4CC9-8A67-4FC577B0C586}" destId="{E86C48F6-2105-4DB3-8DA1-13F459743C78}" srcOrd="4" destOrd="0" presId="urn:microsoft.com/office/officeart/2005/8/layout/process3"/>
    <dgm:cxn modelId="{E05EA624-E377-4419-97AE-808A59BCBF59}" type="presParOf" srcId="{E86C48F6-2105-4DB3-8DA1-13F459743C78}" destId="{16E50AF7-A163-45DA-921F-9A015A1F4E76}" srcOrd="0" destOrd="0" presId="urn:microsoft.com/office/officeart/2005/8/layout/process3"/>
    <dgm:cxn modelId="{02C87401-04FF-471C-B303-E71B27D29BD0}" type="presParOf" srcId="{E86C48F6-2105-4DB3-8DA1-13F459743C78}" destId="{D7F82F47-A093-438E-8267-F2BA39531B0E}" srcOrd="1" destOrd="0" presId="urn:microsoft.com/office/officeart/2005/8/layout/process3"/>
    <dgm:cxn modelId="{4BE25C29-E826-4BB9-85BA-147FD17318CB}" type="presParOf" srcId="{E86C48F6-2105-4DB3-8DA1-13F459743C78}" destId="{B3FD135D-65DB-46BE-9D8B-DE6774B99E6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E05E42-1D22-4477-B1BE-893E1CF7FC5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71CADF47-BE00-4E5E-B19D-066919E1E1FD}">
      <dgm:prSet phldrT="[Text]"/>
      <dgm:spPr/>
      <dgm:t>
        <a:bodyPr/>
        <a:lstStyle/>
        <a:p>
          <a:r>
            <a:rPr lang="en-US" dirty="0"/>
            <a:t>USER (TEAM MEMBER)</a:t>
          </a:r>
          <a:endParaRPr lang="en-IN" dirty="0"/>
        </a:p>
      </dgm:t>
    </dgm:pt>
    <dgm:pt modelId="{488AAB24-85D5-4A21-A87B-A73B03D3F12D}" type="parTrans" cxnId="{A18842EE-CE90-4F36-98E6-E1626D2EBE8B}">
      <dgm:prSet/>
      <dgm:spPr/>
      <dgm:t>
        <a:bodyPr/>
        <a:lstStyle/>
        <a:p>
          <a:endParaRPr lang="en-IN"/>
        </a:p>
      </dgm:t>
    </dgm:pt>
    <dgm:pt modelId="{5A8CBB3E-A14C-4374-A352-B38080710B34}" type="sibTrans" cxnId="{A18842EE-CE90-4F36-98E6-E1626D2EBE8B}">
      <dgm:prSet/>
      <dgm:spPr/>
      <dgm:t>
        <a:bodyPr/>
        <a:lstStyle/>
        <a:p>
          <a:endParaRPr lang="en-IN"/>
        </a:p>
      </dgm:t>
    </dgm:pt>
    <dgm:pt modelId="{9840C451-3D23-4F37-B0B2-685506709557}">
      <dgm:prSet phldrT="[Text]"/>
      <dgm:spPr/>
      <dgm:t>
        <a:bodyPr/>
        <a:lstStyle/>
        <a:p>
          <a:r>
            <a:rPr lang="en-US" dirty="0"/>
            <a:t>OUTPUT</a:t>
          </a:r>
          <a:endParaRPr lang="en-IN" dirty="0"/>
        </a:p>
      </dgm:t>
    </dgm:pt>
    <dgm:pt modelId="{B1408DBD-5FEF-440E-9741-783ED029C654}" type="parTrans" cxnId="{5E5A02E4-EEF6-410F-8507-591897F97293}">
      <dgm:prSet/>
      <dgm:spPr/>
      <dgm:t>
        <a:bodyPr/>
        <a:lstStyle/>
        <a:p>
          <a:endParaRPr lang="en-IN"/>
        </a:p>
      </dgm:t>
    </dgm:pt>
    <dgm:pt modelId="{01B5D001-67CF-4CC7-948D-CEA55018B286}" type="sibTrans" cxnId="{5E5A02E4-EEF6-410F-8507-591897F97293}">
      <dgm:prSet/>
      <dgm:spPr/>
      <dgm:t>
        <a:bodyPr/>
        <a:lstStyle/>
        <a:p>
          <a:endParaRPr lang="en-IN"/>
        </a:p>
      </dgm:t>
    </dgm:pt>
    <dgm:pt modelId="{FDFEB209-DFFB-4804-8A85-F80F8223515B}">
      <dgm:prSet/>
      <dgm:spPr/>
      <dgm:t>
        <a:bodyPr/>
        <a:lstStyle/>
        <a:p>
          <a:r>
            <a:rPr lang="en-US" dirty="0"/>
            <a:t>PERFORMS ACTION TO CREATE NEW PROJECT</a:t>
          </a:r>
          <a:endParaRPr lang="en-IN" dirty="0"/>
        </a:p>
      </dgm:t>
    </dgm:pt>
    <dgm:pt modelId="{FFB57731-8CC5-46D5-BAE1-B77406FEA895}" type="parTrans" cxnId="{D18823A4-199F-4B21-82DB-30BE00FBAD28}">
      <dgm:prSet/>
      <dgm:spPr/>
      <dgm:t>
        <a:bodyPr/>
        <a:lstStyle/>
        <a:p>
          <a:endParaRPr lang="en-IN"/>
        </a:p>
      </dgm:t>
    </dgm:pt>
    <dgm:pt modelId="{597A3F61-D4C4-4347-AB24-74725403F07F}" type="sibTrans" cxnId="{D18823A4-199F-4B21-82DB-30BE00FBAD28}">
      <dgm:prSet/>
      <dgm:spPr/>
      <dgm:t>
        <a:bodyPr/>
        <a:lstStyle/>
        <a:p>
          <a:endParaRPr lang="en-IN"/>
        </a:p>
      </dgm:t>
    </dgm:pt>
    <dgm:pt modelId="{EFC88750-3CB6-462B-A64A-D05F341F90D1}">
      <dgm:prSet/>
      <dgm:spPr/>
      <dgm:t>
        <a:bodyPr/>
        <a:lstStyle/>
        <a:p>
          <a:r>
            <a:rPr lang="en-US" dirty="0"/>
            <a:t>ANALYSES USER TYPE AND ACTION PERFORMED </a:t>
          </a:r>
          <a:endParaRPr lang="en-IN" dirty="0"/>
        </a:p>
      </dgm:t>
    </dgm:pt>
    <dgm:pt modelId="{1FE8521A-C513-457E-8D40-675CE534DDFF}" type="parTrans" cxnId="{BD8FAFC2-AF29-419C-AED5-E3B9C28C094E}">
      <dgm:prSet/>
      <dgm:spPr/>
      <dgm:t>
        <a:bodyPr/>
        <a:lstStyle/>
        <a:p>
          <a:endParaRPr lang="en-IN"/>
        </a:p>
      </dgm:t>
    </dgm:pt>
    <dgm:pt modelId="{17DBA8E6-E03F-43F6-91EE-61C373432CAF}" type="sibTrans" cxnId="{BD8FAFC2-AF29-419C-AED5-E3B9C28C094E}">
      <dgm:prSet/>
      <dgm:spPr/>
      <dgm:t>
        <a:bodyPr/>
        <a:lstStyle/>
        <a:p>
          <a:endParaRPr lang="en-IN"/>
        </a:p>
      </dgm:t>
    </dgm:pt>
    <dgm:pt modelId="{D6F57B0B-9AE7-4A2C-8459-94A772939B55}">
      <dgm:prSet/>
      <dgm:spPr/>
      <dgm:t>
        <a:bodyPr/>
        <a:lstStyle/>
        <a:p>
          <a:r>
            <a:rPr lang="en-US" dirty="0"/>
            <a:t>A POP-UP SAYING THAT PERMISSION NOT GRANTED </a:t>
          </a:r>
          <a:endParaRPr lang="en-IN" dirty="0"/>
        </a:p>
      </dgm:t>
    </dgm:pt>
    <dgm:pt modelId="{3C8B6E33-157C-408C-9A6E-16323867F070}" type="parTrans" cxnId="{92E3771E-E6AE-4DA9-ABFA-BDAB3B423633}">
      <dgm:prSet/>
      <dgm:spPr/>
      <dgm:t>
        <a:bodyPr/>
        <a:lstStyle/>
        <a:p>
          <a:endParaRPr lang="en-IN"/>
        </a:p>
      </dgm:t>
    </dgm:pt>
    <dgm:pt modelId="{1D468499-172A-4333-B2DE-4CD044D51068}" type="sibTrans" cxnId="{92E3771E-E6AE-4DA9-ABFA-BDAB3B423633}">
      <dgm:prSet/>
      <dgm:spPr/>
      <dgm:t>
        <a:bodyPr/>
        <a:lstStyle/>
        <a:p>
          <a:endParaRPr lang="en-IN"/>
        </a:p>
      </dgm:t>
    </dgm:pt>
    <dgm:pt modelId="{E0FD7300-A3D5-427E-8CE2-D3BD30115F59}">
      <dgm:prSet phldrT="[Text]"/>
      <dgm:spPr/>
      <dgm:t>
        <a:bodyPr/>
        <a:lstStyle/>
        <a:p>
          <a:r>
            <a:rPr lang="en-US" dirty="0"/>
            <a:t>SERVER</a:t>
          </a:r>
          <a:endParaRPr lang="en-IN" dirty="0"/>
        </a:p>
      </dgm:t>
    </dgm:pt>
    <dgm:pt modelId="{CE0CA459-0358-46F4-8926-2394C3A34662}" type="sibTrans" cxnId="{16BCCF99-F861-450D-BBC6-8CCB7CBD8C00}">
      <dgm:prSet/>
      <dgm:spPr/>
      <dgm:t>
        <a:bodyPr/>
        <a:lstStyle/>
        <a:p>
          <a:endParaRPr lang="en-IN"/>
        </a:p>
      </dgm:t>
    </dgm:pt>
    <dgm:pt modelId="{EBEBC40B-1F2C-49D0-862F-EA4B4C9BD364}" type="parTrans" cxnId="{16BCCF99-F861-450D-BBC6-8CCB7CBD8C00}">
      <dgm:prSet/>
      <dgm:spPr/>
      <dgm:t>
        <a:bodyPr/>
        <a:lstStyle/>
        <a:p>
          <a:endParaRPr lang="en-IN"/>
        </a:p>
      </dgm:t>
    </dgm:pt>
    <dgm:pt modelId="{217C3E17-CF95-4CC9-8A67-4FC577B0C586}" type="pres">
      <dgm:prSet presAssocID="{24E05E42-1D22-4477-B1BE-893E1CF7FC5A}" presName="linearFlow" presStyleCnt="0">
        <dgm:presLayoutVars>
          <dgm:dir/>
          <dgm:animLvl val="lvl"/>
          <dgm:resizeHandles val="exact"/>
        </dgm:presLayoutVars>
      </dgm:prSet>
      <dgm:spPr/>
    </dgm:pt>
    <dgm:pt modelId="{20D7EF21-9956-4F93-83A1-80EE84A643A3}" type="pres">
      <dgm:prSet presAssocID="{71CADF47-BE00-4E5E-B19D-066919E1E1FD}" presName="composite" presStyleCnt="0"/>
      <dgm:spPr/>
    </dgm:pt>
    <dgm:pt modelId="{37C4532C-2AF8-4794-BED4-38D2D3EB053D}" type="pres">
      <dgm:prSet presAssocID="{71CADF47-BE00-4E5E-B19D-066919E1E1F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2195B08-D732-4CAD-9913-16FC5E0FDE9A}" type="pres">
      <dgm:prSet presAssocID="{71CADF47-BE00-4E5E-B19D-066919E1E1FD}" presName="parSh" presStyleLbl="node1" presStyleIdx="0" presStyleCnt="3"/>
      <dgm:spPr/>
    </dgm:pt>
    <dgm:pt modelId="{F60375E1-22A9-4423-AEB9-A276A91DA77E}" type="pres">
      <dgm:prSet presAssocID="{71CADF47-BE00-4E5E-B19D-066919E1E1FD}" presName="desTx" presStyleLbl="fgAcc1" presStyleIdx="0" presStyleCnt="3">
        <dgm:presLayoutVars>
          <dgm:bulletEnabled val="1"/>
        </dgm:presLayoutVars>
      </dgm:prSet>
      <dgm:spPr/>
    </dgm:pt>
    <dgm:pt modelId="{970A78A8-B3B5-48F4-958D-9A9B9F0D13DF}" type="pres">
      <dgm:prSet presAssocID="{5A8CBB3E-A14C-4374-A352-B38080710B34}" presName="sibTrans" presStyleLbl="sibTrans2D1" presStyleIdx="0" presStyleCnt="2"/>
      <dgm:spPr/>
    </dgm:pt>
    <dgm:pt modelId="{D25EFE00-EFD1-45CA-898B-1494C658C8FB}" type="pres">
      <dgm:prSet presAssocID="{5A8CBB3E-A14C-4374-A352-B38080710B34}" presName="connTx" presStyleLbl="sibTrans2D1" presStyleIdx="0" presStyleCnt="2"/>
      <dgm:spPr/>
    </dgm:pt>
    <dgm:pt modelId="{26F23018-7C6D-4912-A87B-F5E9196AA4C3}" type="pres">
      <dgm:prSet presAssocID="{E0FD7300-A3D5-427E-8CE2-D3BD30115F59}" presName="composite" presStyleCnt="0"/>
      <dgm:spPr/>
    </dgm:pt>
    <dgm:pt modelId="{779F40BB-504B-474F-BC78-01FA4D54661C}" type="pres">
      <dgm:prSet presAssocID="{E0FD7300-A3D5-427E-8CE2-D3BD30115F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364CA1E-1140-48CE-94ED-664F01B34580}" type="pres">
      <dgm:prSet presAssocID="{E0FD7300-A3D5-427E-8CE2-D3BD30115F59}" presName="parSh" presStyleLbl="node1" presStyleIdx="1" presStyleCnt="3"/>
      <dgm:spPr/>
    </dgm:pt>
    <dgm:pt modelId="{0BB7E088-C2CF-41CF-BDA2-F1C08CC8C6F4}" type="pres">
      <dgm:prSet presAssocID="{E0FD7300-A3D5-427E-8CE2-D3BD30115F59}" presName="desTx" presStyleLbl="fgAcc1" presStyleIdx="1" presStyleCnt="3" custLinFactY="111947" custLinFactNeighborX="-5527" custLinFactNeighborY="200000">
        <dgm:presLayoutVars>
          <dgm:bulletEnabled val="1"/>
        </dgm:presLayoutVars>
      </dgm:prSet>
      <dgm:spPr/>
    </dgm:pt>
    <dgm:pt modelId="{9840E1B1-ACC3-4537-9EAC-ABE146D99C38}" type="pres">
      <dgm:prSet presAssocID="{CE0CA459-0358-46F4-8926-2394C3A34662}" presName="sibTrans" presStyleLbl="sibTrans2D1" presStyleIdx="1" presStyleCnt="2"/>
      <dgm:spPr/>
    </dgm:pt>
    <dgm:pt modelId="{6F68B084-50C6-4955-A0F0-A0F764611308}" type="pres">
      <dgm:prSet presAssocID="{CE0CA459-0358-46F4-8926-2394C3A34662}" presName="connTx" presStyleLbl="sibTrans2D1" presStyleIdx="1" presStyleCnt="2"/>
      <dgm:spPr/>
    </dgm:pt>
    <dgm:pt modelId="{E86C48F6-2105-4DB3-8DA1-13F459743C78}" type="pres">
      <dgm:prSet presAssocID="{9840C451-3D23-4F37-B0B2-685506709557}" presName="composite" presStyleCnt="0"/>
      <dgm:spPr/>
    </dgm:pt>
    <dgm:pt modelId="{16E50AF7-A163-45DA-921F-9A015A1F4E76}" type="pres">
      <dgm:prSet presAssocID="{9840C451-3D23-4F37-B0B2-6855067095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7F82F47-A093-438E-8267-F2BA39531B0E}" type="pres">
      <dgm:prSet presAssocID="{9840C451-3D23-4F37-B0B2-685506709557}" presName="parSh" presStyleLbl="node1" presStyleIdx="2" presStyleCnt="3"/>
      <dgm:spPr/>
    </dgm:pt>
    <dgm:pt modelId="{B3FD135D-65DB-46BE-9D8B-DE6774B99E6B}" type="pres">
      <dgm:prSet presAssocID="{9840C451-3D23-4F37-B0B2-6855067095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EA05D1B-9130-41B9-ACC9-E8B7E3031A3F}" type="presOf" srcId="{5A8CBB3E-A14C-4374-A352-B38080710B34}" destId="{D25EFE00-EFD1-45CA-898B-1494C658C8FB}" srcOrd="1" destOrd="0" presId="urn:microsoft.com/office/officeart/2005/8/layout/process3"/>
    <dgm:cxn modelId="{92E3771E-E6AE-4DA9-ABFA-BDAB3B423633}" srcId="{9840C451-3D23-4F37-B0B2-685506709557}" destId="{D6F57B0B-9AE7-4A2C-8459-94A772939B55}" srcOrd="0" destOrd="0" parTransId="{3C8B6E33-157C-408C-9A6E-16323867F070}" sibTransId="{1D468499-172A-4333-B2DE-4CD044D51068}"/>
    <dgm:cxn modelId="{C92EE71F-3B55-46B6-82B6-CEE334E945F2}" type="presOf" srcId="{24E05E42-1D22-4477-B1BE-893E1CF7FC5A}" destId="{217C3E17-CF95-4CC9-8A67-4FC577B0C586}" srcOrd="0" destOrd="0" presId="urn:microsoft.com/office/officeart/2005/8/layout/process3"/>
    <dgm:cxn modelId="{1B389A23-2663-4579-AD83-2F9A77522CD5}" type="presOf" srcId="{5A8CBB3E-A14C-4374-A352-B38080710B34}" destId="{970A78A8-B3B5-48F4-958D-9A9B9F0D13DF}" srcOrd="0" destOrd="0" presId="urn:microsoft.com/office/officeart/2005/8/layout/process3"/>
    <dgm:cxn modelId="{1C926F28-E000-4DC9-930C-B7516D593108}" type="presOf" srcId="{9840C451-3D23-4F37-B0B2-685506709557}" destId="{D7F82F47-A093-438E-8267-F2BA39531B0E}" srcOrd="1" destOrd="0" presId="urn:microsoft.com/office/officeart/2005/8/layout/process3"/>
    <dgm:cxn modelId="{7F1D435F-DB02-4578-8B79-566CD25DD539}" type="presOf" srcId="{71CADF47-BE00-4E5E-B19D-066919E1E1FD}" destId="{B2195B08-D732-4CAD-9913-16FC5E0FDE9A}" srcOrd="1" destOrd="0" presId="urn:microsoft.com/office/officeart/2005/8/layout/process3"/>
    <dgm:cxn modelId="{F545E642-2E10-43BC-8179-74185C8142E2}" type="presOf" srcId="{9840C451-3D23-4F37-B0B2-685506709557}" destId="{16E50AF7-A163-45DA-921F-9A015A1F4E76}" srcOrd="0" destOrd="0" presId="urn:microsoft.com/office/officeart/2005/8/layout/process3"/>
    <dgm:cxn modelId="{763ED285-5D60-4123-AE36-337FE92746D8}" type="presOf" srcId="{CE0CA459-0358-46F4-8926-2394C3A34662}" destId="{6F68B084-50C6-4955-A0F0-A0F764611308}" srcOrd="1" destOrd="0" presId="urn:microsoft.com/office/officeart/2005/8/layout/process3"/>
    <dgm:cxn modelId="{3B13C595-3BCB-41AB-B115-D4C77587CA1B}" type="presOf" srcId="{71CADF47-BE00-4E5E-B19D-066919E1E1FD}" destId="{37C4532C-2AF8-4794-BED4-38D2D3EB053D}" srcOrd="0" destOrd="0" presId="urn:microsoft.com/office/officeart/2005/8/layout/process3"/>
    <dgm:cxn modelId="{16BCCF99-F861-450D-BBC6-8CCB7CBD8C00}" srcId="{24E05E42-1D22-4477-B1BE-893E1CF7FC5A}" destId="{E0FD7300-A3D5-427E-8CE2-D3BD30115F59}" srcOrd="1" destOrd="0" parTransId="{EBEBC40B-1F2C-49D0-862F-EA4B4C9BD364}" sibTransId="{CE0CA459-0358-46F4-8926-2394C3A34662}"/>
    <dgm:cxn modelId="{D18823A4-199F-4B21-82DB-30BE00FBAD28}" srcId="{71CADF47-BE00-4E5E-B19D-066919E1E1FD}" destId="{FDFEB209-DFFB-4804-8A85-F80F8223515B}" srcOrd="0" destOrd="0" parTransId="{FFB57731-8CC5-46D5-BAE1-B77406FEA895}" sibTransId="{597A3F61-D4C4-4347-AB24-74725403F07F}"/>
    <dgm:cxn modelId="{BD8FAFC2-AF29-419C-AED5-E3B9C28C094E}" srcId="{E0FD7300-A3D5-427E-8CE2-D3BD30115F59}" destId="{EFC88750-3CB6-462B-A64A-D05F341F90D1}" srcOrd="0" destOrd="0" parTransId="{1FE8521A-C513-457E-8D40-675CE534DDFF}" sibTransId="{17DBA8E6-E03F-43F6-91EE-61C373432CAF}"/>
    <dgm:cxn modelId="{B35EFACA-B9C8-478F-A6E0-FC7BB1CD5237}" type="presOf" srcId="{E0FD7300-A3D5-427E-8CE2-D3BD30115F59}" destId="{779F40BB-504B-474F-BC78-01FA4D54661C}" srcOrd="0" destOrd="0" presId="urn:microsoft.com/office/officeart/2005/8/layout/process3"/>
    <dgm:cxn modelId="{04B79BCD-CDF3-4B6D-B6DF-1221453E6E5B}" type="presOf" srcId="{E0FD7300-A3D5-427E-8CE2-D3BD30115F59}" destId="{F364CA1E-1140-48CE-94ED-664F01B34580}" srcOrd="1" destOrd="0" presId="urn:microsoft.com/office/officeart/2005/8/layout/process3"/>
    <dgm:cxn modelId="{06E66CE0-0F1E-4D5B-9C6F-26C290A08BDF}" type="presOf" srcId="{CE0CA459-0358-46F4-8926-2394C3A34662}" destId="{9840E1B1-ACC3-4537-9EAC-ABE146D99C38}" srcOrd="0" destOrd="0" presId="urn:microsoft.com/office/officeart/2005/8/layout/process3"/>
    <dgm:cxn modelId="{5E5A02E4-EEF6-410F-8507-591897F97293}" srcId="{24E05E42-1D22-4477-B1BE-893E1CF7FC5A}" destId="{9840C451-3D23-4F37-B0B2-685506709557}" srcOrd="2" destOrd="0" parTransId="{B1408DBD-5FEF-440E-9741-783ED029C654}" sibTransId="{01B5D001-67CF-4CC7-948D-CEA55018B286}"/>
    <dgm:cxn modelId="{C9D4ECE5-FF59-489A-8CD2-FCFAE927EFA8}" type="presOf" srcId="{D6F57B0B-9AE7-4A2C-8459-94A772939B55}" destId="{B3FD135D-65DB-46BE-9D8B-DE6774B99E6B}" srcOrd="0" destOrd="0" presId="urn:microsoft.com/office/officeart/2005/8/layout/process3"/>
    <dgm:cxn modelId="{A18842EE-CE90-4F36-98E6-E1626D2EBE8B}" srcId="{24E05E42-1D22-4477-B1BE-893E1CF7FC5A}" destId="{71CADF47-BE00-4E5E-B19D-066919E1E1FD}" srcOrd="0" destOrd="0" parTransId="{488AAB24-85D5-4A21-A87B-A73B03D3F12D}" sibTransId="{5A8CBB3E-A14C-4374-A352-B38080710B34}"/>
    <dgm:cxn modelId="{D9BEFEF2-D2D8-4911-8FE4-9C1EE01E16CE}" type="presOf" srcId="{FDFEB209-DFFB-4804-8A85-F80F8223515B}" destId="{F60375E1-22A9-4423-AEB9-A276A91DA77E}" srcOrd="0" destOrd="0" presId="urn:microsoft.com/office/officeart/2005/8/layout/process3"/>
    <dgm:cxn modelId="{D92BB8F7-5AD6-4852-A3D4-D9E355220BD8}" type="presOf" srcId="{EFC88750-3CB6-462B-A64A-D05F341F90D1}" destId="{0BB7E088-C2CF-41CF-BDA2-F1C08CC8C6F4}" srcOrd="0" destOrd="0" presId="urn:microsoft.com/office/officeart/2005/8/layout/process3"/>
    <dgm:cxn modelId="{8EC9FD59-F09B-4A4F-AFC6-C57CAD8FEB9C}" type="presParOf" srcId="{217C3E17-CF95-4CC9-8A67-4FC577B0C586}" destId="{20D7EF21-9956-4F93-83A1-80EE84A643A3}" srcOrd="0" destOrd="0" presId="urn:microsoft.com/office/officeart/2005/8/layout/process3"/>
    <dgm:cxn modelId="{6AB8D709-74D0-46F2-B122-3C3CE9DFC837}" type="presParOf" srcId="{20D7EF21-9956-4F93-83A1-80EE84A643A3}" destId="{37C4532C-2AF8-4794-BED4-38D2D3EB053D}" srcOrd="0" destOrd="0" presId="urn:microsoft.com/office/officeart/2005/8/layout/process3"/>
    <dgm:cxn modelId="{97994C6D-7B43-4C4A-93AB-A467793AC14D}" type="presParOf" srcId="{20D7EF21-9956-4F93-83A1-80EE84A643A3}" destId="{B2195B08-D732-4CAD-9913-16FC5E0FDE9A}" srcOrd="1" destOrd="0" presId="urn:microsoft.com/office/officeart/2005/8/layout/process3"/>
    <dgm:cxn modelId="{8918101C-9563-4AE2-8737-09A3329868E1}" type="presParOf" srcId="{20D7EF21-9956-4F93-83A1-80EE84A643A3}" destId="{F60375E1-22A9-4423-AEB9-A276A91DA77E}" srcOrd="2" destOrd="0" presId="urn:microsoft.com/office/officeart/2005/8/layout/process3"/>
    <dgm:cxn modelId="{67F27A8A-53DA-4F98-A062-6F00D82AF42B}" type="presParOf" srcId="{217C3E17-CF95-4CC9-8A67-4FC577B0C586}" destId="{970A78A8-B3B5-48F4-958D-9A9B9F0D13DF}" srcOrd="1" destOrd="0" presId="urn:microsoft.com/office/officeart/2005/8/layout/process3"/>
    <dgm:cxn modelId="{795A4E78-1B85-492B-A455-D34001DD80C3}" type="presParOf" srcId="{970A78A8-B3B5-48F4-958D-9A9B9F0D13DF}" destId="{D25EFE00-EFD1-45CA-898B-1494C658C8FB}" srcOrd="0" destOrd="0" presId="urn:microsoft.com/office/officeart/2005/8/layout/process3"/>
    <dgm:cxn modelId="{AA7CFC5C-D22B-447B-B3BC-64BE94984C08}" type="presParOf" srcId="{217C3E17-CF95-4CC9-8A67-4FC577B0C586}" destId="{26F23018-7C6D-4912-A87B-F5E9196AA4C3}" srcOrd="2" destOrd="0" presId="urn:microsoft.com/office/officeart/2005/8/layout/process3"/>
    <dgm:cxn modelId="{EB438E99-256C-45DE-A30B-197E395165F0}" type="presParOf" srcId="{26F23018-7C6D-4912-A87B-F5E9196AA4C3}" destId="{779F40BB-504B-474F-BC78-01FA4D54661C}" srcOrd="0" destOrd="0" presId="urn:microsoft.com/office/officeart/2005/8/layout/process3"/>
    <dgm:cxn modelId="{E71EABE1-3FC3-4DC1-81A6-AE840E3B8DB4}" type="presParOf" srcId="{26F23018-7C6D-4912-A87B-F5E9196AA4C3}" destId="{F364CA1E-1140-48CE-94ED-664F01B34580}" srcOrd="1" destOrd="0" presId="urn:microsoft.com/office/officeart/2005/8/layout/process3"/>
    <dgm:cxn modelId="{D3EA2D70-7914-4EE2-909D-66B7FDDEEB60}" type="presParOf" srcId="{26F23018-7C6D-4912-A87B-F5E9196AA4C3}" destId="{0BB7E088-C2CF-41CF-BDA2-F1C08CC8C6F4}" srcOrd="2" destOrd="0" presId="urn:microsoft.com/office/officeart/2005/8/layout/process3"/>
    <dgm:cxn modelId="{BCFD518E-6F60-4F55-A19A-65577BA04D91}" type="presParOf" srcId="{217C3E17-CF95-4CC9-8A67-4FC577B0C586}" destId="{9840E1B1-ACC3-4537-9EAC-ABE146D99C38}" srcOrd="3" destOrd="0" presId="urn:microsoft.com/office/officeart/2005/8/layout/process3"/>
    <dgm:cxn modelId="{80BC42E5-BA96-433D-A192-2A804E57F2AE}" type="presParOf" srcId="{9840E1B1-ACC3-4537-9EAC-ABE146D99C38}" destId="{6F68B084-50C6-4955-A0F0-A0F764611308}" srcOrd="0" destOrd="0" presId="urn:microsoft.com/office/officeart/2005/8/layout/process3"/>
    <dgm:cxn modelId="{D179593C-D32F-47CA-8ACD-C1261FFD34FE}" type="presParOf" srcId="{217C3E17-CF95-4CC9-8A67-4FC577B0C586}" destId="{E86C48F6-2105-4DB3-8DA1-13F459743C78}" srcOrd="4" destOrd="0" presId="urn:microsoft.com/office/officeart/2005/8/layout/process3"/>
    <dgm:cxn modelId="{E05EA624-E377-4419-97AE-808A59BCBF59}" type="presParOf" srcId="{E86C48F6-2105-4DB3-8DA1-13F459743C78}" destId="{16E50AF7-A163-45DA-921F-9A015A1F4E76}" srcOrd="0" destOrd="0" presId="urn:microsoft.com/office/officeart/2005/8/layout/process3"/>
    <dgm:cxn modelId="{02C87401-04FF-471C-B303-E71B27D29BD0}" type="presParOf" srcId="{E86C48F6-2105-4DB3-8DA1-13F459743C78}" destId="{D7F82F47-A093-438E-8267-F2BA39531B0E}" srcOrd="1" destOrd="0" presId="urn:microsoft.com/office/officeart/2005/8/layout/process3"/>
    <dgm:cxn modelId="{4BE25C29-E826-4BB9-85BA-147FD17318CB}" type="presParOf" srcId="{E86C48F6-2105-4DB3-8DA1-13F459743C78}" destId="{B3FD135D-65DB-46BE-9D8B-DE6774B99E6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95B08-D732-4CAD-9913-16FC5E0FDE9A}">
      <dsp:nvSpPr>
        <dsp:cNvPr id="0" name=""/>
        <dsp:cNvSpPr/>
      </dsp:nvSpPr>
      <dsp:spPr>
        <a:xfrm>
          <a:off x="4265" y="14566"/>
          <a:ext cx="1939564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USER (FACULTY)</a:t>
          </a:r>
          <a:endParaRPr lang="en-IN" sz="1200" kern="1200" dirty="0"/>
        </a:p>
      </dsp:txBody>
      <dsp:txXfrm>
        <a:off x="4265" y="14566"/>
        <a:ext cx="1939564" cy="345600"/>
      </dsp:txXfrm>
    </dsp:sp>
    <dsp:sp modelId="{F60375E1-22A9-4423-AEB9-A276A91DA77E}">
      <dsp:nvSpPr>
        <dsp:cNvPr id="0" name=""/>
        <dsp:cNvSpPr/>
      </dsp:nvSpPr>
      <dsp:spPr>
        <a:xfrm>
          <a:off x="401525" y="360166"/>
          <a:ext cx="1939564" cy="73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PERFORMS ACTION TO CREATE NEW PROJECT</a:t>
          </a:r>
          <a:endParaRPr lang="en-IN" sz="1200" kern="1200" dirty="0"/>
        </a:p>
      </dsp:txBody>
      <dsp:txXfrm>
        <a:off x="423035" y="381676"/>
        <a:ext cx="1896544" cy="691380"/>
      </dsp:txXfrm>
    </dsp:sp>
    <dsp:sp modelId="{970A78A8-B3B5-48F4-958D-9A9B9F0D13DF}">
      <dsp:nvSpPr>
        <dsp:cNvPr id="0" name=""/>
        <dsp:cNvSpPr/>
      </dsp:nvSpPr>
      <dsp:spPr>
        <a:xfrm>
          <a:off x="2237861" y="-54081"/>
          <a:ext cx="623345" cy="48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2237861" y="42498"/>
        <a:ext cx="478477" cy="289737"/>
      </dsp:txXfrm>
    </dsp:sp>
    <dsp:sp modelId="{F364CA1E-1140-48CE-94ED-664F01B34580}">
      <dsp:nvSpPr>
        <dsp:cNvPr id="0" name=""/>
        <dsp:cNvSpPr/>
      </dsp:nvSpPr>
      <dsp:spPr>
        <a:xfrm>
          <a:off x="3119954" y="14566"/>
          <a:ext cx="1939564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SERVER</a:t>
          </a:r>
          <a:endParaRPr lang="en-IN" sz="1200" kern="1200" dirty="0"/>
        </a:p>
      </dsp:txBody>
      <dsp:txXfrm>
        <a:off x="3119954" y="14566"/>
        <a:ext cx="1939564" cy="345600"/>
      </dsp:txXfrm>
    </dsp:sp>
    <dsp:sp modelId="{0BB7E088-C2CF-41CF-BDA2-F1C08CC8C6F4}">
      <dsp:nvSpPr>
        <dsp:cNvPr id="0" name=""/>
        <dsp:cNvSpPr/>
      </dsp:nvSpPr>
      <dsp:spPr>
        <a:xfrm>
          <a:off x="3410014" y="374732"/>
          <a:ext cx="1939564" cy="73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ANALYSES USER TYPE AND ACTION PERFORMED </a:t>
          </a:r>
          <a:endParaRPr lang="en-IN" sz="1200" kern="1200" dirty="0"/>
        </a:p>
      </dsp:txBody>
      <dsp:txXfrm>
        <a:off x="3431524" y="396242"/>
        <a:ext cx="1896544" cy="691380"/>
      </dsp:txXfrm>
    </dsp:sp>
    <dsp:sp modelId="{9840E1B1-ACC3-4537-9EAC-ABE146D99C38}">
      <dsp:nvSpPr>
        <dsp:cNvPr id="0" name=""/>
        <dsp:cNvSpPr/>
      </dsp:nvSpPr>
      <dsp:spPr>
        <a:xfrm>
          <a:off x="5353549" y="-54081"/>
          <a:ext cx="623345" cy="48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5353549" y="42498"/>
        <a:ext cx="478477" cy="289737"/>
      </dsp:txXfrm>
    </dsp:sp>
    <dsp:sp modelId="{D7F82F47-A093-438E-8267-F2BA39531B0E}">
      <dsp:nvSpPr>
        <dsp:cNvPr id="0" name=""/>
        <dsp:cNvSpPr/>
      </dsp:nvSpPr>
      <dsp:spPr>
        <a:xfrm>
          <a:off x="6235642" y="14566"/>
          <a:ext cx="1939564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OUTPUT</a:t>
          </a:r>
          <a:endParaRPr lang="en-IN" sz="1200" kern="1200" dirty="0"/>
        </a:p>
      </dsp:txBody>
      <dsp:txXfrm>
        <a:off x="6235642" y="14566"/>
        <a:ext cx="1939564" cy="345600"/>
      </dsp:txXfrm>
    </dsp:sp>
    <dsp:sp modelId="{B3FD135D-65DB-46BE-9D8B-DE6774B99E6B}">
      <dsp:nvSpPr>
        <dsp:cNvPr id="0" name=""/>
        <dsp:cNvSpPr/>
      </dsp:nvSpPr>
      <dsp:spPr>
        <a:xfrm>
          <a:off x="6632902" y="360166"/>
          <a:ext cx="1939564" cy="73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ALLOWED TO CREATE NEW PROJECT </a:t>
          </a:r>
          <a:endParaRPr lang="en-IN" sz="1200" kern="1200" dirty="0"/>
        </a:p>
      </dsp:txBody>
      <dsp:txXfrm>
        <a:off x="6654412" y="381676"/>
        <a:ext cx="1896544" cy="691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95B08-D732-4CAD-9913-16FC5E0FDE9A}">
      <dsp:nvSpPr>
        <dsp:cNvPr id="0" name=""/>
        <dsp:cNvSpPr/>
      </dsp:nvSpPr>
      <dsp:spPr>
        <a:xfrm>
          <a:off x="4265" y="14566"/>
          <a:ext cx="1939564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USER (MENTOR)</a:t>
          </a:r>
          <a:endParaRPr lang="en-IN" sz="1200" kern="1200" dirty="0"/>
        </a:p>
      </dsp:txBody>
      <dsp:txXfrm>
        <a:off x="4265" y="14566"/>
        <a:ext cx="1939564" cy="345600"/>
      </dsp:txXfrm>
    </dsp:sp>
    <dsp:sp modelId="{F60375E1-22A9-4423-AEB9-A276A91DA77E}">
      <dsp:nvSpPr>
        <dsp:cNvPr id="0" name=""/>
        <dsp:cNvSpPr/>
      </dsp:nvSpPr>
      <dsp:spPr>
        <a:xfrm>
          <a:off x="401525" y="360166"/>
          <a:ext cx="1939564" cy="73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PERFORMS ACTION TO CREATE NEW PROJECT</a:t>
          </a:r>
          <a:endParaRPr lang="en-IN" sz="1200" kern="1200" dirty="0"/>
        </a:p>
      </dsp:txBody>
      <dsp:txXfrm>
        <a:off x="423035" y="381676"/>
        <a:ext cx="1896544" cy="691380"/>
      </dsp:txXfrm>
    </dsp:sp>
    <dsp:sp modelId="{970A78A8-B3B5-48F4-958D-9A9B9F0D13DF}">
      <dsp:nvSpPr>
        <dsp:cNvPr id="0" name=""/>
        <dsp:cNvSpPr/>
      </dsp:nvSpPr>
      <dsp:spPr>
        <a:xfrm>
          <a:off x="2237861" y="-54081"/>
          <a:ext cx="623345" cy="48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2237861" y="42498"/>
        <a:ext cx="478477" cy="289737"/>
      </dsp:txXfrm>
    </dsp:sp>
    <dsp:sp modelId="{F364CA1E-1140-48CE-94ED-664F01B34580}">
      <dsp:nvSpPr>
        <dsp:cNvPr id="0" name=""/>
        <dsp:cNvSpPr/>
      </dsp:nvSpPr>
      <dsp:spPr>
        <a:xfrm>
          <a:off x="3119954" y="14566"/>
          <a:ext cx="1939564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SERVER</a:t>
          </a:r>
          <a:endParaRPr lang="en-IN" sz="1200" kern="1200" dirty="0"/>
        </a:p>
      </dsp:txBody>
      <dsp:txXfrm>
        <a:off x="3119954" y="14566"/>
        <a:ext cx="1939564" cy="345600"/>
      </dsp:txXfrm>
    </dsp:sp>
    <dsp:sp modelId="{0BB7E088-C2CF-41CF-BDA2-F1C08CC8C6F4}">
      <dsp:nvSpPr>
        <dsp:cNvPr id="0" name=""/>
        <dsp:cNvSpPr/>
      </dsp:nvSpPr>
      <dsp:spPr>
        <a:xfrm>
          <a:off x="3410014" y="374732"/>
          <a:ext cx="1939564" cy="73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ANALYSES USER TYPE AND ACTION PERFORMED </a:t>
          </a:r>
          <a:endParaRPr lang="en-IN" sz="1200" kern="1200" dirty="0"/>
        </a:p>
      </dsp:txBody>
      <dsp:txXfrm>
        <a:off x="3431524" y="396242"/>
        <a:ext cx="1896544" cy="691380"/>
      </dsp:txXfrm>
    </dsp:sp>
    <dsp:sp modelId="{9840E1B1-ACC3-4537-9EAC-ABE146D99C38}">
      <dsp:nvSpPr>
        <dsp:cNvPr id="0" name=""/>
        <dsp:cNvSpPr/>
      </dsp:nvSpPr>
      <dsp:spPr>
        <a:xfrm>
          <a:off x="5353549" y="-54081"/>
          <a:ext cx="623345" cy="48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5353549" y="42498"/>
        <a:ext cx="478477" cy="289737"/>
      </dsp:txXfrm>
    </dsp:sp>
    <dsp:sp modelId="{D7F82F47-A093-438E-8267-F2BA39531B0E}">
      <dsp:nvSpPr>
        <dsp:cNvPr id="0" name=""/>
        <dsp:cNvSpPr/>
      </dsp:nvSpPr>
      <dsp:spPr>
        <a:xfrm>
          <a:off x="6235642" y="14566"/>
          <a:ext cx="1939564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OUTPUT</a:t>
          </a:r>
          <a:endParaRPr lang="en-IN" sz="1200" kern="1200" dirty="0"/>
        </a:p>
      </dsp:txBody>
      <dsp:txXfrm>
        <a:off x="6235642" y="14566"/>
        <a:ext cx="1939564" cy="345600"/>
      </dsp:txXfrm>
    </dsp:sp>
    <dsp:sp modelId="{B3FD135D-65DB-46BE-9D8B-DE6774B99E6B}">
      <dsp:nvSpPr>
        <dsp:cNvPr id="0" name=""/>
        <dsp:cNvSpPr/>
      </dsp:nvSpPr>
      <dsp:spPr>
        <a:xfrm>
          <a:off x="6632902" y="360166"/>
          <a:ext cx="1939564" cy="73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 POP-UP SAYING THAT PERMISSION NOT GRANTED </a:t>
          </a:r>
          <a:endParaRPr lang="en-IN" sz="1200" kern="1200" dirty="0"/>
        </a:p>
      </dsp:txBody>
      <dsp:txXfrm>
        <a:off x="6654412" y="381676"/>
        <a:ext cx="1896544" cy="691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95B08-D732-4CAD-9913-16FC5E0FDE9A}">
      <dsp:nvSpPr>
        <dsp:cNvPr id="0" name=""/>
        <dsp:cNvSpPr/>
      </dsp:nvSpPr>
      <dsp:spPr>
        <a:xfrm>
          <a:off x="4265" y="14566"/>
          <a:ext cx="1939564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USER (TEAM MEMBER)</a:t>
          </a:r>
          <a:endParaRPr lang="en-IN" sz="1200" kern="1200" dirty="0"/>
        </a:p>
      </dsp:txBody>
      <dsp:txXfrm>
        <a:off x="4265" y="14566"/>
        <a:ext cx="1939564" cy="345600"/>
      </dsp:txXfrm>
    </dsp:sp>
    <dsp:sp modelId="{F60375E1-22A9-4423-AEB9-A276A91DA77E}">
      <dsp:nvSpPr>
        <dsp:cNvPr id="0" name=""/>
        <dsp:cNvSpPr/>
      </dsp:nvSpPr>
      <dsp:spPr>
        <a:xfrm>
          <a:off x="401525" y="360166"/>
          <a:ext cx="1939564" cy="73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PERFORMS ACTION TO CREATE NEW PROJECT</a:t>
          </a:r>
          <a:endParaRPr lang="en-IN" sz="1200" kern="1200" dirty="0"/>
        </a:p>
      </dsp:txBody>
      <dsp:txXfrm>
        <a:off x="423035" y="381676"/>
        <a:ext cx="1896544" cy="691380"/>
      </dsp:txXfrm>
    </dsp:sp>
    <dsp:sp modelId="{970A78A8-B3B5-48F4-958D-9A9B9F0D13DF}">
      <dsp:nvSpPr>
        <dsp:cNvPr id="0" name=""/>
        <dsp:cNvSpPr/>
      </dsp:nvSpPr>
      <dsp:spPr>
        <a:xfrm>
          <a:off x="2237861" y="-54081"/>
          <a:ext cx="623345" cy="48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2237861" y="42498"/>
        <a:ext cx="478477" cy="289737"/>
      </dsp:txXfrm>
    </dsp:sp>
    <dsp:sp modelId="{F364CA1E-1140-48CE-94ED-664F01B34580}">
      <dsp:nvSpPr>
        <dsp:cNvPr id="0" name=""/>
        <dsp:cNvSpPr/>
      </dsp:nvSpPr>
      <dsp:spPr>
        <a:xfrm>
          <a:off x="3119954" y="14566"/>
          <a:ext cx="1939564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SERVER</a:t>
          </a:r>
          <a:endParaRPr lang="en-IN" sz="1200" kern="1200" dirty="0"/>
        </a:p>
      </dsp:txBody>
      <dsp:txXfrm>
        <a:off x="3119954" y="14566"/>
        <a:ext cx="1939564" cy="345600"/>
      </dsp:txXfrm>
    </dsp:sp>
    <dsp:sp modelId="{0BB7E088-C2CF-41CF-BDA2-F1C08CC8C6F4}">
      <dsp:nvSpPr>
        <dsp:cNvPr id="0" name=""/>
        <dsp:cNvSpPr/>
      </dsp:nvSpPr>
      <dsp:spPr>
        <a:xfrm>
          <a:off x="3410014" y="374732"/>
          <a:ext cx="1939564" cy="73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ANALYSES USER TYPE AND ACTION PERFORMED </a:t>
          </a:r>
          <a:endParaRPr lang="en-IN" sz="1200" kern="1200" dirty="0"/>
        </a:p>
      </dsp:txBody>
      <dsp:txXfrm>
        <a:off x="3431524" y="396242"/>
        <a:ext cx="1896544" cy="691380"/>
      </dsp:txXfrm>
    </dsp:sp>
    <dsp:sp modelId="{9840E1B1-ACC3-4537-9EAC-ABE146D99C38}">
      <dsp:nvSpPr>
        <dsp:cNvPr id="0" name=""/>
        <dsp:cNvSpPr/>
      </dsp:nvSpPr>
      <dsp:spPr>
        <a:xfrm>
          <a:off x="5353549" y="-54081"/>
          <a:ext cx="623345" cy="48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5353549" y="42498"/>
        <a:ext cx="478477" cy="289737"/>
      </dsp:txXfrm>
    </dsp:sp>
    <dsp:sp modelId="{D7F82F47-A093-438E-8267-F2BA39531B0E}">
      <dsp:nvSpPr>
        <dsp:cNvPr id="0" name=""/>
        <dsp:cNvSpPr/>
      </dsp:nvSpPr>
      <dsp:spPr>
        <a:xfrm>
          <a:off x="6235642" y="14566"/>
          <a:ext cx="1939564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OUTPUT</a:t>
          </a:r>
          <a:endParaRPr lang="en-IN" sz="1200" kern="1200" dirty="0"/>
        </a:p>
      </dsp:txBody>
      <dsp:txXfrm>
        <a:off x="6235642" y="14566"/>
        <a:ext cx="1939564" cy="345600"/>
      </dsp:txXfrm>
    </dsp:sp>
    <dsp:sp modelId="{B3FD135D-65DB-46BE-9D8B-DE6774B99E6B}">
      <dsp:nvSpPr>
        <dsp:cNvPr id="0" name=""/>
        <dsp:cNvSpPr/>
      </dsp:nvSpPr>
      <dsp:spPr>
        <a:xfrm>
          <a:off x="6632902" y="360166"/>
          <a:ext cx="1939564" cy="73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 POP-UP SAYING THAT PERMISSION NOT GRANTED </a:t>
          </a:r>
          <a:endParaRPr lang="en-IN" sz="1200" kern="1200" dirty="0"/>
        </a:p>
      </dsp:txBody>
      <dsp:txXfrm>
        <a:off x="6654412" y="381676"/>
        <a:ext cx="1896544" cy="691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52F85-57AA-41DF-ADAF-D0D86E29064B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313DD-F8C0-42AC-8764-96CD8F8D6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01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990E-CD72-48D7-B3A7-83D20CC2C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76D44-9703-41BE-BD00-3C6CED34D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0A9C0-6CDC-4FEE-A979-123DB48C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13F7-F429-4321-80C1-D0ED22C058A9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1851-D139-4AE8-971D-45964D84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84A05-E4FD-42B8-AE9C-A5279E76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D69C-B2C1-4F0B-9D4B-0477B0F3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9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358D-134A-4A77-A173-F0E759B8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4BD07-854A-427E-851F-673D351E2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6010A-FC87-4631-8C0E-EA6B6EBD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13F7-F429-4321-80C1-D0ED22C058A9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42AA4-2856-40D0-9E8E-16C9EA11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7DA83-B84C-464C-8CE8-AFB6901D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D69C-B2C1-4F0B-9D4B-0477B0F3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00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4686A-B1FD-4436-9304-ADA5AC099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EB60E-BA1F-4B13-A571-5C45C738E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C891-2DD5-4D34-A1B5-1C1D982E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13F7-F429-4321-80C1-D0ED22C058A9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08CF8-5D73-4658-B20A-1EBECE67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EE4F7-9117-4DD7-8399-4913829A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D69C-B2C1-4F0B-9D4B-0477B0F3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93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0D22-0E3F-4AC6-92FC-9A586E81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F582-547F-4740-A8C1-56B70753D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74AD0-8AC7-4C9B-BE11-4CF299E3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13F7-F429-4321-80C1-D0ED22C058A9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A2B34-7603-45DD-82D1-D88B8B1A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BD7B-2810-4FBF-B858-205809F0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D69C-B2C1-4F0B-9D4B-0477B0F3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65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8DBA-BFDE-447E-BF44-94D09B92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23F69-237B-435D-B327-328F98F52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25073-115F-4731-803B-050AA73D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13F7-F429-4321-80C1-D0ED22C058A9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9C34E-0DF8-4F93-8012-C79FA54A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8C176-4003-4C70-AB80-E889FDEA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D69C-B2C1-4F0B-9D4B-0477B0F3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27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C6C7-5E9B-4A7E-9CC9-CAA894FD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59B5B-6990-4F36-805B-1A84FD552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7A6D3-90D0-43F3-B5EB-4A2224599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71075-20B7-40F7-8325-1063899E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13F7-F429-4321-80C1-D0ED22C058A9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5CC29-5525-48E5-A9D0-78EF56CC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70A7-E318-4430-8775-5039AB3A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D69C-B2C1-4F0B-9D4B-0477B0F3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79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0CA0-3629-4C3E-9863-41AE2EE8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F1EBC-64DE-4B87-9E4A-57EEE9FC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E6973-24B0-4B61-B6D7-04D5218A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47A4E-CF6A-4543-ABBD-47B67223B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34D1E-9979-4762-B164-914AD0C4F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234A1-7F23-4B56-94CC-41AC7FFC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13F7-F429-4321-80C1-D0ED22C058A9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B5356-3593-4387-B420-564493CC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DBE13-EC38-416B-A87A-AE0B2998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D69C-B2C1-4F0B-9D4B-0477B0F3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2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91F7-1A17-43EA-AD25-FE4E74B2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C846F-18CC-47B6-8FFF-40CC5147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13F7-F429-4321-80C1-D0ED22C058A9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74E2B-AC6E-42B7-A840-5CD9791F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768BA-B8F1-45E4-AAE9-A61F0AF1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D69C-B2C1-4F0B-9D4B-0477B0F3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7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2B27D-F8CB-467D-A8DA-7295E315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13F7-F429-4321-80C1-D0ED22C058A9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AE0E6-BA19-4771-8C66-C4D05A42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FFBD4-BA07-43E4-873D-E59FE693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D69C-B2C1-4F0B-9D4B-0477B0F3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69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CCF9-7505-45EE-B964-B8075D38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B582E-AF41-48D7-B2A5-2B19B01F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5CAFB-48DA-43EA-B9A0-D437CFE87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CD9F3-B33A-4DC8-993E-557EFAE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13F7-F429-4321-80C1-D0ED22C058A9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347EB-AEB0-469B-AE65-FDA7E2DB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D4D19-ED9A-4C18-B375-C609E924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D69C-B2C1-4F0B-9D4B-0477B0F3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76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BD2E-EDF6-4C74-AECD-D9550624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77115-FB6A-4AEE-AAF7-060EA0B7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73AF9-B7C2-433A-90C0-12C0F4F83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9F36-5EEC-4C82-A0F0-61CA98BA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13F7-F429-4321-80C1-D0ED22C058A9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8C26E-2A4B-4CC5-B2BC-B3709DC8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D418A-38E4-47B0-BCCC-7B6064F9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D69C-B2C1-4F0B-9D4B-0477B0F3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6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D7962-A9B9-44FF-9EAD-3A0DDB91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1D925-DE92-487D-8899-7430D3BBC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DEA99-3929-4864-AD9C-A5A22A73F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713F7-F429-4321-80C1-D0ED22C058A9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1ED39-E233-403E-8009-B210768F0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424E0-3B7E-4CC8-8659-B33A55D9C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DD69C-B2C1-4F0B-9D4B-0477B0F3F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06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39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26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2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31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5.svg"/><Relationship Id="rId18" Type="http://schemas.openxmlformats.org/officeDocument/2006/relationships/image" Target="../media/image20.png"/><Relationship Id="rId3" Type="http://schemas.openxmlformats.org/officeDocument/2006/relationships/image" Target="../media/image39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44.png"/><Relationship Id="rId17" Type="http://schemas.openxmlformats.org/officeDocument/2006/relationships/image" Target="../media/image19.svg"/><Relationship Id="rId2" Type="http://schemas.openxmlformats.org/officeDocument/2006/relationships/image" Target="../media/image26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3.svg"/><Relationship Id="rId5" Type="http://schemas.openxmlformats.org/officeDocument/2006/relationships/image" Target="../media/image7.svg"/><Relationship Id="rId15" Type="http://schemas.openxmlformats.org/officeDocument/2006/relationships/image" Target="../media/image4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46.png"/><Relationship Id="rId2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8.svg"/><Relationship Id="rId18" Type="http://schemas.openxmlformats.org/officeDocument/2006/relationships/image" Target="../media/image20.png"/><Relationship Id="rId3" Type="http://schemas.openxmlformats.org/officeDocument/2006/relationships/image" Target="../media/image39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44.png"/><Relationship Id="rId17" Type="http://schemas.openxmlformats.org/officeDocument/2006/relationships/image" Target="../media/image19.svg"/><Relationship Id="rId2" Type="http://schemas.openxmlformats.org/officeDocument/2006/relationships/image" Target="../media/image26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3.svg"/><Relationship Id="rId5" Type="http://schemas.openxmlformats.org/officeDocument/2006/relationships/image" Target="../media/image7.svg"/><Relationship Id="rId15" Type="http://schemas.openxmlformats.org/officeDocument/2006/relationships/image" Target="../media/image4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46.png"/><Relationship Id="rId2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3.svg"/><Relationship Id="rId18" Type="http://schemas.openxmlformats.org/officeDocument/2006/relationships/image" Target="../media/image20.png"/><Relationship Id="rId3" Type="http://schemas.openxmlformats.org/officeDocument/2006/relationships/image" Target="../media/image27.svg"/><Relationship Id="rId21" Type="http://schemas.openxmlformats.org/officeDocument/2006/relationships/image" Target="../media/image37.svg"/><Relationship Id="rId7" Type="http://schemas.openxmlformats.org/officeDocument/2006/relationships/image" Target="../media/image29.svg"/><Relationship Id="rId12" Type="http://schemas.openxmlformats.org/officeDocument/2006/relationships/image" Target="../media/image14.png"/><Relationship Id="rId17" Type="http://schemas.openxmlformats.org/officeDocument/2006/relationships/image" Target="../media/image35.svg"/><Relationship Id="rId2" Type="http://schemas.openxmlformats.org/officeDocument/2006/relationships/image" Target="../media/image26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2.svg"/><Relationship Id="rId5" Type="http://schemas.openxmlformats.org/officeDocument/2006/relationships/image" Target="../media/image28.svg"/><Relationship Id="rId15" Type="http://schemas.openxmlformats.org/officeDocument/2006/relationships/image" Target="../media/image34.svg"/><Relationship Id="rId23" Type="http://schemas.openxmlformats.org/officeDocument/2006/relationships/image" Target="../media/image38.svg"/><Relationship Id="rId10" Type="http://schemas.openxmlformats.org/officeDocument/2006/relationships/image" Target="../media/image31.png"/><Relationship Id="rId19" Type="http://schemas.openxmlformats.org/officeDocument/2006/relationships/image" Target="../media/image36.svg"/><Relationship Id="rId4" Type="http://schemas.openxmlformats.org/officeDocument/2006/relationships/image" Target="../media/image6.png"/><Relationship Id="rId9" Type="http://schemas.openxmlformats.org/officeDocument/2006/relationships/image" Target="../media/image30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1.svg"/><Relationship Id="rId18" Type="http://schemas.openxmlformats.org/officeDocument/2006/relationships/image" Target="../media/image20.png"/><Relationship Id="rId3" Type="http://schemas.openxmlformats.org/officeDocument/2006/relationships/image" Target="../media/image39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40.png"/><Relationship Id="rId17" Type="http://schemas.openxmlformats.org/officeDocument/2006/relationships/image" Target="../media/image19.svg"/><Relationship Id="rId2" Type="http://schemas.openxmlformats.org/officeDocument/2006/relationships/image" Target="../media/image26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39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26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2.svg"/><Relationship Id="rId24" Type="http://schemas.openxmlformats.org/officeDocument/2006/relationships/image" Target="../media/image42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31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9473-9562-4EC5-A397-5003A4A83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Project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2183A-2D8D-4E9E-829F-D880C5787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525" y="3992563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000" dirty="0"/>
              <a:t>Preview Presentation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426966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639E56-F281-41FD-86F5-6DA07A6BE1D5}"/>
              </a:ext>
            </a:extLst>
          </p:cNvPr>
          <p:cNvSpPr/>
          <p:nvPr/>
        </p:nvSpPr>
        <p:spPr>
          <a:xfrm>
            <a:off x="2099168" y="2257121"/>
            <a:ext cx="7993663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2</a:t>
            </a:r>
          </a:p>
          <a:p>
            <a:pPr algn="ctr"/>
            <a:endParaRPr lang="en-US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(Only user specific tabs are displayed)</a:t>
            </a:r>
          </a:p>
        </p:txBody>
      </p:sp>
    </p:spTree>
    <p:extLst>
      <p:ext uri="{BB962C8B-B14F-4D97-AF65-F5344CB8AC3E}">
        <p14:creationId xmlns:p14="http://schemas.microsoft.com/office/powerpoint/2010/main" val="143598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20C48B-CFAB-4AF3-AA2C-78E542DE139B}"/>
              </a:ext>
            </a:extLst>
          </p:cNvPr>
          <p:cNvSpPr/>
          <p:nvPr/>
        </p:nvSpPr>
        <p:spPr>
          <a:xfrm>
            <a:off x="0" y="-31755"/>
            <a:ext cx="12192000" cy="71799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2AF41A-46DD-48B1-81E6-FB5E2EC0BDAD}"/>
              </a:ext>
            </a:extLst>
          </p:cNvPr>
          <p:cNvSpPr/>
          <p:nvPr/>
        </p:nvSpPr>
        <p:spPr>
          <a:xfrm>
            <a:off x="283750" y="132985"/>
            <a:ext cx="15295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App’s Logo</a:t>
            </a:r>
            <a:endParaRPr lang="en-US" sz="24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BB091-1494-4E61-A442-3812F7B4CE5F}"/>
              </a:ext>
            </a:extLst>
          </p:cNvPr>
          <p:cNvSpPr/>
          <p:nvPr/>
        </p:nvSpPr>
        <p:spPr>
          <a:xfrm>
            <a:off x="10293863" y="132984"/>
            <a:ext cx="1044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A3ABC1-8292-4829-A08B-90D19C8E3889}"/>
              </a:ext>
            </a:extLst>
          </p:cNvPr>
          <p:cNvSpPr/>
          <p:nvPr/>
        </p:nvSpPr>
        <p:spPr>
          <a:xfrm>
            <a:off x="1" y="686240"/>
            <a:ext cx="2902998" cy="6145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ACE81D-CF96-41BC-93CD-FB0FD0F44759}"/>
              </a:ext>
            </a:extLst>
          </p:cNvPr>
          <p:cNvSpPr/>
          <p:nvPr/>
        </p:nvSpPr>
        <p:spPr>
          <a:xfrm>
            <a:off x="627357" y="924649"/>
            <a:ext cx="1392451" cy="5021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My Tasks</a:t>
            </a: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</a:t>
            </a:r>
            <a:endParaRPr lang="en-US" sz="24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Assign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Fix</a:t>
            </a: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Share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End</a:t>
            </a: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Interact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Remind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</a:t>
            </a:r>
          </a:p>
        </p:txBody>
      </p:sp>
      <p:sp>
        <p:nvSpPr>
          <p:cNvPr id="9" name="Action Button: Go Forward or Next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4048AC0-C94B-4C43-9AC5-D9AA64B27A64}"/>
              </a:ext>
            </a:extLst>
          </p:cNvPr>
          <p:cNvSpPr/>
          <p:nvPr/>
        </p:nvSpPr>
        <p:spPr>
          <a:xfrm>
            <a:off x="2310239" y="1235069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ction Button: Go Forward or Nex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096B0F5-8306-4C09-B0B5-ED2E61BB015A}"/>
              </a:ext>
            </a:extLst>
          </p:cNvPr>
          <p:cNvSpPr/>
          <p:nvPr/>
        </p:nvSpPr>
        <p:spPr>
          <a:xfrm>
            <a:off x="2310239" y="1768723"/>
            <a:ext cx="173736" cy="146304"/>
          </a:xfrm>
          <a:prstGeom prst="actionButtonForwardNex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Action Button: Go Forward or Next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279E4A6-3916-4D2F-BE78-B8F7786FC016}"/>
              </a:ext>
            </a:extLst>
          </p:cNvPr>
          <p:cNvSpPr/>
          <p:nvPr/>
        </p:nvSpPr>
        <p:spPr>
          <a:xfrm>
            <a:off x="2310239" y="2302377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ction Button: Go Forward or Next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9020A03-69E2-4F38-A936-D0E657863E2A}"/>
              </a:ext>
            </a:extLst>
          </p:cNvPr>
          <p:cNvSpPr/>
          <p:nvPr/>
        </p:nvSpPr>
        <p:spPr>
          <a:xfrm>
            <a:off x="2310239" y="2836031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ction Button: Go Forward or Next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E09BD33-4049-4F0C-8609-88144B29178F}"/>
              </a:ext>
            </a:extLst>
          </p:cNvPr>
          <p:cNvSpPr/>
          <p:nvPr/>
        </p:nvSpPr>
        <p:spPr>
          <a:xfrm>
            <a:off x="2310239" y="3429000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ction Button: Go Forward or Next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57BBD42-B435-4AEB-81F7-84B29E68C4A7}"/>
              </a:ext>
            </a:extLst>
          </p:cNvPr>
          <p:cNvSpPr/>
          <p:nvPr/>
        </p:nvSpPr>
        <p:spPr>
          <a:xfrm>
            <a:off x="2310239" y="3988526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ction Button: Go Forward or Next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104E4E8-22DF-42F5-929A-1E8CA12C9228}"/>
              </a:ext>
            </a:extLst>
          </p:cNvPr>
          <p:cNvSpPr/>
          <p:nvPr/>
        </p:nvSpPr>
        <p:spPr>
          <a:xfrm>
            <a:off x="2310239" y="4516236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ction Button: Go Forward or Next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9B3622E-C2E7-4038-90FC-302CD8B6FDA9}"/>
              </a:ext>
            </a:extLst>
          </p:cNvPr>
          <p:cNvSpPr/>
          <p:nvPr/>
        </p:nvSpPr>
        <p:spPr>
          <a:xfrm>
            <a:off x="2310239" y="5056333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Graphic 16" descr="List">
            <a:extLst>
              <a:ext uri="{FF2B5EF4-FFF2-40B4-BE49-F238E27FC236}">
                <a16:creationId xmlns:a16="http://schemas.microsoft.com/office/drawing/2014/main" id="{9FF51838-EBB4-49B5-B666-1107B6700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90" y="1110496"/>
            <a:ext cx="401170" cy="362856"/>
          </a:xfrm>
          <a:prstGeom prst="rect">
            <a:avLst/>
          </a:prstGeom>
        </p:spPr>
      </p:pic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448074B0-7BA3-48D0-9E26-95DDB4ED1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47" y="4950097"/>
            <a:ext cx="362856" cy="362856"/>
          </a:xfrm>
          <a:prstGeom prst="rect">
            <a:avLst/>
          </a:prstGeom>
        </p:spPr>
      </p:pic>
      <p:pic>
        <p:nvPicPr>
          <p:cNvPr id="19" name="Graphic 18" descr="Chat">
            <a:extLst>
              <a:ext uri="{FF2B5EF4-FFF2-40B4-BE49-F238E27FC236}">
                <a16:creationId xmlns:a16="http://schemas.microsoft.com/office/drawing/2014/main" id="{CF128029-FADB-4A45-BE2B-F2D5FF8D46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64" y="4407960"/>
            <a:ext cx="362856" cy="362856"/>
          </a:xfrm>
          <a:prstGeom prst="rect">
            <a:avLst/>
          </a:prstGeom>
        </p:spPr>
      </p:pic>
      <p:pic>
        <p:nvPicPr>
          <p:cNvPr id="20" name="Graphic 19" descr="Open envelope">
            <a:extLst>
              <a:ext uri="{FF2B5EF4-FFF2-40B4-BE49-F238E27FC236}">
                <a16:creationId xmlns:a16="http://schemas.microsoft.com/office/drawing/2014/main" id="{D35E9589-04BE-430A-9F8F-9DE32EBD4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600" y="3329125"/>
            <a:ext cx="362856" cy="286851"/>
          </a:xfrm>
          <a:prstGeom prst="rect">
            <a:avLst/>
          </a:prstGeom>
        </p:spPr>
      </p:pic>
      <p:pic>
        <p:nvPicPr>
          <p:cNvPr id="21" name="Graphic 20" descr="Open folder">
            <a:extLst>
              <a:ext uri="{FF2B5EF4-FFF2-40B4-BE49-F238E27FC236}">
                <a16:creationId xmlns:a16="http://schemas.microsoft.com/office/drawing/2014/main" id="{85766F19-8D7C-4852-9253-044DBE74C1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37" y="1689528"/>
            <a:ext cx="376023" cy="376023"/>
          </a:xfrm>
          <a:prstGeom prst="rect">
            <a:avLst/>
          </a:prstGeom>
        </p:spPr>
      </p:pic>
      <p:pic>
        <p:nvPicPr>
          <p:cNvPr id="22" name="Graphic 21" descr="Clipboard">
            <a:extLst>
              <a:ext uri="{FF2B5EF4-FFF2-40B4-BE49-F238E27FC236}">
                <a16:creationId xmlns:a16="http://schemas.microsoft.com/office/drawing/2014/main" id="{7243C5AF-883E-41B7-AEA9-3CDB1245FB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55" y="2131726"/>
            <a:ext cx="430544" cy="430544"/>
          </a:xfrm>
          <a:prstGeom prst="rect">
            <a:avLst/>
          </a:prstGeom>
        </p:spPr>
      </p:pic>
      <p:pic>
        <p:nvPicPr>
          <p:cNvPr id="23" name="Graphic 22" descr="Upward trend">
            <a:extLst>
              <a:ext uri="{FF2B5EF4-FFF2-40B4-BE49-F238E27FC236}">
                <a16:creationId xmlns:a16="http://schemas.microsoft.com/office/drawing/2014/main" id="{444343EE-906C-47E4-B4DE-48C51C440D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46" y="5452820"/>
            <a:ext cx="434866" cy="434866"/>
          </a:xfrm>
          <a:prstGeom prst="rect">
            <a:avLst/>
          </a:prstGeom>
        </p:spPr>
      </p:pic>
      <p:pic>
        <p:nvPicPr>
          <p:cNvPr id="24" name="Graphic 23" descr="Employee badge">
            <a:extLst>
              <a:ext uri="{FF2B5EF4-FFF2-40B4-BE49-F238E27FC236}">
                <a16:creationId xmlns:a16="http://schemas.microsoft.com/office/drawing/2014/main" id="{5FC44169-E96F-46D1-9C26-EB73671149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42903" y="36148"/>
            <a:ext cx="582188" cy="582188"/>
          </a:xfrm>
          <a:prstGeom prst="rect">
            <a:avLst/>
          </a:prstGeom>
        </p:spPr>
      </p:pic>
      <p:pic>
        <p:nvPicPr>
          <p:cNvPr id="25" name="Graphic 24" descr="Flip calendar">
            <a:extLst>
              <a:ext uri="{FF2B5EF4-FFF2-40B4-BE49-F238E27FC236}">
                <a16:creationId xmlns:a16="http://schemas.microsoft.com/office/drawing/2014/main" id="{6E2588F8-0360-4CBC-85E0-E5B245A6FE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847" y="2730563"/>
            <a:ext cx="434866" cy="434866"/>
          </a:xfrm>
          <a:prstGeom prst="rect">
            <a:avLst/>
          </a:prstGeom>
        </p:spPr>
      </p:pic>
      <p:pic>
        <p:nvPicPr>
          <p:cNvPr id="26" name="Graphic 25" descr="Checklist">
            <a:extLst>
              <a:ext uri="{FF2B5EF4-FFF2-40B4-BE49-F238E27FC236}">
                <a16:creationId xmlns:a16="http://schemas.microsoft.com/office/drawing/2014/main" id="{CB5B91B4-C889-4303-9A72-9BED30CC2E9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842" y="3809398"/>
            <a:ext cx="434866" cy="434866"/>
          </a:xfrm>
          <a:prstGeom prst="rect">
            <a:avLst/>
          </a:prstGeom>
        </p:spPr>
      </p:pic>
      <p:sp>
        <p:nvSpPr>
          <p:cNvPr id="27" name="Action Button: Go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3F70240-7B33-4086-9207-4C14F88FDEBA}"/>
              </a:ext>
            </a:extLst>
          </p:cNvPr>
          <p:cNvSpPr/>
          <p:nvPr/>
        </p:nvSpPr>
        <p:spPr>
          <a:xfrm>
            <a:off x="2310239" y="5622931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C32D4D86-E01C-44A8-B041-AFC29FEA0DD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405658" y="155084"/>
            <a:ext cx="403886" cy="40388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3873C65-2468-499C-B587-DF01BFD7321E}"/>
              </a:ext>
            </a:extLst>
          </p:cNvPr>
          <p:cNvSpPr/>
          <p:nvPr/>
        </p:nvSpPr>
        <p:spPr>
          <a:xfrm>
            <a:off x="2911011" y="1689527"/>
            <a:ext cx="2450236" cy="164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9FC25F-F5F8-447B-ADA4-3E3F1F957A0C}"/>
              </a:ext>
            </a:extLst>
          </p:cNvPr>
          <p:cNvSpPr/>
          <p:nvPr/>
        </p:nvSpPr>
        <p:spPr>
          <a:xfrm>
            <a:off x="2988568" y="1485387"/>
            <a:ext cx="1926361" cy="18528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Tasks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  <a:t>Calendar Entries</a:t>
            </a:r>
          </a:p>
          <a:p>
            <a:pPr algn="just">
              <a:lnSpc>
                <a:spcPct val="200000"/>
              </a:lnSpc>
            </a:pPr>
            <a:r>
              <a:rPr lang="en-US" sz="2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Resources</a:t>
            </a:r>
          </a:p>
        </p:txBody>
      </p:sp>
      <p:sp>
        <p:nvSpPr>
          <p:cNvPr id="31" name="Action Button: Go Forward or Next 3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8A61AA0-D09F-4832-87AB-F65C5A90CEAF}"/>
              </a:ext>
            </a:extLst>
          </p:cNvPr>
          <p:cNvSpPr/>
          <p:nvPr/>
        </p:nvSpPr>
        <p:spPr>
          <a:xfrm>
            <a:off x="5010240" y="1841875"/>
            <a:ext cx="173736" cy="146304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Action Button: Go Forward or Next 3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01CB810-60ED-43C2-A591-D24A00A501C6}"/>
              </a:ext>
            </a:extLst>
          </p:cNvPr>
          <p:cNvSpPr/>
          <p:nvPr/>
        </p:nvSpPr>
        <p:spPr>
          <a:xfrm>
            <a:off x="5012609" y="3046262"/>
            <a:ext cx="173736" cy="146304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Action Button: Go Forward or Next 3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B0BBEB4-80CE-4EDC-B491-E618A06A1DBD}"/>
              </a:ext>
            </a:extLst>
          </p:cNvPr>
          <p:cNvSpPr/>
          <p:nvPr/>
        </p:nvSpPr>
        <p:spPr>
          <a:xfrm>
            <a:off x="5010240" y="2434572"/>
            <a:ext cx="173736" cy="146304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331DC1-0BED-49E2-B560-C3B99DD318E6}"/>
              </a:ext>
            </a:extLst>
          </p:cNvPr>
          <p:cNvSpPr/>
          <p:nvPr/>
        </p:nvSpPr>
        <p:spPr>
          <a:xfrm>
            <a:off x="5369259" y="2342981"/>
            <a:ext cx="1894301" cy="1645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78CAB6-9860-468E-BC69-6DFFB392C8B1}"/>
              </a:ext>
            </a:extLst>
          </p:cNvPr>
          <p:cNvSpPr/>
          <p:nvPr/>
        </p:nvSpPr>
        <p:spPr>
          <a:xfrm>
            <a:off x="7400733" y="112947"/>
            <a:ext cx="20087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CD74E5-80B8-47CB-9912-FF11635A589A}"/>
              </a:ext>
            </a:extLst>
          </p:cNvPr>
          <p:cNvSpPr/>
          <p:nvPr/>
        </p:nvSpPr>
        <p:spPr>
          <a:xfrm>
            <a:off x="5506368" y="2119854"/>
            <a:ext cx="1296317" cy="18528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b="1" cap="none" spc="0" dirty="0">
                <a:ln w="0"/>
                <a:solidFill>
                  <a:schemeClr val="tx1"/>
                </a:solidFill>
              </a:rPr>
              <a:t>Deadlines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n w="0"/>
              </a:rPr>
              <a:t>Meetings</a:t>
            </a:r>
          </a:p>
          <a:p>
            <a:pPr algn="just">
              <a:lnSpc>
                <a:spcPct val="200000"/>
              </a:lnSpc>
            </a:pPr>
            <a:r>
              <a:rPr lang="en-US" sz="2000" b="0" cap="none" spc="0" dirty="0">
                <a:ln w="0"/>
                <a:solidFill>
                  <a:schemeClr val="tx1"/>
                </a:solidFill>
              </a:rPr>
              <a:t>Reminders</a:t>
            </a:r>
          </a:p>
        </p:txBody>
      </p:sp>
    </p:spTree>
    <p:extLst>
      <p:ext uri="{BB962C8B-B14F-4D97-AF65-F5344CB8AC3E}">
        <p14:creationId xmlns:p14="http://schemas.microsoft.com/office/powerpoint/2010/main" val="334042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A2730D-A00C-42D9-8DA7-E651FE2CFA08}"/>
              </a:ext>
            </a:extLst>
          </p:cNvPr>
          <p:cNvSpPr/>
          <p:nvPr/>
        </p:nvSpPr>
        <p:spPr>
          <a:xfrm>
            <a:off x="4235878" y="2967335"/>
            <a:ext cx="3720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 Tab</a:t>
            </a:r>
          </a:p>
        </p:txBody>
      </p:sp>
    </p:spTree>
    <p:extLst>
      <p:ext uri="{BB962C8B-B14F-4D97-AF65-F5344CB8AC3E}">
        <p14:creationId xmlns:p14="http://schemas.microsoft.com/office/powerpoint/2010/main" val="425069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1DF1F-6B9E-4B25-80DA-4B764DE1DB98}"/>
              </a:ext>
            </a:extLst>
          </p:cNvPr>
          <p:cNvSpPr/>
          <p:nvPr/>
        </p:nvSpPr>
        <p:spPr>
          <a:xfrm>
            <a:off x="0" y="-31755"/>
            <a:ext cx="12192000" cy="71799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189D07-FA50-4E49-A7F3-22052E2AAEA0}"/>
              </a:ext>
            </a:extLst>
          </p:cNvPr>
          <p:cNvSpPr/>
          <p:nvPr/>
        </p:nvSpPr>
        <p:spPr>
          <a:xfrm>
            <a:off x="283750" y="132985"/>
            <a:ext cx="15295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App’s Logo</a:t>
            </a:r>
            <a:endParaRPr lang="en-US" sz="24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128A71-8BB1-4DB0-A60E-EFFCE79DDB59}"/>
              </a:ext>
            </a:extLst>
          </p:cNvPr>
          <p:cNvSpPr/>
          <p:nvPr/>
        </p:nvSpPr>
        <p:spPr>
          <a:xfrm>
            <a:off x="10293863" y="132984"/>
            <a:ext cx="1044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49D97-9D64-4AA5-8F7F-42A411E58F80}"/>
              </a:ext>
            </a:extLst>
          </p:cNvPr>
          <p:cNvSpPr/>
          <p:nvPr/>
        </p:nvSpPr>
        <p:spPr>
          <a:xfrm>
            <a:off x="1" y="686240"/>
            <a:ext cx="2902998" cy="6145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4EF3A9-B08A-414B-944B-BB7A660CA8E5}"/>
              </a:ext>
            </a:extLst>
          </p:cNvPr>
          <p:cNvSpPr/>
          <p:nvPr/>
        </p:nvSpPr>
        <p:spPr>
          <a:xfrm>
            <a:off x="627357" y="924649"/>
            <a:ext cx="1392451" cy="5021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My Tasks</a:t>
            </a: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Create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Assign</a:t>
            </a:r>
            <a:r>
              <a:rPr lang="en-US" sz="24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Fix</a:t>
            </a: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Share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End</a:t>
            </a: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Interact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Remind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</a:t>
            </a:r>
          </a:p>
        </p:txBody>
      </p:sp>
      <p:sp>
        <p:nvSpPr>
          <p:cNvPr id="10" name="Action Button: Go Forward or Nex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D0CE0AB-CD94-4DEC-9FD0-587A8EBB61C7}"/>
              </a:ext>
            </a:extLst>
          </p:cNvPr>
          <p:cNvSpPr/>
          <p:nvPr/>
        </p:nvSpPr>
        <p:spPr>
          <a:xfrm>
            <a:off x="2310239" y="1235069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ction Button: Go Forward or Next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1607101-D89F-4899-B05D-610D0561762B}"/>
              </a:ext>
            </a:extLst>
          </p:cNvPr>
          <p:cNvSpPr/>
          <p:nvPr/>
        </p:nvSpPr>
        <p:spPr>
          <a:xfrm>
            <a:off x="2310239" y="1768723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2" name="Action Button: Go Forward or Next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C1CA057-8DEC-4492-BC8C-48FA9FF73FD2}"/>
              </a:ext>
            </a:extLst>
          </p:cNvPr>
          <p:cNvSpPr/>
          <p:nvPr/>
        </p:nvSpPr>
        <p:spPr>
          <a:xfrm>
            <a:off x="2310239" y="2302377"/>
            <a:ext cx="173736" cy="146304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ction Button: Go Forward or Next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FED5DCB-7ACA-404C-8D97-E9721F384C22}"/>
              </a:ext>
            </a:extLst>
          </p:cNvPr>
          <p:cNvSpPr/>
          <p:nvPr/>
        </p:nvSpPr>
        <p:spPr>
          <a:xfrm>
            <a:off x="2310239" y="2836031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ction Button: Go Forward or Next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5956D01-4E05-43BC-A627-F0A4E39AF441}"/>
              </a:ext>
            </a:extLst>
          </p:cNvPr>
          <p:cNvSpPr/>
          <p:nvPr/>
        </p:nvSpPr>
        <p:spPr>
          <a:xfrm>
            <a:off x="2310239" y="3429000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ction Button: Go Forward or Next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30BE744-121E-430F-B90F-9758BF4F974F}"/>
              </a:ext>
            </a:extLst>
          </p:cNvPr>
          <p:cNvSpPr/>
          <p:nvPr/>
        </p:nvSpPr>
        <p:spPr>
          <a:xfrm>
            <a:off x="2310239" y="3988526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ction Button: Go Forward or Next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6B1010-48F4-482B-89D4-22411A7D991F}"/>
              </a:ext>
            </a:extLst>
          </p:cNvPr>
          <p:cNvSpPr/>
          <p:nvPr/>
        </p:nvSpPr>
        <p:spPr>
          <a:xfrm>
            <a:off x="2310239" y="4516236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ction Button: Go Forward or Next 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415CECA-B92F-4F12-B7B9-773C4AB8F078}"/>
              </a:ext>
            </a:extLst>
          </p:cNvPr>
          <p:cNvSpPr/>
          <p:nvPr/>
        </p:nvSpPr>
        <p:spPr>
          <a:xfrm>
            <a:off x="2310239" y="5056333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8" name="Graphic 17" descr="List">
            <a:extLst>
              <a:ext uri="{FF2B5EF4-FFF2-40B4-BE49-F238E27FC236}">
                <a16:creationId xmlns:a16="http://schemas.microsoft.com/office/drawing/2014/main" id="{65427806-BE7F-4ED5-966D-E86E6D3E8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90" y="1110496"/>
            <a:ext cx="401170" cy="362856"/>
          </a:xfrm>
          <a:prstGeom prst="rect">
            <a:avLst/>
          </a:prstGeom>
        </p:spPr>
      </p:pic>
      <p:pic>
        <p:nvPicPr>
          <p:cNvPr id="19" name="Graphic 18" descr="Daily calendar">
            <a:extLst>
              <a:ext uri="{FF2B5EF4-FFF2-40B4-BE49-F238E27FC236}">
                <a16:creationId xmlns:a16="http://schemas.microsoft.com/office/drawing/2014/main" id="{2E8CF5EB-A535-4CD3-BFAC-E823A1E77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47" y="4950097"/>
            <a:ext cx="362856" cy="362856"/>
          </a:xfrm>
          <a:prstGeom prst="rect">
            <a:avLst/>
          </a:prstGeom>
        </p:spPr>
      </p:pic>
      <p:pic>
        <p:nvPicPr>
          <p:cNvPr id="20" name="Graphic 19" descr="Chat">
            <a:extLst>
              <a:ext uri="{FF2B5EF4-FFF2-40B4-BE49-F238E27FC236}">
                <a16:creationId xmlns:a16="http://schemas.microsoft.com/office/drawing/2014/main" id="{33493CF3-81A6-4618-B04B-CB4EAB772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64" y="4407960"/>
            <a:ext cx="362856" cy="362856"/>
          </a:xfrm>
          <a:prstGeom prst="rect">
            <a:avLst/>
          </a:prstGeom>
        </p:spPr>
      </p:pic>
      <p:pic>
        <p:nvPicPr>
          <p:cNvPr id="21" name="Graphic 20" descr="Open envelope">
            <a:extLst>
              <a:ext uri="{FF2B5EF4-FFF2-40B4-BE49-F238E27FC236}">
                <a16:creationId xmlns:a16="http://schemas.microsoft.com/office/drawing/2014/main" id="{EF6E8AF0-E9E8-4966-9FD5-FEDACADBC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600" y="3329125"/>
            <a:ext cx="362856" cy="286851"/>
          </a:xfrm>
          <a:prstGeom prst="rect">
            <a:avLst/>
          </a:prstGeom>
        </p:spPr>
      </p:pic>
      <p:pic>
        <p:nvPicPr>
          <p:cNvPr id="22" name="Graphic 21" descr="Open folder">
            <a:extLst>
              <a:ext uri="{FF2B5EF4-FFF2-40B4-BE49-F238E27FC236}">
                <a16:creationId xmlns:a16="http://schemas.microsoft.com/office/drawing/2014/main" id="{A38C6D28-F9C9-4771-B3C4-B2E807EA1F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37" y="1689528"/>
            <a:ext cx="376023" cy="376023"/>
          </a:xfrm>
          <a:prstGeom prst="rect">
            <a:avLst/>
          </a:prstGeom>
        </p:spPr>
      </p:pic>
      <p:pic>
        <p:nvPicPr>
          <p:cNvPr id="23" name="Graphic 22" descr="Clipboard">
            <a:extLst>
              <a:ext uri="{FF2B5EF4-FFF2-40B4-BE49-F238E27FC236}">
                <a16:creationId xmlns:a16="http://schemas.microsoft.com/office/drawing/2014/main" id="{BB148ABF-CF68-434D-8F84-99754B9D53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55" y="2131726"/>
            <a:ext cx="430544" cy="430544"/>
          </a:xfrm>
          <a:prstGeom prst="rect">
            <a:avLst/>
          </a:prstGeom>
        </p:spPr>
      </p:pic>
      <p:pic>
        <p:nvPicPr>
          <p:cNvPr id="24" name="Graphic 23" descr="Upward trend">
            <a:extLst>
              <a:ext uri="{FF2B5EF4-FFF2-40B4-BE49-F238E27FC236}">
                <a16:creationId xmlns:a16="http://schemas.microsoft.com/office/drawing/2014/main" id="{56F5B096-E07F-4445-887F-81FDA9A3A7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46" y="5452820"/>
            <a:ext cx="434866" cy="434866"/>
          </a:xfrm>
          <a:prstGeom prst="rect">
            <a:avLst/>
          </a:prstGeom>
        </p:spPr>
      </p:pic>
      <p:pic>
        <p:nvPicPr>
          <p:cNvPr id="25" name="Graphic 24" descr="Employee badge">
            <a:extLst>
              <a:ext uri="{FF2B5EF4-FFF2-40B4-BE49-F238E27FC236}">
                <a16:creationId xmlns:a16="http://schemas.microsoft.com/office/drawing/2014/main" id="{529E55E3-803F-4756-A76E-FAB5D490D2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42903" y="36148"/>
            <a:ext cx="582188" cy="582188"/>
          </a:xfrm>
          <a:prstGeom prst="rect">
            <a:avLst/>
          </a:prstGeom>
        </p:spPr>
      </p:pic>
      <p:pic>
        <p:nvPicPr>
          <p:cNvPr id="26" name="Graphic 25" descr="Flip calendar">
            <a:extLst>
              <a:ext uri="{FF2B5EF4-FFF2-40B4-BE49-F238E27FC236}">
                <a16:creationId xmlns:a16="http://schemas.microsoft.com/office/drawing/2014/main" id="{4D2C3B62-3BEC-44BA-B72B-E990C450EB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847" y="2730563"/>
            <a:ext cx="434866" cy="434866"/>
          </a:xfrm>
          <a:prstGeom prst="rect">
            <a:avLst/>
          </a:prstGeom>
        </p:spPr>
      </p:pic>
      <p:pic>
        <p:nvPicPr>
          <p:cNvPr id="27" name="Graphic 26" descr="Checklist">
            <a:extLst>
              <a:ext uri="{FF2B5EF4-FFF2-40B4-BE49-F238E27FC236}">
                <a16:creationId xmlns:a16="http://schemas.microsoft.com/office/drawing/2014/main" id="{F6BAC3AE-D669-40B5-B2D2-9A8BE09330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842" y="3809398"/>
            <a:ext cx="434866" cy="434866"/>
          </a:xfrm>
          <a:prstGeom prst="rect">
            <a:avLst/>
          </a:prstGeom>
        </p:spPr>
      </p:pic>
      <p:sp>
        <p:nvSpPr>
          <p:cNvPr id="28" name="Action Button: Go Forward or Next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4FA7B8E-3BB0-44DB-9470-86844FC44C42}"/>
              </a:ext>
            </a:extLst>
          </p:cNvPr>
          <p:cNvSpPr/>
          <p:nvPr/>
        </p:nvSpPr>
        <p:spPr>
          <a:xfrm>
            <a:off x="2310239" y="5622931"/>
            <a:ext cx="173736" cy="146304"/>
          </a:xfrm>
          <a:prstGeom prst="actionButtonForwardNex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01C7A532-7242-4B68-A985-9AF1DFE1EDA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405658" y="155084"/>
            <a:ext cx="403886" cy="40388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74EB84F-54A0-41C3-8610-5408F89891EE}"/>
              </a:ext>
            </a:extLst>
          </p:cNvPr>
          <p:cNvSpPr/>
          <p:nvPr/>
        </p:nvSpPr>
        <p:spPr>
          <a:xfrm>
            <a:off x="2936840" y="2792972"/>
            <a:ext cx="1759447" cy="3108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564451-380D-4A0C-8DB8-900EFBBAFF95}"/>
              </a:ext>
            </a:extLst>
          </p:cNvPr>
          <p:cNvSpPr/>
          <p:nvPr/>
        </p:nvSpPr>
        <p:spPr>
          <a:xfrm>
            <a:off x="3049457" y="2562270"/>
            <a:ext cx="1869243" cy="333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1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2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3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4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5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2623AE-85F5-4C83-9FC0-11BB4286B400}"/>
              </a:ext>
            </a:extLst>
          </p:cNvPr>
          <p:cNvSpPr/>
          <p:nvPr/>
        </p:nvSpPr>
        <p:spPr>
          <a:xfrm>
            <a:off x="7400733" y="112947"/>
            <a:ext cx="20087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</a:t>
            </a:r>
          </a:p>
        </p:txBody>
      </p:sp>
    </p:spTree>
    <p:extLst>
      <p:ext uri="{BB962C8B-B14F-4D97-AF65-F5344CB8AC3E}">
        <p14:creationId xmlns:p14="http://schemas.microsoft.com/office/powerpoint/2010/main" val="365538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BAD889-A83B-4841-ABFF-1DDAA99BA99A}"/>
              </a:ext>
            </a:extLst>
          </p:cNvPr>
          <p:cNvSpPr/>
          <p:nvPr/>
        </p:nvSpPr>
        <p:spPr>
          <a:xfrm>
            <a:off x="0" y="-31755"/>
            <a:ext cx="12192000" cy="71799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3849F-7041-4592-AD36-507E63798A60}"/>
              </a:ext>
            </a:extLst>
          </p:cNvPr>
          <p:cNvSpPr/>
          <p:nvPr/>
        </p:nvSpPr>
        <p:spPr>
          <a:xfrm>
            <a:off x="283750" y="132985"/>
            <a:ext cx="15295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App’s Logo</a:t>
            </a:r>
            <a:endParaRPr lang="en-US" sz="24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5C1AC6-9121-4C90-8370-B78F19903355}"/>
              </a:ext>
            </a:extLst>
          </p:cNvPr>
          <p:cNvSpPr/>
          <p:nvPr/>
        </p:nvSpPr>
        <p:spPr>
          <a:xfrm>
            <a:off x="10293863" y="132984"/>
            <a:ext cx="1044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3894F-9992-4F1F-9B93-CC9413548EA1}"/>
              </a:ext>
            </a:extLst>
          </p:cNvPr>
          <p:cNvSpPr/>
          <p:nvPr/>
        </p:nvSpPr>
        <p:spPr>
          <a:xfrm>
            <a:off x="1" y="686240"/>
            <a:ext cx="2902998" cy="6145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42B2E8-E090-4A56-AE71-84959CBE6E9A}"/>
              </a:ext>
            </a:extLst>
          </p:cNvPr>
          <p:cNvSpPr/>
          <p:nvPr/>
        </p:nvSpPr>
        <p:spPr>
          <a:xfrm>
            <a:off x="627357" y="924649"/>
            <a:ext cx="1392451" cy="5021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My Tasks</a:t>
            </a: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Create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Assign</a:t>
            </a:r>
            <a:r>
              <a:rPr lang="en-US" sz="24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Fix</a:t>
            </a: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Share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End</a:t>
            </a: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Interact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Remind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</a:t>
            </a:r>
          </a:p>
        </p:txBody>
      </p:sp>
      <p:sp>
        <p:nvSpPr>
          <p:cNvPr id="9" name="Action Button: Go Forward or Next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C7D4A2B-3659-4006-BBEF-5E88D4B72A3A}"/>
              </a:ext>
            </a:extLst>
          </p:cNvPr>
          <p:cNvSpPr/>
          <p:nvPr/>
        </p:nvSpPr>
        <p:spPr>
          <a:xfrm>
            <a:off x="2310239" y="1235069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ction Button: Go Forward or Nex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515C27E-9067-47EA-A145-FDBA4132F10D}"/>
              </a:ext>
            </a:extLst>
          </p:cNvPr>
          <p:cNvSpPr/>
          <p:nvPr/>
        </p:nvSpPr>
        <p:spPr>
          <a:xfrm>
            <a:off x="2310239" y="1768723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1" name="Action Button: Go Forward or Next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75FCAC4-F3CE-43DB-AE12-84523796FB12}"/>
              </a:ext>
            </a:extLst>
          </p:cNvPr>
          <p:cNvSpPr/>
          <p:nvPr/>
        </p:nvSpPr>
        <p:spPr>
          <a:xfrm>
            <a:off x="2310239" y="2302377"/>
            <a:ext cx="173736" cy="146304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ction Button: Go Forward or Next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C953A-E4B3-469A-9951-5781BA834962}"/>
              </a:ext>
            </a:extLst>
          </p:cNvPr>
          <p:cNvSpPr/>
          <p:nvPr/>
        </p:nvSpPr>
        <p:spPr>
          <a:xfrm>
            <a:off x="2310239" y="2836031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ction Button: Go Forward or Next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44EA07E-D5AC-4A87-B4C6-868F22A23D18}"/>
              </a:ext>
            </a:extLst>
          </p:cNvPr>
          <p:cNvSpPr/>
          <p:nvPr/>
        </p:nvSpPr>
        <p:spPr>
          <a:xfrm>
            <a:off x="2310239" y="3429000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ction Button: Go Forward or Next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39A95FA-3F71-4669-BAE2-1129CD208806}"/>
              </a:ext>
            </a:extLst>
          </p:cNvPr>
          <p:cNvSpPr/>
          <p:nvPr/>
        </p:nvSpPr>
        <p:spPr>
          <a:xfrm>
            <a:off x="2310239" y="3988526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ction Button: Go Forward or Next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1A520A8-13AA-4865-8FB7-13E640F37ABD}"/>
              </a:ext>
            </a:extLst>
          </p:cNvPr>
          <p:cNvSpPr/>
          <p:nvPr/>
        </p:nvSpPr>
        <p:spPr>
          <a:xfrm>
            <a:off x="2310239" y="4516236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ction Button: Go Forward or Next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005F214-C4EB-4917-8055-D21BEC898C2B}"/>
              </a:ext>
            </a:extLst>
          </p:cNvPr>
          <p:cNvSpPr/>
          <p:nvPr/>
        </p:nvSpPr>
        <p:spPr>
          <a:xfrm>
            <a:off x="2310239" y="5056333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Graphic 16" descr="List">
            <a:extLst>
              <a:ext uri="{FF2B5EF4-FFF2-40B4-BE49-F238E27FC236}">
                <a16:creationId xmlns:a16="http://schemas.microsoft.com/office/drawing/2014/main" id="{923A40CD-597B-447B-BE76-9F3B4A977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90" y="1110496"/>
            <a:ext cx="401170" cy="362856"/>
          </a:xfrm>
          <a:prstGeom prst="rect">
            <a:avLst/>
          </a:prstGeom>
        </p:spPr>
      </p:pic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64C92C7-F27F-41B1-916E-07A48D45D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47" y="4950097"/>
            <a:ext cx="362856" cy="362856"/>
          </a:xfrm>
          <a:prstGeom prst="rect">
            <a:avLst/>
          </a:prstGeom>
        </p:spPr>
      </p:pic>
      <p:pic>
        <p:nvPicPr>
          <p:cNvPr id="19" name="Graphic 18" descr="Chat">
            <a:extLst>
              <a:ext uri="{FF2B5EF4-FFF2-40B4-BE49-F238E27FC236}">
                <a16:creationId xmlns:a16="http://schemas.microsoft.com/office/drawing/2014/main" id="{A1910961-1D8E-417C-AC81-7326F2F857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64" y="4407960"/>
            <a:ext cx="362856" cy="362856"/>
          </a:xfrm>
          <a:prstGeom prst="rect">
            <a:avLst/>
          </a:prstGeom>
        </p:spPr>
      </p:pic>
      <p:pic>
        <p:nvPicPr>
          <p:cNvPr id="20" name="Graphic 19" descr="Open envelope">
            <a:extLst>
              <a:ext uri="{FF2B5EF4-FFF2-40B4-BE49-F238E27FC236}">
                <a16:creationId xmlns:a16="http://schemas.microsoft.com/office/drawing/2014/main" id="{660B678B-5DD5-4074-AD56-D040399245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600" y="3329125"/>
            <a:ext cx="362856" cy="286851"/>
          </a:xfrm>
          <a:prstGeom prst="rect">
            <a:avLst/>
          </a:prstGeom>
        </p:spPr>
      </p:pic>
      <p:pic>
        <p:nvPicPr>
          <p:cNvPr id="21" name="Graphic 20" descr="Open folder">
            <a:extLst>
              <a:ext uri="{FF2B5EF4-FFF2-40B4-BE49-F238E27FC236}">
                <a16:creationId xmlns:a16="http://schemas.microsoft.com/office/drawing/2014/main" id="{CF10FE37-1AD3-4058-BFA9-BF73C50DFE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37" y="1689528"/>
            <a:ext cx="376023" cy="376023"/>
          </a:xfrm>
          <a:prstGeom prst="rect">
            <a:avLst/>
          </a:prstGeom>
        </p:spPr>
      </p:pic>
      <p:pic>
        <p:nvPicPr>
          <p:cNvPr id="22" name="Graphic 21" descr="Clipboard">
            <a:extLst>
              <a:ext uri="{FF2B5EF4-FFF2-40B4-BE49-F238E27FC236}">
                <a16:creationId xmlns:a16="http://schemas.microsoft.com/office/drawing/2014/main" id="{2709C367-7C49-4BC8-8249-3D8F3A7A7E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55" y="2131726"/>
            <a:ext cx="430544" cy="430544"/>
          </a:xfrm>
          <a:prstGeom prst="rect">
            <a:avLst/>
          </a:prstGeom>
        </p:spPr>
      </p:pic>
      <p:pic>
        <p:nvPicPr>
          <p:cNvPr id="23" name="Graphic 22" descr="Upward trend">
            <a:extLst>
              <a:ext uri="{FF2B5EF4-FFF2-40B4-BE49-F238E27FC236}">
                <a16:creationId xmlns:a16="http://schemas.microsoft.com/office/drawing/2014/main" id="{608F02D7-FB56-4FC2-B784-360FB564D3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46" y="5452820"/>
            <a:ext cx="434866" cy="434866"/>
          </a:xfrm>
          <a:prstGeom prst="rect">
            <a:avLst/>
          </a:prstGeom>
        </p:spPr>
      </p:pic>
      <p:pic>
        <p:nvPicPr>
          <p:cNvPr id="24" name="Graphic 23" descr="Employee badge">
            <a:extLst>
              <a:ext uri="{FF2B5EF4-FFF2-40B4-BE49-F238E27FC236}">
                <a16:creationId xmlns:a16="http://schemas.microsoft.com/office/drawing/2014/main" id="{7D051AE3-E8A4-402A-9934-025C6390ED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42903" y="36148"/>
            <a:ext cx="582188" cy="582188"/>
          </a:xfrm>
          <a:prstGeom prst="rect">
            <a:avLst/>
          </a:prstGeom>
        </p:spPr>
      </p:pic>
      <p:pic>
        <p:nvPicPr>
          <p:cNvPr id="25" name="Graphic 24" descr="Flip calendar">
            <a:extLst>
              <a:ext uri="{FF2B5EF4-FFF2-40B4-BE49-F238E27FC236}">
                <a16:creationId xmlns:a16="http://schemas.microsoft.com/office/drawing/2014/main" id="{BC7EC2ED-7D5F-4870-8D98-B6BF1670190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847" y="2730563"/>
            <a:ext cx="434866" cy="434866"/>
          </a:xfrm>
          <a:prstGeom prst="rect">
            <a:avLst/>
          </a:prstGeom>
        </p:spPr>
      </p:pic>
      <p:pic>
        <p:nvPicPr>
          <p:cNvPr id="26" name="Graphic 25" descr="Checklist">
            <a:extLst>
              <a:ext uri="{FF2B5EF4-FFF2-40B4-BE49-F238E27FC236}">
                <a16:creationId xmlns:a16="http://schemas.microsoft.com/office/drawing/2014/main" id="{211B57A3-991D-47B1-AE4F-0E14BC00C16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842" y="3809398"/>
            <a:ext cx="434866" cy="434866"/>
          </a:xfrm>
          <a:prstGeom prst="rect">
            <a:avLst/>
          </a:prstGeom>
        </p:spPr>
      </p:pic>
      <p:sp>
        <p:nvSpPr>
          <p:cNvPr id="27" name="Action Button: Go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DD5AEE0-DC25-4BB2-B051-6719A6859D05}"/>
              </a:ext>
            </a:extLst>
          </p:cNvPr>
          <p:cNvSpPr/>
          <p:nvPr/>
        </p:nvSpPr>
        <p:spPr>
          <a:xfrm>
            <a:off x="2310239" y="5622931"/>
            <a:ext cx="173736" cy="146304"/>
          </a:xfrm>
          <a:prstGeom prst="actionButtonForwardNex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9BA231AA-4228-45A0-BFF5-5C001334DDF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405658" y="155084"/>
            <a:ext cx="403886" cy="40388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84A2342-5474-4496-BF63-12CD0A548277}"/>
              </a:ext>
            </a:extLst>
          </p:cNvPr>
          <p:cNvSpPr/>
          <p:nvPr/>
        </p:nvSpPr>
        <p:spPr>
          <a:xfrm>
            <a:off x="2936840" y="2836030"/>
            <a:ext cx="1759447" cy="323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97BAA2-7B10-46A4-A782-607AA56E2A9E}"/>
              </a:ext>
            </a:extLst>
          </p:cNvPr>
          <p:cNvSpPr/>
          <p:nvPr/>
        </p:nvSpPr>
        <p:spPr>
          <a:xfrm>
            <a:off x="2774406" y="1480854"/>
            <a:ext cx="3431517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tx1"/>
                </a:solidFill>
              </a:rPr>
              <a:t>Sub-Tasks Completed</a:t>
            </a: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AFFBBE72-EF63-46C0-8D99-D4EEAFE18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944813"/>
              </p:ext>
            </p:extLst>
          </p:nvPr>
        </p:nvGraphicFramePr>
        <p:xfrm>
          <a:off x="3009208" y="2192964"/>
          <a:ext cx="8783901" cy="1670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27967">
                  <a:extLst>
                    <a:ext uri="{9D8B030D-6E8A-4147-A177-3AD203B41FA5}">
                      <a16:colId xmlns:a16="http://schemas.microsoft.com/office/drawing/2014/main" val="3432284521"/>
                    </a:ext>
                  </a:extLst>
                </a:gridCol>
                <a:gridCol w="2927967">
                  <a:extLst>
                    <a:ext uri="{9D8B030D-6E8A-4147-A177-3AD203B41FA5}">
                      <a16:colId xmlns:a16="http://schemas.microsoft.com/office/drawing/2014/main" val="3424479007"/>
                    </a:ext>
                  </a:extLst>
                </a:gridCol>
                <a:gridCol w="2927967">
                  <a:extLst>
                    <a:ext uri="{9D8B030D-6E8A-4147-A177-3AD203B41FA5}">
                      <a16:colId xmlns:a16="http://schemas.microsoft.com/office/drawing/2014/main" val="1531707148"/>
                    </a:ext>
                  </a:extLst>
                </a:gridCol>
              </a:tblGrid>
              <a:tr h="556825">
                <a:tc>
                  <a:txBody>
                    <a:bodyPr/>
                    <a:lstStyle/>
                    <a:p>
                      <a:r>
                        <a:rPr lang="en-US" dirty="0"/>
                        <a:t>Sub-Task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Submission Date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922301"/>
                  </a:ext>
                </a:extLst>
              </a:tr>
              <a:tr h="556825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PowerPoint presentation 1</a:t>
                      </a:r>
                      <a:endParaRPr lang="en-IN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24/02/2020</a:t>
                      </a:r>
                      <a:endParaRPr lang="en-IN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Completed</a:t>
                      </a:r>
                      <a:endParaRPr lang="en-IN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628877"/>
                  </a:ext>
                </a:extLst>
              </a:tr>
              <a:tr h="556825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Report Making 4</a:t>
                      </a:r>
                      <a:endParaRPr lang="en-IN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28/02/2020</a:t>
                      </a:r>
                      <a:endParaRPr lang="en-IN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Completed</a:t>
                      </a:r>
                      <a:endParaRPr lang="en-IN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067826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637283B8-E32E-44B6-AAC4-B0F9D05CE6DF}"/>
              </a:ext>
            </a:extLst>
          </p:cNvPr>
          <p:cNvSpPr/>
          <p:nvPr/>
        </p:nvSpPr>
        <p:spPr>
          <a:xfrm>
            <a:off x="2972845" y="4043865"/>
            <a:ext cx="265919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tx1"/>
                </a:solidFill>
              </a:rPr>
              <a:t>Sub-Tasks Pending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0164C92F-2118-4C73-A5D3-7797063F3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98326"/>
              </p:ext>
            </p:extLst>
          </p:nvPr>
        </p:nvGraphicFramePr>
        <p:xfrm>
          <a:off x="3025643" y="4726172"/>
          <a:ext cx="8783901" cy="1670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27967">
                  <a:extLst>
                    <a:ext uri="{9D8B030D-6E8A-4147-A177-3AD203B41FA5}">
                      <a16:colId xmlns:a16="http://schemas.microsoft.com/office/drawing/2014/main" val="2638646475"/>
                    </a:ext>
                  </a:extLst>
                </a:gridCol>
                <a:gridCol w="2927967">
                  <a:extLst>
                    <a:ext uri="{9D8B030D-6E8A-4147-A177-3AD203B41FA5}">
                      <a16:colId xmlns:a16="http://schemas.microsoft.com/office/drawing/2014/main" val="937240360"/>
                    </a:ext>
                  </a:extLst>
                </a:gridCol>
                <a:gridCol w="2927967">
                  <a:extLst>
                    <a:ext uri="{9D8B030D-6E8A-4147-A177-3AD203B41FA5}">
                      <a16:colId xmlns:a16="http://schemas.microsoft.com/office/drawing/2014/main" val="1307146953"/>
                    </a:ext>
                  </a:extLst>
                </a:gridCol>
              </a:tblGrid>
              <a:tr h="556825">
                <a:tc>
                  <a:txBody>
                    <a:bodyPr/>
                    <a:lstStyle/>
                    <a:p>
                      <a:r>
                        <a:rPr lang="en-US" dirty="0"/>
                        <a:t>Sub-Task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Submission Date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278114"/>
                  </a:ext>
                </a:extLst>
              </a:tr>
              <a:tr h="556825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PowerPoint presentation 2</a:t>
                      </a:r>
                      <a:endParaRPr lang="en-IN" sz="15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19/04/2020</a:t>
                      </a:r>
                      <a:endParaRPr lang="en-IN" sz="15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Not Completed</a:t>
                      </a:r>
                      <a:endParaRPr lang="en-IN" sz="15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215723"/>
                  </a:ext>
                </a:extLst>
              </a:tr>
              <a:tr h="556825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Report Making 5</a:t>
                      </a:r>
                      <a:endParaRPr lang="en-IN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30/04/2020</a:t>
                      </a:r>
                      <a:endParaRPr lang="en-IN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Not Completed</a:t>
                      </a:r>
                      <a:endParaRPr lang="en-IN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54651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F95C0A9F-86FC-4DDB-B035-D2B927B58DCF}"/>
              </a:ext>
            </a:extLst>
          </p:cNvPr>
          <p:cNvSpPr/>
          <p:nvPr/>
        </p:nvSpPr>
        <p:spPr>
          <a:xfrm>
            <a:off x="6282123" y="753995"/>
            <a:ext cx="168199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u="sng" cap="none" spc="0" dirty="0">
                <a:ln w="0"/>
                <a:solidFill>
                  <a:schemeClr val="tx1"/>
                </a:solidFill>
              </a:rPr>
              <a:t>Projec</a:t>
            </a:r>
            <a:r>
              <a:rPr lang="en-US" sz="3000" b="1" u="sng" dirty="0">
                <a:ln w="0"/>
              </a:rPr>
              <a:t>t 5 </a:t>
            </a:r>
            <a:endParaRPr lang="en-US" sz="3000" b="1" u="sng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A0DA1B-EEDB-41F8-A5C5-96FED4ACB979}"/>
              </a:ext>
            </a:extLst>
          </p:cNvPr>
          <p:cNvSpPr/>
          <p:nvPr/>
        </p:nvSpPr>
        <p:spPr>
          <a:xfrm>
            <a:off x="7400733" y="112947"/>
            <a:ext cx="20087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</a:t>
            </a:r>
          </a:p>
        </p:txBody>
      </p:sp>
    </p:spTree>
    <p:extLst>
      <p:ext uri="{BB962C8B-B14F-4D97-AF65-F5344CB8AC3E}">
        <p14:creationId xmlns:p14="http://schemas.microsoft.com/office/powerpoint/2010/main" val="55181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0CD9FC-B6A9-4862-B57F-7DE535685BDB}"/>
              </a:ext>
            </a:extLst>
          </p:cNvPr>
          <p:cNvSpPr/>
          <p:nvPr/>
        </p:nvSpPr>
        <p:spPr>
          <a:xfrm>
            <a:off x="3287383" y="2967335"/>
            <a:ext cx="56172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1 Discussion</a:t>
            </a:r>
          </a:p>
        </p:txBody>
      </p:sp>
    </p:spTree>
    <p:extLst>
      <p:ext uri="{BB962C8B-B14F-4D97-AF65-F5344CB8AC3E}">
        <p14:creationId xmlns:p14="http://schemas.microsoft.com/office/powerpoint/2010/main" val="283329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9EB6D00-3C7A-4005-B0B1-13B79860CF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271124"/>
              </p:ext>
            </p:extLst>
          </p:nvPr>
        </p:nvGraphicFramePr>
        <p:xfrm>
          <a:off x="1659467" y="736600"/>
          <a:ext cx="8576733" cy="110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808CA62-CCEE-4E10-91E3-E146CB8D7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358439"/>
              </p:ext>
            </p:extLst>
          </p:nvPr>
        </p:nvGraphicFramePr>
        <p:xfrm>
          <a:off x="1744134" y="2599267"/>
          <a:ext cx="8576733" cy="110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DFD6515-22D6-4E2D-B213-B0FD9B287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234248"/>
              </p:ext>
            </p:extLst>
          </p:nvPr>
        </p:nvGraphicFramePr>
        <p:xfrm>
          <a:off x="1659467" y="4538133"/>
          <a:ext cx="8576733" cy="110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425391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7BB760-5F3C-4C43-8E24-CFA551F2E9A5}"/>
              </a:ext>
            </a:extLst>
          </p:cNvPr>
          <p:cNvSpPr/>
          <p:nvPr/>
        </p:nvSpPr>
        <p:spPr>
          <a:xfrm>
            <a:off x="177403" y="266468"/>
            <a:ext cx="11294932" cy="9679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n w="0"/>
              </a:rPr>
              <a:t>For example we have client A and client B. In server we can assign like client A have admin permission but client B don’t.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55CDF1-C161-4FC5-9D9F-FE44E0E647CB}"/>
              </a:ext>
            </a:extLst>
          </p:cNvPr>
          <p:cNvSpPr/>
          <p:nvPr/>
        </p:nvSpPr>
        <p:spPr>
          <a:xfrm>
            <a:off x="100217" y="1731202"/>
            <a:ext cx="11372118" cy="32762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n w="0"/>
              </a:rPr>
              <a:t>Lets say there is "comment" button. Both client A and client B can send request to server for comment but before updating, database server checks and if request is from client A it update database that means comment has been posted but when client B request it return error message that you are not permitted to do that.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n w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 w="0"/>
              </a:rPr>
              <a:t>To distinguish between client A and client B, we assign different credentials to both of them and send these credentials or token generated by these credentials to server each time some request is made.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959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53ABDD-D111-40F0-9BA7-1565DB45B4A4}"/>
              </a:ext>
            </a:extLst>
          </p:cNvPr>
          <p:cNvSpPr/>
          <p:nvPr/>
        </p:nvSpPr>
        <p:spPr>
          <a:xfrm>
            <a:off x="3287382" y="2967335"/>
            <a:ext cx="56172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2 Discussion</a:t>
            </a:r>
          </a:p>
        </p:txBody>
      </p:sp>
    </p:spTree>
    <p:extLst>
      <p:ext uri="{BB962C8B-B14F-4D97-AF65-F5344CB8AC3E}">
        <p14:creationId xmlns:p14="http://schemas.microsoft.com/office/powerpoint/2010/main" val="1640559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32689-AB85-44CE-99DB-ACC33AE1F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2" y="496357"/>
            <a:ext cx="11514667" cy="58790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n w="0"/>
              </a:rPr>
              <a:t>We should use Dynamic Page Generation by keeping the elements dynamic.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ln w="0"/>
              </a:rPr>
              <a:t>Means, when someone requests a webpage, then we can generate page dynamically and send that page to the user which depends on user type (Faculty, Lab- </a:t>
            </a:r>
            <a:r>
              <a:rPr lang="en-US" sz="2500" dirty="0" err="1">
                <a:ln w="0"/>
              </a:rPr>
              <a:t>incharge</a:t>
            </a:r>
            <a:r>
              <a:rPr lang="en-US" sz="2500" dirty="0">
                <a:ln w="0"/>
              </a:rPr>
              <a:t>, Mentor, Team Member).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ln w="0"/>
              </a:rPr>
              <a:t>For example if site’s request came from FACULTY then content should be generated accordingly and if TEAM MEMBER requests then content should be generated according to his permissions granted.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ln w="0"/>
            </a:endParaRPr>
          </a:p>
          <a:p>
            <a:pPr>
              <a:lnSpc>
                <a:spcPct val="150000"/>
              </a:lnSpc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56534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1226CF-89EE-4800-9BA0-F735E2E01A59}"/>
              </a:ext>
            </a:extLst>
          </p:cNvPr>
          <p:cNvSpPr/>
          <p:nvPr/>
        </p:nvSpPr>
        <p:spPr>
          <a:xfrm>
            <a:off x="0" y="0"/>
            <a:ext cx="12192000" cy="85225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E4ED5-F67A-4630-9996-33F3881F9622}"/>
              </a:ext>
            </a:extLst>
          </p:cNvPr>
          <p:cNvSpPr/>
          <p:nvPr/>
        </p:nvSpPr>
        <p:spPr>
          <a:xfrm>
            <a:off x="-88777" y="221903"/>
            <a:ext cx="22016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App’s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7E0ECB-46F8-4A7D-A1AD-8C1798C18EDE}"/>
              </a:ext>
            </a:extLst>
          </p:cNvPr>
          <p:cNvSpPr/>
          <p:nvPr/>
        </p:nvSpPr>
        <p:spPr>
          <a:xfrm>
            <a:off x="7486893" y="195294"/>
            <a:ext cx="1003801" cy="461665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 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8C6CB-1E6A-48DB-90FA-A6D865257D71}"/>
              </a:ext>
            </a:extLst>
          </p:cNvPr>
          <p:cNvSpPr/>
          <p:nvPr/>
        </p:nvSpPr>
        <p:spPr>
          <a:xfrm>
            <a:off x="9028590" y="195294"/>
            <a:ext cx="2752077" cy="461665"/>
          </a:xfrm>
          <a:prstGeom prst="rect">
            <a:avLst/>
          </a:prstGeom>
          <a:solidFill>
            <a:schemeClr val="accent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an 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ccount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ADD892-81D6-482D-8603-DC42B2E43342}"/>
              </a:ext>
            </a:extLst>
          </p:cNvPr>
          <p:cNvSpPr/>
          <p:nvPr/>
        </p:nvSpPr>
        <p:spPr>
          <a:xfrm>
            <a:off x="179518" y="1970331"/>
            <a:ext cx="506585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more done with your Research Projects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7E349D-D202-45A4-889A-9A7BE6A263EE}"/>
              </a:ext>
            </a:extLst>
          </p:cNvPr>
          <p:cNvSpPr/>
          <p:nvPr/>
        </p:nvSpPr>
        <p:spPr>
          <a:xfrm>
            <a:off x="322555" y="3600807"/>
            <a:ext cx="55478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/>
              <a:t>Now more efficient, smarter and easier way—helping you save time and do more with your Research Projects 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9FB5E5-3FA8-4368-ACFD-26014AAAC24C}"/>
              </a:ext>
            </a:extLst>
          </p:cNvPr>
          <p:cNvSpPr/>
          <p:nvPr/>
        </p:nvSpPr>
        <p:spPr>
          <a:xfrm>
            <a:off x="1609668" y="4554175"/>
            <a:ext cx="2817823" cy="523220"/>
          </a:xfrm>
          <a:prstGeom prst="rect">
            <a:avLst/>
          </a:prstGeom>
          <a:solidFill>
            <a:srgbClr val="0070C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an account</a:t>
            </a:r>
            <a:endParaRPr lang="en-US" sz="28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1434C21-7954-42E5-BDB4-EC496C3DA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65" y="1331636"/>
            <a:ext cx="6593617" cy="568616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F7A2524-70D5-46CC-8430-4EA3B88CCE5D}"/>
              </a:ext>
            </a:extLst>
          </p:cNvPr>
          <p:cNvSpPr/>
          <p:nvPr/>
        </p:nvSpPr>
        <p:spPr>
          <a:xfrm>
            <a:off x="6310515" y="931526"/>
            <a:ext cx="52540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we will add some images from our app like:</a:t>
            </a:r>
          </a:p>
        </p:txBody>
      </p:sp>
    </p:spTree>
    <p:extLst>
      <p:ext uri="{BB962C8B-B14F-4D97-AF65-F5344CB8AC3E}">
        <p14:creationId xmlns:p14="http://schemas.microsoft.com/office/powerpoint/2010/main" val="316026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4B5030-6DE8-4EFA-BF48-BAF169306D62}"/>
              </a:ext>
            </a:extLst>
          </p:cNvPr>
          <p:cNvSpPr/>
          <p:nvPr/>
        </p:nvSpPr>
        <p:spPr>
          <a:xfrm>
            <a:off x="0" y="-12935"/>
            <a:ext cx="12192000" cy="6881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F63367-FC2E-4DED-BBBA-50DDC67BB9B8}"/>
              </a:ext>
            </a:extLst>
          </p:cNvPr>
          <p:cNvSpPr/>
          <p:nvPr/>
        </p:nvSpPr>
        <p:spPr>
          <a:xfrm>
            <a:off x="283750" y="132985"/>
            <a:ext cx="15295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App’s Logo</a:t>
            </a:r>
            <a:endParaRPr lang="en-US" sz="2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3D1AE5-D333-434D-A34E-23BD108972F5}"/>
              </a:ext>
            </a:extLst>
          </p:cNvPr>
          <p:cNvSpPr/>
          <p:nvPr/>
        </p:nvSpPr>
        <p:spPr>
          <a:xfrm>
            <a:off x="9728207" y="122019"/>
            <a:ext cx="1003801" cy="461665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 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B38925-078C-491B-B1BB-DECC1693A132}"/>
              </a:ext>
            </a:extLst>
          </p:cNvPr>
          <p:cNvSpPr/>
          <p:nvPr/>
        </p:nvSpPr>
        <p:spPr>
          <a:xfrm>
            <a:off x="2011680" y="871657"/>
            <a:ext cx="7150608" cy="5560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4D12C5-E4F6-4ECC-A000-666F95FB5777}"/>
              </a:ext>
            </a:extLst>
          </p:cNvPr>
          <p:cNvSpPr/>
          <p:nvPr/>
        </p:nvSpPr>
        <p:spPr>
          <a:xfrm>
            <a:off x="6196896" y="122019"/>
            <a:ext cx="33826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Already have an account?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33778FE-EF3C-490B-B152-E2F5E3582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882"/>
            <a:ext cx="7209958" cy="6099421"/>
          </a:xfrm>
          <a:prstGeom prst="rect">
            <a:avLst/>
          </a:prstGeom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567DD4-520A-43E6-89B2-799797791DF0}"/>
              </a:ext>
            </a:extLst>
          </p:cNvPr>
          <p:cNvSpPr/>
          <p:nvPr/>
        </p:nvSpPr>
        <p:spPr>
          <a:xfrm>
            <a:off x="690866" y="704605"/>
            <a:ext cx="1925214" cy="338554"/>
          </a:xfrm>
          <a:prstGeom prst="rect">
            <a:avLst/>
          </a:prstGeom>
          <a:solidFill>
            <a:schemeClr val="accent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an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0DAF69-A394-4DE3-ABED-72F321C8DAE4}"/>
              </a:ext>
            </a:extLst>
          </p:cNvPr>
          <p:cNvSpPr/>
          <p:nvPr/>
        </p:nvSpPr>
        <p:spPr>
          <a:xfrm>
            <a:off x="6026740" y="1580225"/>
            <a:ext cx="365182" cy="100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23FA2B-327E-4385-AFCD-9FD1F00F2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31" y="1242988"/>
            <a:ext cx="5815586" cy="50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9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84A0AC-735E-4B32-9C2E-BF50AA9FC094}"/>
              </a:ext>
            </a:extLst>
          </p:cNvPr>
          <p:cNvSpPr/>
          <p:nvPr/>
        </p:nvSpPr>
        <p:spPr>
          <a:xfrm>
            <a:off x="0" y="0"/>
            <a:ext cx="12192000" cy="85225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03A0B1-25A9-4DD2-8F63-CB5CB5FFD053}"/>
              </a:ext>
            </a:extLst>
          </p:cNvPr>
          <p:cNvSpPr/>
          <p:nvPr/>
        </p:nvSpPr>
        <p:spPr>
          <a:xfrm>
            <a:off x="-88777" y="221903"/>
            <a:ext cx="22016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App’s Logo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AB5E9-14E0-4D62-B1C9-5DBFE4EA21AA}"/>
              </a:ext>
            </a:extLst>
          </p:cNvPr>
          <p:cNvSpPr/>
          <p:nvPr/>
        </p:nvSpPr>
        <p:spPr>
          <a:xfrm>
            <a:off x="5753794" y="186378"/>
            <a:ext cx="3120598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 have an account?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8268C6-7D5A-4681-B018-E21F005FA321}"/>
              </a:ext>
            </a:extLst>
          </p:cNvPr>
          <p:cNvSpPr/>
          <p:nvPr/>
        </p:nvSpPr>
        <p:spPr>
          <a:xfrm>
            <a:off x="9028590" y="195294"/>
            <a:ext cx="2752077" cy="461665"/>
          </a:xfrm>
          <a:prstGeom prst="rect">
            <a:avLst/>
          </a:prstGeom>
          <a:solidFill>
            <a:schemeClr val="accent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an 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ccount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EF259C-3782-4B12-8CC5-E0C35B6FE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703" y="1615737"/>
            <a:ext cx="3925579" cy="46207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CC748C-3A50-45DD-A045-71EFB482B244}"/>
              </a:ext>
            </a:extLst>
          </p:cNvPr>
          <p:cNvSpPr/>
          <p:nvPr/>
        </p:nvSpPr>
        <p:spPr>
          <a:xfrm>
            <a:off x="3496703" y="5713251"/>
            <a:ext cx="3925579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new account</a:t>
            </a:r>
            <a:endParaRPr lang="en-US" sz="28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EF96D3-28FB-43ED-9AD2-EC9CE35755BD}"/>
              </a:ext>
            </a:extLst>
          </p:cNvPr>
          <p:cNvSpPr/>
          <p:nvPr/>
        </p:nvSpPr>
        <p:spPr>
          <a:xfrm>
            <a:off x="3480712" y="1060738"/>
            <a:ext cx="1003801" cy="461665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 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1CF0A6-2955-48D4-A9B0-0B668184DB96}"/>
              </a:ext>
            </a:extLst>
          </p:cNvPr>
          <p:cNvSpPr/>
          <p:nvPr/>
        </p:nvSpPr>
        <p:spPr>
          <a:xfrm>
            <a:off x="3982613" y="3479828"/>
            <a:ext cx="14768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 address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EB32AE-9D2C-4940-9862-2A8A2615E62E}"/>
              </a:ext>
            </a:extLst>
          </p:cNvPr>
          <p:cNvCxnSpPr>
            <a:cxnSpLocks/>
          </p:cNvCxnSpPr>
          <p:nvPr/>
        </p:nvCxnSpPr>
        <p:spPr>
          <a:xfrm>
            <a:off x="3496703" y="1553514"/>
            <a:ext cx="392557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1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267860-951D-4DC9-8ABB-70E61E78ECB3}"/>
              </a:ext>
            </a:extLst>
          </p:cNvPr>
          <p:cNvSpPr/>
          <p:nvPr/>
        </p:nvSpPr>
        <p:spPr>
          <a:xfrm>
            <a:off x="0" y="-31755"/>
            <a:ext cx="12192000" cy="71799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26BF0-396E-4B13-83E4-E19E83E7A238}"/>
              </a:ext>
            </a:extLst>
          </p:cNvPr>
          <p:cNvSpPr/>
          <p:nvPr/>
        </p:nvSpPr>
        <p:spPr>
          <a:xfrm>
            <a:off x="283750" y="132985"/>
            <a:ext cx="15295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App’s Logo</a:t>
            </a:r>
            <a:endParaRPr lang="en-US" sz="24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947DF9-D128-4E3C-A8CC-7F0C3BD8C4FE}"/>
              </a:ext>
            </a:extLst>
          </p:cNvPr>
          <p:cNvSpPr/>
          <p:nvPr/>
        </p:nvSpPr>
        <p:spPr>
          <a:xfrm>
            <a:off x="10293863" y="132984"/>
            <a:ext cx="1044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227E0-0F21-44EF-8255-63D401717384}"/>
              </a:ext>
            </a:extLst>
          </p:cNvPr>
          <p:cNvSpPr/>
          <p:nvPr/>
        </p:nvSpPr>
        <p:spPr>
          <a:xfrm>
            <a:off x="8239249" y="132984"/>
            <a:ext cx="10692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Faculty</a:t>
            </a:r>
            <a:endParaRPr lang="en-US" sz="2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6BB553-B964-46A0-865C-92242B195330}"/>
              </a:ext>
            </a:extLst>
          </p:cNvPr>
          <p:cNvSpPr/>
          <p:nvPr/>
        </p:nvSpPr>
        <p:spPr>
          <a:xfrm>
            <a:off x="1" y="686240"/>
            <a:ext cx="2902998" cy="6145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4E0D10-088C-4069-8E28-B0E51EBCD75F}"/>
              </a:ext>
            </a:extLst>
          </p:cNvPr>
          <p:cNvSpPr/>
          <p:nvPr/>
        </p:nvSpPr>
        <p:spPr>
          <a:xfrm>
            <a:off x="627357" y="924649"/>
            <a:ext cx="1392451" cy="5021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Tasks</a:t>
            </a: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Create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Assign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Fix</a:t>
            </a: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Share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End</a:t>
            </a: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Interact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Remind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</a:t>
            </a:r>
          </a:p>
        </p:txBody>
      </p:sp>
      <p:sp>
        <p:nvSpPr>
          <p:cNvPr id="10" name="Action Button: Go Forward or Nex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FA3FA6D-C2BF-41C7-9DD4-7CD1D1823145}"/>
              </a:ext>
            </a:extLst>
          </p:cNvPr>
          <p:cNvSpPr/>
          <p:nvPr/>
        </p:nvSpPr>
        <p:spPr>
          <a:xfrm>
            <a:off x="2310239" y="1235069"/>
            <a:ext cx="173736" cy="146304"/>
          </a:xfrm>
          <a:prstGeom prst="actionButtonForwardNex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ction Button: Go Forward or Next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D4CC6FA-20E8-4AF6-8F77-E68045BDDBF8}"/>
              </a:ext>
            </a:extLst>
          </p:cNvPr>
          <p:cNvSpPr/>
          <p:nvPr/>
        </p:nvSpPr>
        <p:spPr>
          <a:xfrm>
            <a:off x="2310239" y="1768723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2" name="Action Button: Go Forward or Next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FBEB969-FAB1-4D66-8B0B-851136C27ACB}"/>
              </a:ext>
            </a:extLst>
          </p:cNvPr>
          <p:cNvSpPr/>
          <p:nvPr/>
        </p:nvSpPr>
        <p:spPr>
          <a:xfrm>
            <a:off x="2310239" y="2302377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ction Button: Go Forward or Next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EE8157B-C177-4425-86F3-BDFC769AE732}"/>
              </a:ext>
            </a:extLst>
          </p:cNvPr>
          <p:cNvSpPr/>
          <p:nvPr/>
        </p:nvSpPr>
        <p:spPr>
          <a:xfrm>
            <a:off x="2310239" y="2836031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ction Button: Go Forward or Next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A3ABBB1-7AB0-417A-A0C4-3B2001FD9A11}"/>
              </a:ext>
            </a:extLst>
          </p:cNvPr>
          <p:cNvSpPr/>
          <p:nvPr/>
        </p:nvSpPr>
        <p:spPr>
          <a:xfrm>
            <a:off x="2310239" y="3429000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ction Button: Go Forward or Next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4A3988-FD87-45F9-BCCB-7C831A6A20C1}"/>
              </a:ext>
            </a:extLst>
          </p:cNvPr>
          <p:cNvSpPr/>
          <p:nvPr/>
        </p:nvSpPr>
        <p:spPr>
          <a:xfrm>
            <a:off x="2310239" y="3988526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ction Button: Go Forward or Next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A0E8E06-5176-429A-9586-53F8A1B77197}"/>
              </a:ext>
            </a:extLst>
          </p:cNvPr>
          <p:cNvSpPr/>
          <p:nvPr/>
        </p:nvSpPr>
        <p:spPr>
          <a:xfrm>
            <a:off x="2310239" y="4516236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ction Button: Go Forward or Next 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5C374DE-7AE5-4A79-9548-88BEDF0061AA}"/>
              </a:ext>
            </a:extLst>
          </p:cNvPr>
          <p:cNvSpPr/>
          <p:nvPr/>
        </p:nvSpPr>
        <p:spPr>
          <a:xfrm>
            <a:off x="2310239" y="5056333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8" name="Graphic 17" descr="List">
            <a:extLst>
              <a:ext uri="{FF2B5EF4-FFF2-40B4-BE49-F238E27FC236}">
                <a16:creationId xmlns:a16="http://schemas.microsoft.com/office/drawing/2014/main" id="{F4C5635C-4205-406A-9518-CCA39D4A8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90" y="1110496"/>
            <a:ext cx="401170" cy="362856"/>
          </a:xfrm>
          <a:prstGeom prst="rect">
            <a:avLst/>
          </a:prstGeom>
        </p:spPr>
      </p:pic>
      <p:pic>
        <p:nvPicPr>
          <p:cNvPr id="19" name="Graphic 18" descr="Daily calendar">
            <a:extLst>
              <a:ext uri="{FF2B5EF4-FFF2-40B4-BE49-F238E27FC236}">
                <a16:creationId xmlns:a16="http://schemas.microsoft.com/office/drawing/2014/main" id="{4851F7B5-973C-497F-92AB-C6D77D206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47" y="4950097"/>
            <a:ext cx="362856" cy="362856"/>
          </a:xfrm>
          <a:prstGeom prst="rect">
            <a:avLst/>
          </a:prstGeom>
        </p:spPr>
      </p:pic>
      <p:pic>
        <p:nvPicPr>
          <p:cNvPr id="20" name="Graphic 19" descr="Chat">
            <a:extLst>
              <a:ext uri="{FF2B5EF4-FFF2-40B4-BE49-F238E27FC236}">
                <a16:creationId xmlns:a16="http://schemas.microsoft.com/office/drawing/2014/main" id="{2B5B0973-34D5-4EAF-B95C-CE17FD83D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64" y="4407960"/>
            <a:ext cx="362856" cy="362856"/>
          </a:xfrm>
          <a:prstGeom prst="rect">
            <a:avLst/>
          </a:prstGeom>
        </p:spPr>
      </p:pic>
      <p:pic>
        <p:nvPicPr>
          <p:cNvPr id="21" name="Graphic 20" descr="Open envelope">
            <a:extLst>
              <a:ext uri="{FF2B5EF4-FFF2-40B4-BE49-F238E27FC236}">
                <a16:creationId xmlns:a16="http://schemas.microsoft.com/office/drawing/2014/main" id="{5A96759B-6E8C-4A06-8174-C30D495B20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600" y="3329125"/>
            <a:ext cx="362856" cy="286851"/>
          </a:xfrm>
          <a:prstGeom prst="rect">
            <a:avLst/>
          </a:prstGeom>
        </p:spPr>
      </p:pic>
      <p:pic>
        <p:nvPicPr>
          <p:cNvPr id="22" name="Graphic 21" descr="Open folder">
            <a:extLst>
              <a:ext uri="{FF2B5EF4-FFF2-40B4-BE49-F238E27FC236}">
                <a16:creationId xmlns:a16="http://schemas.microsoft.com/office/drawing/2014/main" id="{159D7785-D91C-47EF-B2EC-C6AB096DE5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37" y="1689528"/>
            <a:ext cx="376023" cy="376023"/>
          </a:xfrm>
          <a:prstGeom prst="rect">
            <a:avLst/>
          </a:prstGeom>
        </p:spPr>
      </p:pic>
      <p:pic>
        <p:nvPicPr>
          <p:cNvPr id="23" name="Graphic 22" descr="Clipboard">
            <a:extLst>
              <a:ext uri="{FF2B5EF4-FFF2-40B4-BE49-F238E27FC236}">
                <a16:creationId xmlns:a16="http://schemas.microsoft.com/office/drawing/2014/main" id="{1F065930-178C-4A38-88B8-B7DFB0A17D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55" y="2131726"/>
            <a:ext cx="430544" cy="430544"/>
          </a:xfrm>
          <a:prstGeom prst="rect">
            <a:avLst/>
          </a:prstGeom>
        </p:spPr>
      </p:pic>
      <p:pic>
        <p:nvPicPr>
          <p:cNvPr id="24" name="Graphic 23" descr="Upward trend">
            <a:extLst>
              <a:ext uri="{FF2B5EF4-FFF2-40B4-BE49-F238E27FC236}">
                <a16:creationId xmlns:a16="http://schemas.microsoft.com/office/drawing/2014/main" id="{7BD214CE-FA9E-453D-B338-6B3A2B3E39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46" y="5452820"/>
            <a:ext cx="434866" cy="434866"/>
          </a:xfrm>
          <a:prstGeom prst="rect">
            <a:avLst/>
          </a:prstGeom>
        </p:spPr>
      </p:pic>
      <p:pic>
        <p:nvPicPr>
          <p:cNvPr id="25" name="Graphic 24" descr="Employee badge">
            <a:extLst>
              <a:ext uri="{FF2B5EF4-FFF2-40B4-BE49-F238E27FC236}">
                <a16:creationId xmlns:a16="http://schemas.microsoft.com/office/drawing/2014/main" id="{B18B445C-8DE4-47EB-BF5E-589FE47A58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42903" y="36148"/>
            <a:ext cx="582188" cy="582188"/>
          </a:xfrm>
          <a:prstGeom prst="rect">
            <a:avLst/>
          </a:prstGeom>
        </p:spPr>
      </p:pic>
      <p:pic>
        <p:nvPicPr>
          <p:cNvPr id="26" name="Graphic 25" descr="Flip calendar">
            <a:extLst>
              <a:ext uri="{FF2B5EF4-FFF2-40B4-BE49-F238E27FC236}">
                <a16:creationId xmlns:a16="http://schemas.microsoft.com/office/drawing/2014/main" id="{66D829B0-20D6-451B-9581-811D92B41D2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847" y="2730563"/>
            <a:ext cx="434866" cy="434866"/>
          </a:xfrm>
          <a:prstGeom prst="rect">
            <a:avLst/>
          </a:prstGeom>
        </p:spPr>
      </p:pic>
      <p:pic>
        <p:nvPicPr>
          <p:cNvPr id="27" name="Graphic 26" descr="Checklist">
            <a:extLst>
              <a:ext uri="{FF2B5EF4-FFF2-40B4-BE49-F238E27FC236}">
                <a16:creationId xmlns:a16="http://schemas.microsoft.com/office/drawing/2014/main" id="{6F252B07-2FCC-4369-8AB8-AB83883FE31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842" y="3809398"/>
            <a:ext cx="434866" cy="434866"/>
          </a:xfrm>
          <a:prstGeom prst="rect">
            <a:avLst/>
          </a:prstGeom>
        </p:spPr>
      </p:pic>
      <p:sp>
        <p:nvSpPr>
          <p:cNvPr id="28" name="Action Button: Go Forward or Next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3F86A2C-44EF-4C8C-AC9E-8F46DD9DFF74}"/>
              </a:ext>
            </a:extLst>
          </p:cNvPr>
          <p:cNvSpPr/>
          <p:nvPr/>
        </p:nvSpPr>
        <p:spPr>
          <a:xfrm>
            <a:off x="2310239" y="5622931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AAFF1565-3B38-429F-9AAA-3AFCC8FCD46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405658" y="155084"/>
            <a:ext cx="403886" cy="40388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72B937C-4BEF-4BB9-B471-A5E9707700D9}"/>
              </a:ext>
            </a:extLst>
          </p:cNvPr>
          <p:cNvSpPr/>
          <p:nvPr/>
        </p:nvSpPr>
        <p:spPr>
          <a:xfrm>
            <a:off x="2924437" y="1067833"/>
            <a:ext cx="2450236" cy="2298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4ECBDB-9511-479E-A78C-A977182B90D9}"/>
              </a:ext>
            </a:extLst>
          </p:cNvPr>
          <p:cNvSpPr/>
          <p:nvPr/>
        </p:nvSpPr>
        <p:spPr>
          <a:xfrm>
            <a:off x="3004598" y="897542"/>
            <a:ext cx="1894301" cy="246836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Projects</a:t>
            </a:r>
            <a:endParaRPr lang="en-US" sz="20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200000"/>
              </a:lnSpc>
            </a:pPr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Inventory</a:t>
            </a:r>
          </a:p>
          <a:p>
            <a:pPr algn="just">
              <a:lnSpc>
                <a:spcPct val="200000"/>
              </a:lnSpc>
            </a:pPr>
            <a:r>
              <a:rPr lang="en-US" sz="2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Tasks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Calendar Entries</a:t>
            </a:r>
            <a:endParaRPr lang="en-US" sz="2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Action Button: Go Forward or Next 3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37F51FA-01CE-4340-AE8E-AB5DDB56D2CE}"/>
              </a:ext>
            </a:extLst>
          </p:cNvPr>
          <p:cNvSpPr/>
          <p:nvPr/>
        </p:nvSpPr>
        <p:spPr>
          <a:xfrm>
            <a:off x="5010240" y="1857081"/>
            <a:ext cx="173736" cy="146304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Action Button: Go Forward or Next 3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8EFBC11-9DF0-4E7D-AD10-0EA52FC2D460}"/>
              </a:ext>
            </a:extLst>
          </p:cNvPr>
          <p:cNvSpPr/>
          <p:nvPr/>
        </p:nvSpPr>
        <p:spPr>
          <a:xfrm>
            <a:off x="5010240" y="3092277"/>
            <a:ext cx="173736" cy="146304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Action Button: Go Forward or Next 3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ECA8573-E401-4A55-B1EB-A8A832F21FA5}"/>
              </a:ext>
            </a:extLst>
          </p:cNvPr>
          <p:cNvSpPr/>
          <p:nvPr/>
        </p:nvSpPr>
        <p:spPr>
          <a:xfrm>
            <a:off x="5010240" y="2471276"/>
            <a:ext cx="173736" cy="146304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Action Button: Go Forward or Next 3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E0A425A-DAB9-4932-B856-76B3D9138D61}"/>
              </a:ext>
            </a:extLst>
          </p:cNvPr>
          <p:cNvSpPr/>
          <p:nvPr/>
        </p:nvSpPr>
        <p:spPr>
          <a:xfrm>
            <a:off x="5010240" y="1254032"/>
            <a:ext cx="173736" cy="146304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792B6E-D9B1-46EA-BABB-6C9276425125}"/>
              </a:ext>
            </a:extLst>
          </p:cNvPr>
          <p:cNvSpPr/>
          <p:nvPr/>
        </p:nvSpPr>
        <p:spPr>
          <a:xfrm>
            <a:off x="5396110" y="1067832"/>
            <a:ext cx="1821435" cy="2920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46A621-F3B4-413B-B760-8DD02A5948CB}"/>
              </a:ext>
            </a:extLst>
          </p:cNvPr>
          <p:cNvSpPr/>
          <p:nvPr/>
        </p:nvSpPr>
        <p:spPr>
          <a:xfrm>
            <a:off x="5688290" y="896625"/>
            <a:ext cx="1125693" cy="30839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1</a:t>
            </a:r>
          </a:p>
          <a:p>
            <a:pPr algn="just">
              <a:lnSpc>
                <a:spcPct val="200000"/>
              </a:lnSpc>
            </a:pP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2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3</a:t>
            </a:r>
          </a:p>
          <a:p>
            <a:pPr algn="just">
              <a:lnSpc>
                <a:spcPct val="200000"/>
              </a:lnSpc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4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5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260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C199AF-AEC2-4393-A935-8DA593D0652E}"/>
              </a:ext>
            </a:extLst>
          </p:cNvPr>
          <p:cNvSpPr/>
          <p:nvPr/>
        </p:nvSpPr>
        <p:spPr>
          <a:xfrm>
            <a:off x="0" y="-31755"/>
            <a:ext cx="12192000" cy="71799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30C179-93A8-4F67-A468-39B30CED2468}"/>
              </a:ext>
            </a:extLst>
          </p:cNvPr>
          <p:cNvSpPr/>
          <p:nvPr/>
        </p:nvSpPr>
        <p:spPr>
          <a:xfrm>
            <a:off x="283750" y="132985"/>
            <a:ext cx="15295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App’s Logo</a:t>
            </a:r>
            <a:endParaRPr lang="en-US" sz="24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BA8E2-5FFA-4894-A046-E0387D3557BD}"/>
              </a:ext>
            </a:extLst>
          </p:cNvPr>
          <p:cNvSpPr/>
          <p:nvPr/>
        </p:nvSpPr>
        <p:spPr>
          <a:xfrm>
            <a:off x="10293863" y="132984"/>
            <a:ext cx="1044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55636-E660-45DC-8A8B-56EAA0622AAE}"/>
              </a:ext>
            </a:extLst>
          </p:cNvPr>
          <p:cNvSpPr/>
          <p:nvPr/>
        </p:nvSpPr>
        <p:spPr>
          <a:xfrm>
            <a:off x="1" y="686240"/>
            <a:ext cx="2902998" cy="6145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A1D9EB-10F9-447B-B3DD-D6C436EF9D5A}"/>
              </a:ext>
            </a:extLst>
          </p:cNvPr>
          <p:cNvSpPr/>
          <p:nvPr/>
        </p:nvSpPr>
        <p:spPr>
          <a:xfrm>
            <a:off x="627357" y="924649"/>
            <a:ext cx="1392451" cy="5021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My Tasks</a:t>
            </a: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</a:t>
            </a:r>
            <a:endParaRPr lang="en-US" sz="24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Assign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Fix</a:t>
            </a: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Share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End</a:t>
            </a: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Interact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Remind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</a:t>
            </a:r>
          </a:p>
        </p:txBody>
      </p:sp>
      <p:sp>
        <p:nvSpPr>
          <p:cNvPr id="12" name="Action Button: Go Forward or Next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9BADD4C-E797-4492-B731-4F473FE52188}"/>
              </a:ext>
            </a:extLst>
          </p:cNvPr>
          <p:cNvSpPr/>
          <p:nvPr/>
        </p:nvSpPr>
        <p:spPr>
          <a:xfrm>
            <a:off x="2310239" y="1235069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Action Button: Go Forward or Next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E261BC5-5AEB-4C26-88D0-57557EEAD508}"/>
              </a:ext>
            </a:extLst>
          </p:cNvPr>
          <p:cNvSpPr/>
          <p:nvPr/>
        </p:nvSpPr>
        <p:spPr>
          <a:xfrm>
            <a:off x="2310239" y="1768723"/>
            <a:ext cx="173736" cy="146304"/>
          </a:xfrm>
          <a:prstGeom prst="actionButtonForwardNex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0" name="Action Button: Go Forward or Next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876DB65-ADF7-40FD-A28C-5DEF757C74A4}"/>
              </a:ext>
            </a:extLst>
          </p:cNvPr>
          <p:cNvSpPr/>
          <p:nvPr/>
        </p:nvSpPr>
        <p:spPr>
          <a:xfrm>
            <a:off x="2310239" y="2302377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Action Button: Go Forward or Next 2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D591C25-9450-4C5A-AF43-E294CB8D6C60}"/>
              </a:ext>
            </a:extLst>
          </p:cNvPr>
          <p:cNvSpPr/>
          <p:nvPr/>
        </p:nvSpPr>
        <p:spPr>
          <a:xfrm>
            <a:off x="2310239" y="2836031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Action Button: Go Forward or Next 2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C1EC762-9D1D-4D51-A0F4-B3C516A9E883}"/>
              </a:ext>
            </a:extLst>
          </p:cNvPr>
          <p:cNvSpPr/>
          <p:nvPr/>
        </p:nvSpPr>
        <p:spPr>
          <a:xfrm>
            <a:off x="2310239" y="3429000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Action Button: Go Forward or Next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DE8B367-3C5E-474F-BD9C-FAB80653E785}"/>
              </a:ext>
            </a:extLst>
          </p:cNvPr>
          <p:cNvSpPr/>
          <p:nvPr/>
        </p:nvSpPr>
        <p:spPr>
          <a:xfrm>
            <a:off x="2310239" y="3988526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Action Button: Go Forward or Next 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DEBD077-0AED-4C9C-A7DC-374243D8AE41}"/>
              </a:ext>
            </a:extLst>
          </p:cNvPr>
          <p:cNvSpPr/>
          <p:nvPr/>
        </p:nvSpPr>
        <p:spPr>
          <a:xfrm>
            <a:off x="2310239" y="4516236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Action Button: Go Forward or Next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8C2A74B-09AC-4075-ADA8-2E0E5D779F9E}"/>
              </a:ext>
            </a:extLst>
          </p:cNvPr>
          <p:cNvSpPr/>
          <p:nvPr/>
        </p:nvSpPr>
        <p:spPr>
          <a:xfrm>
            <a:off x="2310239" y="5056333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7" name="Graphic 26" descr="List">
            <a:extLst>
              <a:ext uri="{FF2B5EF4-FFF2-40B4-BE49-F238E27FC236}">
                <a16:creationId xmlns:a16="http://schemas.microsoft.com/office/drawing/2014/main" id="{56F65817-530E-4EA9-9BA8-3D3EA3900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90" y="1110496"/>
            <a:ext cx="401170" cy="362856"/>
          </a:xfrm>
          <a:prstGeom prst="rect">
            <a:avLst/>
          </a:prstGeom>
        </p:spPr>
      </p:pic>
      <p:pic>
        <p:nvPicPr>
          <p:cNvPr id="29" name="Graphic 28" descr="Daily calendar">
            <a:extLst>
              <a:ext uri="{FF2B5EF4-FFF2-40B4-BE49-F238E27FC236}">
                <a16:creationId xmlns:a16="http://schemas.microsoft.com/office/drawing/2014/main" id="{D54B22D8-0A61-42BC-BDFE-B2CBF639A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47" y="4950097"/>
            <a:ext cx="362856" cy="362856"/>
          </a:xfrm>
          <a:prstGeom prst="rect">
            <a:avLst/>
          </a:prstGeom>
        </p:spPr>
      </p:pic>
      <p:pic>
        <p:nvPicPr>
          <p:cNvPr id="31" name="Graphic 30" descr="Chat">
            <a:extLst>
              <a:ext uri="{FF2B5EF4-FFF2-40B4-BE49-F238E27FC236}">
                <a16:creationId xmlns:a16="http://schemas.microsoft.com/office/drawing/2014/main" id="{D2ECD0BA-0F6B-4FEF-A078-77CDFC52B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64" y="4407960"/>
            <a:ext cx="362856" cy="362856"/>
          </a:xfrm>
          <a:prstGeom prst="rect">
            <a:avLst/>
          </a:prstGeom>
        </p:spPr>
      </p:pic>
      <p:pic>
        <p:nvPicPr>
          <p:cNvPr id="33" name="Graphic 32" descr="Open envelope">
            <a:extLst>
              <a:ext uri="{FF2B5EF4-FFF2-40B4-BE49-F238E27FC236}">
                <a16:creationId xmlns:a16="http://schemas.microsoft.com/office/drawing/2014/main" id="{087CA2BA-61AB-4A8E-AC20-48D4CD0B45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600" y="3329125"/>
            <a:ext cx="362856" cy="286851"/>
          </a:xfrm>
          <a:prstGeom prst="rect">
            <a:avLst/>
          </a:prstGeom>
        </p:spPr>
      </p:pic>
      <p:pic>
        <p:nvPicPr>
          <p:cNvPr id="35" name="Graphic 34" descr="Open folder">
            <a:extLst>
              <a:ext uri="{FF2B5EF4-FFF2-40B4-BE49-F238E27FC236}">
                <a16:creationId xmlns:a16="http://schemas.microsoft.com/office/drawing/2014/main" id="{3DDBB9F5-BCF8-4E72-8855-2312F3FA9A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37" y="1689528"/>
            <a:ext cx="376023" cy="376023"/>
          </a:xfrm>
          <a:prstGeom prst="rect">
            <a:avLst/>
          </a:prstGeom>
        </p:spPr>
      </p:pic>
      <p:pic>
        <p:nvPicPr>
          <p:cNvPr id="37" name="Graphic 36" descr="Clipboard">
            <a:extLst>
              <a:ext uri="{FF2B5EF4-FFF2-40B4-BE49-F238E27FC236}">
                <a16:creationId xmlns:a16="http://schemas.microsoft.com/office/drawing/2014/main" id="{58F36A64-CEE5-4BCA-AFF6-088AE98A7D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55" y="2131726"/>
            <a:ext cx="430544" cy="430544"/>
          </a:xfrm>
          <a:prstGeom prst="rect">
            <a:avLst/>
          </a:prstGeom>
        </p:spPr>
      </p:pic>
      <p:pic>
        <p:nvPicPr>
          <p:cNvPr id="39" name="Graphic 38" descr="Upward trend">
            <a:extLst>
              <a:ext uri="{FF2B5EF4-FFF2-40B4-BE49-F238E27FC236}">
                <a16:creationId xmlns:a16="http://schemas.microsoft.com/office/drawing/2014/main" id="{5110276D-0C01-42A7-9AC2-095BE4B5C0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46" y="5452820"/>
            <a:ext cx="434866" cy="434866"/>
          </a:xfrm>
          <a:prstGeom prst="rect">
            <a:avLst/>
          </a:prstGeom>
        </p:spPr>
      </p:pic>
      <p:pic>
        <p:nvPicPr>
          <p:cNvPr id="41" name="Graphic 40" descr="Employee badge">
            <a:extLst>
              <a:ext uri="{FF2B5EF4-FFF2-40B4-BE49-F238E27FC236}">
                <a16:creationId xmlns:a16="http://schemas.microsoft.com/office/drawing/2014/main" id="{9E00A654-88D6-4759-A6FE-D328390458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42903" y="36148"/>
            <a:ext cx="582188" cy="582188"/>
          </a:xfrm>
          <a:prstGeom prst="rect">
            <a:avLst/>
          </a:prstGeom>
        </p:spPr>
      </p:pic>
      <p:pic>
        <p:nvPicPr>
          <p:cNvPr id="43" name="Graphic 42" descr="Flip calendar">
            <a:extLst>
              <a:ext uri="{FF2B5EF4-FFF2-40B4-BE49-F238E27FC236}">
                <a16:creationId xmlns:a16="http://schemas.microsoft.com/office/drawing/2014/main" id="{5AE62A44-624C-440D-955F-C52F08CA922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847" y="2730563"/>
            <a:ext cx="434866" cy="434866"/>
          </a:xfrm>
          <a:prstGeom prst="rect">
            <a:avLst/>
          </a:prstGeom>
        </p:spPr>
      </p:pic>
      <p:pic>
        <p:nvPicPr>
          <p:cNvPr id="45" name="Graphic 44" descr="Checklist">
            <a:extLst>
              <a:ext uri="{FF2B5EF4-FFF2-40B4-BE49-F238E27FC236}">
                <a16:creationId xmlns:a16="http://schemas.microsoft.com/office/drawing/2014/main" id="{6F719F74-EC76-4B70-8694-1D5CB14808F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842" y="3809398"/>
            <a:ext cx="434866" cy="434866"/>
          </a:xfrm>
          <a:prstGeom prst="rect">
            <a:avLst/>
          </a:prstGeom>
        </p:spPr>
      </p:pic>
      <p:sp>
        <p:nvSpPr>
          <p:cNvPr id="46" name="Action Button: Go Forward or Next 4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A0B7518-3AB0-4871-B27E-42D7229C2A3B}"/>
              </a:ext>
            </a:extLst>
          </p:cNvPr>
          <p:cNvSpPr/>
          <p:nvPr/>
        </p:nvSpPr>
        <p:spPr>
          <a:xfrm>
            <a:off x="2310239" y="5622931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8" name="Graphic 47" descr="User">
            <a:extLst>
              <a:ext uri="{FF2B5EF4-FFF2-40B4-BE49-F238E27FC236}">
                <a16:creationId xmlns:a16="http://schemas.microsoft.com/office/drawing/2014/main" id="{7F6F4D6E-8470-4CEF-BE2D-76F5C946E0C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405658" y="155084"/>
            <a:ext cx="403886" cy="40388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4E1D800B-3A1E-4F91-A1AC-0D499CDB997E}"/>
              </a:ext>
            </a:extLst>
          </p:cNvPr>
          <p:cNvSpPr/>
          <p:nvPr/>
        </p:nvSpPr>
        <p:spPr>
          <a:xfrm>
            <a:off x="2911011" y="1689527"/>
            <a:ext cx="2450236" cy="287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E3A659-0A59-456B-BB76-E679394B52AB}"/>
              </a:ext>
            </a:extLst>
          </p:cNvPr>
          <p:cNvSpPr/>
          <p:nvPr/>
        </p:nvSpPr>
        <p:spPr>
          <a:xfrm>
            <a:off x="3004598" y="1485387"/>
            <a:ext cx="1894300" cy="30839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Tasks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Projects</a:t>
            </a:r>
            <a:endParaRPr lang="en-US" sz="20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200000"/>
              </a:lnSpc>
            </a:pPr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Inventory</a:t>
            </a:r>
          </a:p>
          <a:p>
            <a:pPr algn="just">
              <a:lnSpc>
                <a:spcPct val="200000"/>
              </a:lnSpc>
            </a:pPr>
            <a:r>
              <a:rPr lang="en-US" sz="2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Resources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Calendar Entries</a:t>
            </a:r>
            <a:endParaRPr lang="en-US" sz="2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Action Button: Go Forward or Next 5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ACAAB72-3356-4F97-8A95-94EC01816E34}"/>
              </a:ext>
            </a:extLst>
          </p:cNvPr>
          <p:cNvSpPr/>
          <p:nvPr/>
        </p:nvSpPr>
        <p:spPr>
          <a:xfrm>
            <a:off x="5010240" y="1841875"/>
            <a:ext cx="173736" cy="146304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Action Button: Go Forward or Next 5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F236BC3-0321-461B-B4A5-A7049021BEA5}"/>
              </a:ext>
            </a:extLst>
          </p:cNvPr>
          <p:cNvSpPr/>
          <p:nvPr/>
        </p:nvSpPr>
        <p:spPr>
          <a:xfrm>
            <a:off x="5012609" y="3046262"/>
            <a:ext cx="173736" cy="146304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Action Button: Go Forward or Next 5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2DA13C6-0C63-4FE4-9E4C-F0E11079EE81}"/>
              </a:ext>
            </a:extLst>
          </p:cNvPr>
          <p:cNvSpPr/>
          <p:nvPr/>
        </p:nvSpPr>
        <p:spPr>
          <a:xfrm>
            <a:off x="5010240" y="3625026"/>
            <a:ext cx="173736" cy="146304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Action Button: Go Forward or Next 5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0884B93-0146-4B76-A36D-0E796F65AD56}"/>
              </a:ext>
            </a:extLst>
          </p:cNvPr>
          <p:cNvSpPr/>
          <p:nvPr/>
        </p:nvSpPr>
        <p:spPr>
          <a:xfrm>
            <a:off x="5004597" y="4277125"/>
            <a:ext cx="173736" cy="146304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Action Button: Go Forward or Next 5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3DA84AF-8750-4BB5-AA9A-04031441566D}"/>
              </a:ext>
            </a:extLst>
          </p:cNvPr>
          <p:cNvSpPr/>
          <p:nvPr/>
        </p:nvSpPr>
        <p:spPr>
          <a:xfrm>
            <a:off x="5010240" y="2434572"/>
            <a:ext cx="173736" cy="146304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F4522B-D117-49CD-B9D9-6350B83D449D}"/>
              </a:ext>
            </a:extLst>
          </p:cNvPr>
          <p:cNvSpPr/>
          <p:nvPr/>
        </p:nvSpPr>
        <p:spPr>
          <a:xfrm>
            <a:off x="5369259" y="2342981"/>
            <a:ext cx="2522124" cy="351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F47E734-4351-4E9D-A2E8-06D5ED2B1FD9}"/>
              </a:ext>
            </a:extLst>
          </p:cNvPr>
          <p:cNvSpPr/>
          <p:nvPr/>
        </p:nvSpPr>
        <p:spPr>
          <a:xfrm>
            <a:off x="5505141" y="2153787"/>
            <a:ext cx="2087944" cy="36994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B.Tech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just">
              <a:lnSpc>
                <a:spcPct val="200000"/>
              </a:lnSpc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M.Tech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PhD Project</a:t>
            </a:r>
          </a:p>
          <a:p>
            <a:pPr algn="just">
              <a:lnSpc>
                <a:spcPct val="200000"/>
              </a:lnSpc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Internship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Sponsored Project</a:t>
            </a:r>
          </a:p>
          <a:p>
            <a:pPr algn="just">
              <a:lnSpc>
                <a:spcPct val="200000"/>
              </a:lnSpc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Misc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C98C166-7A8E-4E7E-B970-17A3FE5BD101}"/>
              </a:ext>
            </a:extLst>
          </p:cNvPr>
          <p:cNvSpPr/>
          <p:nvPr/>
        </p:nvSpPr>
        <p:spPr>
          <a:xfrm>
            <a:off x="8239249" y="132984"/>
            <a:ext cx="10692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Faculty</a:t>
            </a:r>
            <a:endParaRPr lang="en-US" sz="2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986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48D641-45F0-4AB4-BD9B-89C01D80A46B}"/>
              </a:ext>
            </a:extLst>
          </p:cNvPr>
          <p:cNvSpPr/>
          <p:nvPr/>
        </p:nvSpPr>
        <p:spPr>
          <a:xfrm>
            <a:off x="0" y="-31755"/>
            <a:ext cx="12192000" cy="71799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DE2EDB-5475-41B0-82D7-59262C9CF191}"/>
              </a:ext>
            </a:extLst>
          </p:cNvPr>
          <p:cNvSpPr/>
          <p:nvPr/>
        </p:nvSpPr>
        <p:spPr>
          <a:xfrm>
            <a:off x="283750" y="132985"/>
            <a:ext cx="15295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App’s Logo</a:t>
            </a:r>
            <a:endParaRPr lang="en-US" sz="24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8BFFBF-5182-43F1-A9B7-F37C88BB54F5}"/>
              </a:ext>
            </a:extLst>
          </p:cNvPr>
          <p:cNvSpPr/>
          <p:nvPr/>
        </p:nvSpPr>
        <p:spPr>
          <a:xfrm>
            <a:off x="10293863" y="132984"/>
            <a:ext cx="1044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D3CDD6-CAAA-4E2D-8173-2CA5B7B9E05D}"/>
              </a:ext>
            </a:extLst>
          </p:cNvPr>
          <p:cNvSpPr/>
          <p:nvPr/>
        </p:nvSpPr>
        <p:spPr>
          <a:xfrm>
            <a:off x="1" y="686240"/>
            <a:ext cx="2902998" cy="6145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045F9F-EEB5-411B-8363-C17A5378958E}"/>
              </a:ext>
            </a:extLst>
          </p:cNvPr>
          <p:cNvSpPr/>
          <p:nvPr/>
        </p:nvSpPr>
        <p:spPr>
          <a:xfrm>
            <a:off x="627357" y="924649"/>
            <a:ext cx="1392451" cy="5021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My Tasks</a:t>
            </a: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Create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Fix</a:t>
            </a: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Share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End</a:t>
            </a: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Interact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Remind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</a:t>
            </a:r>
          </a:p>
        </p:txBody>
      </p:sp>
      <p:sp>
        <p:nvSpPr>
          <p:cNvPr id="10" name="Action Button: Go Forward or Nex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531485F-7814-41E7-A75C-979B84BCA8F1}"/>
              </a:ext>
            </a:extLst>
          </p:cNvPr>
          <p:cNvSpPr/>
          <p:nvPr/>
        </p:nvSpPr>
        <p:spPr>
          <a:xfrm>
            <a:off x="2310239" y="1235069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ction Button: Go Forward or Next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5FD836-C844-4815-BB09-081164E670AF}"/>
              </a:ext>
            </a:extLst>
          </p:cNvPr>
          <p:cNvSpPr/>
          <p:nvPr/>
        </p:nvSpPr>
        <p:spPr>
          <a:xfrm>
            <a:off x="2310239" y="1768723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2" name="Action Button: Go Forward or Next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F70BBC9-B1F7-4BBA-BDE7-E7339F7C86C3}"/>
              </a:ext>
            </a:extLst>
          </p:cNvPr>
          <p:cNvSpPr/>
          <p:nvPr/>
        </p:nvSpPr>
        <p:spPr>
          <a:xfrm>
            <a:off x="2310239" y="2302377"/>
            <a:ext cx="173736" cy="146304"/>
          </a:xfrm>
          <a:prstGeom prst="actionButtonForwardNex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ction Button: Go Forward or Next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3A73F47-6714-4E02-95E3-0A0F8F811B41}"/>
              </a:ext>
            </a:extLst>
          </p:cNvPr>
          <p:cNvSpPr/>
          <p:nvPr/>
        </p:nvSpPr>
        <p:spPr>
          <a:xfrm>
            <a:off x="2310239" y="2836031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ction Button: Go Forward or Next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D532845-3E61-49B6-8CC8-8C73209638AF}"/>
              </a:ext>
            </a:extLst>
          </p:cNvPr>
          <p:cNvSpPr/>
          <p:nvPr/>
        </p:nvSpPr>
        <p:spPr>
          <a:xfrm>
            <a:off x="2310239" y="3429000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ction Button: Go Forward or Next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1C038A-7827-40D8-89FD-8791BD8957F3}"/>
              </a:ext>
            </a:extLst>
          </p:cNvPr>
          <p:cNvSpPr/>
          <p:nvPr/>
        </p:nvSpPr>
        <p:spPr>
          <a:xfrm>
            <a:off x="2310239" y="3988526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ction Button: Go Forward or Next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7806E22-DFD3-404B-859E-F64D7A051CF1}"/>
              </a:ext>
            </a:extLst>
          </p:cNvPr>
          <p:cNvSpPr/>
          <p:nvPr/>
        </p:nvSpPr>
        <p:spPr>
          <a:xfrm>
            <a:off x="2310239" y="4516236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ction Button: Go Forward or Next 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4CD7D65-E314-4685-81C0-01465E6DB1CA}"/>
              </a:ext>
            </a:extLst>
          </p:cNvPr>
          <p:cNvSpPr/>
          <p:nvPr/>
        </p:nvSpPr>
        <p:spPr>
          <a:xfrm>
            <a:off x="2310239" y="5056333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8" name="Graphic 17" descr="List">
            <a:extLst>
              <a:ext uri="{FF2B5EF4-FFF2-40B4-BE49-F238E27FC236}">
                <a16:creationId xmlns:a16="http://schemas.microsoft.com/office/drawing/2014/main" id="{08693623-2FBD-4AE0-BABF-3A5F0CC72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90" y="1110496"/>
            <a:ext cx="401170" cy="362856"/>
          </a:xfrm>
          <a:prstGeom prst="rect">
            <a:avLst/>
          </a:prstGeom>
        </p:spPr>
      </p:pic>
      <p:pic>
        <p:nvPicPr>
          <p:cNvPr id="19" name="Graphic 18" descr="Daily calendar">
            <a:extLst>
              <a:ext uri="{FF2B5EF4-FFF2-40B4-BE49-F238E27FC236}">
                <a16:creationId xmlns:a16="http://schemas.microsoft.com/office/drawing/2014/main" id="{943E76B6-7F36-43E0-AA79-D08E6CC51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47" y="4950097"/>
            <a:ext cx="362856" cy="362856"/>
          </a:xfrm>
          <a:prstGeom prst="rect">
            <a:avLst/>
          </a:prstGeom>
        </p:spPr>
      </p:pic>
      <p:pic>
        <p:nvPicPr>
          <p:cNvPr id="20" name="Graphic 19" descr="Chat">
            <a:extLst>
              <a:ext uri="{FF2B5EF4-FFF2-40B4-BE49-F238E27FC236}">
                <a16:creationId xmlns:a16="http://schemas.microsoft.com/office/drawing/2014/main" id="{655C4570-1EF0-46BA-8D98-EE76C3C88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64" y="4407960"/>
            <a:ext cx="362856" cy="362856"/>
          </a:xfrm>
          <a:prstGeom prst="rect">
            <a:avLst/>
          </a:prstGeom>
        </p:spPr>
      </p:pic>
      <p:pic>
        <p:nvPicPr>
          <p:cNvPr id="21" name="Graphic 20" descr="Open envelope">
            <a:extLst>
              <a:ext uri="{FF2B5EF4-FFF2-40B4-BE49-F238E27FC236}">
                <a16:creationId xmlns:a16="http://schemas.microsoft.com/office/drawing/2014/main" id="{0BA54F3A-52E2-44BD-B498-2A451A250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600" y="3329125"/>
            <a:ext cx="362856" cy="286851"/>
          </a:xfrm>
          <a:prstGeom prst="rect">
            <a:avLst/>
          </a:prstGeom>
        </p:spPr>
      </p:pic>
      <p:pic>
        <p:nvPicPr>
          <p:cNvPr id="22" name="Graphic 21" descr="Open folder">
            <a:extLst>
              <a:ext uri="{FF2B5EF4-FFF2-40B4-BE49-F238E27FC236}">
                <a16:creationId xmlns:a16="http://schemas.microsoft.com/office/drawing/2014/main" id="{6B53F543-DD7B-407F-B0C9-41E92FFFB8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37" y="1689528"/>
            <a:ext cx="376023" cy="376023"/>
          </a:xfrm>
          <a:prstGeom prst="rect">
            <a:avLst/>
          </a:prstGeom>
        </p:spPr>
      </p:pic>
      <p:pic>
        <p:nvPicPr>
          <p:cNvPr id="23" name="Graphic 22" descr="Clipboard">
            <a:extLst>
              <a:ext uri="{FF2B5EF4-FFF2-40B4-BE49-F238E27FC236}">
                <a16:creationId xmlns:a16="http://schemas.microsoft.com/office/drawing/2014/main" id="{F36DFB75-8529-490A-A17A-0DF26CEFDA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55" y="2131726"/>
            <a:ext cx="430544" cy="430544"/>
          </a:xfrm>
          <a:prstGeom prst="rect">
            <a:avLst/>
          </a:prstGeom>
        </p:spPr>
      </p:pic>
      <p:pic>
        <p:nvPicPr>
          <p:cNvPr id="24" name="Graphic 23" descr="Upward trend">
            <a:extLst>
              <a:ext uri="{FF2B5EF4-FFF2-40B4-BE49-F238E27FC236}">
                <a16:creationId xmlns:a16="http://schemas.microsoft.com/office/drawing/2014/main" id="{9B0AD0E2-05EB-4654-8799-35CBBCDE24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46" y="5452820"/>
            <a:ext cx="434866" cy="434866"/>
          </a:xfrm>
          <a:prstGeom prst="rect">
            <a:avLst/>
          </a:prstGeom>
        </p:spPr>
      </p:pic>
      <p:pic>
        <p:nvPicPr>
          <p:cNvPr id="25" name="Graphic 24" descr="Employee badge">
            <a:extLst>
              <a:ext uri="{FF2B5EF4-FFF2-40B4-BE49-F238E27FC236}">
                <a16:creationId xmlns:a16="http://schemas.microsoft.com/office/drawing/2014/main" id="{0F52AB2B-1532-4E8B-812C-A648BB8EA61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42903" y="36148"/>
            <a:ext cx="582188" cy="582188"/>
          </a:xfrm>
          <a:prstGeom prst="rect">
            <a:avLst/>
          </a:prstGeom>
        </p:spPr>
      </p:pic>
      <p:pic>
        <p:nvPicPr>
          <p:cNvPr id="26" name="Graphic 25" descr="Flip calendar">
            <a:extLst>
              <a:ext uri="{FF2B5EF4-FFF2-40B4-BE49-F238E27FC236}">
                <a16:creationId xmlns:a16="http://schemas.microsoft.com/office/drawing/2014/main" id="{7C8E99D2-E453-470A-8D04-4CD37D7936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847" y="2730563"/>
            <a:ext cx="434866" cy="434866"/>
          </a:xfrm>
          <a:prstGeom prst="rect">
            <a:avLst/>
          </a:prstGeom>
        </p:spPr>
      </p:pic>
      <p:pic>
        <p:nvPicPr>
          <p:cNvPr id="27" name="Graphic 26" descr="Checklist">
            <a:extLst>
              <a:ext uri="{FF2B5EF4-FFF2-40B4-BE49-F238E27FC236}">
                <a16:creationId xmlns:a16="http://schemas.microsoft.com/office/drawing/2014/main" id="{C3DCD2B3-3F4B-4D7E-9C37-FE17FAD8D88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842" y="3809398"/>
            <a:ext cx="434866" cy="434866"/>
          </a:xfrm>
          <a:prstGeom prst="rect">
            <a:avLst/>
          </a:prstGeom>
        </p:spPr>
      </p:pic>
      <p:sp>
        <p:nvSpPr>
          <p:cNvPr id="28" name="Action Button: Go Forward or Next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0085B5E-E0C3-4D8E-9835-A791C96E2C60}"/>
              </a:ext>
            </a:extLst>
          </p:cNvPr>
          <p:cNvSpPr/>
          <p:nvPr/>
        </p:nvSpPr>
        <p:spPr>
          <a:xfrm>
            <a:off x="2310239" y="5622931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5867733B-7172-4CBA-944E-1671ABCA01F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405658" y="155084"/>
            <a:ext cx="403886" cy="40388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7D5E9E5-5402-497A-8593-5405F3EB9D36}"/>
              </a:ext>
            </a:extLst>
          </p:cNvPr>
          <p:cNvSpPr/>
          <p:nvPr/>
        </p:nvSpPr>
        <p:spPr>
          <a:xfrm>
            <a:off x="2922704" y="2131727"/>
            <a:ext cx="2450236" cy="170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5192ED-393C-4990-8B94-BD6CA22F37B5}"/>
              </a:ext>
            </a:extLst>
          </p:cNvPr>
          <p:cNvSpPr/>
          <p:nvPr/>
        </p:nvSpPr>
        <p:spPr>
          <a:xfrm>
            <a:off x="3239523" y="1982775"/>
            <a:ext cx="1210460" cy="18528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Projects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Inventory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Tasks</a:t>
            </a:r>
            <a:endParaRPr lang="en-US" sz="2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Action Button: Go Forward or Next 3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E299A1F-5E0A-42F9-ACA2-67287FD6DABB}"/>
              </a:ext>
            </a:extLst>
          </p:cNvPr>
          <p:cNvSpPr/>
          <p:nvPr/>
        </p:nvSpPr>
        <p:spPr>
          <a:xfrm>
            <a:off x="5012008" y="2346998"/>
            <a:ext cx="173736" cy="146304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Action Button: Go Forward or Next 3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59C1E59-1547-4356-8855-50A1037E9442}"/>
              </a:ext>
            </a:extLst>
          </p:cNvPr>
          <p:cNvSpPr/>
          <p:nvPr/>
        </p:nvSpPr>
        <p:spPr>
          <a:xfrm>
            <a:off x="5012008" y="3580371"/>
            <a:ext cx="173736" cy="146304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Action Button: Go Forward or Next 3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2E24C4-23AC-4B2C-ABCC-0572406F0E61}"/>
              </a:ext>
            </a:extLst>
          </p:cNvPr>
          <p:cNvSpPr/>
          <p:nvPr/>
        </p:nvSpPr>
        <p:spPr>
          <a:xfrm>
            <a:off x="5012008" y="2947996"/>
            <a:ext cx="173736" cy="146304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5292CC-4A32-4AFD-94B7-605075308D6F}"/>
              </a:ext>
            </a:extLst>
          </p:cNvPr>
          <p:cNvSpPr/>
          <p:nvPr/>
        </p:nvSpPr>
        <p:spPr>
          <a:xfrm>
            <a:off x="5383452" y="2849095"/>
            <a:ext cx="2522124" cy="1626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1199A2-C3AC-448F-A19D-FDF709F04797}"/>
              </a:ext>
            </a:extLst>
          </p:cNvPr>
          <p:cNvSpPr/>
          <p:nvPr/>
        </p:nvSpPr>
        <p:spPr>
          <a:xfrm>
            <a:off x="5725782" y="2622688"/>
            <a:ext cx="1577676" cy="18528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Equipment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Consumables</a:t>
            </a:r>
          </a:p>
          <a:p>
            <a:pPr algn="just">
              <a:lnSpc>
                <a:spcPct val="200000"/>
              </a:lnSpc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CCFB33-3C03-4FB7-BE25-E44BD8D9D9E1}"/>
              </a:ext>
            </a:extLst>
          </p:cNvPr>
          <p:cNvSpPr/>
          <p:nvPr/>
        </p:nvSpPr>
        <p:spPr>
          <a:xfrm>
            <a:off x="8239249" y="132984"/>
            <a:ext cx="10692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Faculty</a:t>
            </a:r>
            <a:endParaRPr lang="en-US" sz="2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B134C-0C2B-44E3-9603-A1858F0C9397}"/>
              </a:ext>
            </a:extLst>
          </p:cNvPr>
          <p:cNvSpPr/>
          <p:nvPr/>
        </p:nvSpPr>
        <p:spPr>
          <a:xfrm>
            <a:off x="7916088" y="2836031"/>
            <a:ext cx="2119515" cy="2266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644F09-BB72-4D5B-90D1-DFE105969144}"/>
              </a:ext>
            </a:extLst>
          </p:cNvPr>
          <p:cNvSpPr/>
          <p:nvPr/>
        </p:nvSpPr>
        <p:spPr>
          <a:xfrm>
            <a:off x="8028915" y="2634306"/>
            <a:ext cx="1717393" cy="246836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Faculty</a:t>
            </a:r>
          </a:p>
          <a:p>
            <a:pPr algn="ctr">
              <a:lnSpc>
                <a:spcPct val="200000"/>
              </a:lnSpc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Lab-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incharge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Mentor</a:t>
            </a:r>
          </a:p>
          <a:p>
            <a:pPr algn="ctr">
              <a:lnSpc>
                <a:spcPct val="200000"/>
              </a:lnSpc>
            </a:pP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</a:t>
            </a:r>
          </a:p>
        </p:txBody>
      </p:sp>
      <p:sp>
        <p:nvSpPr>
          <p:cNvPr id="40" name="Action Button: Go Forward or Next 3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71F2BC9-F086-48C0-8427-9FCA8155E520}"/>
              </a:ext>
            </a:extLst>
          </p:cNvPr>
          <p:cNvSpPr/>
          <p:nvPr/>
        </p:nvSpPr>
        <p:spPr>
          <a:xfrm>
            <a:off x="7517649" y="2982335"/>
            <a:ext cx="173736" cy="146304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41" name="Action Button: Go Forward or Next 4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CC1E426-0AB1-4AE9-92F2-63CE31B62F9D}"/>
              </a:ext>
            </a:extLst>
          </p:cNvPr>
          <p:cNvSpPr/>
          <p:nvPr/>
        </p:nvSpPr>
        <p:spPr>
          <a:xfrm>
            <a:off x="7520783" y="3580371"/>
            <a:ext cx="173736" cy="146304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Action Button: Go Forward or Next 4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23B8C5C-8C70-4267-90CC-B5C8E050CD12}"/>
              </a:ext>
            </a:extLst>
          </p:cNvPr>
          <p:cNvSpPr/>
          <p:nvPr/>
        </p:nvSpPr>
        <p:spPr>
          <a:xfrm>
            <a:off x="7517649" y="4214881"/>
            <a:ext cx="173736" cy="146304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19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980FD2-09FC-4DAE-940D-6F8C57B908DB}"/>
              </a:ext>
            </a:extLst>
          </p:cNvPr>
          <p:cNvSpPr/>
          <p:nvPr/>
        </p:nvSpPr>
        <p:spPr>
          <a:xfrm>
            <a:off x="978375" y="2026302"/>
            <a:ext cx="9968947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1</a:t>
            </a:r>
          </a:p>
          <a:p>
            <a:pPr algn="ctr"/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 pop-up message appears for Team Member)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432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46480EE-2A54-4E7C-B11D-5FC660788ABB}"/>
              </a:ext>
            </a:extLst>
          </p:cNvPr>
          <p:cNvSpPr/>
          <p:nvPr/>
        </p:nvSpPr>
        <p:spPr>
          <a:xfrm>
            <a:off x="0" y="-31755"/>
            <a:ext cx="12192000" cy="71799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AA780A-2E1A-45EA-B8F2-E5E75F319344}"/>
              </a:ext>
            </a:extLst>
          </p:cNvPr>
          <p:cNvSpPr/>
          <p:nvPr/>
        </p:nvSpPr>
        <p:spPr>
          <a:xfrm>
            <a:off x="283750" y="132985"/>
            <a:ext cx="15295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App’s Logo</a:t>
            </a:r>
            <a:endParaRPr lang="en-US" sz="24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F68372-B4C0-426A-847A-1A665E4AB665}"/>
              </a:ext>
            </a:extLst>
          </p:cNvPr>
          <p:cNvSpPr/>
          <p:nvPr/>
        </p:nvSpPr>
        <p:spPr>
          <a:xfrm>
            <a:off x="10293863" y="132984"/>
            <a:ext cx="1044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Logout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D830A3-4235-4ADB-A38C-ADD90141CA0A}"/>
              </a:ext>
            </a:extLst>
          </p:cNvPr>
          <p:cNvSpPr/>
          <p:nvPr/>
        </p:nvSpPr>
        <p:spPr>
          <a:xfrm>
            <a:off x="1" y="686240"/>
            <a:ext cx="2902998" cy="6145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2C2341-CC75-42FB-A253-557AB8E0961F}"/>
              </a:ext>
            </a:extLst>
          </p:cNvPr>
          <p:cNvSpPr/>
          <p:nvPr/>
        </p:nvSpPr>
        <p:spPr>
          <a:xfrm>
            <a:off x="627357" y="924649"/>
            <a:ext cx="1392451" cy="5021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My Tasks</a:t>
            </a: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</a:t>
            </a:r>
            <a:endParaRPr lang="en-US" sz="24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Assign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Fix</a:t>
            </a: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Share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End</a:t>
            </a:r>
          </a:p>
          <a:p>
            <a:pPr algn="just"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Interact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Remind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</a:t>
            </a:r>
          </a:p>
        </p:txBody>
      </p:sp>
      <p:sp>
        <p:nvSpPr>
          <p:cNvPr id="37" name="Action Button: Go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3E47E7A-2EDA-4F00-A88C-FC630460616F}"/>
              </a:ext>
            </a:extLst>
          </p:cNvPr>
          <p:cNvSpPr/>
          <p:nvPr/>
        </p:nvSpPr>
        <p:spPr>
          <a:xfrm>
            <a:off x="2310239" y="1235069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Action Button: Go Forward or Next 3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4A4F76D-F993-45F6-9E07-8161B2746F73}"/>
              </a:ext>
            </a:extLst>
          </p:cNvPr>
          <p:cNvSpPr/>
          <p:nvPr/>
        </p:nvSpPr>
        <p:spPr>
          <a:xfrm>
            <a:off x="2310239" y="1768723"/>
            <a:ext cx="173736" cy="146304"/>
          </a:xfrm>
          <a:prstGeom prst="actionButtonForwardNex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9" name="Action Button: Go Forward or Next 3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E6D7929-31BB-445A-88C8-01DD7C3363E6}"/>
              </a:ext>
            </a:extLst>
          </p:cNvPr>
          <p:cNvSpPr/>
          <p:nvPr/>
        </p:nvSpPr>
        <p:spPr>
          <a:xfrm>
            <a:off x="2310239" y="2302377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Action Button: Go Forward or Next 3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08550BB-2CF8-44F4-9148-F2BA852280F8}"/>
              </a:ext>
            </a:extLst>
          </p:cNvPr>
          <p:cNvSpPr/>
          <p:nvPr/>
        </p:nvSpPr>
        <p:spPr>
          <a:xfrm>
            <a:off x="2310239" y="2836031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Action Button: Go Forward or Next 4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6B1ADF8-75AC-4A80-948B-FAA3D6282C95}"/>
              </a:ext>
            </a:extLst>
          </p:cNvPr>
          <p:cNvSpPr/>
          <p:nvPr/>
        </p:nvSpPr>
        <p:spPr>
          <a:xfrm>
            <a:off x="2310239" y="3429000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Action Button: Go Forward or Next 4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B200D71-A82F-48BB-97AF-D0904FC7338F}"/>
              </a:ext>
            </a:extLst>
          </p:cNvPr>
          <p:cNvSpPr/>
          <p:nvPr/>
        </p:nvSpPr>
        <p:spPr>
          <a:xfrm>
            <a:off x="2310239" y="3988526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Action Button: Go Forward or Next 4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DF0F9C9-EBAC-403B-AC9D-B627719C58C3}"/>
              </a:ext>
            </a:extLst>
          </p:cNvPr>
          <p:cNvSpPr/>
          <p:nvPr/>
        </p:nvSpPr>
        <p:spPr>
          <a:xfrm>
            <a:off x="2310239" y="4516236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5488FFA-D7FC-4A08-9E72-CE58950E61A6}"/>
              </a:ext>
            </a:extLst>
          </p:cNvPr>
          <p:cNvSpPr/>
          <p:nvPr/>
        </p:nvSpPr>
        <p:spPr>
          <a:xfrm>
            <a:off x="2310239" y="5056333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5" name="Graphic 44" descr="List">
            <a:extLst>
              <a:ext uri="{FF2B5EF4-FFF2-40B4-BE49-F238E27FC236}">
                <a16:creationId xmlns:a16="http://schemas.microsoft.com/office/drawing/2014/main" id="{B7883ADE-8B82-497E-B3C7-43FE5F5FC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90" y="1110496"/>
            <a:ext cx="401170" cy="362856"/>
          </a:xfrm>
          <a:prstGeom prst="rect">
            <a:avLst/>
          </a:prstGeom>
        </p:spPr>
      </p:pic>
      <p:pic>
        <p:nvPicPr>
          <p:cNvPr id="46" name="Graphic 45" descr="Daily calendar">
            <a:extLst>
              <a:ext uri="{FF2B5EF4-FFF2-40B4-BE49-F238E27FC236}">
                <a16:creationId xmlns:a16="http://schemas.microsoft.com/office/drawing/2014/main" id="{6BCF7914-E03F-421E-9EC6-895C38309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47" y="4950097"/>
            <a:ext cx="362856" cy="362856"/>
          </a:xfrm>
          <a:prstGeom prst="rect">
            <a:avLst/>
          </a:prstGeom>
        </p:spPr>
      </p:pic>
      <p:pic>
        <p:nvPicPr>
          <p:cNvPr id="47" name="Graphic 46" descr="Chat">
            <a:extLst>
              <a:ext uri="{FF2B5EF4-FFF2-40B4-BE49-F238E27FC236}">
                <a16:creationId xmlns:a16="http://schemas.microsoft.com/office/drawing/2014/main" id="{EF1E9FD5-B7CC-43EC-9885-5A88C3067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64" y="4407960"/>
            <a:ext cx="362856" cy="362856"/>
          </a:xfrm>
          <a:prstGeom prst="rect">
            <a:avLst/>
          </a:prstGeom>
        </p:spPr>
      </p:pic>
      <p:pic>
        <p:nvPicPr>
          <p:cNvPr id="48" name="Graphic 47" descr="Open envelope">
            <a:extLst>
              <a:ext uri="{FF2B5EF4-FFF2-40B4-BE49-F238E27FC236}">
                <a16:creationId xmlns:a16="http://schemas.microsoft.com/office/drawing/2014/main" id="{416BF448-55D4-428B-821F-E1E2EC9D49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600" y="3329125"/>
            <a:ext cx="362856" cy="286851"/>
          </a:xfrm>
          <a:prstGeom prst="rect">
            <a:avLst/>
          </a:prstGeom>
        </p:spPr>
      </p:pic>
      <p:pic>
        <p:nvPicPr>
          <p:cNvPr id="49" name="Graphic 48" descr="Open folder">
            <a:extLst>
              <a:ext uri="{FF2B5EF4-FFF2-40B4-BE49-F238E27FC236}">
                <a16:creationId xmlns:a16="http://schemas.microsoft.com/office/drawing/2014/main" id="{07C6DFA8-0921-4B22-B78E-113BF9816E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37" y="1689528"/>
            <a:ext cx="376023" cy="376023"/>
          </a:xfrm>
          <a:prstGeom prst="rect">
            <a:avLst/>
          </a:prstGeom>
        </p:spPr>
      </p:pic>
      <p:pic>
        <p:nvPicPr>
          <p:cNvPr id="50" name="Graphic 49" descr="Clipboard">
            <a:extLst>
              <a:ext uri="{FF2B5EF4-FFF2-40B4-BE49-F238E27FC236}">
                <a16:creationId xmlns:a16="http://schemas.microsoft.com/office/drawing/2014/main" id="{C775AE3A-0EB6-469A-9287-2CEA0361A1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55" y="2131726"/>
            <a:ext cx="430544" cy="430544"/>
          </a:xfrm>
          <a:prstGeom prst="rect">
            <a:avLst/>
          </a:prstGeom>
        </p:spPr>
      </p:pic>
      <p:pic>
        <p:nvPicPr>
          <p:cNvPr id="51" name="Graphic 50" descr="Upward trend">
            <a:extLst>
              <a:ext uri="{FF2B5EF4-FFF2-40B4-BE49-F238E27FC236}">
                <a16:creationId xmlns:a16="http://schemas.microsoft.com/office/drawing/2014/main" id="{51454C5F-6BC0-46BF-B393-78182CDB13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46" y="5452820"/>
            <a:ext cx="434866" cy="434866"/>
          </a:xfrm>
          <a:prstGeom prst="rect">
            <a:avLst/>
          </a:prstGeom>
        </p:spPr>
      </p:pic>
      <p:pic>
        <p:nvPicPr>
          <p:cNvPr id="52" name="Graphic 51" descr="Employee badge">
            <a:extLst>
              <a:ext uri="{FF2B5EF4-FFF2-40B4-BE49-F238E27FC236}">
                <a16:creationId xmlns:a16="http://schemas.microsoft.com/office/drawing/2014/main" id="{5210A173-547A-428F-893A-08C51274BC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42903" y="36148"/>
            <a:ext cx="582188" cy="582188"/>
          </a:xfrm>
          <a:prstGeom prst="rect">
            <a:avLst/>
          </a:prstGeom>
        </p:spPr>
      </p:pic>
      <p:pic>
        <p:nvPicPr>
          <p:cNvPr id="53" name="Graphic 52" descr="Flip calendar">
            <a:extLst>
              <a:ext uri="{FF2B5EF4-FFF2-40B4-BE49-F238E27FC236}">
                <a16:creationId xmlns:a16="http://schemas.microsoft.com/office/drawing/2014/main" id="{84DB6C18-1C66-433A-8B8D-24B76187BC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847" y="2730563"/>
            <a:ext cx="434866" cy="434866"/>
          </a:xfrm>
          <a:prstGeom prst="rect">
            <a:avLst/>
          </a:prstGeom>
        </p:spPr>
      </p:pic>
      <p:pic>
        <p:nvPicPr>
          <p:cNvPr id="54" name="Graphic 53" descr="Checklist">
            <a:extLst>
              <a:ext uri="{FF2B5EF4-FFF2-40B4-BE49-F238E27FC236}">
                <a16:creationId xmlns:a16="http://schemas.microsoft.com/office/drawing/2014/main" id="{8C854FC5-937B-4BD1-8F60-4718B8A9E10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842" y="3809398"/>
            <a:ext cx="434866" cy="434866"/>
          </a:xfrm>
          <a:prstGeom prst="rect">
            <a:avLst/>
          </a:prstGeom>
        </p:spPr>
      </p:pic>
      <p:sp>
        <p:nvSpPr>
          <p:cNvPr id="55" name="Action Button: Go Forward or Next 5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EB9A6EA-C4F4-453A-8E47-F3910469F876}"/>
              </a:ext>
            </a:extLst>
          </p:cNvPr>
          <p:cNvSpPr/>
          <p:nvPr/>
        </p:nvSpPr>
        <p:spPr>
          <a:xfrm>
            <a:off x="2310239" y="5622931"/>
            <a:ext cx="173736" cy="146304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C8F9FBA0-D4D1-4BD0-82F3-0E65D7AD38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405658" y="155084"/>
            <a:ext cx="403886" cy="403886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F2FC95C-5CDF-4C88-8ED2-54F920493ECD}"/>
              </a:ext>
            </a:extLst>
          </p:cNvPr>
          <p:cNvSpPr/>
          <p:nvPr/>
        </p:nvSpPr>
        <p:spPr>
          <a:xfrm>
            <a:off x="2911011" y="1689527"/>
            <a:ext cx="2450236" cy="287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BFC147-1ADD-4677-B2B7-DCE23ECF7C05}"/>
              </a:ext>
            </a:extLst>
          </p:cNvPr>
          <p:cNvSpPr/>
          <p:nvPr/>
        </p:nvSpPr>
        <p:spPr>
          <a:xfrm>
            <a:off x="3004598" y="1485387"/>
            <a:ext cx="1894300" cy="30839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Tasks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Projects</a:t>
            </a:r>
            <a:endParaRPr lang="en-US" sz="20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200000"/>
              </a:lnSpc>
            </a:pPr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Inventory</a:t>
            </a:r>
          </a:p>
          <a:p>
            <a:pPr algn="just">
              <a:lnSpc>
                <a:spcPct val="200000"/>
              </a:lnSpc>
            </a:pPr>
            <a:r>
              <a:rPr lang="en-US" sz="2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Resources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Calendar Entries</a:t>
            </a:r>
            <a:endParaRPr lang="en-US" sz="2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Action Button: Go Forward or Next 5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47B1199-D7A5-45D5-B3BF-5E4EE783FCE7}"/>
              </a:ext>
            </a:extLst>
          </p:cNvPr>
          <p:cNvSpPr/>
          <p:nvPr/>
        </p:nvSpPr>
        <p:spPr>
          <a:xfrm>
            <a:off x="5010240" y="1841875"/>
            <a:ext cx="173736" cy="146304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Action Button: Go Forward or Next 5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2474760-0457-472C-85C5-98642D209F6A}"/>
              </a:ext>
            </a:extLst>
          </p:cNvPr>
          <p:cNvSpPr/>
          <p:nvPr/>
        </p:nvSpPr>
        <p:spPr>
          <a:xfrm>
            <a:off x="5012609" y="3046262"/>
            <a:ext cx="173736" cy="146304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Action Button: Go Forward or Next 6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21CC716-E7B8-41BC-94A0-0834B40A983C}"/>
              </a:ext>
            </a:extLst>
          </p:cNvPr>
          <p:cNvSpPr/>
          <p:nvPr/>
        </p:nvSpPr>
        <p:spPr>
          <a:xfrm>
            <a:off x="5010240" y="3625026"/>
            <a:ext cx="173736" cy="146304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Action Button: Go Forward or Next 6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71673E2-6910-4D9B-81B1-E3197890AB77}"/>
              </a:ext>
            </a:extLst>
          </p:cNvPr>
          <p:cNvSpPr/>
          <p:nvPr/>
        </p:nvSpPr>
        <p:spPr>
          <a:xfrm>
            <a:off x="5004597" y="4277125"/>
            <a:ext cx="173736" cy="146304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Action Button: Go Forward or Next 6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DFF6BD6-7353-4081-88CD-DCEED4B11AD3}"/>
              </a:ext>
            </a:extLst>
          </p:cNvPr>
          <p:cNvSpPr/>
          <p:nvPr/>
        </p:nvSpPr>
        <p:spPr>
          <a:xfrm>
            <a:off x="5010240" y="2434572"/>
            <a:ext cx="173736" cy="146304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FDA1F0-E1AA-40AD-96B3-B90F99613E1A}"/>
              </a:ext>
            </a:extLst>
          </p:cNvPr>
          <p:cNvSpPr/>
          <p:nvPr/>
        </p:nvSpPr>
        <p:spPr>
          <a:xfrm>
            <a:off x="7400733" y="112947"/>
            <a:ext cx="20087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235AA-B010-41BE-B3BE-F4CD7F6D82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412" y="824879"/>
            <a:ext cx="4191585" cy="21053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0B9AB3-3111-4D89-9417-D9614C3A088D}"/>
              </a:ext>
            </a:extLst>
          </p:cNvPr>
          <p:cNvSpPr/>
          <p:nvPr/>
        </p:nvSpPr>
        <p:spPr>
          <a:xfrm>
            <a:off x="5621867" y="941662"/>
            <a:ext cx="3903133" cy="1259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FC7F9-0D8D-417B-B332-E566BD0C3640}"/>
              </a:ext>
            </a:extLst>
          </p:cNvPr>
          <p:cNvSpPr/>
          <p:nvPr/>
        </p:nvSpPr>
        <p:spPr>
          <a:xfrm>
            <a:off x="6837812" y="824879"/>
            <a:ext cx="1298817" cy="2923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00" b="0" cap="none" spc="0" dirty="0">
                <a:ln w="0"/>
                <a:solidFill>
                  <a:schemeClr val="tx1"/>
                </a:solidFill>
              </a:rPr>
              <a:t>Pop-up message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7DC79D-8DE5-4545-9EF4-E0E62FB1B043}"/>
              </a:ext>
            </a:extLst>
          </p:cNvPr>
          <p:cNvSpPr/>
          <p:nvPr/>
        </p:nvSpPr>
        <p:spPr>
          <a:xfrm>
            <a:off x="5564144" y="1532458"/>
            <a:ext cx="3846151" cy="89255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300" b="0" cap="none" spc="0" dirty="0">
                <a:ln w="0"/>
                <a:solidFill>
                  <a:schemeClr val="tx1"/>
                </a:solidFill>
              </a:rPr>
              <a:t>Access not granted.</a:t>
            </a:r>
          </a:p>
          <a:p>
            <a:pPr algn="just"/>
            <a:endParaRPr lang="en-US" sz="1300" dirty="0">
              <a:ln w="0"/>
            </a:endParaRPr>
          </a:p>
          <a:p>
            <a:pPr algn="just"/>
            <a:r>
              <a:rPr lang="en-US" sz="1300" b="0" cap="none" spc="0" dirty="0">
                <a:ln w="0"/>
                <a:solidFill>
                  <a:schemeClr val="tx1"/>
                </a:solidFill>
              </a:rPr>
              <a:t>You do not have permission to perform this specific task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AA6351-BA0E-4991-BEDB-B6277AF2D2A7}"/>
              </a:ext>
            </a:extLst>
          </p:cNvPr>
          <p:cNvSpPr/>
          <p:nvPr/>
        </p:nvSpPr>
        <p:spPr>
          <a:xfrm>
            <a:off x="5542412" y="1242471"/>
            <a:ext cx="984693" cy="2923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00" dirty="0">
                <a:ln w="0"/>
              </a:rPr>
              <a:t>Server says:</a:t>
            </a:r>
            <a:endParaRPr lang="en-US" sz="13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80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675</Words>
  <Application>Microsoft Office PowerPoint</Application>
  <PresentationFormat>Widescreen</PresentationFormat>
  <Paragraphs>214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Research Project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 Management System</dc:title>
  <dc:creator>Prateek Agarwal</dc:creator>
  <cp:lastModifiedBy>Prateek Agarwal</cp:lastModifiedBy>
  <cp:revision>56</cp:revision>
  <dcterms:created xsi:type="dcterms:W3CDTF">2020-04-20T10:29:09Z</dcterms:created>
  <dcterms:modified xsi:type="dcterms:W3CDTF">2020-04-23T13:49:14Z</dcterms:modified>
</cp:coreProperties>
</file>