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6" r:id="rId27"/>
    <p:sldId id="267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968ACE-743B-47C8-ABE7-9A1194986967}" type="datetimeFigureOut">
              <a:rPr lang="ar-EG" smtClean="0"/>
              <a:t>18/02/1439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2B2F3FC-E235-42C9-AC24-06152945866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019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F3FC-E235-42C9-AC24-061529458663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241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5EA7-0A5B-4DAA-A03E-F2E6D565A657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BF5-053F-458F-ACEE-C48380607467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64A7-43EC-4BA2-9777-0E72C6F6BD0D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623-1938-42F4-9C02-BAFB83D958A4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929F-C674-4428-BC8B-9881A37568A2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610E-9661-43F3-869E-D845061FBABB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3E36-EE86-4253-8DE2-E8FB194677FB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6D0A-A8C5-4650-833E-73441CF56A09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DDFA-3AF3-4872-B81F-36D1C9A2CC7A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8F1-8777-4D35-BDEA-4A1966BF595E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3FAD-57E0-4557-A250-7E323061AF42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82A1B-8F02-4029-B292-859DCAE11173}" type="datetime8">
              <a:rPr lang="ar-EG" smtClean="0"/>
              <a:t>07 تشرين الثاني، 17</a:t>
            </a:fld>
            <a:endParaRPr lang="ar-E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921832-DB0A-4DF0-932F-C072F8B51EC6}" type="slidenum">
              <a:rPr lang="ar-EG" smtClean="0"/>
              <a:t>‹#›</a:t>
            </a:fld>
            <a:endParaRPr lang="ar-E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Puzzle game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4166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10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GameMaster.cs</a:t>
            </a:r>
            <a:r>
              <a:rPr lang="en-US" dirty="0" smtClean="0">
                <a:cs typeface="Arial" pitchFamily="34" charset="0"/>
              </a:rPr>
              <a:t> 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5949280"/>
            <a:ext cx="7344816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also predefined and </a:t>
            </a:r>
            <a:r>
              <a:rPr lang="en-US" sz="2000" dirty="0"/>
              <a:t>I retrieve </a:t>
            </a:r>
            <a:r>
              <a:rPr lang="en-US" sz="2000" dirty="0" smtClean="0"/>
              <a:t> </a:t>
            </a:r>
            <a:r>
              <a:rPr lang="en-US" sz="2000" dirty="0" err="1" smtClean="0"/>
              <a:t>lifes</a:t>
            </a:r>
            <a:r>
              <a:rPr lang="en-US" sz="2000" dirty="0" smtClean="0"/>
              <a:t> of the player and did he see the tutorial or not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6146" idx="2"/>
          </p:cNvCxnSpPr>
          <p:nvPr/>
        </p:nvCxnSpPr>
        <p:spPr>
          <a:xfrm flipH="1" flipV="1">
            <a:off x="4535996" y="5601140"/>
            <a:ext cx="36004" cy="34814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7"/>
            <a:ext cx="8568952" cy="354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0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11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UI_Manager_Levels.cs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5949280"/>
            <a:ext cx="7344816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also predefined and </a:t>
            </a:r>
            <a:r>
              <a:rPr lang="en-US" sz="2000" dirty="0"/>
              <a:t>I retrieve </a:t>
            </a:r>
            <a:r>
              <a:rPr lang="en-US" sz="2000" dirty="0" smtClean="0"/>
              <a:t> sound and music is on or off.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4535996" y="5601140"/>
            <a:ext cx="36004" cy="34814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8568952" cy="32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12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UI_Manager_Levels.cs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2132856"/>
            <a:ext cx="3203848" cy="132343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also predefined and i turn on or off the pause when I press ESC button in any Level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48203"/>
            <a:ext cx="5067300" cy="352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39952" y="2488579"/>
            <a:ext cx="3096344" cy="1369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3" name="Straight Arrow Connector 12"/>
          <p:cNvCxnSpPr>
            <a:stCxn id="16" idx="3"/>
          </p:cNvCxnSpPr>
          <p:nvPr/>
        </p:nvCxnSpPr>
        <p:spPr>
          <a:xfrm>
            <a:off x="3383360" y="2794576"/>
            <a:ext cx="756592" cy="3788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3016"/>
            <a:ext cx="3203848" cy="163121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</a:t>
            </a:r>
            <a:r>
              <a:rPr lang="en-US" sz="2000" dirty="0"/>
              <a:t>is </a:t>
            </a:r>
            <a:r>
              <a:rPr lang="en-US" sz="2000" dirty="0" smtClean="0"/>
              <a:t>responsible for </a:t>
            </a:r>
            <a:r>
              <a:rPr lang="en-US" sz="2000" dirty="0" smtClean="0"/>
              <a:t>turn on or off pause menu and called from pause button or resume button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39952" y="4011706"/>
            <a:ext cx="4752528" cy="1763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3383360" y="4233237"/>
            <a:ext cx="756592" cy="66022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9" y="5332103"/>
            <a:ext cx="2225871" cy="128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0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13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UI_Manager_Levels.cs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2132856"/>
            <a:ext cx="3203848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for restart the level.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3104377"/>
            <a:ext cx="3203848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for go to main menu.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48285"/>
            <a:ext cx="499924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283968" y="1869077"/>
            <a:ext cx="4680520" cy="1369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>
            <a:off x="3383360" y="2486799"/>
            <a:ext cx="900608" cy="6713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75867" y="3391187"/>
            <a:ext cx="2960429" cy="120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Rectangle 21"/>
          <p:cNvSpPr/>
          <p:nvPr/>
        </p:nvSpPr>
        <p:spPr>
          <a:xfrm>
            <a:off x="4283968" y="4801737"/>
            <a:ext cx="4855225" cy="1289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3383360" y="3458320"/>
            <a:ext cx="892507" cy="53486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512" y="5092767"/>
            <a:ext cx="3203848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for go to the next level.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26" idx="3"/>
            <a:endCxn id="22" idx="1"/>
          </p:cNvCxnSpPr>
          <p:nvPr/>
        </p:nvCxnSpPr>
        <p:spPr>
          <a:xfrm>
            <a:off x="3383360" y="5446710"/>
            <a:ext cx="90060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14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UI_Manager_Levels.cs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752" y="2132856"/>
            <a:ext cx="3203848" cy="31700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/>
              <a:t>In this </a:t>
            </a:r>
            <a:r>
              <a:rPr lang="en-US" sz="2000" dirty="0" smtClean="0"/>
              <a:t>method </a:t>
            </a:r>
            <a:r>
              <a:rPr lang="en-US" sz="2000" dirty="0"/>
              <a:t>I open any level scene by it’s number and while it open I user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synchronised</a:t>
            </a:r>
            <a:r>
              <a:rPr lang="en-US" sz="2000" dirty="0"/>
              <a:t> method (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IEnumerator</a:t>
            </a:r>
            <a:r>
              <a:rPr lang="en-US" sz="2000" dirty="0"/>
              <a:t>) to open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loading progress bar </a:t>
            </a:r>
            <a:r>
              <a:rPr lang="en-US" sz="2000" dirty="0" smtClean="0"/>
              <a:t>by classes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AsyncOperation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smtClean="0"/>
              <a:t>for progress bar and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SceneManager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for load scenes.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399" y="5716573"/>
            <a:ext cx="3203848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control pause menu buttons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132856"/>
            <a:ext cx="5143256" cy="39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139952" y="2158897"/>
            <a:ext cx="4680520" cy="1270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>
          <a:xfrm flipV="1">
            <a:off x="3413600" y="2793949"/>
            <a:ext cx="726352" cy="92395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39952" y="3573016"/>
            <a:ext cx="4999241" cy="2518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29" name="Straight Arrow Connector 28"/>
          <p:cNvCxnSpPr>
            <a:stCxn id="18" idx="3"/>
            <a:endCxn id="24" idx="1"/>
          </p:cNvCxnSpPr>
          <p:nvPr/>
        </p:nvCxnSpPr>
        <p:spPr>
          <a:xfrm flipV="1">
            <a:off x="3385247" y="4832350"/>
            <a:ext cx="754705" cy="12381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15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Timer.cs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752" y="3456295"/>
            <a:ext cx="3203848" cy="132343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/>
              <a:t>In this </a:t>
            </a:r>
            <a:r>
              <a:rPr lang="en-US" sz="2000" dirty="0" smtClean="0"/>
              <a:t>method responsible for timer and if the it end or not and I calculate time in second by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2000" dirty="0" smtClean="0"/>
              <a:t> class 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46" y="2187057"/>
            <a:ext cx="5257513" cy="407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995936" y="2181494"/>
            <a:ext cx="4680520" cy="4035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3413600" y="4118015"/>
            <a:ext cx="582336" cy="8143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16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Move_Piece.cs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013176"/>
            <a:ext cx="8496944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also predefined and use it to move pieces in inventory up and down by calling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InvControl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000" dirty="0" smtClean="0"/>
              <a:t>method and to move piece with mouse if the player press it and change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pieceStatus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to “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pickedup</a:t>
            </a:r>
            <a:r>
              <a:rPr lang="en-US" sz="2000" dirty="0" smtClean="0"/>
              <a:t>”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6" idx="0"/>
            <a:endCxn id="12290" idx="2"/>
          </p:cNvCxnSpPr>
          <p:nvPr/>
        </p:nvCxnSpPr>
        <p:spPr>
          <a:xfrm flipV="1">
            <a:off x="4427984" y="4506478"/>
            <a:ext cx="144016" cy="50669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84976" cy="230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17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Move_Piece.cs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also predefined and run only when colliders on piece and puzzle place trigger, and I check if name of sprite of piece equal the name in </a:t>
            </a:r>
            <a:r>
              <a:rPr lang="en-US" sz="2000" dirty="0" err="1" smtClean="0"/>
              <a:t>SpriteNameMatch.cs</a:t>
            </a:r>
            <a:r>
              <a:rPr lang="en-US" sz="2000" dirty="0" smtClean="0"/>
              <a:t> attached to place that you want to put piece in it.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1"/>
            <a:ext cx="9143999" cy="334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6" idx="0"/>
            <a:endCxn id="13314" idx="2"/>
          </p:cNvCxnSpPr>
          <p:nvPr/>
        </p:nvCxnSpPr>
        <p:spPr>
          <a:xfrm flipV="1">
            <a:off x="4499992" y="5337212"/>
            <a:ext cx="72008" cy="1620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18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Move_Piece.cs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also predefined and called when you press </a:t>
            </a:r>
            <a:r>
              <a:rPr lang="en-US" sz="2000" dirty="0"/>
              <a:t>any </a:t>
            </a:r>
            <a:r>
              <a:rPr lang="en-US" sz="2000" dirty="0" smtClean="0"/>
              <a:t>piece in condition the piece is attached with this file and this method is responsible for  changing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pieceStatus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496944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16" idx="0"/>
            <a:endCxn id="14338" idx="2"/>
          </p:cNvCxnSpPr>
          <p:nvPr/>
        </p:nvCxnSpPr>
        <p:spPr>
          <a:xfrm flipV="1">
            <a:off x="4499992" y="5236865"/>
            <a:ext cx="0" cy="2623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19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Move_Piece.cs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responsible for  moving pieces in the inventory while it’s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status</a:t>
            </a:r>
            <a:r>
              <a:rPr lang="en-US" sz="2000" dirty="0" smtClean="0"/>
              <a:t> is still “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scrolling</a:t>
            </a:r>
            <a:r>
              <a:rPr lang="en-US" sz="2000" dirty="0" smtClean="0"/>
              <a:t>”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62175"/>
            <a:ext cx="8496944" cy="30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6" idx="0"/>
          </p:cNvCxnSpPr>
          <p:nvPr/>
        </p:nvCxnSpPr>
        <p:spPr>
          <a:xfrm flipV="1">
            <a:off x="4499992" y="5085186"/>
            <a:ext cx="0" cy="41404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143000"/>
          </a:xfrm>
        </p:spPr>
        <p:txBody>
          <a:bodyPr/>
          <a:lstStyle/>
          <a:p>
            <a:r>
              <a:rPr lang="en-US" dirty="0" smtClean="0"/>
              <a:t>Content:-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</a:t>
            </a:r>
            <a:r>
              <a:rPr lang="en-US" dirty="0" smtClean="0"/>
              <a:t>.</a:t>
            </a:r>
          </a:p>
          <a:p>
            <a:pPr algn="l" rtl="0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for play the game</a:t>
            </a:r>
            <a:r>
              <a:rPr lang="en-US" dirty="0" smtClean="0"/>
              <a:t>.</a:t>
            </a:r>
            <a:endParaRPr lang="en-US" dirty="0" smtClean="0"/>
          </a:p>
          <a:p>
            <a:pPr algn="l" rtl="0"/>
            <a:endParaRPr lang="ar-E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70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20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Move_Piece.cs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class is responsible for holding the sprite name to matching it in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OnTriggerStay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D() </a:t>
            </a:r>
            <a:r>
              <a:rPr lang="en-US" sz="2000" dirty="0" smtClean="0"/>
              <a:t>method and this class every place have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000" dirty="0" smtClean="0"/>
              <a:t> form it to save the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of sprite </a:t>
            </a:r>
            <a:r>
              <a:rPr lang="en-US" sz="2000" dirty="0" smtClean="0"/>
              <a:t>that match the place.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496944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16" idx="0"/>
            <a:endCxn id="16386" idx="2"/>
          </p:cNvCxnSpPr>
          <p:nvPr/>
        </p:nvCxnSpPr>
        <p:spPr>
          <a:xfrm flipV="1">
            <a:off x="4499992" y="4797151"/>
            <a:ext cx="0" cy="70207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21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LevelManager.cs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responsible for randomize the sprite of the pieces and I use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(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puzzleIndex</a:t>
            </a:r>
            <a:r>
              <a:rPr lang="en-US" sz="2000" dirty="0" smtClean="0"/>
              <a:t>) ,and array (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pieces</a:t>
            </a:r>
            <a:r>
              <a:rPr lang="en-US" sz="2000" dirty="0" smtClean="0"/>
              <a:t>) in it.</a:t>
            </a:r>
            <a:endParaRPr 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95288"/>
            <a:ext cx="8496943" cy="26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6" idx="0"/>
            <a:endCxn id="17410" idx="2"/>
          </p:cNvCxnSpPr>
          <p:nvPr/>
        </p:nvCxnSpPr>
        <p:spPr>
          <a:xfrm flipV="1">
            <a:off x="4499992" y="4797151"/>
            <a:ext cx="0" cy="70207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22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LevelManager.cs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predefined also and responsible for checking the end of the game by end time or solve the puzzle by put all pieces in their right places.</a:t>
            </a: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40760" cy="308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endCxn id="18434" idx="2"/>
          </p:cNvCxnSpPr>
          <p:nvPr/>
        </p:nvCxnSpPr>
        <p:spPr>
          <a:xfrm flipV="1">
            <a:off x="4608004" y="5148190"/>
            <a:ext cx="0" cy="35104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23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LevelManager.cs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5499230"/>
            <a:ext cx="8496944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responsible for calculating your rate in the level and </a:t>
            </a:r>
            <a:r>
              <a:rPr lang="en-US" sz="2000" dirty="0"/>
              <a:t>calculating </a:t>
            </a:r>
            <a:r>
              <a:rPr lang="en-US" sz="2000" dirty="0" smtClean="0"/>
              <a:t>the number of stars (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your score is less than zero you lose and if there is still pieces haven’t placed yet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08004" y="5148190"/>
            <a:ext cx="0" cy="35104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988840"/>
            <a:ext cx="6419850" cy="320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4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24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LevelManager.cs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295" y="5373216"/>
            <a:ext cx="8496944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responsible for saving your rates in the level by using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LevelData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class to </a:t>
            </a:r>
            <a:r>
              <a:rPr lang="en-US" sz="2000" dirty="0"/>
              <a:t>retrieve </a:t>
            </a:r>
            <a:r>
              <a:rPr lang="en-US" sz="2000" dirty="0" smtClean="0"/>
              <a:t>level data (if found) and save it by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PlayerPrefs</a:t>
            </a:r>
            <a:r>
              <a:rPr lang="en-US" sz="2000" dirty="0" smtClean="0"/>
              <a:t> class.</a:t>
            </a:r>
            <a:endParaRPr 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038350"/>
            <a:ext cx="850671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16" idx="0"/>
            <a:endCxn id="20482" idx="2"/>
          </p:cNvCxnSpPr>
          <p:nvPr/>
        </p:nvCxnSpPr>
        <p:spPr>
          <a:xfrm flipH="1" flipV="1">
            <a:off x="4504880" y="4819650"/>
            <a:ext cx="4887" cy="5535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25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EndMenuManager.cs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file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295" y="5373216"/>
            <a:ext cx="8496944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is responsible for retrieving your rates in every level by using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LevelData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class and assign it to every image in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EndMenu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scene .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0" y="2114549"/>
            <a:ext cx="4382713" cy="298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6" idx="0"/>
            <a:endCxn id="21507" idx="2"/>
          </p:cNvCxnSpPr>
          <p:nvPr/>
        </p:nvCxnSpPr>
        <p:spPr>
          <a:xfrm flipV="1">
            <a:off x="4509767" y="5096432"/>
            <a:ext cx="2384237" cy="27678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14549"/>
            <a:ext cx="4211960" cy="298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0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/>
          <a:lstStyle/>
          <a:p>
            <a:r>
              <a:rPr lang="en-US" dirty="0"/>
              <a:t>Tutorial for play the game: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26</a:t>
            </a:fld>
            <a:endParaRPr lang="ar-EG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68655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" y="1916832"/>
            <a:ext cx="911181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1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for play the game 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27</a:t>
            </a:fld>
            <a:endParaRPr lang="ar-EG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" y="1927820"/>
            <a:ext cx="9129221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for play the game 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28</a:t>
            </a:fld>
            <a:endParaRPr lang="ar-EG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for play the game 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29</a:t>
            </a:fld>
            <a:endParaRPr lang="ar-EG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7" y="1908770"/>
            <a:ext cx="914829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7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r>
              <a:rPr lang="en-US" dirty="0" smtClean="0"/>
              <a:t>Idea: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 want to save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Graphs </a:t>
            </a:r>
            <a:r>
              <a:rPr lang="en-US" dirty="0" smtClean="0"/>
              <a:t>in my </a:t>
            </a:r>
            <a:r>
              <a:rPr lang="en-US" dirty="0"/>
              <a:t>mind </a:t>
            </a:r>
            <a:r>
              <a:rPr lang="en-US" dirty="0" smtClean="0"/>
              <a:t>easily, so I create a puzzle game to help me In this 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39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for play the game 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30</a:t>
            </a:fld>
            <a:endParaRPr lang="ar-EG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" y="1916832"/>
            <a:ext cx="9129221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6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End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86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Game </a:t>
            </a:r>
            <a:r>
              <a:rPr lang="en-US" dirty="0"/>
              <a:t>code</a:t>
            </a:r>
            <a:r>
              <a:rPr lang="en-US" dirty="0" smtClean="0"/>
              <a:t>:-</a:t>
            </a:r>
            <a:endParaRPr lang="ar-EG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4</a:t>
            </a:fld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89654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I used unity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/>
              <a:t>D version(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5.4.5 f1) 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Main menu UI code 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UI_Manager.cs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file).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GameMaster.cs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file) that will remain till the game running and get some data from game memory.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Levels pause menu and submenus 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UI_Manager_Levels.cs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file).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Timer.cs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file) act like timer.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Move_Piece.cs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file) that make pieces of puzzle move with mouse when pressed.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SpriteNameMatch.cs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file) hold the piece name to match them.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LevelManager.cs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file) that manage every thing in levels.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EndMenuManager.cs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file) that manage end menu.</a:t>
            </a:r>
          </a:p>
          <a:p>
            <a:pPr algn="l" rtl="0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431540" y="4904126"/>
            <a:ext cx="8208912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class in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UI_Manager.cs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</a:t>
            </a:r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 smtClean="0"/>
              <a:t>retrieving the data for every level in the game.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5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9118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UI_Manager.cs</a:t>
            </a:r>
            <a:r>
              <a:rPr lang="en-US" dirty="0" smtClean="0"/>
              <a:t> file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477" y="1744212"/>
            <a:ext cx="5133975" cy="276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535996" y="4509120"/>
            <a:ext cx="36004" cy="39500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422699" y="5526493"/>
            <a:ext cx="8208912" cy="10156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/>
              <a:t>This method in class </a:t>
            </a:r>
            <a:r>
              <a:rPr lang="en-US" sz="2000" dirty="0" err="1"/>
              <a:t>UI_Manager</a:t>
            </a:r>
            <a:r>
              <a:rPr lang="en-US" sz="2000" dirty="0"/>
              <a:t> and its one predefined method in unity call in the beginning of the game and I create buttons in this menu from resources file and retrieve the data about every level.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6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9118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UI_Manager.cs</a:t>
            </a:r>
            <a:r>
              <a:rPr lang="en-US" dirty="0" smtClean="0"/>
              <a:t> file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77" y="1803894"/>
            <a:ext cx="5145661" cy="36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4" y="2924944"/>
            <a:ext cx="2333780" cy="198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endCxn id="2051" idx="2"/>
          </p:cNvCxnSpPr>
          <p:nvPr/>
        </p:nvCxnSpPr>
        <p:spPr>
          <a:xfrm flipV="1">
            <a:off x="1596514" y="4906202"/>
            <a:ext cx="0" cy="597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7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UI_Manager.cs</a:t>
            </a:r>
            <a:r>
              <a:rPr lang="en-US" dirty="0" smtClean="0"/>
              <a:t> file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9"/>
            <a:ext cx="8856984" cy="314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204864"/>
            <a:ext cx="4824536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>
                <a:solidFill>
                  <a:schemeClr val="bg1"/>
                </a:solidFill>
              </a:rPr>
              <a:t>In this method I check if ESC button is press for quit the game in main menu</a:t>
            </a:r>
            <a:endParaRPr lang="ar-EG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987824" y="2558807"/>
            <a:ext cx="100811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9552" y="2204864"/>
            <a:ext cx="244827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TextBox 15"/>
          <p:cNvSpPr txBox="1"/>
          <p:nvPr/>
        </p:nvSpPr>
        <p:spPr>
          <a:xfrm>
            <a:off x="179512" y="5589240"/>
            <a:ext cx="8640960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In this two methods I </a:t>
            </a:r>
            <a:r>
              <a:rPr lang="en-US" sz="2000" dirty="0" smtClean="0"/>
              <a:t>open any level scene by it’s number and while it open I </a:t>
            </a:r>
            <a:r>
              <a:rPr lang="en-US" sz="2000" dirty="0"/>
              <a:t>user </a:t>
            </a:r>
            <a:r>
              <a:rPr lang="en-US" sz="2000" dirty="0" err="1"/>
              <a:t>synchronised</a:t>
            </a:r>
            <a:r>
              <a:rPr lang="en-US" sz="2000" dirty="0"/>
              <a:t> </a:t>
            </a:r>
            <a:r>
              <a:rPr lang="en-US" sz="2000" dirty="0" smtClean="0"/>
              <a:t>method (</a:t>
            </a:r>
            <a:r>
              <a:rPr lang="en-US" sz="2000" dirty="0" err="1" smtClean="0"/>
              <a:t>IEnumerator</a:t>
            </a:r>
            <a:r>
              <a:rPr lang="en-US" sz="2000" dirty="0" smtClean="0"/>
              <a:t>) to open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loading progress bar 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8" idx="2"/>
          </p:cNvCxnSpPr>
          <p:nvPr/>
        </p:nvCxnSpPr>
        <p:spPr>
          <a:xfrm flipH="1" flipV="1">
            <a:off x="3275856" y="5204794"/>
            <a:ext cx="1224136" cy="38444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140967"/>
            <a:ext cx="5904656" cy="206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91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8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UI_Manager.cs</a:t>
            </a:r>
            <a:r>
              <a:rPr lang="en-US" dirty="0" smtClean="0"/>
              <a:t> file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99992" y="5805264"/>
            <a:ext cx="4320480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control buttons in main menu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4100" idx="2"/>
          </p:cNvCxnSpPr>
          <p:nvPr/>
        </p:nvCxnSpPr>
        <p:spPr>
          <a:xfrm flipH="1" flipV="1">
            <a:off x="6643403" y="5397017"/>
            <a:ext cx="16829" cy="40824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032448" cy="33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6" idx="1"/>
            <a:endCxn id="4099" idx="2"/>
          </p:cNvCxnSpPr>
          <p:nvPr/>
        </p:nvCxnSpPr>
        <p:spPr>
          <a:xfrm flipH="1" flipV="1">
            <a:off x="2195736" y="5397017"/>
            <a:ext cx="2304256" cy="76219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60848"/>
            <a:ext cx="4286821" cy="33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Game </a:t>
            </a:r>
            <a:r>
              <a:rPr lang="en-US" dirty="0"/>
              <a:t>code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832-DB0A-4DF0-932F-C072F8B51EC6}" type="slidenum">
              <a:rPr lang="ar-EG" smtClean="0"/>
              <a:t>9</a:t>
            </a:fld>
            <a:endParaRPr lang="ar-E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98476" y="1575441"/>
            <a:ext cx="6203032" cy="48540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UI_Manager.cs</a:t>
            </a:r>
            <a:r>
              <a:rPr lang="en-US" dirty="0" smtClean="0"/>
              <a:t> file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99992" y="5805264"/>
            <a:ext cx="4320480" cy="70788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This method control buttons in Tutorial menu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4098" idx="2"/>
          </p:cNvCxnSpPr>
          <p:nvPr/>
        </p:nvCxnSpPr>
        <p:spPr>
          <a:xfrm flipV="1">
            <a:off x="6660232" y="5397017"/>
            <a:ext cx="0" cy="40824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60848"/>
            <a:ext cx="4320480" cy="33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6" idx="1"/>
            <a:endCxn id="5122" idx="2"/>
          </p:cNvCxnSpPr>
          <p:nvPr/>
        </p:nvCxnSpPr>
        <p:spPr>
          <a:xfrm flipH="1" flipV="1">
            <a:off x="2195736" y="5397015"/>
            <a:ext cx="2304256" cy="762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060846"/>
            <a:ext cx="4211960" cy="33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6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594</TotalTime>
  <Words>999</Words>
  <Application>Microsoft Office PowerPoint</Application>
  <PresentationFormat>On-screen Show (4:3)</PresentationFormat>
  <Paragraphs>142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Puzzle game</vt:lpstr>
      <vt:lpstr>Content:-</vt:lpstr>
      <vt:lpstr>Idea:</vt:lpstr>
      <vt:lpstr>Game code:-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Game code: (cont)</vt:lpstr>
      <vt:lpstr>Tutorial for play the game:</vt:lpstr>
      <vt:lpstr>Tutorial for play the game : (cont)</vt:lpstr>
      <vt:lpstr>Tutorial for play the game : (cont)</vt:lpstr>
      <vt:lpstr>Tutorial for play the game : (cont)</vt:lpstr>
      <vt:lpstr>Tutorial for play the game : (cont)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shot sender</dc:title>
  <dc:creator>Windows User</dc:creator>
  <cp:lastModifiedBy>Windows User</cp:lastModifiedBy>
  <cp:revision>81</cp:revision>
  <dcterms:created xsi:type="dcterms:W3CDTF">2017-05-05T15:05:00Z</dcterms:created>
  <dcterms:modified xsi:type="dcterms:W3CDTF">2017-11-07T10:37:01Z</dcterms:modified>
</cp:coreProperties>
</file>