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91" r:id="rId2"/>
    <p:sldId id="299" r:id="rId3"/>
    <p:sldId id="309" r:id="rId4"/>
    <p:sldId id="300" r:id="rId5"/>
    <p:sldId id="302" r:id="rId6"/>
    <p:sldId id="310" r:id="rId7"/>
    <p:sldId id="301" r:id="rId8"/>
    <p:sldId id="29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D1"/>
    <a:srgbClr val="3B1A7C"/>
    <a:srgbClr val="6329B1"/>
    <a:srgbClr val="5727B6"/>
    <a:srgbClr val="8794A1"/>
    <a:srgbClr val="7532D0"/>
    <a:srgbClr val="027BD1"/>
    <a:srgbClr val="794CCF"/>
    <a:srgbClr val="CB3A35"/>
    <a:srgbClr val="E85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86067" autoAdjust="0"/>
  </p:normalViewPr>
  <p:slideViewPr>
    <p:cSldViewPr snapToGrid="0">
      <p:cViewPr varScale="1">
        <p:scale>
          <a:sx n="84" d="100"/>
          <a:sy n="84" d="100"/>
        </p:scale>
        <p:origin x="5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8A31666-ECA4-4B49-8C7C-3B710802D24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6215C6-7033-424A-9F2E-693042D3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215C6-7033-424A-9F2E-693042D3AF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215C6-7033-424A-9F2E-693042D3AF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1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875580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4839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3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8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539" y="1752600"/>
            <a:ext cx="4834582" cy="2895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0C34-94BD-41A1-853A-3D4D961512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file:///\\granite_boston\public\Audit\COST_ASSURANCE\11_REP_FOLDERS\KevinR\10_Path_To_Python" TargetMode="External"/><Relationship Id="rId7" Type="http://schemas.openxmlformats.org/officeDocument/2006/relationships/hyperlink" Target="https://docs.microsoft.com/en-us/power-bi/desktop-getting-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file:///\\granite_boston\public\Audit\COST_ASSURANCE\11_REP_FOLDERS\KevinR\10_Path_To_Python\PowerShell_Python_Launcher.ps1" TargetMode="External"/><Relationship Id="rId5" Type="http://schemas.openxmlformats.org/officeDocument/2006/relationships/hyperlink" Target="https://youtu.be/Z40Txux1Lxk" TargetMode="External"/><Relationship Id="rId4" Type="http://schemas.openxmlformats.org/officeDocument/2006/relationships/hyperlink" Target="https://www.tutorialspoint.com/python_pandas/index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7211" y="1384775"/>
            <a:ext cx="7080422" cy="1470025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Using Python with Power BI</a:t>
            </a:r>
            <a:endParaRPr lang="en-U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422" y="2842832"/>
            <a:ext cx="4571999" cy="71833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By Kevin Russell</a:t>
            </a:r>
          </a:p>
        </p:txBody>
      </p:sp>
    </p:spTree>
    <p:extLst>
      <p:ext uri="{BB962C8B-B14F-4D97-AF65-F5344CB8AC3E}">
        <p14:creationId xmlns:p14="http://schemas.microsoft.com/office/powerpoint/2010/main" val="33127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&amp; Power BI?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55904" y="1121664"/>
            <a:ext cx="7327392" cy="12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42" y="1796951"/>
            <a:ext cx="2826120" cy="396932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755904" y="1540215"/>
            <a:ext cx="6942355" cy="4482798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Python is a simplified object-oriented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Power BI is a powerful reporting tool to create dashboards and stunning visuals</a:t>
            </a:r>
          </a:p>
        </p:txBody>
      </p:sp>
    </p:spTree>
    <p:extLst>
      <p:ext uri="{BB962C8B-B14F-4D97-AF65-F5344CB8AC3E}">
        <p14:creationId xmlns:p14="http://schemas.microsoft.com/office/powerpoint/2010/main" val="337701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EEEEE"/>
            </a:gs>
            <a:gs pos="99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Python &amp; Power BI do?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55904" y="1121664"/>
            <a:ext cx="7327392" cy="12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755904" y="1540215"/>
            <a:ext cx="6855858" cy="4482798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Python can scrape data by file, website, or data connection, and can manipulate data better than 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Power BI can utilize Python as a data source and be used to create custom visuals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682" y="1269799"/>
            <a:ext cx="3661719" cy="258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682" y="3986511"/>
            <a:ext cx="3645069" cy="24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29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/>
              <a:t>Python &amp; Power BI?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55904" y="1121664"/>
            <a:ext cx="7327392" cy="12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55904" y="1535114"/>
            <a:ext cx="7041210" cy="4475542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Simplify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Prevent unnecessary ODS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Reduce </a:t>
            </a:r>
            <a:r>
              <a:rPr lang="en-US" dirty="0"/>
              <a:t>server </a:t>
            </a:r>
            <a:r>
              <a:rPr lang="en-US" dirty="0" smtClean="0"/>
              <a:t>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 </a:t>
            </a:r>
            <a:r>
              <a:rPr lang="en-US" dirty="0" smtClean="0"/>
              <a:t>visualization and information reporting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04" y="1133856"/>
            <a:ext cx="3414584" cy="42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8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Python as a data source?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55904" y="1121664"/>
            <a:ext cx="7327392" cy="12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idx="1"/>
          </p:nvPr>
        </p:nvSpPr>
        <p:spPr>
          <a:xfrm>
            <a:off x="755904" y="1535114"/>
            <a:ext cx="7041210" cy="4475542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Write python script in your favorite python IDE and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Ensure data is stored in a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Copy python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MatPlotLib</a:t>
            </a:r>
            <a:r>
              <a:rPr lang="en-US" dirty="0" smtClean="0"/>
              <a:t> package using PIP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Power </a:t>
            </a:r>
            <a:r>
              <a:rPr lang="en-US" dirty="0" smtClean="0"/>
              <a:t>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114" y="2428577"/>
            <a:ext cx="3742378" cy="32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68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EEEEE"/>
            </a:gs>
            <a:gs pos="99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Python as a data source? (Continued)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55904" y="1121664"/>
            <a:ext cx="7327392" cy="12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idx="1"/>
          </p:nvPr>
        </p:nvSpPr>
        <p:spPr>
          <a:xfrm>
            <a:off x="755904" y="1535114"/>
            <a:ext cx="7041210" cy="4475542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Go </a:t>
            </a:r>
            <a:r>
              <a:rPr lang="en-US" dirty="0"/>
              <a:t>to Options and Settings -&gt;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 Global -&gt; Preview features, put a tick on Python </a:t>
            </a:r>
            <a:r>
              <a:rPr lang="en-US" dirty="0" smtClean="0"/>
              <a:t>Support and save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Go to Get Data -&gt; More -&gt; Other -&gt; Python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Paste code and press OK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296" y="2601427"/>
            <a:ext cx="3130379" cy="284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55904" y="1121664"/>
            <a:ext cx="7327392" cy="12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755904" y="1535114"/>
            <a:ext cx="7041210" cy="4475542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 action="ppaction://hlinkfile"/>
              </a:rPr>
              <a:t>Getting Started with </a:t>
            </a:r>
            <a:r>
              <a:rPr lang="en-US" dirty="0" smtClean="0">
                <a:hlinkClick r:id="rId3" action="ppaction://hlinkfile"/>
              </a:rPr>
              <a:t>Python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Working </a:t>
            </a:r>
            <a:r>
              <a:rPr lang="en-US" dirty="0" smtClean="0">
                <a:hlinkClick r:id="rId4"/>
              </a:rPr>
              <a:t>with Pandas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Creating visuals with </a:t>
            </a:r>
            <a:r>
              <a:rPr lang="en-US" dirty="0" smtClean="0">
                <a:hlinkClick r:id="rId5"/>
              </a:rPr>
              <a:t>Python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file"/>
              </a:rPr>
              <a:t>PowerShell </a:t>
            </a:r>
            <a:r>
              <a:rPr lang="en-US" dirty="0" smtClean="0">
                <a:hlinkClick r:id="rId6" action="ppaction://hlinkfile"/>
              </a:rPr>
              <a:t>to Python Menu Launcher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Getting started with Power BI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57" y="2142312"/>
            <a:ext cx="2773766" cy="33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89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0" t="25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416" y="341376"/>
            <a:ext cx="5242559" cy="900377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214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Open Sans</vt:lpstr>
      <vt:lpstr>1_Office Theme</vt:lpstr>
      <vt:lpstr>Using Python with Power BI</vt:lpstr>
      <vt:lpstr>What is Python &amp; Power BI?</vt:lpstr>
      <vt:lpstr>What can Python &amp; Power BI do?</vt:lpstr>
      <vt:lpstr>Why use Python &amp; Power BI?</vt:lpstr>
      <vt:lpstr>How to use Python as a data source?</vt:lpstr>
      <vt:lpstr>How to use Python as a data source? (Continued)</vt:lpstr>
      <vt:lpstr>Resources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Kevin Russell</cp:lastModifiedBy>
  <cp:revision>202</cp:revision>
  <cp:lastPrinted>2018-06-14T13:52:31Z</cp:lastPrinted>
  <dcterms:created xsi:type="dcterms:W3CDTF">2015-09-19T16:27:49Z</dcterms:created>
  <dcterms:modified xsi:type="dcterms:W3CDTF">2019-03-21T13:02:08Z</dcterms:modified>
</cp:coreProperties>
</file>