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3" r:id="rId4"/>
    <p:sldId id="264" r:id="rId5"/>
    <p:sldId id="265" r:id="rId6"/>
    <p:sldId id="266" r:id="rId7"/>
    <p:sldId id="267" r:id="rId8"/>
    <p:sldId id="268" r:id="rId9"/>
    <p:sldId id="259" r:id="rId10"/>
    <p:sldId id="260" r:id="rId11"/>
    <p:sldId id="270" r:id="rId12"/>
    <p:sldId id="269"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05E20-6E2E-4751-9397-EC1BDBD02F3B}" v="3" dt="2021-04-08T19:35:24.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Hoey" userId="1e2478a6af2d584c" providerId="LiveId" clId="{6DE05E20-6E2E-4751-9397-EC1BDBD02F3B}"/>
    <pc:docChg chg="undo custSel addSld modSld">
      <pc:chgData name="Thomas Hoey" userId="1e2478a6af2d584c" providerId="LiveId" clId="{6DE05E20-6E2E-4751-9397-EC1BDBD02F3B}" dt="2021-04-08T19:50:47.119" v="1851" actId="20577"/>
      <pc:docMkLst>
        <pc:docMk/>
      </pc:docMkLst>
      <pc:sldChg chg="addSp delSp modSp mod modClrScheme chgLayout">
        <pc:chgData name="Thomas Hoey" userId="1e2478a6af2d584c" providerId="LiveId" clId="{6DE05E20-6E2E-4751-9397-EC1BDBD02F3B}" dt="2021-04-08T19:21:48.767" v="7" actId="478"/>
        <pc:sldMkLst>
          <pc:docMk/>
          <pc:sldMk cId="3421625409" sldId="258"/>
        </pc:sldMkLst>
        <pc:spChg chg="mod">
          <ac:chgData name="Thomas Hoey" userId="1e2478a6af2d584c" providerId="LiveId" clId="{6DE05E20-6E2E-4751-9397-EC1BDBD02F3B}" dt="2021-04-08T19:21:46.098" v="5" actId="1076"/>
          <ac:spMkLst>
            <pc:docMk/>
            <pc:sldMk cId="3421625409" sldId="258"/>
            <ac:spMk id="2" creationId="{9D4C48EF-0386-449D-AFC4-B0E6D2166D24}"/>
          </ac:spMkLst>
        </pc:spChg>
        <pc:spChg chg="del">
          <ac:chgData name="Thomas Hoey" userId="1e2478a6af2d584c" providerId="LiveId" clId="{6DE05E20-6E2E-4751-9397-EC1BDBD02F3B}" dt="2021-04-08T19:21:33.194" v="0" actId="26606"/>
          <ac:spMkLst>
            <pc:docMk/>
            <pc:sldMk cId="3421625409" sldId="258"/>
            <ac:spMk id="3" creationId="{C236F85C-165D-4F32-BAB7-5CEEDA9F826C}"/>
          </ac:spMkLst>
        </pc:spChg>
        <pc:spChg chg="add del mod">
          <ac:chgData name="Thomas Hoey" userId="1e2478a6af2d584c" providerId="LiveId" clId="{6DE05E20-6E2E-4751-9397-EC1BDBD02F3B}" dt="2021-04-08T19:21:48.767" v="7" actId="478"/>
          <ac:spMkLst>
            <pc:docMk/>
            <pc:sldMk cId="3421625409" sldId="258"/>
            <ac:spMk id="8" creationId="{82D3DC6C-9F2A-485E-A446-0EBED05F1CF2}"/>
          </ac:spMkLst>
        </pc:spChg>
      </pc:sldChg>
      <pc:sldChg chg="modSp mod">
        <pc:chgData name="Thomas Hoey" userId="1e2478a6af2d584c" providerId="LiveId" clId="{6DE05E20-6E2E-4751-9397-EC1BDBD02F3B}" dt="2021-04-08T19:36:20.750" v="502" actId="255"/>
        <pc:sldMkLst>
          <pc:docMk/>
          <pc:sldMk cId="3288741690" sldId="259"/>
        </pc:sldMkLst>
        <pc:spChg chg="mod">
          <ac:chgData name="Thomas Hoey" userId="1e2478a6af2d584c" providerId="LiveId" clId="{6DE05E20-6E2E-4751-9397-EC1BDBD02F3B}" dt="2021-04-08T19:36:20.750" v="502" actId="255"/>
          <ac:spMkLst>
            <pc:docMk/>
            <pc:sldMk cId="3288741690" sldId="259"/>
            <ac:spMk id="3" creationId="{2E99088F-8EFB-4465-BE5A-37685EEF0CBA}"/>
          </ac:spMkLst>
        </pc:spChg>
      </pc:sldChg>
      <pc:sldChg chg="addSp delSp modSp mod modClrScheme chgLayout">
        <pc:chgData name="Thomas Hoey" userId="1e2478a6af2d584c" providerId="LiveId" clId="{6DE05E20-6E2E-4751-9397-EC1BDBD02F3B}" dt="2021-04-08T19:36:38.280" v="506" actId="478"/>
        <pc:sldMkLst>
          <pc:docMk/>
          <pc:sldMk cId="2783894990" sldId="260"/>
        </pc:sldMkLst>
        <pc:spChg chg="mod">
          <ac:chgData name="Thomas Hoey" userId="1e2478a6af2d584c" providerId="LiveId" clId="{6DE05E20-6E2E-4751-9397-EC1BDBD02F3B}" dt="2021-04-08T19:36:33.800" v="505" actId="26606"/>
          <ac:spMkLst>
            <pc:docMk/>
            <pc:sldMk cId="2783894990" sldId="260"/>
            <ac:spMk id="2" creationId="{6EEA5062-4BFA-4EF7-B83E-9C638ED1B03D}"/>
          </ac:spMkLst>
        </pc:spChg>
        <pc:spChg chg="del">
          <ac:chgData name="Thomas Hoey" userId="1e2478a6af2d584c" providerId="LiveId" clId="{6DE05E20-6E2E-4751-9397-EC1BDBD02F3B}" dt="2021-04-08T19:36:33.800" v="505" actId="26606"/>
          <ac:spMkLst>
            <pc:docMk/>
            <pc:sldMk cId="2783894990" sldId="260"/>
            <ac:spMk id="3" creationId="{B6B384CB-E0F0-4BFD-A789-AD54A7C3B609}"/>
          </ac:spMkLst>
        </pc:spChg>
        <pc:spChg chg="add del mod">
          <ac:chgData name="Thomas Hoey" userId="1e2478a6af2d584c" providerId="LiveId" clId="{6DE05E20-6E2E-4751-9397-EC1BDBD02F3B}" dt="2021-04-08T19:36:38.280" v="506" actId="478"/>
          <ac:spMkLst>
            <pc:docMk/>
            <pc:sldMk cId="2783894990" sldId="260"/>
            <ac:spMk id="8" creationId="{6924AA6F-C707-4AB7-8AA3-C3D36A2BFC9C}"/>
          </ac:spMkLst>
        </pc:spChg>
      </pc:sldChg>
      <pc:sldChg chg="addSp delSp modSp mod modClrScheme chgLayout">
        <pc:chgData name="Thomas Hoey" userId="1e2478a6af2d584c" providerId="LiveId" clId="{6DE05E20-6E2E-4751-9397-EC1BDBD02F3B}" dt="2021-04-08T19:22:09.805" v="8" actId="26606"/>
        <pc:sldMkLst>
          <pc:docMk/>
          <pc:sldMk cId="382805921" sldId="265"/>
        </pc:sldMkLst>
        <pc:spChg chg="mod">
          <ac:chgData name="Thomas Hoey" userId="1e2478a6af2d584c" providerId="LiveId" clId="{6DE05E20-6E2E-4751-9397-EC1BDBD02F3B}" dt="2021-04-08T19:22:09.805" v="8" actId="26606"/>
          <ac:spMkLst>
            <pc:docMk/>
            <pc:sldMk cId="382805921" sldId="265"/>
            <ac:spMk id="2" creationId="{67CF337C-57BF-4678-9D1D-C8746661CBCB}"/>
          </ac:spMkLst>
        </pc:spChg>
        <pc:spChg chg="del">
          <ac:chgData name="Thomas Hoey" userId="1e2478a6af2d584c" providerId="LiveId" clId="{6DE05E20-6E2E-4751-9397-EC1BDBD02F3B}" dt="2021-04-08T19:22:09.805" v="8" actId="26606"/>
          <ac:spMkLst>
            <pc:docMk/>
            <pc:sldMk cId="382805921" sldId="265"/>
            <ac:spMk id="3" creationId="{73B82A82-2738-4DEA-9517-630411CFABB9}"/>
          </ac:spMkLst>
        </pc:spChg>
        <pc:spChg chg="add mod">
          <ac:chgData name="Thomas Hoey" userId="1e2478a6af2d584c" providerId="LiveId" clId="{6DE05E20-6E2E-4751-9397-EC1BDBD02F3B}" dt="2021-04-08T19:22:09.805" v="8" actId="26606"/>
          <ac:spMkLst>
            <pc:docMk/>
            <pc:sldMk cId="382805921" sldId="265"/>
            <ac:spMk id="8" creationId="{170BBC84-214E-43FE-9C32-BCBE2B177E9C}"/>
          </ac:spMkLst>
        </pc:spChg>
      </pc:sldChg>
      <pc:sldChg chg="addSp delSp modSp new mod modClrScheme chgLayout">
        <pc:chgData name="Thomas Hoey" userId="1e2478a6af2d584c" providerId="LiveId" clId="{6DE05E20-6E2E-4751-9397-EC1BDBD02F3B}" dt="2021-04-08T19:25:15.772" v="182" actId="20577"/>
        <pc:sldMkLst>
          <pc:docMk/>
          <pc:sldMk cId="979878519" sldId="266"/>
        </pc:sldMkLst>
        <pc:spChg chg="mod">
          <ac:chgData name="Thomas Hoey" userId="1e2478a6af2d584c" providerId="LiveId" clId="{6DE05E20-6E2E-4751-9397-EC1BDBD02F3B}" dt="2021-04-08T19:24:28.830" v="31" actId="26606"/>
          <ac:spMkLst>
            <pc:docMk/>
            <pc:sldMk cId="979878519" sldId="266"/>
            <ac:spMk id="2" creationId="{A77AB9BB-D0C4-4168-8B06-5A05B6464F99}"/>
          </ac:spMkLst>
        </pc:spChg>
        <pc:spChg chg="del">
          <ac:chgData name="Thomas Hoey" userId="1e2478a6af2d584c" providerId="LiveId" clId="{6DE05E20-6E2E-4751-9397-EC1BDBD02F3B}" dt="2021-04-08T19:23:47.059" v="20" actId="22"/>
          <ac:spMkLst>
            <pc:docMk/>
            <pc:sldMk cId="979878519" sldId="266"/>
            <ac:spMk id="3" creationId="{93CB1BF8-B654-4AD8-892E-4B6C2D6C2236}"/>
          </ac:spMkLst>
        </pc:spChg>
        <pc:spChg chg="add del mod">
          <ac:chgData name="Thomas Hoey" userId="1e2478a6af2d584c" providerId="LiveId" clId="{6DE05E20-6E2E-4751-9397-EC1BDBD02F3B}" dt="2021-04-08T19:23:57.340" v="22"/>
          <ac:spMkLst>
            <pc:docMk/>
            <pc:sldMk cId="979878519" sldId="266"/>
            <ac:spMk id="7" creationId="{6B6C56C1-0C9D-4035-99F3-59C8031D2B63}"/>
          </ac:spMkLst>
        </pc:spChg>
        <pc:spChg chg="add mod">
          <ac:chgData name="Thomas Hoey" userId="1e2478a6af2d584c" providerId="LiveId" clId="{6DE05E20-6E2E-4751-9397-EC1BDBD02F3B}" dt="2021-04-08T19:25:15.772" v="182" actId="20577"/>
          <ac:spMkLst>
            <pc:docMk/>
            <pc:sldMk cId="979878519" sldId="266"/>
            <ac:spMk id="11" creationId="{962206D8-C23C-48E5-BE74-348F2D74CB8C}"/>
          </ac:spMkLst>
        </pc:spChg>
        <pc:spChg chg="add del mod">
          <ac:chgData name="Thomas Hoey" userId="1e2478a6af2d584c" providerId="LiveId" clId="{6DE05E20-6E2E-4751-9397-EC1BDBD02F3B}" dt="2021-04-08T19:24:25.023" v="28" actId="26606"/>
          <ac:spMkLst>
            <pc:docMk/>
            <pc:sldMk cId="979878519" sldId="266"/>
            <ac:spMk id="14" creationId="{962206D8-C23C-48E5-BE74-348F2D74CB8C}"/>
          </ac:spMkLst>
        </pc:spChg>
        <pc:picChg chg="add del mod ord">
          <ac:chgData name="Thomas Hoey" userId="1e2478a6af2d584c" providerId="LiveId" clId="{6DE05E20-6E2E-4751-9397-EC1BDBD02F3B}" dt="2021-04-08T19:23:49.084" v="21" actId="478"/>
          <ac:picMkLst>
            <pc:docMk/>
            <pc:sldMk cId="979878519" sldId="266"/>
            <ac:picMk id="5" creationId="{4A8D38E4-7DAD-4BC6-9BF7-B63E7E9F2B2F}"/>
          </ac:picMkLst>
        </pc:picChg>
        <pc:picChg chg="add mod">
          <ac:chgData name="Thomas Hoey" userId="1e2478a6af2d584c" providerId="LiveId" clId="{6DE05E20-6E2E-4751-9397-EC1BDBD02F3B}" dt="2021-04-08T19:24:40.124" v="35" actId="1076"/>
          <ac:picMkLst>
            <pc:docMk/>
            <pc:sldMk cId="979878519" sldId="266"/>
            <ac:picMk id="9" creationId="{FDC2676A-9786-4DA2-915E-F7A8EF285A8A}"/>
          </ac:picMkLst>
        </pc:picChg>
      </pc:sldChg>
      <pc:sldChg chg="addSp delSp modSp new mod">
        <pc:chgData name="Thomas Hoey" userId="1e2478a6af2d584c" providerId="LiveId" clId="{6DE05E20-6E2E-4751-9397-EC1BDBD02F3B}" dt="2021-04-08T19:33:30.720" v="308" actId="20577"/>
        <pc:sldMkLst>
          <pc:docMk/>
          <pc:sldMk cId="482169323" sldId="267"/>
        </pc:sldMkLst>
        <pc:spChg chg="mod">
          <ac:chgData name="Thomas Hoey" userId="1e2478a6af2d584c" providerId="LiveId" clId="{6DE05E20-6E2E-4751-9397-EC1BDBD02F3B}" dt="2021-04-08T19:33:08.944" v="214" actId="20577"/>
          <ac:spMkLst>
            <pc:docMk/>
            <pc:sldMk cId="482169323" sldId="267"/>
            <ac:spMk id="2" creationId="{96B72B1C-A736-4E1B-A347-4F22C3BACE80}"/>
          </ac:spMkLst>
        </pc:spChg>
        <pc:spChg chg="del">
          <ac:chgData name="Thomas Hoey" userId="1e2478a6af2d584c" providerId="LiveId" clId="{6DE05E20-6E2E-4751-9397-EC1BDBD02F3B}" dt="2021-04-08T19:31:41.088" v="185" actId="22"/>
          <ac:spMkLst>
            <pc:docMk/>
            <pc:sldMk cId="482169323" sldId="267"/>
            <ac:spMk id="3" creationId="{E757B74B-1F69-4FE2-8FF0-3F6CC3B4295B}"/>
          </ac:spMkLst>
        </pc:spChg>
        <pc:spChg chg="mod">
          <ac:chgData name="Thomas Hoey" userId="1e2478a6af2d584c" providerId="LiveId" clId="{6DE05E20-6E2E-4751-9397-EC1BDBD02F3B}" dt="2021-04-08T19:33:30.720" v="308" actId="20577"/>
          <ac:spMkLst>
            <pc:docMk/>
            <pc:sldMk cId="482169323" sldId="267"/>
            <ac:spMk id="4" creationId="{7B9398A6-40AC-4FE8-B2C7-FAE17434ABB8}"/>
          </ac:spMkLst>
        </pc:spChg>
        <pc:picChg chg="add mod ord">
          <ac:chgData name="Thomas Hoey" userId="1e2478a6af2d584c" providerId="LiveId" clId="{6DE05E20-6E2E-4751-9397-EC1BDBD02F3B}" dt="2021-04-08T19:31:54.139" v="188" actId="1076"/>
          <ac:picMkLst>
            <pc:docMk/>
            <pc:sldMk cId="482169323" sldId="267"/>
            <ac:picMk id="6" creationId="{C81C1A79-9A59-4115-8AE3-24BD967807F4}"/>
          </ac:picMkLst>
        </pc:picChg>
      </pc:sldChg>
      <pc:sldChg chg="addSp delSp modSp new mod">
        <pc:chgData name="Thomas Hoey" userId="1e2478a6af2d584c" providerId="LiveId" clId="{6DE05E20-6E2E-4751-9397-EC1BDBD02F3B}" dt="2021-04-08T19:36:03.101" v="464" actId="20577"/>
        <pc:sldMkLst>
          <pc:docMk/>
          <pc:sldMk cId="3249482797" sldId="268"/>
        </pc:sldMkLst>
        <pc:spChg chg="mod">
          <ac:chgData name="Thomas Hoey" userId="1e2478a6af2d584c" providerId="LiveId" clId="{6DE05E20-6E2E-4751-9397-EC1BDBD02F3B}" dt="2021-04-08T19:33:51.044" v="318" actId="20577"/>
          <ac:spMkLst>
            <pc:docMk/>
            <pc:sldMk cId="3249482797" sldId="268"/>
            <ac:spMk id="2" creationId="{BD999419-715F-427F-85AD-4B1DBBA205FC}"/>
          </ac:spMkLst>
        </pc:spChg>
        <pc:spChg chg="del">
          <ac:chgData name="Thomas Hoey" userId="1e2478a6af2d584c" providerId="LiveId" clId="{6DE05E20-6E2E-4751-9397-EC1BDBD02F3B}" dt="2021-04-08T19:34:29.313" v="319"/>
          <ac:spMkLst>
            <pc:docMk/>
            <pc:sldMk cId="3249482797" sldId="268"/>
            <ac:spMk id="3" creationId="{C606FEAE-8661-459F-9019-1A32A5FD67CB}"/>
          </ac:spMkLst>
        </pc:spChg>
        <pc:spChg chg="mod">
          <ac:chgData name="Thomas Hoey" userId="1e2478a6af2d584c" providerId="LiveId" clId="{6DE05E20-6E2E-4751-9397-EC1BDBD02F3B}" dt="2021-04-08T19:36:03.101" v="464" actId="20577"/>
          <ac:spMkLst>
            <pc:docMk/>
            <pc:sldMk cId="3249482797" sldId="268"/>
            <ac:spMk id="4" creationId="{12997717-D1FE-47D2-8ACF-97EE1FF1DB0D}"/>
          </ac:spMkLst>
        </pc:spChg>
        <pc:picChg chg="add mod">
          <ac:chgData name="Thomas Hoey" userId="1e2478a6af2d584c" providerId="LiveId" clId="{6DE05E20-6E2E-4751-9397-EC1BDBD02F3B}" dt="2021-04-08T19:34:40.346" v="325" actId="14100"/>
          <ac:picMkLst>
            <pc:docMk/>
            <pc:sldMk cId="3249482797" sldId="268"/>
            <ac:picMk id="6" creationId="{5F37DF12-A01A-453F-B933-42288DA0BA4F}"/>
          </ac:picMkLst>
        </pc:picChg>
        <pc:picChg chg="add mod">
          <ac:chgData name="Thomas Hoey" userId="1e2478a6af2d584c" providerId="LiveId" clId="{6DE05E20-6E2E-4751-9397-EC1BDBD02F3B}" dt="2021-04-08T19:35:31.926" v="330" actId="1076"/>
          <ac:picMkLst>
            <pc:docMk/>
            <pc:sldMk cId="3249482797" sldId="268"/>
            <ac:picMk id="8" creationId="{149897DD-06F6-4B8E-BE2E-BD22BFD5BB5A}"/>
          </ac:picMkLst>
        </pc:picChg>
      </pc:sldChg>
      <pc:sldChg chg="modSp new mod">
        <pc:chgData name="Thomas Hoey" userId="1e2478a6af2d584c" providerId="LiveId" clId="{6DE05E20-6E2E-4751-9397-EC1BDBD02F3B}" dt="2021-04-08T19:50:47.119" v="1851" actId="20577"/>
        <pc:sldMkLst>
          <pc:docMk/>
          <pc:sldMk cId="1629672101" sldId="269"/>
        </pc:sldMkLst>
        <pc:spChg chg="mod">
          <ac:chgData name="Thomas Hoey" userId="1e2478a6af2d584c" providerId="LiveId" clId="{6DE05E20-6E2E-4751-9397-EC1BDBD02F3B}" dt="2021-04-08T19:48:46.342" v="1166" actId="20577"/>
          <ac:spMkLst>
            <pc:docMk/>
            <pc:sldMk cId="1629672101" sldId="269"/>
            <ac:spMk id="2" creationId="{3B2B3A66-EACD-4D30-9504-F87C36717A39}"/>
          </ac:spMkLst>
        </pc:spChg>
        <pc:spChg chg="mod">
          <ac:chgData name="Thomas Hoey" userId="1e2478a6af2d584c" providerId="LiveId" clId="{6DE05E20-6E2E-4751-9397-EC1BDBD02F3B}" dt="2021-04-08T19:50:47.119" v="1851" actId="20577"/>
          <ac:spMkLst>
            <pc:docMk/>
            <pc:sldMk cId="1629672101" sldId="269"/>
            <ac:spMk id="3" creationId="{C27B7981-9527-41EC-A510-718736E2FC72}"/>
          </ac:spMkLst>
        </pc:spChg>
      </pc:sldChg>
      <pc:sldChg chg="modSp new mod">
        <pc:chgData name="Thomas Hoey" userId="1e2478a6af2d584c" providerId="LiveId" clId="{6DE05E20-6E2E-4751-9397-EC1BDBD02F3B}" dt="2021-04-08T19:48:36.374" v="1141" actId="20577"/>
        <pc:sldMkLst>
          <pc:docMk/>
          <pc:sldMk cId="2857181524" sldId="270"/>
        </pc:sldMkLst>
        <pc:spChg chg="mod">
          <ac:chgData name="Thomas Hoey" userId="1e2478a6af2d584c" providerId="LiveId" clId="{6DE05E20-6E2E-4751-9397-EC1BDBD02F3B}" dt="2021-04-08T19:37:04.197" v="554" actId="20577"/>
          <ac:spMkLst>
            <pc:docMk/>
            <pc:sldMk cId="2857181524" sldId="270"/>
            <ac:spMk id="2" creationId="{39342471-D33A-4428-B7F1-FA087644873A}"/>
          </ac:spMkLst>
        </pc:spChg>
        <pc:spChg chg="mod">
          <ac:chgData name="Thomas Hoey" userId="1e2478a6af2d584c" providerId="LiveId" clId="{6DE05E20-6E2E-4751-9397-EC1BDBD02F3B}" dt="2021-04-08T19:48:36.374" v="1141" actId="20577"/>
          <ac:spMkLst>
            <pc:docMk/>
            <pc:sldMk cId="2857181524" sldId="270"/>
            <ac:spMk id="3" creationId="{772E56EB-47B2-4C72-B344-8F9F2E9B1B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Team 2’s Weekly Check-in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5062-4BFA-4EF7-B83E-9C638ED1B03D}"/>
              </a:ext>
            </a:extLst>
          </p:cNvPr>
          <p:cNvSpPr>
            <a:spLocks noGrp="1"/>
          </p:cNvSpPr>
          <p:nvPr>
            <p:ph type="ctrTitle"/>
          </p:nvPr>
        </p:nvSpPr>
        <p:spPr>
          <a:xfrm>
            <a:off x="1097280" y="758952"/>
            <a:ext cx="10058400" cy="3566160"/>
          </a:xfrm>
        </p:spPr>
        <p:txBody>
          <a:bodyPr anchor="b">
            <a:normAutofit/>
          </a:bodyPr>
          <a:lstStyle/>
          <a:p>
            <a:r>
              <a:rPr lang="en-GB" dirty="0"/>
              <a:t>Testing Your Product</a:t>
            </a:r>
            <a:endParaRPr lang="en-GB"/>
          </a:p>
        </p:txBody>
      </p:sp>
    </p:spTree>
    <p:extLst>
      <p:ext uri="{BB962C8B-B14F-4D97-AF65-F5344CB8AC3E}">
        <p14:creationId xmlns:p14="http://schemas.microsoft.com/office/powerpoint/2010/main" val="278389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2471-D33A-4428-B7F1-FA087644873A}"/>
              </a:ext>
            </a:extLst>
          </p:cNvPr>
          <p:cNvSpPr>
            <a:spLocks noGrp="1"/>
          </p:cNvSpPr>
          <p:nvPr>
            <p:ph type="title"/>
          </p:nvPr>
        </p:nvSpPr>
        <p:spPr/>
        <p:txBody>
          <a:bodyPr/>
          <a:lstStyle/>
          <a:p>
            <a:pPr algn="ctr"/>
            <a:r>
              <a:rPr lang="en-GB" dirty="0"/>
              <a:t>This weeks Testing Accomplishments!</a:t>
            </a:r>
          </a:p>
        </p:txBody>
      </p:sp>
      <p:sp>
        <p:nvSpPr>
          <p:cNvPr id="3" name="Content Placeholder 2">
            <a:extLst>
              <a:ext uri="{FF2B5EF4-FFF2-40B4-BE49-F238E27FC236}">
                <a16:creationId xmlns:a16="http://schemas.microsoft.com/office/drawing/2014/main" id="{772E56EB-47B2-4C72-B344-8F9F2E9B1BD9}"/>
              </a:ext>
            </a:extLst>
          </p:cNvPr>
          <p:cNvSpPr>
            <a:spLocks noGrp="1"/>
          </p:cNvSpPr>
          <p:nvPr>
            <p:ph idx="1"/>
          </p:nvPr>
        </p:nvSpPr>
        <p:spPr/>
        <p:txBody>
          <a:bodyPr>
            <a:normAutofit fontScale="92500"/>
          </a:bodyPr>
          <a:lstStyle/>
          <a:p>
            <a:r>
              <a:rPr lang="en-GB" dirty="0"/>
              <a:t>Focuses:</a:t>
            </a:r>
          </a:p>
          <a:p>
            <a:pPr marL="457200" indent="-457200">
              <a:buFont typeface="+mj-lt"/>
              <a:buAutoNum type="arabicPeriod"/>
            </a:pPr>
            <a:r>
              <a:rPr lang="en-GB" dirty="0"/>
              <a:t>We wanted to focus this week on getting back-end, functional testing done. The tests are subject to change as we look to change, and improve, the code-base to help make the best product possible.</a:t>
            </a:r>
          </a:p>
          <a:p>
            <a:pPr marL="457200" indent="-457200">
              <a:buFont typeface="+mj-lt"/>
              <a:buAutoNum type="arabicPeriod"/>
            </a:pPr>
            <a:endParaRPr lang="en-GB" dirty="0"/>
          </a:p>
          <a:p>
            <a:pPr marL="457200" indent="-457200">
              <a:buFont typeface="+mj-lt"/>
              <a:buAutoNum type="arabicPeriod"/>
            </a:pPr>
            <a:r>
              <a:rPr lang="en-GB" dirty="0"/>
              <a:t>We currently have 120 tests, 70 Unit Tests, 50 Integration tests. As the code base changes, so will our tests and this is something we’ll monitor throughout.</a:t>
            </a:r>
          </a:p>
          <a:p>
            <a:pPr marL="457200" indent="-457200">
              <a:buFont typeface="+mj-lt"/>
              <a:buAutoNum type="arabicPeriod"/>
            </a:pPr>
            <a:endParaRPr lang="en-GB" dirty="0"/>
          </a:p>
          <a:p>
            <a:pPr marL="457200" indent="-457200">
              <a:buFont typeface="+mj-lt"/>
              <a:buAutoNum type="arabicPeriod"/>
            </a:pPr>
            <a:r>
              <a:rPr lang="en-GB" dirty="0"/>
              <a:t>This week has been a success in terms of testing, it leaves us plenty of time, with plenty of room to improve, optimise and make successful.</a:t>
            </a:r>
          </a:p>
        </p:txBody>
      </p:sp>
    </p:spTree>
    <p:extLst>
      <p:ext uri="{BB962C8B-B14F-4D97-AF65-F5344CB8AC3E}">
        <p14:creationId xmlns:p14="http://schemas.microsoft.com/office/powerpoint/2010/main" val="285718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3A66-EACD-4D30-9504-F87C36717A39}"/>
              </a:ext>
            </a:extLst>
          </p:cNvPr>
          <p:cNvSpPr>
            <a:spLocks noGrp="1"/>
          </p:cNvSpPr>
          <p:nvPr>
            <p:ph type="title"/>
          </p:nvPr>
        </p:nvSpPr>
        <p:spPr/>
        <p:txBody>
          <a:bodyPr/>
          <a:lstStyle/>
          <a:p>
            <a:pPr algn="ctr"/>
            <a:r>
              <a:rPr lang="en-GB" dirty="0"/>
              <a:t>Next Weeks Testing Goals</a:t>
            </a:r>
          </a:p>
        </p:txBody>
      </p:sp>
      <p:sp>
        <p:nvSpPr>
          <p:cNvPr id="3" name="Content Placeholder 2">
            <a:extLst>
              <a:ext uri="{FF2B5EF4-FFF2-40B4-BE49-F238E27FC236}">
                <a16:creationId xmlns:a16="http://schemas.microsoft.com/office/drawing/2014/main" id="{C27B7981-9527-41EC-A510-718736E2FC72}"/>
              </a:ext>
            </a:extLst>
          </p:cNvPr>
          <p:cNvSpPr>
            <a:spLocks noGrp="1"/>
          </p:cNvSpPr>
          <p:nvPr>
            <p:ph idx="1"/>
          </p:nvPr>
        </p:nvSpPr>
        <p:spPr/>
        <p:txBody>
          <a:bodyPr>
            <a:normAutofit fontScale="92500" lnSpcReduction="10000"/>
          </a:bodyPr>
          <a:lstStyle/>
          <a:p>
            <a:r>
              <a:rPr lang="en-GB" dirty="0"/>
              <a:t>Focuses:</a:t>
            </a:r>
          </a:p>
          <a:p>
            <a:pPr marL="457200" indent="-457200">
              <a:buFont typeface="+mj-lt"/>
              <a:buAutoNum type="arabicPeriod"/>
            </a:pPr>
            <a:r>
              <a:rPr lang="en-GB" dirty="0"/>
              <a:t>Next week we want to make sure to target the functionality of the front-end system. It is therefore our priority to make Load, Soak, Spike, and Stress tests for the server and the system so we can see its capabilities under stress.</a:t>
            </a:r>
          </a:p>
          <a:p>
            <a:pPr marL="457200" indent="-457200">
              <a:buFont typeface="+mj-lt"/>
              <a:buAutoNum type="arabicPeriod"/>
            </a:pPr>
            <a:endParaRPr lang="en-GB" dirty="0"/>
          </a:p>
          <a:p>
            <a:pPr marL="457200" indent="-457200">
              <a:buFont typeface="+mj-lt"/>
              <a:buAutoNum type="arabicPeriod"/>
            </a:pPr>
            <a:r>
              <a:rPr lang="en-GB" dirty="0"/>
              <a:t>We also want to fix the issues we were having this week, with a changing codebase comes changing test-base.</a:t>
            </a:r>
          </a:p>
          <a:p>
            <a:pPr marL="457200" indent="-457200">
              <a:buFont typeface="+mj-lt"/>
              <a:buAutoNum type="arabicPeriod"/>
            </a:pPr>
            <a:endParaRPr lang="en-GB" dirty="0"/>
          </a:p>
          <a:p>
            <a:pPr marL="457200" indent="-457200">
              <a:buFont typeface="+mj-lt"/>
              <a:buAutoNum type="arabicPeriod"/>
            </a:pPr>
            <a:r>
              <a:rPr lang="en-GB" dirty="0"/>
              <a:t>Our aim is to have full documentation of all tests, submitted in an easy to read format with documentation on what each aspect of the testing means.</a:t>
            </a:r>
          </a:p>
        </p:txBody>
      </p:sp>
    </p:spTree>
    <p:extLst>
      <p:ext uri="{BB962C8B-B14F-4D97-AF65-F5344CB8AC3E}">
        <p14:creationId xmlns:p14="http://schemas.microsoft.com/office/powerpoint/2010/main" val="162967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6153-76E5-4EE5-A14E-394C6D8D344D}"/>
              </a:ext>
            </a:extLst>
          </p:cNvPr>
          <p:cNvSpPr>
            <a:spLocks noGrp="1"/>
          </p:cNvSpPr>
          <p:nvPr>
            <p:ph type="title"/>
          </p:nvPr>
        </p:nvSpPr>
        <p:spPr/>
        <p:txBody>
          <a:bodyPr/>
          <a:lstStyle/>
          <a:p>
            <a:pPr algn="ctr"/>
            <a:r>
              <a:rPr lang="en-GB" dirty="0"/>
              <a:t>Goals for Next Week!</a:t>
            </a:r>
          </a:p>
        </p:txBody>
      </p:sp>
      <p:sp>
        <p:nvSpPr>
          <p:cNvPr id="3" name="Content Placeholder 2">
            <a:extLst>
              <a:ext uri="{FF2B5EF4-FFF2-40B4-BE49-F238E27FC236}">
                <a16:creationId xmlns:a16="http://schemas.microsoft.com/office/drawing/2014/main" id="{3A1550ED-6066-42D1-80E5-7D7370085FD7}"/>
              </a:ext>
            </a:extLst>
          </p:cNvPr>
          <p:cNvSpPr>
            <a:spLocks noGrp="1"/>
          </p:cNvSpPr>
          <p:nvPr>
            <p:ph idx="1"/>
          </p:nvPr>
        </p:nvSpPr>
        <p:spPr/>
        <p:txBody>
          <a:bodyPr/>
          <a:lstStyle/>
          <a:p>
            <a:pPr marL="457200" indent="-457200">
              <a:buFont typeface="+mj-lt"/>
              <a:buAutoNum type="arabicPeriod"/>
            </a:pPr>
            <a:r>
              <a:rPr lang="en-GB" dirty="0"/>
              <a:t>First and Foremost the product needs to work. Any changes you would like to see made to the product and how it works will be our top priority going forward. Functionality to meet the minimum viable product is essential to us.</a:t>
            </a:r>
          </a:p>
          <a:p>
            <a:pPr marL="457200" indent="-457200">
              <a:buFont typeface="+mj-lt"/>
              <a:buAutoNum type="arabicPeriod"/>
            </a:pPr>
            <a:r>
              <a:rPr lang="en-GB" dirty="0"/>
              <a:t>We don’t want your product going production and you find significant bugs with the product, it is therefore essential to us that we meet all the testing requirements you set for us. That being said, we want to ensure that our back-end testing meets the industry required 80%, and if we can get more, we will.</a:t>
            </a:r>
          </a:p>
          <a:p>
            <a:pPr marL="457200" indent="-457200">
              <a:buFont typeface="+mj-lt"/>
              <a:buAutoNum type="arabicPeriod"/>
            </a:pPr>
            <a:r>
              <a:rPr lang="en-GB" dirty="0"/>
              <a:t>Functionality and Testing, our two most important goals. However, we also want to make the site an enjoyable experience, it is therefore our third priority to make your site as appealing as possible, to make it accessible, usable, and somewhat fun to use as well.</a:t>
            </a:r>
          </a:p>
          <a:p>
            <a:pPr marL="457200" indent="-457200">
              <a:buFont typeface="+mj-lt"/>
              <a:buAutoNum type="arabicPeriod"/>
            </a:pPr>
            <a:endParaRPr lang="en-GB" dirty="0"/>
          </a:p>
        </p:txBody>
      </p:sp>
    </p:spTree>
    <p:extLst>
      <p:ext uri="{BB962C8B-B14F-4D97-AF65-F5344CB8AC3E}">
        <p14:creationId xmlns:p14="http://schemas.microsoft.com/office/powerpoint/2010/main" val="421235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916B-B8A7-4204-A7DF-F8F88036A5BE}"/>
              </a:ext>
            </a:extLst>
          </p:cNvPr>
          <p:cNvSpPr>
            <a:spLocks noGrp="1"/>
          </p:cNvSpPr>
          <p:nvPr>
            <p:ph type="title"/>
          </p:nvPr>
        </p:nvSpPr>
        <p:spPr/>
        <p:txBody>
          <a:bodyPr/>
          <a:lstStyle/>
          <a:p>
            <a:pPr algn="ctr"/>
            <a:r>
              <a:rPr lang="en-GB" dirty="0"/>
              <a:t>Any Questions?</a:t>
            </a:r>
          </a:p>
        </p:txBody>
      </p:sp>
      <p:sp>
        <p:nvSpPr>
          <p:cNvPr id="3" name="Content Placeholder 2">
            <a:extLst>
              <a:ext uri="{FF2B5EF4-FFF2-40B4-BE49-F238E27FC236}">
                <a16:creationId xmlns:a16="http://schemas.microsoft.com/office/drawing/2014/main" id="{4CF4B80A-D7F4-4B39-B012-FCD95204FD1E}"/>
              </a:ext>
            </a:extLst>
          </p:cNvPr>
          <p:cNvSpPr>
            <a:spLocks noGrp="1"/>
          </p:cNvSpPr>
          <p:nvPr>
            <p:ph idx="1"/>
          </p:nvPr>
        </p:nvSpPr>
        <p:spPr/>
        <p:txBody>
          <a:bodyPr>
            <a:normAutofit/>
          </a:bodyPr>
          <a:lstStyle/>
          <a:p>
            <a:pPr algn="ctr"/>
            <a:r>
              <a:rPr lang="en-GB" sz="2400" dirty="0"/>
              <a:t>Thank you for your time. We greatly appreciate your input and your feedback.</a:t>
            </a:r>
          </a:p>
          <a:p>
            <a:pPr algn="ctr"/>
            <a:endParaRPr lang="en-GB" sz="2400" dirty="0"/>
          </a:p>
          <a:p>
            <a:pPr algn="ctr"/>
            <a:r>
              <a:rPr lang="en-GB" sz="2400" dirty="0"/>
              <a:t>Any and all comments are welcome, as we are here to serve you and your company to the best of our abilities.</a:t>
            </a:r>
          </a:p>
          <a:p>
            <a:pPr algn="ctr"/>
            <a:endParaRPr lang="en-GB" sz="2400" dirty="0"/>
          </a:p>
          <a:p>
            <a:pPr algn="ctr"/>
            <a:r>
              <a:rPr lang="en-GB" sz="2400" dirty="0"/>
              <a:t>By the end of next week, we’ll have your product done and ready for production! We have our best minds on it!</a:t>
            </a:r>
          </a:p>
        </p:txBody>
      </p:sp>
    </p:spTree>
    <p:extLst>
      <p:ext uri="{BB962C8B-B14F-4D97-AF65-F5344CB8AC3E}">
        <p14:creationId xmlns:p14="http://schemas.microsoft.com/office/powerpoint/2010/main" val="315344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48EF-0386-449D-AFC4-B0E6D2166D24}"/>
              </a:ext>
            </a:extLst>
          </p:cNvPr>
          <p:cNvSpPr>
            <a:spLocks noGrp="1"/>
          </p:cNvSpPr>
          <p:nvPr>
            <p:ph type="ctrTitle"/>
          </p:nvPr>
        </p:nvSpPr>
        <p:spPr>
          <a:xfrm>
            <a:off x="1097280" y="758952"/>
            <a:ext cx="10058400" cy="3566160"/>
          </a:xfrm>
        </p:spPr>
        <p:txBody>
          <a:bodyPr anchor="b">
            <a:normAutofit/>
          </a:bodyPr>
          <a:lstStyle/>
          <a:p>
            <a:r>
              <a:rPr lang="en-GB" dirty="0"/>
              <a:t>A Brief View of how we Envisage Your Product</a:t>
            </a:r>
          </a:p>
        </p:txBody>
      </p:sp>
    </p:spTree>
    <p:extLst>
      <p:ext uri="{BB962C8B-B14F-4D97-AF65-F5344CB8AC3E}">
        <p14:creationId xmlns:p14="http://schemas.microsoft.com/office/powerpoint/2010/main" val="342162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88FA-6010-4F79-A30B-AA3DB99AAC31}"/>
              </a:ext>
            </a:extLst>
          </p:cNvPr>
          <p:cNvSpPr>
            <a:spLocks noGrp="1"/>
          </p:cNvSpPr>
          <p:nvPr>
            <p:ph type="title"/>
          </p:nvPr>
        </p:nvSpPr>
        <p:spPr/>
        <p:txBody>
          <a:bodyPr/>
          <a:lstStyle/>
          <a:p>
            <a:pPr algn="ctr"/>
            <a:r>
              <a:rPr lang="en-GB" dirty="0"/>
              <a:t>Original Relationships</a:t>
            </a:r>
          </a:p>
        </p:txBody>
      </p:sp>
      <p:pic>
        <p:nvPicPr>
          <p:cNvPr id="5" name="Content Placeholder 4" descr="Diagram&#10;&#10;Description automatically generated">
            <a:extLst>
              <a:ext uri="{FF2B5EF4-FFF2-40B4-BE49-F238E27FC236}">
                <a16:creationId xmlns:a16="http://schemas.microsoft.com/office/drawing/2014/main" id="{2474474E-FA0C-4ABF-AA03-8D678B93C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22945"/>
            <a:ext cx="10058400" cy="3331297"/>
          </a:xfrm>
        </p:spPr>
      </p:pic>
    </p:spTree>
    <p:extLst>
      <p:ext uri="{BB962C8B-B14F-4D97-AF65-F5344CB8AC3E}">
        <p14:creationId xmlns:p14="http://schemas.microsoft.com/office/powerpoint/2010/main" val="127782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0525-44C7-464D-8627-6C9F0BB79AF4}"/>
              </a:ext>
            </a:extLst>
          </p:cNvPr>
          <p:cNvSpPr>
            <a:spLocks noGrp="1"/>
          </p:cNvSpPr>
          <p:nvPr>
            <p:ph type="title"/>
          </p:nvPr>
        </p:nvSpPr>
        <p:spPr/>
        <p:txBody>
          <a:bodyPr/>
          <a:lstStyle/>
          <a:p>
            <a:pPr algn="ctr"/>
            <a:r>
              <a:rPr lang="en-GB" dirty="0"/>
              <a:t>How we View it Now</a:t>
            </a:r>
          </a:p>
        </p:txBody>
      </p:sp>
      <p:pic>
        <p:nvPicPr>
          <p:cNvPr id="5" name="Content Placeholder 4" descr="Diagram&#10;&#10;Description automatically generated">
            <a:extLst>
              <a:ext uri="{FF2B5EF4-FFF2-40B4-BE49-F238E27FC236}">
                <a16:creationId xmlns:a16="http://schemas.microsoft.com/office/drawing/2014/main" id="{9227B6FD-81DD-4BF2-BAFF-C8248130C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606" y="2108200"/>
            <a:ext cx="6319114" cy="3760788"/>
          </a:xfrm>
        </p:spPr>
      </p:pic>
    </p:spTree>
    <p:extLst>
      <p:ext uri="{BB962C8B-B14F-4D97-AF65-F5344CB8AC3E}">
        <p14:creationId xmlns:p14="http://schemas.microsoft.com/office/powerpoint/2010/main" val="396240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337C-57BF-4678-9D1D-C8746661CBCB}"/>
              </a:ext>
            </a:extLst>
          </p:cNvPr>
          <p:cNvSpPr>
            <a:spLocks noGrp="1"/>
          </p:cNvSpPr>
          <p:nvPr>
            <p:ph type="ctrTitle"/>
          </p:nvPr>
        </p:nvSpPr>
        <p:spPr>
          <a:xfrm>
            <a:off x="1097280" y="758952"/>
            <a:ext cx="10058400" cy="3566160"/>
          </a:xfrm>
        </p:spPr>
        <p:txBody>
          <a:bodyPr anchor="b">
            <a:normAutofit/>
          </a:bodyPr>
          <a:lstStyle/>
          <a:p>
            <a:r>
              <a:rPr lang="en-GB" dirty="0"/>
              <a:t>Our View For Your Site</a:t>
            </a:r>
            <a:endParaRPr lang="en-GB"/>
          </a:p>
        </p:txBody>
      </p:sp>
      <p:sp>
        <p:nvSpPr>
          <p:cNvPr id="8" name="Subtitle 2">
            <a:extLst>
              <a:ext uri="{FF2B5EF4-FFF2-40B4-BE49-F238E27FC236}">
                <a16:creationId xmlns:a16="http://schemas.microsoft.com/office/drawing/2014/main" id="{170BBC84-214E-43FE-9C32-BCBE2B177E9C}"/>
              </a:ext>
            </a:extLst>
          </p:cNvPr>
          <p:cNvSpPr>
            <a:spLocks noGrp="1"/>
          </p:cNvSpPr>
          <p:nvPr>
            <p:ph type="subTitle" idx="1"/>
          </p:nvPr>
        </p:nvSpPr>
        <p:spPr>
          <a:xfrm>
            <a:off x="1100051" y="4645152"/>
            <a:ext cx="10058400" cy="1143000"/>
          </a:xfrm>
        </p:spPr>
        <p:txBody>
          <a:bodyPr/>
          <a:lstStyle/>
          <a:p>
            <a:endParaRPr lang="en-US"/>
          </a:p>
        </p:txBody>
      </p:sp>
    </p:spTree>
    <p:extLst>
      <p:ext uri="{BB962C8B-B14F-4D97-AF65-F5344CB8AC3E}">
        <p14:creationId xmlns:p14="http://schemas.microsoft.com/office/powerpoint/2010/main" val="38280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B9BB-D0C4-4168-8B06-5A05B6464F99}"/>
              </a:ext>
            </a:extLst>
          </p:cNvPr>
          <p:cNvSpPr>
            <a:spLocks noGrp="1"/>
          </p:cNvSpPr>
          <p:nvPr>
            <p:ph type="title"/>
          </p:nvPr>
        </p:nvSpPr>
        <p:spPr>
          <a:xfrm>
            <a:off x="643466" y="786383"/>
            <a:ext cx="3517567" cy="2093975"/>
          </a:xfrm>
        </p:spPr>
        <p:txBody>
          <a:bodyPr anchor="b">
            <a:normAutofit/>
          </a:bodyPr>
          <a:lstStyle/>
          <a:p>
            <a:r>
              <a:rPr lang="en-GB"/>
              <a:t>Home Page</a:t>
            </a:r>
          </a:p>
        </p:txBody>
      </p:sp>
      <p:pic>
        <p:nvPicPr>
          <p:cNvPr id="9" name="Content Placeholder 8" descr="Diagram&#10;&#10;Description automatically generated">
            <a:extLst>
              <a:ext uri="{FF2B5EF4-FFF2-40B4-BE49-F238E27FC236}">
                <a16:creationId xmlns:a16="http://schemas.microsoft.com/office/drawing/2014/main" id="{FDC2676A-9786-4DA2-915E-F7A8EF285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896" y="657275"/>
            <a:ext cx="7411963" cy="5633090"/>
          </a:xfrm>
          <a:noFill/>
        </p:spPr>
      </p:pic>
      <p:sp>
        <p:nvSpPr>
          <p:cNvPr id="11" name="Text Placeholder 3">
            <a:extLst>
              <a:ext uri="{FF2B5EF4-FFF2-40B4-BE49-F238E27FC236}">
                <a16:creationId xmlns:a16="http://schemas.microsoft.com/office/drawing/2014/main" id="{962206D8-C23C-48E5-BE74-348F2D74CB8C}"/>
              </a:ext>
            </a:extLst>
          </p:cNvPr>
          <p:cNvSpPr>
            <a:spLocks noGrp="1"/>
          </p:cNvSpPr>
          <p:nvPr>
            <p:ph type="body" sz="half" idx="2"/>
          </p:nvPr>
        </p:nvSpPr>
        <p:spPr>
          <a:xfrm>
            <a:off x="643465" y="3043050"/>
            <a:ext cx="3517567" cy="3064505"/>
          </a:xfrm>
        </p:spPr>
        <p:txBody>
          <a:bodyPr/>
          <a:lstStyle/>
          <a:p>
            <a:r>
              <a:rPr lang="en-US" dirty="0"/>
              <a:t>As you can see, we have designs for both logged in and logged out status, with a dynamic approach to providing the front-end webpage.</a:t>
            </a:r>
          </a:p>
        </p:txBody>
      </p:sp>
    </p:spTree>
    <p:extLst>
      <p:ext uri="{BB962C8B-B14F-4D97-AF65-F5344CB8AC3E}">
        <p14:creationId xmlns:p14="http://schemas.microsoft.com/office/powerpoint/2010/main" val="97987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2B1C-A736-4E1B-A347-4F22C3BACE80}"/>
              </a:ext>
            </a:extLst>
          </p:cNvPr>
          <p:cNvSpPr>
            <a:spLocks noGrp="1"/>
          </p:cNvSpPr>
          <p:nvPr>
            <p:ph type="title"/>
          </p:nvPr>
        </p:nvSpPr>
        <p:spPr/>
        <p:txBody>
          <a:bodyPr/>
          <a:lstStyle/>
          <a:p>
            <a:r>
              <a:rPr lang="en-GB" dirty="0"/>
              <a:t>Create Pages</a:t>
            </a:r>
          </a:p>
        </p:txBody>
      </p:sp>
      <p:pic>
        <p:nvPicPr>
          <p:cNvPr id="6" name="Content Placeholder 5">
            <a:extLst>
              <a:ext uri="{FF2B5EF4-FFF2-40B4-BE49-F238E27FC236}">
                <a16:creationId xmlns:a16="http://schemas.microsoft.com/office/drawing/2014/main" id="{C81C1A79-9A59-4115-8AE3-24BD967807F4}"/>
              </a:ext>
            </a:extLst>
          </p:cNvPr>
          <p:cNvPicPr>
            <a:picLocks noGrp="1" noChangeAspect="1"/>
          </p:cNvPicPr>
          <p:nvPr>
            <p:ph idx="1"/>
          </p:nvPr>
        </p:nvPicPr>
        <p:blipFill>
          <a:blip r:embed="rId2"/>
          <a:stretch>
            <a:fillRect/>
          </a:stretch>
        </p:blipFill>
        <p:spPr>
          <a:xfrm>
            <a:off x="4796805" y="923966"/>
            <a:ext cx="7310919" cy="4054433"/>
          </a:xfrm>
        </p:spPr>
      </p:pic>
      <p:sp>
        <p:nvSpPr>
          <p:cNvPr id="4" name="Text Placeholder 3">
            <a:extLst>
              <a:ext uri="{FF2B5EF4-FFF2-40B4-BE49-F238E27FC236}">
                <a16:creationId xmlns:a16="http://schemas.microsoft.com/office/drawing/2014/main" id="{7B9398A6-40AC-4FE8-B2C7-FAE17434ABB8}"/>
              </a:ext>
            </a:extLst>
          </p:cNvPr>
          <p:cNvSpPr>
            <a:spLocks noGrp="1"/>
          </p:cNvSpPr>
          <p:nvPr>
            <p:ph type="body" sz="half" idx="2"/>
          </p:nvPr>
        </p:nvSpPr>
        <p:spPr/>
        <p:txBody>
          <a:bodyPr/>
          <a:lstStyle/>
          <a:p>
            <a:r>
              <a:rPr lang="en-GB" dirty="0"/>
              <a:t>On this slide you can see our vision for how we create the elements of the site.</a:t>
            </a:r>
          </a:p>
        </p:txBody>
      </p:sp>
    </p:spTree>
    <p:extLst>
      <p:ext uri="{BB962C8B-B14F-4D97-AF65-F5344CB8AC3E}">
        <p14:creationId xmlns:p14="http://schemas.microsoft.com/office/powerpoint/2010/main" val="48216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9419-715F-427F-85AD-4B1DBBA205FC}"/>
              </a:ext>
            </a:extLst>
          </p:cNvPr>
          <p:cNvSpPr>
            <a:spLocks noGrp="1"/>
          </p:cNvSpPr>
          <p:nvPr>
            <p:ph type="title"/>
          </p:nvPr>
        </p:nvSpPr>
        <p:spPr/>
        <p:txBody>
          <a:bodyPr/>
          <a:lstStyle/>
          <a:p>
            <a:r>
              <a:rPr lang="en-GB" dirty="0"/>
              <a:t>Main Pages</a:t>
            </a:r>
          </a:p>
        </p:txBody>
      </p:sp>
      <p:pic>
        <p:nvPicPr>
          <p:cNvPr id="6" name="Content Placeholder 5" descr="Diagram&#10;&#10;Description automatically generated with low confidence">
            <a:extLst>
              <a:ext uri="{FF2B5EF4-FFF2-40B4-BE49-F238E27FC236}">
                <a16:creationId xmlns:a16="http://schemas.microsoft.com/office/drawing/2014/main" id="{5F37DF12-A01A-453F-B933-42288DA0B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958" y="-1"/>
            <a:ext cx="7495961" cy="2372139"/>
          </a:xfrm>
        </p:spPr>
      </p:pic>
      <p:sp>
        <p:nvSpPr>
          <p:cNvPr id="4" name="Text Placeholder 3">
            <a:extLst>
              <a:ext uri="{FF2B5EF4-FFF2-40B4-BE49-F238E27FC236}">
                <a16:creationId xmlns:a16="http://schemas.microsoft.com/office/drawing/2014/main" id="{12997717-D1FE-47D2-8ACF-97EE1FF1DB0D}"/>
              </a:ext>
            </a:extLst>
          </p:cNvPr>
          <p:cNvSpPr>
            <a:spLocks noGrp="1"/>
          </p:cNvSpPr>
          <p:nvPr>
            <p:ph type="body" sz="half" idx="2"/>
          </p:nvPr>
        </p:nvSpPr>
        <p:spPr/>
        <p:txBody>
          <a:bodyPr/>
          <a:lstStyle/>
          <a:p>
            <a:r>
              <a:rPr lang="en-GB" dirty="0"/>
              <a:t>Here we have our vision for how the pages will look for each element of the product.</a:t>
            </a:r>
          </a:p>
          <a:p>
            <a:endParaRPr lang="en-GB" dirty="0"/>
          </a:p>
          <a:p>
            <a:r>
              <a:rPr lang="en-GB" dirty="0"/>
              <a:t>Each one is dynamic and </a:t>
            </a:r>
            <a:r>
              <a:rPr lang="en-GB" dirty="0" err="1"/>
              <a:t>scaleable</a:t>
            </a:r>
            <a:r>
              <a:rPr lang="en-GB" dirty="0"/>
              <a:t>.</a:t>
            </a:r>
          </a:p>
        </p:txBody>
      </p:sp>
      <p:pic>
        <p:nvPicPr>
          <p:cNvPr id="8" name="Picture 7" descr="Table&#10;&#10;Description automatically generated">
            <a:extLst>
              <a:ext uri="{FF2B5EF4-FFF2-40B4-BE49-F238E27FC236}">
                <a16:creationId xmlns:a16="http://schemas.microsoft.com/office/drawing/2014/main" id="{149897DD-06F6-4B8E-BE2E-BD22BFD5B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833" y="2880358"/>
            <a:ext cx="6846957" cy="2189368"/>
          </a:xfrm>
          <a:prstGeom prst="rect">
            <a:avLst/>
          </a:prstGeom>
        </p:spPr>
      </p:pic>
    </p:spTree>
    <p:extLst>
      <p:ext uri="{BB962C8B-B14F-4D97-AF65-F5344CB8AC3E}">
        <p14:creationId xmlns:p14="http://schemas.microsoft.com/office/powerpoint/2010/main" val="324948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BE8-6D87-4DA4-A147-1AE70D042C2A}"/>
              </a:ext>
            </a:extLst>
          </p:cNvPr>
          <p:cNvSpPr>
            <a:spLocks noGrp="1"/>
          </p:cNvSpPr>
          <p:nvPr>
            <p:ph type="title"/>
          </p:nvPr>
        </p:nvSpPr>
        <p:spPr/>
        <p:txBody>
          <a:bodyPr/>
          <a:lstStyle/>
          <a:p>
            <a:pPr algn="ctr"/>
            <a:r>
              <a:rPr lang="en-GB" dirty="0"/>
              <a:t>Quick Demo! </a:t>
            </a:r>
          </a:p>
        </p:txBody>
      </p:sp>
      <p:sp>
        <p:nvSpPr>
          <p:cNvPr id="3" name="Content Placeholder 2">
            <a:extLst>
              <a:ext uri="{FF2B5EF4-FFF2-40B4-BE49-F238E27FC236}">
                <a16:creationId xmlns:a16="http://schemas.microsoft.com/office/drawing/2014/main" id="{2E99088F-8EFB-4465-BE5A-37685EEF0CBA}"/>
              </a:ext>
            </a:extLst>
          </p:cNvPr>
          <p:cNvSpPr>
            <a:spLocks noGrp="1"/>
          </p:cNvSpPr>
          <p:nvPr>
            <p:ph idx="1"/>
          </p:nvPr>
        </p:nvSpPr>
        <p:spPr/>
        <p:txBody>
          <a:bodyPr/>
          <a:lstStyle/>
          <a:p>
            <a:pPr algn="ctr"/>
            <a:endParaRPr lang="en-GB" dirty="0"/>
          </a:p>
          <a:p>
            <a:pPr algn="ctr"/>
            <a:endParaRPr lang="en-GB" dirty="0"/>
          </a:p>
          <a:p>
            <a:pPr algn="ctr"/>
            <a:r>
              <a:rPr lang="en-GB" sz="2800" dirty="0"/>
              <a:t>Lets put our vision into practice!</a:t>
            </a:r>
          </a:p>
        </p:txBody>
      </p:sp>
    </p:spTree>
    <p:extLst>
      <p:ext uri="{BB962C8B-B14F-4D97-AF65-F5344CB8AC3E}">
        <p14:creationId xmlns:p14="http://schemas.microsoft.com/office/powerpoint/2010/main" val="32887416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{0BC76190-B705-4F40-972C-03051CBCBDC2}tf56160789_win32</Template>
  <TotalTime>78</TotalTime>
  <Words>556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1_RetrospectVTI</vt:lpstr>
      <vt:lpstr>Team 2’s Weekly Check-in</vt:lpstr>
      <vt:lpstr>A Brief View of how we Envisage Your Product</vt:lpstr>
      <vt:lpstr>Original Relationships</vt:lpstr>
      <vt:lpstr>How we View it Now</vt:lpstr>
      <vt:lpstr>Our View For Your Site</vt:lpstr>
      <vt:lpstr>Home Page</vt:lpstr>
      <vt:lpstr>Create Pages</vt:lpstr>
      <vt:lpstr>Main Pages</vt:lpstr>
      <vt:lpstr>Quick Demo! </vt:lpstr>
      <vt:lpstr>Testing Your Product</vt:lpstr>
      <vt:lpstr>This weeks Testing Accomplishments!</vt:lpstr>
      <vt:lpstr>Next Weeks Testing Goals</vt:lpstr>
      <vt:lpstr>Goals for Next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2’s Weekly Check-in</dc:title>
  <dc:creator>Thomas Hoey</dc:creator>
  <cp:lastModifiedBy>Thomas Hoey</cp:lastModifiedBy>
  <cp:revision>4</cp:revision>
  <dcterms:created xsi:type="dcterms:W3CDTF">2021-04-08T15:28:09Z</dcterms:created>
  <dcterms:modified xsi:type="dcterms:W3CDTF">2021-04-08T19:50:51Z</dcterms:modified>
</cp:coreProperties>
</file>