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F703-4E2B-4C66-B8D9-12B1A914C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D0930-B690-4ECE-B19C-82F9D5844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568BD-58B2-4D54-9CFF-CDAC3BD6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9061-AAF3-44E1-BD67-531A7494F335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F59A-9E2E-40CB-A809-3067D9C1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5A64-6FDB-4280-A1B7-97EA1DB1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B8FE-AE65-4081-B87A-4A9242A54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6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2B02-4781-46E7-B9C4-27F8E2D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CF8C2-91AA-4F3F-8DE4-708A119B8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F8F14-7A8D-42F3-85B4-5ECE3508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9061-AAF3-44E1-BD67-531A7494F335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8D3B2-FF06-4AC5-AACB-51B813A8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B81D5-CDE0-4094-A03B-61E0F4C9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B8FE-AE65-4081-B87A-4A9242A54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2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62BA0-C14E-4851-AA9F-11F965832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9327B-E9E1-48A3-91A9-E522CC093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81787-523B-4166-B70B-A0074A4C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9061-AAF3-44E1-BD67-531A7494F335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E17AA-B974-4204-B555-3530440E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BC37C-87F3-4F3F-A9DA-3C372047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B8FE-AE65-4081-B87A-4A9242A54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96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DDE8-73E1-4CB7-B867-45CDAB30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9190E-4E6D-4B40-8FF2-D356AD8D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26C4D-FAF1-466B-9F9E-6D371145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9061-AAF3-44E1-BD67-531A7494F335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A6F16-6911-41C4-9D0C-604E7C5F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B3B55-8F16-4269-998B-58AD62A7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B8FE-AE65-4081-B87A-4A9242A54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98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DDBC-9336-4DFD-9089-FEB6BB23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A41BB-BD9D-436B-8BAA-8FFC8737E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0E741-FA85-4977-AE5C-EB8FF2F5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9061-AAF3-44E1-BD67-531A7494F335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1E855-C35E-40E7-AC15-54BE5DED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F419-7D47-4BB2-A335-235D615B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B8FE-AE65-4081-B87A-4A9242A54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31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E0D5-399D-41D5-B65F-F85154B8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B03B-EBCD-4A53-9838-0F93C9A61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9EFC0-46E8-43B4-B711-C701FF5C9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13F7F-8076-4752-98BA-CD65C453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9061-AAF3-44E1-BD67-531A7494F335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40CE2-F8AE-4BC7-BCE3-4D59BBFD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DA0C8-63B8-4814-91BD-C240AC15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B8FE-AE65-4081-B87A-4A9242A54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18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A1C0-1BE2-43F4-A25E-81615D85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EAE63-BC25-4A64-AB2D-9091CB8B0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FEBF9-CAA4-4E88-B293-552A3534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131C5-569D-49CD-BB61-7F62E390E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B5FB7-60F3-4084-9807-2A204F30F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F6B77-CF6C-4C10-A36F-48BC185C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9061-AAF3-44E1-BD67-531A7494F335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03C15-D53B-461D-856E-25E15914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44DAA-D1BF-4097-9CB0-9DB7E3F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B8FE-AE65-4081-B87A-4A9242A54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72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40E2-D980-4700-8215-16E19E0C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2267E-0A4F-43AF-B2E6-76DA802F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9061-AAF3-44E1-BD67-531A7494F335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ED1E-8EAF-429F-8315-B89D0F78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A4F04-F548-4C65-8FDC-05190BB0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B8FE-AE65-4081-B87A-4A9242A54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69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552F1-30EE-443C-B3F2-1FA6F6A0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9061-AAF3-44E1-BD67-531A7494F335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345D6-5380-4ABB-A369-8BAA6F75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13397-B22E-47ED-9BEE-337FDC07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B8FE-AE65-4081-B87A-4A9242A54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83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803E-63BA-48F6-AFE3-629C5619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82700-E766-4FAF-872E-D7227B67C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3C8BE-DD78-4422-ACE4-9B3A87ED3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2EC71-51B2-4DCD-BE8D-954AE18A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9061-AAF3-44E1-BD67-531A7494F335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C4BDF-5939-4873-9989-C51FBBE2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14E53-D03A-4F96-A4E6-C7279737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B8FE-AE65-4081-B87A-4A9242A54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13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EA69-4698-45B4-978B-9CFD75D8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FD375-FE91-41F4-8D13-B64C96BEE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7B78E-B2C5-4A54-9275-FBFF68C50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A2FDD-F13A-432B-816F-A9300D87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9061-AAF3-44E1-BD67-531A7494F335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29BA0-1D30-4473-96D9-7805DA5D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3AF79-74A0-4B02-BDC1-F8081A86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B8FE-AE65-4081-B87A-4A9242A54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85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D927C-64DD-4A23-A6B7-DCEE51D7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30D99-4ECF-410C-9E4E-F9EE78C1B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F209-69EF-4146-A1A8-CC4E6547F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9061-AAF3-44E1-BD67-531A7494F335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17FAF-DBD4-4D61-891E-EC74FEAFF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02B2F-507D-4598-A561-CA550B407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9B8FE-AE65-4081-B87A-4A9242A54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8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2B4B-432D-4103-A50C-19B68C411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eLearning Platform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812ED-E63E-4688-8EFB-1E739ABE9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-By Team </a:t>
            </a:r>
            <a:r>
              <a:rPr lang="en-US" sz="3200" dirty="0" err="1"/>
              <a:t>Effin’a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6732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55AF-4311-4284-B92A-FECE371D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Castellar" panose="020A0402060406010301" pitchFamily="18" charset="0"/>
              </a:rPr>
              <a:t>Introduction</a:t>
            </a:r>
            <a:endParaRPr lang="en-IN" sz="4800" b="1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2261-3C28-4898-AFC0-6604A1C5A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Its An assisted LMS application designed for school and prep students.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The Application will consist an integrated learning module and will provide performance based analytics and a doubt clarification platform.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6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0751-19E4-4B78-8E1A-90EEE45F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tellar" panose="020A0402060406010301" pitchFamily="18" charset="0"/>
              </a:rPr>
              <a:t>Features</a:t>
            </a:r>
            <a:endParaRPr lang="en-IN" b="1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C5F65-9494-4FF6-8E54-3FA4B50D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Doubt clarification section for students.</a:t>
            </a:r>
          </a:p>
          <a:p>
            <a:r>
              <a:rPr lang="en-US" dirty="0"/>
              <a:t>This application shows the analytics of the students test and using that student can evaluate themselves.</a:t>
            </a:r>
          </a:p>
          <a:p>
            <a:r>
              <a:rPr lang="en-US" dirty="0"/>
              <a:t>Learning modules include reference notes and sample papers.</a:t>
            </a:r>
          </a:p>
          <a:p>
            <a:r>
              <a:rPr lang="en-US" dirty="0"/>
              <a:t>It displays detailed class analytics of the student.</a:t>
            </a:r>
          </a:p>
          <a:p>
            <a:r>
              <a:rPr lang="en-US" dirty="0"/>
              <a:t>You can find the top quality practice questions for the student to  improve his ability in problem solving.</a:t>
            </a:r>
          </a:p>
          <a:p>
            <a:r>
              <a:rPr lang="en-US" dirty="0"/>
              <a:t>It has a unique ranking system for the tests/exams.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66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636B-29D1-4AC3-8F81-1FA9C58F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stellar" panose="020A0402060406010301" pitchFamily="18" charset="0"/>
              </a:rPr>
              <a:t>Sample Interface</a:t>
            </a:r>
            <a:endParaRPr lang="en-IN" b="1" dirty="0">
              <a:latin typeface="Castellar" panose="020A0402060406010301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C1F2FF-B6F9-4F78-99A7-357258DA1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9" y="1690688"/>
            <a:ext cx="359925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D03C2D-74EF-4E5C-AB2B-EFF2481A9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40" y="1690688"/>
            <a:ext cx="3678964" cy="3926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A5669C-9CE3-4D64-AB75-C813B363F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905" y="1682896"/>
            <a:ext cx="3501989" cy="458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8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860ABCE-5854-44CD-AC07-EC62FCAB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7198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stellar" panose="020A0402060406010301" pitchFamily="18" charset="0"/>
              </a:rPr>
              <a:t>Presentation by</a:t>
            </a:r>
            <a:br>
              <a:rPr lang="en-US" b="1" dirty="0">
                <a:latin typeface="Castellar" panose="020A0402060406010301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“Team </a:t>
            </a:r>
            <a:r>
              <a:rPr lang="en-US" dirty="0" err="1">
                <a:latin typeface="Bookman Old Style" panose="02050604050505020204" pitchFamily="18" charset="0"/>
              </a:rPr>
              <a:t>Effin’a</a:t>
            </a:r>
            <a:r>
              <a:rPr lang="en-US" dirty="0">
                <a:latin typeface="Bookman Old Style" panose="02050604050505020204" pitchFamily="18" charset="0"/>
              </a:rPr>
              <a:t>”</a:t>
            </a:r>
            <a:br>
              <a:rPr lang="en-US" dirty="0">
                <a:latin typeface="Bookman Old Style" panose="02050604050505020204" pitchFamily="18" charset="0"/>
              </a:rPr>
            </a:b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 err="1">
                <a:latin typeface="Bookman Old Style" panose="02050604050505020204" pitchFamily="18" charset="0"/>
              </a:rPr>
              <a:t>Saumitra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Topinkatti</a:t>
            </a:r>
            <a:r>
              <a:rPr lang="en-US" dirty="0">
                <a:latin typeface="Bookman Old Style" panose="02050604050505020204" pitchFamily="18" charset="0"/>
              </a:rPr>
              <a:t> (+91 7022 367 638)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Tushar </a:t>
            </a:r>
            <a:r>
              <a:rPr lang="en-US" dirty="0" err="1">
                <a:latin typeface="Bookman Old Style" panose="02050604050505020204" pitchFamily="18" charset="0"/>
              </a:rPr>
              <a:t>Upari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 err="1">
                <a:latin typeface="Bookman Old Style" panose="02050604050505020204" pitchFamily="18" charset="0"/>
              </a:rPr>
              <a:t>Parishkar</a:t>
            </a:r>
            <a:r>
              <a:rPr lang="en-US" dirty="0">
                <a:latin typeface="Bookman Old Style" panose="02050604050505020204" pitchFamily="18" charset="0"/>
              </a:rPr>
              <a:t> Singh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 err="1">
                <a:latin typeface="Bookman Old Style" panose="02050604050505020204" pitchFamily="18" charset="0"/>
              </a:rPr>
              <a:t>Ritesh</a:t>
            </a:r>
            <a:r>
              <a:rPr lang="en-US" dirty="0">
                <a:latin typeface="Bookman Old Style" panose="02050604050505020204" pitchFamily="18" charset="0"/>
              </a:rPr>
              <a:t> Ravi </a:t>
            </a:r>
            <a:br>
              <a:rPr lang="en-US" b="1" dirty="0">
                <a:latin typeface="Castellar" panose="020A0402060406010301" pitchFamily="18" charset="0"/>
              </a:rPr>
            </a:br>
            <a:endParaRPr lang="en-IN" b="1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6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Bookman Old Style</vt:lpstr>
      <vt:lpstr>Calibri</vt:lpstr>
      <vt:lpstr>Calibri Light</vt:lpstr>
      <vt:lpstr>Castellar</vt:lpstr>
      <vt:lpstr>Times New Roman</vt:lpstr>
      <vt:lpstr>Office Theme</vt:lpstr>
      <vt:lpstr>eLearning Platform</vt:lpstr>
      <vt:lpstr>Introduction</vt:lpstr>
      <vt:lpstr>Features</vt:lpstr>
      <vt:lpstr>Sample Interface</vt:lpstr>
      <vt:lpstr>Presentation by “Team Effin’a”  Saumitra Topinkatti (+91 7022 367 638) Tushar Upari  Parishkar Singh Ritesh Ravi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parishkar.work@gmail.com</dc:creator>
  <cp:lastModifiedBy>parishkar.work@gmail.com</cp:lastModifiedBy>
  <cp:revision>5</cp:revision>
  <dcterms:created xsi:type="dcterms:W3CDTF">2021-02-23T16:23:25Z</dcterms:created>
  <dcterms:modified xsi:type="dcterms:W3CDTF">2021-02-23T17:02:37Z</dcterms:modified>
</cp:coreProperties>
</file>