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64" r:id="rId3"/>
    <p:sldId id="262" r:id="rId4"/>
    <p:sldId id="263" r:id="rId5"/>
    <p:sldId id="265" r:id="rId6"/>
    <p:sldId id="257" r:id="rId7"/>
    <p:sldId id="261" r:id="rId8"/>
    <p:sldId id="259" r:id="rId9"/>
    <p:sldId id="258" r:id="rId10"/>
    <p:sldId id="260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0DE90-0B77-4358-A3BD-F88DF329A8AF}" type="datetimeFigureOut">
              <a:rPr lang="en-IN" smtClean="0"/>
              <a:t>26-12-2020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BA218-0F1D-4D3E-90A1-084B5D5CC9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1605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0DE90-0B77-4358-A3BD-F88DF329A8AF}" type="datetimeFigureOut">
              <a:rPr lang="en-IN" smtClean="0"/>
              <a:t>26-12-2020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BA218-0F1D-4D3E-90A1-084B5D5CC9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6395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0DE90-0B77-4358-A3BD-F88DF329A8AF}" type="datetimeFigureOut">
              <a:rPr lang="en-IN" smtClean="0"/>
              <a:t>26-12-2020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BA218-0F1D-4D3E-90A1-084B5D5CC9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03287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0DE90-0B77-4358-A3BD-F88DF329A8AF}" type="datetimeFigureOut">
              <a:rPr lang="en-IN" smtClean="0"/>
              <a:t>26-12-2020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BA218-0F1D-4D3E-90A1-084B5D5CC986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765502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0DE90-0B77-4358-A3BD-F88DF329A8AF}" type="datetimeFigureOut">
              <a:rPr lang="en-IN" smtClean="0"/>
              <a:t>26-12-2020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BA218-0F1D-4D3E-90A1-084B5D5CC9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66657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0DE90-0B77-4358-A3BD-F88DF329A8AF}" type="datetimeFigureOut">
              <a:rPr lang="en-IN" smtClean="0"/>
              <a:t>26-12-2020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BA218-0F1D-4D3E-90A1-084B5D5CC9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61887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0DE90-0B77-4358-A3BD-F88DF329A8AF}" type="datetimeFigureOut">
              <a:rPr lang="en-IN" smtClean="0"/>
              <a:t>26-12-2020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BA218-0F1D-4D3E-90A1-084B5D5CC9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821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0DE90-0B77-4358-A3BD-F88DF329A8AF}" type="datetimeFigureOut">
              <a:rPr lang="en-IN" smtClean="0"/>
              <a:t>26-12-2020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BA218-0F1D-4D3E-90A1-084B5D5CC9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95624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0DE90-0B77-4358-A3BD-F88DF329A8AF}" type="datetimeFigureOut">
              <a:rPr lang="en-IN" smtClean="0"/>
              <a:t>26-12-2020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BA218-0F1D-4D3E-90A1-084B5D5CC9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2462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0DE90-0B77-4358-A3BD-F88DF329A8AF}" type="datetimeFigureOut">
              <a:rPr lang="en-IN" smtClean="0"/>
              <a:t>26-12-2020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BA218-0F1D-4D3E-90A1-084B5D5CC9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9703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0DE90-0B77-4358-A3BD-F88DF329A8AF}" type="datetimeFigureOut">
              <a:rPr lang="en-IN" smtClean="0"/>
              <a:t>26-12-2020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BA218-0F1D-4D3E-90A1-084B5D5CC9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3018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0DE90-0B77-4358-A3BD-F88DF329A8AF}" type="datetimeFigureOut">
              <a:rPr lang="en-IN" smtClean="0"/>
              <a:t>26-12-2020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BA218-0F1D-4D3E-90A1-084B5D5CC9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573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0DE90-0B77-4358-A3BD-F88DF329A8AF}" type="datetimeFigureOut">
              <a:rPr lang="en-IN" smtClean="0"/>
              <a:t>26-12-2020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BA218-0F1D-4D3E-90A1-084B5D5CC9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9316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0DE90-0B77-4358-A3BD-F88DF329A8AF}" type="datetimeFigureOut">
              <a:rPr lang="en-IN" smtClean="0"/>
              <a:t>26-12-2020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BA218-0F1D-4D3E-90A1-084B5D5CC9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6774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0DE90-0B77-4358-A3BD-F88DF329A8AF}" type="datetimeFigureOut">
              <a:rPr lang="en-IN" smtClean="0"/>
              <a:t>26-12-2020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BA218-0F1D-4D3E-90A1-084B5D5CC9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246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0DE90-0B77-4358-A3BD-F88DF329A8AF}" type="datetimeFigureOut">
              <a:rPr lang="en-IN" smtClean="0"/>
              <a:t>26-12-2020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BA218-0F1D-4D3E-90A1-084B5D5CC9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2042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0DE90-0B77-4358-A3BD-F88DF329A8AF}" type="datetimeFigureOut">
              <a:rPr lang="en-IN" smtClean="0"/>
              <a:t>26-12-2020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BA218-0F1D-4D3E-90A1-084B5D5CC9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4924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CD80DE90-0B77-4358-A3BD-F88DF329A8AF}" type="datetimeFigureOut">
              <a:rPr lang="en-IN" smtClean="0"/>
              <a:t>26-12-2020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11BA218-0F1D-4D3E-90A1-084B5D5CC9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71707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4A3C6-6A90-4A04-8EA8-967086434D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230220"/>
          </a:xfrm>
        </p:spPr>
        <p:txBody>
          <a:bodyPr>
            <a:normAutofit/>
          </a:bodyPr>
          <a:lstStyle/>
          <a:p>
            <a:r>
              <a:rPr lang="en-US" sz="3200" dirty="0"/>
              <a:t>PARKING MANAGEMENT SYSTEM</a:t>
            </a:r>
            <a:endParaRPr lang="en-IN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1FD2FE-6276-43AC-8D7E-34D627F11F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40539"/>
            <a:ext cx="9440034" cy="1595098"/>
          </a:xfrm>
        </p:spPr>
        <p:txBody>
          <a:bodyPr>
            <a:noAutofit/>
          </a:bodyPr>
          <a:lstStyle/>
          <a:p>
            <a:r>
              <a:rPr lang="en-US" sz="1400" dirty="0"/>
              <a:t>  BY </a:t>
            </a:r>
          </a:p>
          <a:p>
            <a:r>
              <a:rPr lang="en-US" sz="1400" dirty="0"/>
              <a:t> 				       				ADITYA HOLENNAVAR   2GI18CS009</a:t>
            </a:r>
          </a:p>
          <a:p>
            <a:r>
              <a:rPr lang="en-US" sz="1400" dirty="0"/>
              <a:t>						          	ADITYA SHANBHAG        2GI18CS010</a:t>
            </a:r>
          </a:p>
          <a:p>
            <a:r>
              <a:rPr lang="en-US" sz="1400" dirty="0"/>
              <a:t>						          	AKSHAY MARNUR           2GI18CS016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37225172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4FF80FF-0EB4-464C-A6CA-5ED70512EAE0}"/>
              </a:ext>
            </a:extLst>
          </p:cNvPr>
          <p:cNvSpPr txBox="1"/>
          <p:nvPr/>
        </p:nvSpPr>
        <p:spPr>
          <a:xfrm>
            <a:off x="4092695" y="313023"/>
            <a:ext cx="36929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ACTIVIY DIAGRAM</a:t>
            </a:r>
            <a:endParaRPr lang="en-IN" sz="28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51FD69B-D594-40D1-A48A-B189C8741CA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29" t="11521" r="24563" b="13657"/>
          <a:stretch/>
        </p:blipFill>
        <p:spPr>
          <a:xfrm>
            <a:off x="2033841" y="1177143"/>
            <a:ext cx="7634796" cy="5131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5060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80EEB2E-DB48-47D0-A17F-A673986F6AB1}"/>
              </a:ext>
            </a:extLst>
          </p:cNvPr>
          <p:cNvSpPr txBox="1"/>
          <p:nvPr/>
        </p:nvSpPr>
        <p:spPr>
          <a:xfrm>
            <a:off x="4394540" y="814185"/>
            <a:ext cx="34029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dirty="0"/>
              <a:t>CONCLUSION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963C63-0446-4927-8D83-2158036C63E6}"/>
              </a:ext>
            </a:extLst>
          </p:cNvPr>
          <p:cNvSpPr txBox="1"/>
          <p:nvPr/>
        </p:nvSpPr>
        <p:spPr>
          <a:xfrm>
            <a:off x="1391015" y="2118755"/>
            <a:ext cx="940996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Online vehicle parking reservation system improves the existing system since we are in </a:t>
            </a:r>
          </a:p>
          <a:p>
            <a:pPr algn="l"/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computerized world. With this new system is mandatory, it enables the user of the system (client, </a:t>
            </a:r>
          </a:p>
          <a:p>
            <a:pPr algn="l"/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employee, System administrator) to reserve a parking lot online and this reduces the wasting of </a:t>
            </a:r>
          </a:p>
          <a:p>
            <a:pPr algn="l"/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time of the clients looking for where to park, increase the safety of the property since the parking </a:t>
            </a:r>
          </a:p>
          <a:p>
            <a:pPr algn="l"/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lot is numbering.</a:t>
            </a:r>
          </a:p>
        </p:txBody>
      </p:sp>
    </p:spTree>
    <p:extLst>
      <p:ext uri="{BB962C8B-B14F-4D97-AF65-F5344CB8AC3E}">
        <p14:creationId xmlns:p14="http://schemas.microsoft.com/office/powerpoint/2010/main" val="8592587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F5B64F9-CF3F-4511-8ACD-22B1A5EFAFE7}"/>
              </a:ext>
            </a:extLst>
          </p:cNvPr>
          <p:cNvSpPr txBox="1"/>
          <p:nvPr/>
        </p:nvSpPr>
        <p:spPr>
          <a:xfrm>
            <a:off x="3321746" y="2875002"/>
            <a:ext cx="554850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66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236485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71E3C-4E30-4388-AB59-CF1B69B9D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INTRODUCTION</a:t>
            </a:r>
            <a:endParaRPr lang="en-IN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9D273-1BE3-4603-93F6-290219B217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As we know, due to increase in number of cars and limited spots ,parking the cars is getting difficult. In metropolitan cities, car parking has become a major concern in all busy areas, and a good traffic system need a good parking system.</a:t>
            </a:r>
          </a:p>
          <a:p>
            <a:endParaRPr lang="en-US" dirty="0"/>
          </a:p>
          <a:p>
            <a:r>
              <a:rPr lang="en-US" dirty="0"/>
              <a:t>In this project ,we have made a system where it is possible to reserve a parking spot ahead in time as to reduce the need to search parking spots and the unnecessary rush.</a:t>
            </a:r>
          </a:p>
          <a:p>
            <a:endParaRPr lang="en-US" dirty="0"/>
          </a:p>
          <a:p>
            <a:r>
              <a:rPr lang="en-US" dirty="0"/>
              <a:t>This parking lot does not require a parking attendant. It will save a lot our time and it keeps all the records properly.</a:t>
            </a:r>
          </a:p>
          <a:p>
            <a:endParaRPr lang="en-US" dirty="0"/>
          </a:p>
          <a:p>
            <a:r>
              <a:rPr lang="en-US" dirty="0"/>
              <a:t>The system has backup files and the system is secured.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78406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742CB51-6FDE-4901-9C7A-FC059EEA1656}"/>
              </a:ext>
            </a:extLst>
          </p:cNvPr>
          <p:cNvSpPr txBox="1"/>
          <p:nvPr/>
        </p:nvSpPr>
        <p:spPr>
          <a:xfrm>
            <a:off x="1757423" y="982176"/>
            <a:ext cx="8677154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/>
              <a:t>                    FUNCTIONAL REQUIRMENTS 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1.New customers will have to be able to register with parking system so that they can make future reservations.</a:t>
            </a:r>
          </a:p>
          <a:p>
            <a:pPr marL="342900" indent="-342900">
              <a:buAutoNum type="arabicPeriod"/>
            </a:pPr>
            <a:endParaRPr lang="en-IN" dirty="0"/>
          </a:p>
          <a:p>
            <a:r>
              <a:rPr lang="en-IN" dirty="0"/>
              <a:t>2. Once a user leaves a spot the spot should become available immediately and not be unavailable till the car exits the garage.</a:t>
            </a:r>
          </a:p>
          <a:p>
            <a:pPr marL="342900" indent="-342900">
              <a:buAutoNum type="arabicPeriod"/>
            </a:pPr>
            <a:endParaRPr lang="en-IN" dirty="0"/>
          </a:p>
          <a:p>
            <a:r>
              <a:rPr lang="en-IN" dirty="0"/>
              <a:t>3. If a reserved customer doesn't arrive within the grace period the reservations has to be cancelled but the user will be charged for the full reserved period.</a:t>
            </a:r>
          </a:p>
          <a:p>
            <a:endParaRPr lang="en-IN" dirty="0"/>
          </a:p>
          <a:p>
            <a:r>
              <a:rPr lang="en-IN" dirty="0"/>
              <a:t>4. When a registered customer wants to make a reservation for </a:t>
            </a:r>
            <a:r>
              <a:rPr lang="en-IN" dirty="0" err="1"/>
              <a:t>aparticular</a:t>
            </a:r>
            <a:r>
              <a:rPr lang="en-IN" dirty="0"/>
              <a:t> time period then he'll be given a list of dates and time to pick from.</a:t>
            </a:r>
          </a:p>
          <a:p>
            <a:endParaRPr lang="en-IN" dirty="0"/>
          </a:p>
          <a:p>
            <a:r>
              <a:rPr lang="en-IN" dirty="0"/>
              <a:t>5.</a:t>
            </a:r>
            <a:r>
              <a:rPr lang="en-US" dirty="0"/>
              <a:t> System database is considered as the most important functional requirement. It will help the system to store all the important data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10423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78E7929-B1AC-432E-BB84-C4623925A5DA}"/>
              </a:ext>
            </a:extLst>
          </p:cNvPr>
          <p:cNvSpPr txBox="1"/>
          <p:nvPr/>
        </p:nvSpPr>
        <p:spPr>
          <a:xfrm>
            <a:off x="1991187" y="1012954"/>
            <a:ext cx="8209625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 				</a:t>
            </a:r>
            <a:r>
              <a:rPr lang="en-IN" sz="2000" dirty="0"/>
              <a:t>NON-FUNCTIONAL REQUIRMENTS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1.parking lot should only permit authorized users to access/edit a customers profile. Customers should not be able to alter their amount owed in any other than posting a payment.</a:t>
            </a:r>
          </a:p>
          <a:p>
            <a:endParaRPr lang="en-IN" dirty="0"/>
          </a:p>
          <a:p>
            <a:r>
              <a:rPr lang="en-IN" dirty="0"/>
              <a:t>2. Only a valid email address and credit card number should be accepted.</a:t>
            </a:r>
          </a:p>
          <a:p>
            <a:pPr marL="342900" indent="-342900">
              <a:buAutoNum type="arabicPeriod"/>
            </a:pPr>
            <a:endParaRPr lang="en-IN" dirty="0"/>
          </a:p>
          <a:p>
            <a:r>
              <a:rPr lang="en-IN" dirty="0"/>
              <a:t>3. Only those customers with an account profile in good standing should be allowed to make a reservation.</a:t>
            </a:r>
          </a:p>
          <a:p>
            <a:endParaRPr lang="en-IN" dirty="0"/>
          </a:p>
          <a:p>
            <a:r>
              <a:rPr lang="en-IN" dirty="0"/>
              <a:t>4. Parking system should incorporate self- check features to get malfunctioning hardware serviced/replaced to minimize any reduction of service.</a:t>
            </a:r>
          </a:p>
          <a:p>
            <a:endParaRPr lang="en-IN" dirty="0"/>
          </a:p>
          <a:p>
            <a:r>
              <a:rPr lang="en-IN" dirty="0"/>
              <a:t>5. </a:t>
            </a:r>
            <a:r>
              <a:rPr lang="en-US" dirty="0"/>
              <a:t>In terms of data integrity, this parking system will maintain consistence and accuracy of the collected and stored data.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39526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6F864C0-1A5B-4395-BEE4-92563951EEC1}"/>
              </a:ext>
            </a:extLst>
          </p:cNvPr>
          <p:cNvSpPr txBox="1"/>
          <p:nvPr/>
        </p:nvSpPr>
        <p:spPr>
          <a:xfrm>
            <a:off x="1287263" y="497150"/>
            <a:ext cx="45180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UML DIAGRAMS</a:t>
            </a:r>
            <a:endParaRPr lang="en-IN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9CEED1-A14B-437F-A2DB-AB8BA334B2D5}"/>
              </a:ext>
            </a:extLst>
          </p:cNvPr>
          <p:cNvSpPr txBox="1"/>
          <p:nvPr/>
        </p:nvSpPr>
        <p:spPr>
          <a:xfrm>
            <a:off x="1287263" y="1857824"/>
            <a:ext cx="310040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CLASS DIAGRAM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ER DIAGRAM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USE CASE DIAGRAM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SEQUENCE DIAGRAM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ACTIVITY DIAGRAM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2458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41A806A-0F96-41C2-910D-9C2B24790B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526"/>
            <a:ext cx="12192000" cy="681147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80B18E8-3C63-4FBF-AA23-20914ACD728F}"/>
              </a:ext>
            </a:extLst>
          </p:cNvPr>
          <p:cNvSpPr/>
          <p:nvPr/>
        </p:nvSpPr>
        <p:spPr>
          <a:xfrm>
            <a:off x="905608" y="1538655"/>
            <a:ext cx="5433646" cy="12045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D5DC436-DBA4-4C02-94BC-D8C4C8A04FC3}"/>
              </a:ext>
            </a:extLst>
          </p:cNvPr>
          <p:cNvSpPr/>
          <p:nvPr/>
        </p:nvSpPr>
        <p:spPr>
          <a:xfrm>
            <a:off x="1128346" y="2482363"/>
            <a:ext cx="3540369" cy="12045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85271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487B1CA-435D-45F8-947C-805B34EE0D83}"/>
              </a:ext>
            </a:extLst>
          </p:cNvPr>
          <p:cNvSpPr txBox="1"/>
          <p:nvPr/>
        </p:nvSpPr>
        <p:spPr>
          <a:xfrm>
            <a:off x="4949723" y="357984"/>
            <a:ext cx="26312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ER</a:t>
            </a:r>
            <a:r>
              <a:rPr lang="en-US" sz="2400" dirty="0"/>
              <a:t> </a:t>
            </a:r>
            <a:r>
              <a:rPr lang="en-US" sz="2800" dirty="0"/>
              <a:t>DIAGRAM</a:t>
            </a:r>
            <a:endParaRPr lang="en-IN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25FB35-05CB-4213-8E82-1623210C04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9178" y="881204"/>
            <a:ext cx="8852388" cy="5748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1027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C77A5D4-96C2-44AD-ADB8-90A9E2FEB8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70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7056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2C88A5A-FEE5-4F85-8C4E-A3703B0290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604" y="0"/>
            <a:ext cx="114387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6754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253</TotalTime>
  <Words>510</Words>
  <Application>Microsoft Office PowerPoint</Application>
  <PresentationFormat>Widescreen</PresentationFormat>
  <Paragraphs>57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Calisto MT</vt:lpstr>
      <vt:lpstr>Times New Roman</vt:lpstr>
      <vt:lpstr>Wingdings 2</vt:lpstr>
      <vt:lpstr>Slate</vt:lpstr>
      <vt:lpstr>PARKING MANAGEMENT SYSTEM</vt:lpstr>
      <vt:lpstr>INTRODUCTION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PARKING MANAGEMENT SYSTEM</dc:title>
  <dc:creator>akshay marnur</dc:creator>
  <cp:lastModifiedBy>Aditya Shanbhag</cp:lastModifiedBy>
  <cp:revision>22</cp:revision>
  <dcterms:created xsi:type="dcterms:W3CDTF">2020-12-26T04:26:51Z</dcterms:created>
  <dcterms:modified xsi:type="dcterms:W3CDTF">2020-12-26T12:09:57Z</dcterms:modified>
</cp:coreProperties>
</file>