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309" r:id="rId4"/>
    <p:sldId id="330" r:id="rId5"/>
    <p:sldId id="307" r:id="rId6"/>
    <p:sldId id="313" r:id="rId7"/>
    <p:sldId id="331" r:id="rId8"/>
    <p:sldId id="332" r:id="rId9"/>
    <p:sldId id="333" r:id="rId10"/>
    <p:sldId id="338" r:id="rId11"/>
    <p:sldId id="305" r:id="rId12"/>
    <p:sldId id="318" r:id="rId13"/>
    <p:sldId id="336" r:id="rId14"/>
    <p:sldId id="334" r:id="rId15"/>
    <p:sldId id="337" r:id="rId16"/>
    <p:sldId id="343" r:id="rId17"/>
    <p:sldId id="344" r:id="rId18"/>
    <p:sldId id="345" r:id="rId19"/>
    <p:sldId id="346" r:id="rId20"/>
    <p:sldId id="310" r:id="rId21"/>
    <p:sldId id="323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0BF899-CAB2-C700-BFD3-5D9DB5991B34}" v="1" dt="2019-06-12T07:52:25.690"/>
    <p1510:client id="{57633087-6AD6-55A8-93AB-B2DAA7136590}" v="15" dt="2019-06-20T09:11:36.854"/>
    <p1510:client id="{6C41893B-F57E-A844-D568-F51EA5691DCC}" v="3" dt="2019-06-20T07:08:19.1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>
      <p:cViewPr varScale="1">
        <p:scale>
          <a:sx n="109" d="100"/>
          <a:sy n="109" d="100"/>
        </p:scale>
        <p:origin x="-1872" y="-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승규" userId="S::201301259@office.hanseo.ac.kr::784567d5-559a-472e-898a-c86d67c2c3dd" providerId="AD" clId="Web-{010BF899-CAB2-C700-BFD3-5D9DB5991B34}"/>
    <pc:docChg chg="addSld delSld modSld sldOrd">
      <pc:chgData name="김승규" userId="S::201301259@office.hanseo.ac.kr::784567d5-559a-472e-898a-c86d67c2c3dd" providerId="AD" clId="Web-{010BF899-CAB2-C700-BFD3-5D9DB5991B34}" dt="2019-06-12T09:02:46.592" v="919"/>
      <pc:docMkLst>
        <pc:docMk/>
      </pc:docMkLst>
      <pc:sldChg chg="addSp modSp">
        <pc:chgData name="김승규" userId="S::201301259@office.hanseo.ac.kr::784567d5-559a-472e-898a-c86d67c2c3dd" providerId="AD" clId="Web-{010BF899-CAB2-C700-BFD3-5D9DB5991B34}" dt="2019-06-12T07:52:39.596" v="182" actId="20577"/>
        <pc:sldMkLst>
          <pc:docMk/>
          <pc:sldMk cId="0" sldId="256"/>
        </pc:sldMkLst>
        <pc:spChg chg="add mod">
          <ac:chgData name="김승규" userId="S::201301259@office.hanseo.ac.kr::784567d5-559a-472e-898a-c86d67c2c3dd" providerId="AD" clId="Web-{010BF899-CAB2-C700-BFD3-5D9DB5991B34}" dt="2019-06-12T07:52:39.596" v="182" actId="20577"/>
          <ac:spMkLst>
            <pc:docMk/>
            <pc:sldMk cId="0" sldId="256"/>
            <ac:spMk id="2" creationId="{59C1D037-35DF-483E-8DCD-60E1E4CBAC26}"/>
          </ac:spMkLst>
        </pc:spChg>
        <pc:spChg chg="mod">
          <ac:chgData name="김승규" userId="S::201301259@office.hanseo.ac.kr::784567d5-559a-472e-898a-c86d67c2c3dd" providerId="AD" clId="Web-{010BF899-CAB2-C700-BFD3-5D9DB5991B34}" dt="2019-06-12T07:49:54.063" v="25" actId="1076"/>
          <ac:spMkLst>
            <pc:docMk/>
            <pc:sldMk cId="0" sldId="256"/>
            <ac:spMk id="7" creationId="{00000000-0000-0000-0000-000000000000}"/>
          </ac:spMkLst>
        </pc:spChg>
        <pc:spChg chg="mod">
          <ac:chgData name="김승규" userId="S::201301259@office.hanseo.ac.kr::784567d5-559a-472e-898a-c86d67c2c3dd" providerId="AD" clId="Web-{010BF899-CAB2-C700-BFD3-5D9DB5991B34}" dt="2019-06-12T07:50:56.111" v="85" actId="14100"/>
          <ac:spMkLst>
            <pc:docMk/>
            <pc:sldMk cId="0" sldId="256"/>
            <ac:spMk id="8" creationId="{00000000-0000-0000-0000-000000000000}"/>
          </ac:spMkLst>
        </pc:spChg>
        <pc:spChg chg="mod">
          <ac:chgData name="김승규" userId="S::201301259@office.hanseo.ac.kr::784567d5-559a-472e-898a-c86d67c2c3dd" providerId="AD" clId="Web-{010BF899-CAB2-C700-BFD3-5D9DB5991B34}" dt="2019-06-12T07:52:25.690" v="179" actId="1076"/>
          <ac:spMkLst>
            <pc:docMk/>
            <pc:sldMk cId="0" sldId="256"/>
            <ac:spMk id="9" creationId="{00000000-0000-0000-0000-000000000000}"/>
          </ac:spMkLst>
        </pc:spChg>
      </pc:sldChg>
      <pc:sldChg chg="addSp delSp modSp">
        <pc:chgData name="김승규" userId="S::201301259@office.hanseo.ac.kr::784567d5-559a-472e-898a-c86d67c2c3dd" providerId="AD" clId="Web-{010BF899-CAB2-C700-BFD3-5D9DB5991B34}" dt="2019-06-12T08:51:59.414" v="884" actId="1076"/>
        <pc:sldMkLst>
          <pc:docMk/>
          <pc:sldMk cId="0" sldId="258"/>
        </pc:sldMkLst>
        <pc:spChg chg="add mod">
          <ac:chgData name="김승규" userId="S::201301259@office.hanseo.ac.kr::784567d5-559a-472e-898a-c86d67c2c3dd" providerId="AD" clId="Web-{010BF899-CAB2-C700-BFD3-5D9DB5991B34}" dt="2019-06-12T08:50:23.866" v="785" actId="1076"/>
          <ac:spMkLst>
            <pc:docMk/>
            <pc:sldMk cId="0" sldId="258"/>
            <ac:spMk id="2" creationId="{1DB76ACC-8F56-42F4-9569-F316182EB172}"/>
          </ac:spMkLst>
        </pc:spChg>
        <pc:spChg chg="mod">
          <ac:chgData name="김승규" userId="S::201301259@office.hanseo.ac.kr::784567d5-559a-472e-898a-c86d67c2c3dd" providerId="AD" clId="Web-{010BF899-CAB2-C700-BFD3-5D9DB5991B34}" dt="2019-06-12T08:48:26.443" v="700" actId="1076"/>
          <ac:spMkLst>
            <pc:docMk/>
            <pc:sldMk cId="0" sldId="258"/>
            <ac:spMk id="4" creationId="{00000000-0000-0000-0000-000000000000}"/>
          </ac:spMkLst>
        </pc:spChg>
        <pc:spChg chg="add mod">
          <ac:chgData name="김승규" userId="S::201301259@office.hanseo.ac.kr::784567d5-559a-472e-898a-c86d67c2c3dd" providerId="AD" clId="Web-{010BF899-CAB2-C700-BFD3-5D9DB5991B34}" dt="2019-06-12T08:51:23.570" v="842" actId="20577"/>
          <ac:spMkLst>
            <pc:docMk/>
            <pc:sldMk cId="0" sldId="258"/>
            <ac:spMk id="32" creationId="{887052BC-4D9F-4046-B891-F74F3E0BA4B9}"/>
          </ac:spMkLst>
        </pc:spChg>
        <pc:spChg chg="mod">
          <ac:chgData name="김승규" userId="S::201301259@office.hanseo.ac.kr::784567d5-559a-472e-898a-c86d67c2c3dd" providerId="AD" clId="Web-{010BF899-CAB2-C700-BFD3-5D9DB5991B34}" dt="2019-06-12T08:48:33.490" v="707" actId="1076"/>
          <ac:spMkLst>
            <pc:docMk/>
            <pc:sldMk cId="0" sldId="258"/>
            <ac:spMk id="33" creationId="{00000000-0000-0000-0000-000000000000}"/>
          </ac:spMkLst>
        </pc:spChg>
        <pc:spChg chg="mod">
          <ac:chgData name="김승규" userId="S::201301259@office.hanseo.ac.kr::784567d5-559a-472e-898a-c86d67c2c3dd" providerId="AD" clId="Web-{010BF899-CAB2-C700-BFD3-5D9DB5991B34}" dt="2019-06-12T08:51:59.398" v="883" actId="1076"/>
          <ac:spMkLst>
            <pc:docMk/>
            <pc:sldMk cId="0" sldId="258"/>
            <ac:spMk id="34" creationId="{00000000-0000-0000-0000-000000000000}"/>
          </ac:spMkLst>
        </pc:spChg>
        <pc:spChg chg="del">
          <ac:chgData name="김승규" userId="S::201301259@office.hanseo.ac.kr::784567d5-559a-472e-898a-c86d67c2c3dd" providerId="AD" clId="Web-{010BF899-CAB2-C700-BFD3-5D9DB5991B34}" dt="2019-06-12T08:48:18.974" v="698"/>
          <ac:spMkLst>
            <pc:docMk/>
            <pc:sldMk cId="0" sldId="258"/>
            <ac:spMk id="35" creationId="{00000000-0000-0000-0000-000000000000}"/>
          </ac:spMkLst>
        </pc:spChg>
        <pc:spChg chg="add mod">
          <ac:chgData name="김승규" userId="S::201301259@office.hanseo.ac.kr::784567d5-559a-472e-898a-c86d67c2c3dd" providerId="AD" clId="Web-{010BF899-CAB2-C700-BFD3-5D9DB5991B34}" dt="2019-06-12T08:51:59.414" v="884" actId="1076"/>
          <ac:spMkLst>
            <pc:docMk/>
            <pc:sldMk cId="0" sldId="258"/>
            <ac:spMk id="36" creationId="{25DDB3E4-C56E-45E5-BD7A-3F68CF05D9F2}"/>
          </ac:spMkLst>
        </pc:spChg>
        <pc:grpChg chg="del">
          <ac:chgData name="김승규" userId="S::201301259@office.hanseo.ac.kr::784567d5-559a-472e-898a-c86d67c2c3dd" providerId="AD" clId="Web-{010BF899-CAB2-C700-BFD3-5D9DB5991B34}" dt="2019-06-12T08:48:18.974" v="699"/>
          <ac:grpSpMkLst>
            <pc:docMk/>
            <pc:sldMk cId="0" sldId="258"/>
            <ac:grpSpMk id="28" creationId="{00000000-0000-0000-0000-000000000000}"/>
          </ac:grpSpMkLst>
        </pc:grpChg>
        <pc:grpChg chg="mod">
          <ac:chgData name="김승규" userId="S::201301259@office.hanseo.ac.kr::784567d5-559a-472e-898a-c86d67c2c3dd" providerId="AD" clId="Web-{010BF899-CAB2-C700-BFD3-5D9DB5991B34}" dt="2019-06-12T08:51:59.383" v="882" actId="1076"/>
          <ac:grpSpMkLst>
            <pc:docMk/>
            <pc:sldMk cId="0" sldId="258"/>
            <ac:grpSpMk id="29" creationId="{00000000-0000-0000-0000-000000000000}"/>
          </ac:grpSpMkLst>
        </pc:grpChg>
        <pc:grpChg chg="mod">
          <ac:chgData name="김승규" userId="S::201301259@office.hanseo.ac.kr::784567d5-559a-472e-898a-c86d67c2c3dd" providerId="AD" clId="Web-{010BF899-CAB2-C700-BFD3-5D9DB5991B34}" dt="2019-06-12T08:48:33.474" v="706" actId="1076"/>
          <ac:grpSpMkLst>
            <pc:docMk/>
            <pc:sldMk cId="0" sldId="258"/>
            <ac:grpSpMk id="30" creationId="{00000000-0000-0000-0000-000000000000}"/>
          </ac:grpSpMkLst>
        </pc:grpChg>
        <pc:grpChg chg="mod">
          <ac:chgData name="김승규" userId="S::201301259@office.hanseo.ac.kr::784567d5-559a-472e-898a-c86d67c2c3dd" providerId="AD" clId="Web-{010BF899-CAB2-C700-BFD3-5D9DB5991B34}" dt="2019-06-12T08:48:26.443" v="701" actId="1076"/>
          <ac:grpSpMkLst>
            <pc:docMk/>
            <pc:sldMk cId="0" sldId="258"/>
            <ac:grpSpMk id="31" creationId="{00000000-0000-0000-0000-000000000000}"/>
          </ac:grpSpMkLst>
        </pc:grpChg>
      </pc:sldChg>
      <pc:sldChg chg="modSp">
        <pc:chgData name="김승규" userId="S::201301259@office.hanseo.ac.kr::784567d5-559a-472e-898a-c86d67c2c3dd" providerId="AD" clId="Web-{010BF899-CAB2-C700-BFD3-5D9DB5991B34}" dt="2019-06-12T08:53:30.087" v="892" actId="20577"/>
        <pc:sldMkLst>
          <pc:docMk/>
          <pc:sldMk cId="0" sldId="260"/>
        </pc:sldMkLst>
        <pc:spChg chg="mod">
          <ac:chgData name="김승규" userId="S::201301259@office.hanseo.ac.kr::784567d5-559a-472e-898a-c86d67c2c3dd" providerId="AD" clId="Web-{010BF899-CAB2-C700-BFD3-5D9DB5991B34}" dt="2019-06-12T08:53:30.087" v="892" actId="20577"/>
          <ac:spMkLst>
            <pc:docMk/>
            <pc:sldMk cId="0" sldId="260"/>
            <ac:spMk id="5" creationId="{00000000-0000-0000-0000-000000000000}"/>
          </ac:spMkLst>
        </pc:spChg>
      </pc:sldChg>
      <pc:sldChg chg="del">
        <pc:chgData name="김승규" userId="S::201301259@office.hanseo.ac.kr::784567d5-559a-472e-898a-c86d67c2c3dd" providerId="AD" clId="Web-{010BF899-CAB2-C700-BFD3-5D9DB5991B34}" dt="2019-06-12T07:49:26.172" v="0"/>
        <pc:sldMkLst>
          <pc:docMk/>
          <pc:sldMk cId="4146168737" sldId="293"/>
        </pc:sldMkLst>
      </pc:sldChg>
      <pc:sldChg chg="ord">
        <pc:chgData name="김승규" userId="S::201301259@office.hanseo.ac.kr::784567d5-559a-472e-898a-c86d67c2c3dd" providerId="AD" clId="Web-{010BF899-CAB2-C700-BFD3-5D9DB5991B34}" dt="2019-06-12T09:02:46.592" v="919"/>
        <pc:sldMkLst>
          <pc:docMk/>
          <pc:sldMk cId="3392444870" sldId="295"/>
        </pc:sldMkLst>
      </pc:sldChg>
      <pc:sldChg chg="ord">
        <pc:chgData name="김승규" userId="S::201301259@office.hanseo.ac.kr::784567d5-559a-472e-898a-c86d67c2c3dd" providerId="AD" clId="Web-{010BF899-CAB2-C700-BFD3-5D9DB5991B34}" dt="2019-06-12T09:02:46.592" v="918"/>
        <pc:sldMkLst>
          <pc:docMk/>
          <pc:sldMk cId="2606285616" sldId="296"/>
        </pc:sldMkLst>
      </pc:sldChg>
      <pc:sldChg chg="ord">
        <pc:chgData name="김승규" userId="S::201301259@office.hanseo.ac.kr::784567d5-559a-472e-898a-c86d67c2c3dd" providerId="AD" clId="Web-{010BF899-CAB2-C700-BFD3-5D9DB5991B34}" dt="2019-06-12T09:02:46.592" v="917"/>
        <pc:sldMkLst>
          <pc:docMk/>
          <pc:sldMk cId="3533370663" sldId="297"/>
        </pc:sldMkLst>
      </pc:sldChg>
      <pc:sldChg chg="ord">
        <pc:chgData name="김승규" userId="S::201301259@office.hanseo.ac.kr::784567d5-559a-472e-898a-c86d67c2c3dd" providerId="AD" clId="Web-{010BF899-CAB2-C700-BFD3-5D9DB5991B34}" dt="2019-06-12T09:02:46.592" v="916"/>
        <pc:sldMkLst>
          <pc:docMk/>
          <pc:sldMk cId="3959925453" sldId="298"/>
        </pc:sldMkLst>
      </pc:sldChg>
      <pc:sldChg chg="ord">
        <pc:chgData name="김승규" userId="S::201301259@office.hanseo.ac.kr::784567d5-559a-472e-898a-c86d67c2c3dd" providerId="AD" clId="Web-{010BF899-CAB2-C700-BFD3-5D9DB5991B34}" dt="2019-06-12T09:02:46.592" v="915"/>
        <pc:sldMkLst>
          <pc:docMk/>
          <pc:sldMk cId="2863609347" sldId="299"/>
        </pc:sldMkLst>
      </pc:sldChg>
      <pc:sldChg chg="ord">
        <pc:chgData name="김승규" userId="S::201301259@office.hanseo.ac.kr::784567d5-559a-472e-898a-c86d67c2c3dd" providerId="AD" clId="Web-{010BF899-CAB2-C700-BFD3-5D9DB5991B34}" dt="2019-06-12T09:02:46.592" v="914"/>
        <pc:sldMkLst>
          <pc:docMk/>
          <pc:sldMk cId="647810242" sldId="300"/>
        </pc:sldMkLst>
      </pc:sldChg>
      <pc:sldChg chg="ord">
        <pc:chgData name="김승규" userId="S::201301259@office.hanseo.ac.kr::784567d5-559a-472e-898a-c86d67c2c3dd" providerId="AD" clId="Web-{010BF899-CAB2-C700-BFD3-5D9DB5991B34}" dt="2019-06-12T09:02:46.592" v="913"/>
        <pc:sldMkLst>
          <pc:docMk/>
          <pc:sldMk cId="4070078386" sldId="301"/>
        </pc:sldMkLst>
      </pc:sldChg>
      <pc:sldChg chg="ord">
        <pc:chgData name="김승규" userId="S::201301259@office.hanseo.ac.kr::784567d5-559a-472e-898a-c86d67c2c3dd" providerId="AD" clId="Web-{010BF899-CAB2-C700-BFD3-5D9DB5991B34}" dt="2019-06-12T09:02:46.592" v="912"/>
        <pc:sldMkLst>
          <pc:docMk/>
          <pc:sldMk cId="1374549741" sldId="302"/>
        </pc:sldMkLst>
      </pc:sldChg>
      <pc:sldChg chg="ord">
        <pc:chgData name="김승규" userId="S::201301259@office.hanseo.ac.kr::784567d5-559a-472e-898a-c86d67c2c3dd" providerId="AD" clId="Web-{010BF899-CAB2-C700-BFD3-5D9DB5991B34}" dt="2019-06-12T09:02:46.592" v="911"/>
        <pc:sldMkLst>
          <pc:docMk/>
          <pc:sldMk cId="775836031" sldId="303"/>
        </pc:sldMkLst>
      </pc:sldChg>
      <pc:sldChg chg="addSp delSp modSp new">
        <pc:chgData name="김승규" userId="S::201301259@office.hanseo.ac.kr::784567d5-559a-472e-898a-c86d67c2c3dd" providerId="AD" clId="Web-{010BF899-CAB2-C700-BFD3-5D9DB5991B34}" dt="2019-06-12T08:32:22.402" v="463"/>
        <pc:sldMkLst>
          <pc:docMk/>
          <pc:sldMk cId="1158047566" sldId="304"/>
        </pc:sldMkLst>
        <pc:spChg chg="mod">
          <ac:chgData name="김승규" userId="S::201301259@office.hanseo.ac.kr::784567d5-559a-472e-898a-c86d67c2c3dd" providerId="AD" clId="Web-{010BF899-CAB2-C700-BFD3-5D9DB5991B34}" dt="2019-06-12T08:10:17.170" v="369" actId="20577"/>
          <ac:spMkLst>
            <pc:docMk/>
            <pc:sldMk cId="1158047566" sldId="304"/>
            <ac:spMk id="2" creationId="{E061DB90-9D8A-4FD3-B866-E4EAF89523E9}"/>
          </ac:spMkLst>
        </pc:spChg>
        <pc:spChg chg="add mod">
          <ac:chgData name="김승규" userId="S::201301259@office.hanseo.ac.kr::784567d5-559a-472e-898a-c86d67c2c3dd" providerId="AD" clId="Web-{010BF899-CAB2-C700-BFD3-5D9DB5991B34}" dt="2019-06-12T08:07:53.278" v="270" actId="20577"/>
          <ac:spMkLst>
            <pc:docMk/>
            <pc:sldMk cId="1158047566" sldId="304"/>
            <ac:spMk id="3" creationId="{61F3F5C5-6C7F-46DE-B26B-438A10C8DF2E}"/>
          </ac:spMkLst>
        </pc:spChg>
        <pc:spChg chg="add mod">
          <ac:chgData name="김승규" userId="S::201301259@office.hanseo.ac.kr::784567d5-559a-472e-898a-c86d67c2c3dd" providerId="AD" clId="Web-{010BF899-CAB2-C700-BFD3-5D9DB5991B34}" dt="2019-06-12T08:08:06.715" v="277" actId="20577"/>
          <ac:spMkLst>
            <pc:docMk/>
            <pc:sldMk cId="1158047566" sldId="304"/>
            <ac:spMk id="4" creationId="{9C7EBC9E-8750-4537-BCC5-A85869270409}"/>
          </ac:spMkLst>
        </pc:spChg>
        <pc:spChg chg="add mod">
          <ac:chgData name="김승규" userId="S::201301259@office.hanseo.ac.kr::784567d5-559a-472e-898a-c86d67c2c3dd" providerId="AD" clId="Web-{010BF899-CAB2-C700-BFD3-5D9DB5991B34}" dt="2019-06-12T08:09:48.154" v="353"/>
          <ac:spMkLst>
            <pc:docMk/>
            <pc:sldMk cId="1158047566" sldId="304"/>
            <ac:spMk id="5" creationId="{B2569B44-8D81-4FE9-A030-0FF758244A57}"/>
          </ac:spMkLst>
        </pc:spChg>
        <pc:spChg chg="add mod">
          <ac:chgData name="김승규" userId="S::201301259@office.hanseo.ac.kr::784567d5-559a-472e-898a-c86d67c2c3dd" providerId="AD" clId="Web-{010BF899-CAB2-C700-BFD3-5D9DB5991B34}" dt="2019-06-12T08:09:48.122" v="352"/>
          <ac:spMkLst>
            <pc:docMk/>
            <pc:sldMk cId="1158047566" sldId="304"/>
            <ac:spMk id="6" creationId="{6E58BEE3-2BAB-4124-AF7D-589B54242C53}"/>
          </ac:spMkLst>
        </pc:spChg>
        <pc:spChg chg="add mod">
          <ac:chgData name="김승규" userId="S::201301259@office.hanseo.ac.kr::784567d5-559a-472e-898a-c86d67c2c3dd" providerId="AD" clId="Web-{010BF899-CAB2-C700-BFD3-5D9DB5991B34}" dt="2019-06-12T08:09:48.169" v="354"/>
          <ac:spMkLst>
            <pc:docMk/>
            <pc:sldMk cId="1158047566" sldId="304"/>
            <ac:spMk id="7" creationId="{CA5FC5A4-378F-4826-BB59-5328293ED48E}"/>
          </ac:spMkLst>
        </pc:spChg>
        <pc:spChg chg="add del">
          <ac:chgData name="김승규" userId="S::201301259@office.hanseo.ac.kr::784567d5-559a-472e-898a-c86d67c2c3dd" providerId="AD" clId="Web-{010BF899-CAB2-C700-BFD3-5D9DB5991B34}" dt="2019-06-12T08:03:00.337" v="227"/>
          <ac:spMkLst>
            <pc:docMk/>
            <pc:sldMk cId="1158047566" sldId="304"/>
            <ac:spMk id="9" creationId="{538D9786-8772-4D60-B47C-777E50597211}"/>
          </ac:spMkLst>
        </pc:spChg>
        <pc:graphicFrameChg chg="add mod modGraphic">
          <ac:chgData name="김승규" userId="S::201301259@office.hanseo.ac.kr::784567d5-559a-472e-898a-c86d67c2c3dd" providerId="AD" clId="Web-{010BF899-CAB2-C700-BFD3-5D9DB5991B34}" dt="2019-06-12T08:32:22.402" v="463"/>
          <ac:graphicFrameMkLst>
            <pc:docMk/>
            <pc:sldMk cId="1158047566" sldId="304"/>
            <ac:graphicFrameMk id="11" creationId="{6FA18945-2A3C-4630-A443-0B2E83E84B6A}"/>
          </ac:graphicFrameMkLst>
        </pc:graphicFrameChg>
        <pc:cxnChg chg="add mod ord">
          <ac:chgData name="김승규" userId="S::201301259@office.hanseo.ac.kr::784567d5-559a-472e-898a-c86d67c2c3dd" providerId="AD" clId="Web-{010BF899-CAB2-C700-BFD3-5D9DB5991B34}" dt="2019-06-12T08:05:24.557" v="234" actId="1076"/>
          <ac:cxnSpMkLst>
            <pc:docMk/>
            <pc:sldMk cId="1158047566" sldId="304"/>
            <ac:cxnSpMk id="8" creationId="{4CE79A68-DF19-4048-A496-E6648CBEC2EE}"/>
          </ac:cxnSpMkLst>
        </pc:cxnChg>
        <pc:cxnChg chg="add mod ord">
          <ac:chgData name="김승규" userId="S::201301259@office.hanseo.ac.kr::784567d5-559a-472e-898a-c86d67c2c3dd" providerId="AD" clId="Web-{010BF899-CAB2-C700-BFD3-5D9DB5991B34}" dt="2019-06-12T08:03:20.572" v="233"/>
          <ac:cxnSpMkLst>
            <pc:docMk/>
            <pc:sldMk cId="1158047566" sldId="304"/>
            <ac:cxnSpMk id="10" creationId="{224CFE7C-EF3A-48AC-BA30-1EE4E78440DB}"/>
          </ac:cxnSpMkLst>
        </pc:cxnChg>
      </pc:sldChg>
      <pc:sldChg chg="new del">
        <pc:chgData name="김승규" userId="S::201301259@office.hanseo.ac.kr::784567d5-559a-472e-898a-c86d67c2c3dd" providerId="AD" clId="Web-{010BF899-CAB2-C700-BFD3-5D9DB5991B34}" dt="2019-06-12T08:00:29.523" v="186"/>
        <pc:sldMkLst>
          <pc:docMk/>
          <pc:sldMk cId="3127877726" sldId="304"/>
        </pc:sldMkLst>
      </pc:sldChg>
      <pc:sldChg chg="addSp delSp modSp new ord">
        <pc:chgData name="김승규" userId="S::201301259@office.hanseo.ac.kr::784567d5-559a-472e-898a-c86d67c2c3dd" providerId="AD" clId="Web-{010BF899-CAB2-C700-BFD3-5D9DB5991B34}" dt="2019-06-12T08:12:15.796" v="399" actId="1076"/>
        <pc:sldMkLst>
          <pc:docMk/>
          <pc:sldMk cId="2621088129" sldId="305"/>
        </pc:sldMkLst>
        <pc:spChg chg="del">
          <ac:chgData name="김승규" userId="S::201301259@office.hanseo.ac.kr::784567d5-559a-472e-898a-c86d67c2c3dd" providerId="AD" clId="Web-{010BF899-CAB2-C700-BFD3-5D9DB5991B34}" dt="2019-06-12T08:12:00.218" v="377"/>
          <ac:spMkLst>
            <pc:docMk/>
            <pc:sldMk cId="2621088129" sldId="305"/>
            <ac:spMk id="2" creationId="{E6DD0651-7C62-4EB4-A693-5B40F9EE9F45}"/>
          </ac:spMkLst>
        </pc:spChg>
        <pc:spChg chg="del">
          <ac:chgData name="김승규" userId="S::201301259@office.hanseo.ac.kr::784567d5-559a-472e-898a-c86d67c2c3dd" providerId="AD" clId="Web-{010BF899-CAB2-C700-BFD3-5D9DB5991B34}" dt="2019-06-12T08:11:58.983" v="376"/>
          <ac:spMkLst>
            <pc:docMk/>
            <pc:sldMk cId="2621088129" sldId="305"/>
            <ac:spMk id="3" creationId="{8CC906F1-9CFB-49C6-84A7-6057C5FDA111}"/>
          </ac:spMkLst>
        </pc:spChg>
        <pc:spChg chg="add mod">
          <ac:chgData name="김승규" userId="S::201301259@office.hanseo.ac.kr::784567d5-559a-472e-898a-c86d67c2c3dd" providerId="AD" clId="Web-{010BF899-CAB2-C700-BFD3-5D9DB5991B34}" dt="2019-06-12T08:12:15.796" v="399" actId="1076"/>
          <ac:spMkLst>
            <pc:docMk/>
            <pc:sldMk cId="2621088129" sldId="305"/>
            <ac:spMk id="5" creationId="{A2631AEE-E2CB-428C-95C8-9976F18B779C}"/>
          </ac:spMkLst>
        </pc:spChg>
      </pc:sldChg>
      <pc:sldChg chg="addSp modSp new">
        <pc:chgData name="김승규" userId="S::201301259@office.hanseo.ac.kr::784567d5-559a-472e-898a-c86d67c2c3dd" providerId="AD" clId="Web-{010BF899-CAB2-C700-BFD3-5D9DB5991B34}" dt="2019-06-12T08:29:40.338" v="461" actId="1076"/>
        <pc:sldMkLst>
          <pc:docMk/>
          <pc:sldMk cId="1917921252" sldId="306"/>
        </pc:sldMkLst>
        <pc:picChg chg="add mod ord modCrop">
          <ac:chgData name="김승규" userId="S::201301259@office.hanseo.ac.kr::784567d5-559a-472e-898a-c86d67c2c3dd" providerId="AD" clId="Web-{010BF899-CAB2-C700-BFD3-5D9DB5991B34}" dt="2019-06-12T08:22:10.693" v="415" actId="1076"/>
          <ac:picMkLst>
            <pc:docMk/>
            <pc:sldMk cId="1917921252" sldId="306"/>
            <ac:picMk id="3" creationId="{A57343CB-72EE-4226-AF6C-733B94EB45FD}"/>
          </ac:picMkLst>
        </pc:picChg>
        <pc:picChg chg="add mod modCrop">
          <ac:chgData name="김승규" userId="S::201301259@office.hanseo.ac.kr::784567d5-559a-472e-898a-c86d67c2c3dd" providerId="AD" clId="Web-{010BF899-CAB2-C700-BFD3-5D9DB5991B34}" dt="2019-06-12T08:29:36.119" v="459" actId="1076"/>
          <ac:picMkLst>
            <pc:docMk/>
            <pc:sldMk cId="1917921252" sldId="306"/>
            <ac:picMk id="5" creationId="{07F91CED-1C87-4FED-9FC0-36A6AEAC4468}"/>
          </ac:picMkLst>
        </pc:picChg>
        <pc:picChg chg="add mod modCrop">
          <ac:chgData name="김승규" userId="S::201301259@office.hanseo.ac.kr::784567d5-559a-472e-898a-c86d67c2c3dd" providerId="AD" clId="Web-{010BF899-CAB2-C700-BFD3-5D9DB5991B34}" dt="2019-06-12T08:29:22.807" v="454" actId="1076"/>
          <ac:picMkLst>
            <pc:docMk/>
            <pc:sldMk cId="1917921252" sldId="306"/>
            <ac:picMk id="7" creationId="{9710E9FE-5DB7-4BB7-84CA-40D6CEE20EBA}"/>
          </ac:picMkLst>
        </pc:picChg>
        <pc:picChg chg="add mod modCrop">
          <ac:chgData name="김승규" userId="S::201301259@office.hanseo.ac.kr::784567d5-559a-472e-898a-c86d67c2c3dd" providerId="AD" clId="Web-{010BF899-CAB2-C700-BFD3-5D9DB5991B34}" dt="2019-06-12T08:29:31.978" v="458" actId="14100"/>
          <ac:picMkLst>
            <pc:docMk/>
            <pc:sldMk cId="1917921252" sldId="306"/>
            <ac:picMk id="9" creationId="{983E552B-85EF-4C96-A5D2-6E0B92F3979C}"/>
          </ac:picMkLst>
        </pc:picChg>
        <pc:picChg chg="add mod">
          <ac:chgData name="김승규" userId="S::201301259@office.hanseo.ac.kr::784567d5-559a-472e-898a-c86d67c2c3dd" providerId="AD" clId="Web-{010BF899-CAB2-C700-BFD3-5D9DB5991B34}" dt="2019-06-12T08:29:40.338" v="461" actId="1076"/>
          <ac:picMkLst>
            <pc:docMk/>
            <pc:sldMk cId="1917921252" sldId="306"/>
            <ac:picMk id="11" creationId="{A34D016B-2AC6-4575-809B-756307C6A9D7}"/>
          </ac:picMkLst>
        </pc:picChg>
        <pc:picChg chg="add mod">
          <ac:chgData name="김승규" userId="S::201301259@office.hanseo.ac.kr::784567d5-559a-472e-898a-c86d67c2c3dd" providerId="AD" clId="Web-{010BF899-CAB2-C700-BFD3-5D9DB5991B34}" dt="2019-06-12T08:29:20.400" v="452" actId="1076"/>
          <ac:picMkLst>
            <pc:docMk/>
            <pc:sldMk cId="1917921252" sldId="306"/>
            <ac:picMk id="13" creationId="{C126DFD0-A3E3-48EB-8C2A-44569BB107ED}"/>
          </ac:picMkLst>
        </pc:picChg>
        <pc:picChg chg="add mod">
          <ac:chgData name="김승규" userId="S::201301259@office.hanseo.ac.kr::784567d5-559a-472e-898a-c86d67c2c3dd" providerId="AD" clId="Web-{010BF899-CAB2-C700-BFD3-5D9DB5991B34}" dt="2019-06-12T08:29:25.541" v="456" actId="14100"/>
          <ac:picMkLst>
            <pc:docMk/>
            <pc:sldMk cId="1917921252" sldId="306"/>
            <ac:picMk id="15" creationId="{77B73FEB-5765-4C4D-8EBB-8EA2074E6E01}"/>
          </ac:picMkLst>
        </pc:picChg>
        <pc:picChg chg="add mod">
          <ac:chgData name="김승규" userId="S::201301259@office.hanseo.ac.kr::784567d5-559a-472e-898a-c86d67c2c3dd" providerId="AD" clId="Web-{010BF899-CAB2-C700-BFD3-5D9DB5991B34}" dt="2019-06-12T08:29:38.385" v="460" actId="1076"/>
          <ac:picMkLst>
            <pc:docMk/>
            <pc:sldMk cId="1917921252" sldId="306"/>
            <ac:picMk id="17" creationId="{EC2E93DD-648F-4EC0-B8B0-7A1648EC0D3E}"/>
          </ac:picMkLst>
        </pc:picChg>
        <pc:picChg chg="add mod">
          <ac:chgData name="김승규" userId="S::201301259@office.hanseo.ac.kr::784567d5-559a-472e-898a-c86d67c2c3dd" providerId="AD" clId="Web-{010BF899-CAB2-C700-BFD3-5D9DB5991B34}" dt="2019-06-12T08:29:13.260" v="448" actId="1076"/>
          <ac:picMkLst>
            <pc:docMk/>
            <pc:sldMk cId="1917921252" sldId="306"/>
            <ac:picMk id="19" creationId="{CB253A51-7072-4B16-A50B-D85FCBF554A4}"/>
          </ac:picMkLst>
        </pc:picChg>
      </pc:sldChg>
      <pc:sldChg chg="addSp delSp modSp new ord">
        <pc:chgData name="김승규" userId="S::201301259@office.hanseo.ac.kr::784567d5-559a-472e-898a-c86d67c2c3dd" providerId="AD" clId="Web-{010BF899-CAB2-C700-BFD3-5D9DB5991B34}" dt="2019-06-12T08:47:12.286" v="663" actId="20577"/>
        <pc:sldMkLst>
          <pc:docMk/>
          <pc:sldMk cId="3225736522" sldId="307"/>
        </pc:sldMkLst>
        <pc:spChg chg="mod">
          <ac:chgData name="김승규" userId="S::201301259@office.hanseo.ac.kr::784567d5-559a-472e-898a-c86d67c2c3dd" providerId="AD" clId="Web-{010BF899-CAB2-C700-BFD3-5D9DB5991B34}" dt="2019-06-12T08:47:12.286" v="663" actId="20577"/>
          <ac:spMkLst>
            <pc:docMk/>
            <pc:sldMk cId="3225736522" sldId="307"/>
            <ac:spMk id="2" creationId="{BF4B5F40-7CBA-4DF2-99D2-C79C4FCE583C}"/>
          </ac:spMkLst>
        </pc:spChg>
        <pc:spChg chg="add mod">
          <ac:chgData name="김승규" userId="S::201301259@office.hanseo.ac.kr::784567d5-559a-472e-898a-c86d67c2c3dd" providerId="AD" clId="Web-{010BF899-CAB2-C700-BFD3-5D9DB5991B34}" dt="2019-06-12T08:45:58.989" v="619" actId="20577"/>
          <ac:spMkLst>
            <pc:docMk/>
            <pc:sldMk cId="3225736522" sldId="307"/>
            <ac:spMk id="19" creationId="{9440FC69-BB69-4D07-8C00-1DB78A88093E}"/>
          </ac:spMkLst>
        </pc:spChg>
        <pc:picChg chg="add mod">
          <ac:chgData name="김승규" userId="S::201301259@office.hanseo.ac.kr::784567d5-559a-472e-898a-c86d67c2c3dd" providerId="AD" clId="Web-{010BF899-CAB2-C700-BFD3-5D9DB5991B34}" dt="2019-06-12T08:33:19.043" v="468" actId="1076"/>
          <ac:picMkLst>
            <pc:docMk/>
            <pc:sldMk cId="3225736522" sldId="307"/>
            <ac:picMk id="3" creationId="{2FB9791C-B127-4F06-B8C5-05C58DDF7CD7}"/>
          </ac:picMkLst>
        </pc:picChg>
        <pc:picChg chg="add mod">
          <ac:chgData name="김승규" userId="S::201301259@office.hanseo.ac.kr::784567d5-559a-472e-898a-c86d67c2c3dd" providerId="AD" clId="Web-{010BF899-CAB2-C700-BFD3-5D9DB5991B34}" dt="2019-06-12T08:41:53.455" v="511" actId="1076"/>
          <ac:picMkLst>
            <pc:docMk/>
            <pc:sldMk cId="3225736522" sldId="307"/>
            <ac:picMk id="5" creationId="{83482AE6-3024-46A8-ABD5-F3AA032D8AA6}"/>
          </ac:picMkLst>
        </pc:picChg>
        <pc:picChg chg="add del mod">
          <ac:chgData name="김승규" userId="S::201301259@office.hanseo.ac.kr::784567d5-559a-472e-898a-c86d67c2c3dd" providerId="AD" clId="Web-{010BF899-CAB2-C700-BFD3-5D9DB5991B34}" dt="2019-06-12T08:35:10.685" v="485"/>
          <ac:picMkLst>
            <pc:docMk/>
            <pc:sldMk cId="3225736522" sldId="307"/>
            <ac:picMk id="7" creationId="{FFB1CA90-94EC-4DC2-878A-C312DDDDA925}"/>
          </ac:picMkLst>
        </pc:picChg>
        <pc:picChg chg="add mod">
          <ac:chgData name="김승규" userId="S::201301259@office.hanseo.ac.kr::784567d5-559a-472e-898a-c86d67c2c3dd" providerId="AD" clId="Web-{010BF899-CAB2-C700-BFD3-5D9DB5991B34}" dt="2019-06-12T08:35:12.279" v="486" actId="1076"/>
          <ac:picMkLst>
            <pc:docMk/>
            <pc:sldMk cId="3225736522" sldId="307"/>
            <ac:picMk id="9" creationId="{F26CB779-8F33-4C3C-849A-45C2D29E3BBB}"/>
          </ac:picMkLst>
        </pc:picChg>
        <pc:picChg chg="add mod">
          <ac:chgData name="김승규" userId="S::201301259@office.hanseo.ac.kr::784567d5-559a-472e-898a-c86d67c2c3dd" providerId="AD" clId="Web-{010BF899-CAB2-C700-BFD3-5D9DB5991B34}" dt="2019-06-12T08:35:32.935" v="491" actId="14100"/>
          <ac:picMkLst>
            <pc:docMk/>
            <pc:sldMk cId="3225736522" sldId="307"/>
            <ac:picMk id="11" creationId="{66D577C8-070E-4D0F-8E2C-A89FFE0FFBA9}"/>
          </ac:picMkLst>
        </pc:picChg>
        <pc:picChg chg="add mod">
          <ac:chgData name="김승규" userId="S::201301259@office.hanseo.ac.kr::784567d5-559a-472e-898a-c86d67c2c3dd" providerId="AD" clId="Web-{010BF899-CAB2-C700-BFD3-5D9DB5991B34}" dt="2019-06-12T08:42:20.221" v="520" actId="1076"/>
          <ac:picMkLst>
            <pc:docMk/>
            <pc:sldMk cId="3225736522" sldId="307"/>
            <ac:picMk id="13" creationId="{07D81C41-5639-40D7-8C89-B786501A9E2F}"/>
          </ac:picMkLst>
        </pc:picChg>
        <pc:picChg chg="add del mod">
          <ac:chgData name="김승규" userId="S::201301259@office.hanseo.ac.kr::784567d5-559a-472e-898a-c86d67c2c3dd" providerId="AD" clId="Web-{010BF899-CAB2-C700-BFD3-5D9DB5991B34}" dt="2019-06-12T08:42:17.267" v="519"/>
          <ac:picMkLst>
            <pc:docMk/>
            <pc:sldMk cId="3225736522" sldId="307"/>
            <ac:picMk id="15" creationId="{5FBDCA83-59B7-4CE5-B024-D519FDEC7317}"/>
          </ac:picMkLst>
        </pc:picChg>
        <pc:picChg chg="add del mod">
          <ac:chgData name="김승규" userId="S::201301259@office.hanseo.ac.kr::784567d5-559a-472e-898a-c86d67c2c3dd" providerId="AD" clId="Web-{010BF899-CAB2-C700-BFD3-5D9DB5991B34}" dt="2019-06-12T08:41:55.283" v="512" actId="1076"/>
          <ac:picMkLst>
            <pc:docMk/>
            <pc:sldMk cId="3225736522" sldId="307"/>
            <ac:picMk id="17" creationId="{AF0B3C4D-BF7D-416E-9FFA-CEE2BDDCC35B}"/>
          </ac:picMkLst>
        </pc:picChg>
      </pc:sldChg>
      <pc:sldChg chg="modSp add ord replId">
        <pc:chgData name="김승규" userId="S::201301259@office.hanseo.ac.kr::784567d5-559a-472e-898a-c86d67c2c3dd" providerId="AD" clId="Web-{010BF899-CAB2-C700-BFD3-5D9DB5991B34}" dt="2019-06-12T08:43:53.159" v="548" actId="1076"/>
        <pc:sldMkLst>
          <pc:docMk/>
          <pc:sldMk cId="3571546671" sldId="308"/>
        </pc:sldMkLst>
        <pc:spChg chg="mod">
          <ac:chgData name="김승규" userId="S::201301259@office.hanseo.ac.kr::784567d5-559a-472e-898a-c86d67c2c3dd" providerId="AD" clId="Web-{010BF899-CAB2-C700-BFD3-5D9DB5991B34}" dt="2019-06-12T08:43:53.159" v="548" actId="1076"/>
          <ac:spMkLst>
            <pc:docMk/>
            <pc:sldMk cId="3571546671" sldId="308"/>
            <ac:spMk id="5" creationId="{A2631AEE-E2CB-428C-95C8-9976F18B779C}"/>
          </ac:spMkLst>
        </pc:spChg>
      </pc:sldChg>
      <pc:sldChg chg="addSp modSp new">
        <pc:chgData name="김승규" userId="S::201301259@office.hanseo.ac.kr::784567d5-559a-472e-898a-c86d67c2c3dd" providerId="AD" clId="Web-{010BF899-CAB2-C700-BFD3-5D9DB5991B34}" dt="2019-06-12T08:47:09.427" v="658" actId="20577"/>
        <pc:sldMkLst>
          <pc:docMk/>
          <pc:sldMk cId="1193101890" sldId="309"/>
        </pc:sldMkLst>
        <pc:spChg chg="mod">
          <ac:chgData name="김승규" userId="S::201301259@office.hanseo.ac.kr::784567d5-559a-472e-898a-c86d67c2c3dd" providerId="AD" clId="Web-{010BF899-CAB2-C700-BFD3-5D9DB5991B34}" dt="2019-06-12T08:47:09.427" v="658" actId="20577"/>
          <ac:spMkLst>
            <pc:docMk/>
            <pc:sldMk cId="1193101890" sldId="309"/>
            <ac:spMk id="2" creationId="{9804653D-151A-41C0-A962-92E5CCB27D94}"/>
          </ac:spMkLst>
        </pc:spChg>
        <pc:spChg chg="add">
          <ac:chgData name="김승규" userId="S::201301259@office.hanseo.ac.kr::784567d5-559a-472e-898a-c86d67c2c3dd" providerId="AD" clId="Web-{010BF899-CAB2-C700-BFD3-5D9DB5991B34}" dt="2019-06-12T08:46:50.223" v="637"/>
          <ac:spMkLst>
            <pc:docMk/>
            <pc:sldMk cId="1193101890" sldId="309"/>
            <ac:spMk id="4" creationId="{D8DB7F89-D9A4-4286-A173-6EEEB0488269}"/>
          </ac:spMkLst>
        </pc:spChg>
      </pc:sldChg>
      <pc:sldChg chg="modSp add ord replId">
        <pc:chgData name="김승규" userId="S::201301259@office.hanseo.ac.kr::784567d5-559a-472e-898a-c86d67c2c3dd" providerId="AD" clId="Web-{010BF899-CAB2-C700-BFD3-5D9DB5991B34}" dt="2019-06-12T09:02:11.092" v="910" actId="1076"/>
        <pc:sldMkLst>
          <pc:docMk/>
          <pc:sldMk cId="149334974" sldId="310"/>
        </pc:sldMkLst>
        <pc:spChg chg="mod">
          <ac:chgData name="김승규" userId="S::201301259@office.hanseo.ac.kr::784567d5-559a-472e-898a-c86d67c2c3dd" providerId="AD" clId="Web-{010BF899-CAB2-C700-BFD3-5D9DB5991B34}" dt="2019-06-12T09:02:11.092" v="910" actId="1076"/>
          <ac:spMkLst>
            <pc:docMk/>
            <pc:sldMk cId="149334974" sldId="310"/>
            <ac:spMk id="5" creationId="{A2631AEE-E2CB-428C-95C8-9976F18B779C}"/>
          </ac:spMkLst>
        </pc:spChg>
      </pc:sldChg>
    </pc:docChg>
  </pc:docChgLst>
  <pc:docChgLst>
    <pc:chgData name="김승규" userId="S::201301259@office.hanseo.ac.kr::784567d5-559a-472e-898a-c86d67c2c3dd" providerId="AD" clId="Web-{57633087-6AD6-55A8-93AB-B2DAA7136590}"/>
    <pc:docChg chg="addSld delSld modSld sldOrd">
      <pc:chgData name="김승규" userId="S::201301259@office.hanseo.ac.kr::784567d5-559a-472e-898a-c86d67c2c3dd" providerId="AD" clId="Web-{57633087-6AD6-55A8-93AB-B2DAA7136590}" dt="2019-06-20T09:31:55.289" v="357" actId="20577"/>
      <pc:docMkLst>
        <pc:docMk/>
      </pc:docMkLst>
      <pc:sldChg chg="addSp delSp modSp">
        <pc:chgData name="김승규" userId="S::201301259@office.hanseo.ac.kr::784567d5-559a-472e-898a-c86d67c2c3dd" providerId="AD" clId="Web-{57633087-6AD6-55A8-93AB-B2DAA7136590}" dt="2019-06-20T09:30:46.490" v="342" actId="20577"/>
        <pc:sldMkLst>
          <pc:docMk/>
          <pc:sldMk cId="1193101890" sldId="309"/>
        </pc:sldMkLst>
        <pc:spChg chg="add mod">
          <ac:chgData name="김승규" userId="S::201301259@office.hanseo.ac.kr::784567d5-559a-472e-898a-c86d67c2c3dd" providerId="AD" clId="Web-{57633087-6AD6-55A8-93AB-B2DAA7136590}" dt="2019-06-20T09:29:36.115" v="280" actId="1076"/>
          <ac:spMkLst>
            <pc:docMk/>
            <pc:sldMk cId="1193101890" sldId="309"/>
            <ac:spMk id="10" creationId="{16E36198-2E13-4B65-A9FB-E3E43B528E99}"/>
          </ac:spMkLst>
        </pc:spChg>
        <pc:spChg chg="add mod">
          <ac:chgData name="김승규" userId="S::201301259@office.hanseo.ac.kr::784567d5-559a-472e-898a-c86d67c2c3dd" providerId="AD" clId="Web-{57633087-6AD6-55A8-93AB-B2DAA7136590}" dt="2019-06-20T09:07:54.802" v="80" actId="1076"/>
          <ac:spMkLst>
            <pc:docMk/>
            <pc:sldMk cId="1193101890" sldId="309"/>
            <ac:spMk id="21" creationId="{14F1BDF2-5256-4ADC-8C4B-ECBEC35D6150}"/>
          </ac:spMkLst>
        </pc:spChg>
        <pc:spChg chg="add mod">
          <ac:chgData name="김승규" userId="S::201301259@office.hanseo.ac.kr::784567d5-559a-472e-898a-c86d67c2c3dd" providerId="AD" clId="Web-{57633087-6AD6-55A8-93AB-B2DAA7136590}" dt="2019-06-20T09:30:46.490" v="342" actId="20577"/>
          <ac:spMkLst>
            <pc:docMk/>
            <pc:sldMk cId="1193101890" sldId="309"/>
            <ac:spMk id="22" creationId="{6169D1A0-F33B-46E1-8850-5AB9DF6DC0AB}"/>
          </ac:spMkLst>
        </pc:spChg>
        <pc:picChg chg="add del mod">
          <ac:chgData name="김승규" userId="S::201301259@office.hanseo.ac.kr::784567d5-559a-472e-898a-c86d67c2c3dd" providerId="AD" clId="Web-{57633087-6AD6-55A8-93AB-B2DAA7136590}" dt="2019-06-20T09:07:06.755" v="66"/>
          <ac:picMkLst>
            <pc:docMk/>
            <pc:sldMk cId="1193101890" sldId="309"/>
            <ac:picMk id="5" creationId="{1E4867BC-CDAB-4F20-9FB8-2B0010BFB4BB}"/>
          </ac:picMkLst>
        </pc:picChg>
        <pc:picChg chg="mod">
          <ac:chgData name="김승규" userId="S::201301259@office.hanseo.ac.kr::784567d5-559a-472e-898a-c86d67c2c3dd" providerId="AD" clId="Web-{57633087-6AD6-55A8-93AB-B2DAA7136590}" dt="2019-06-20T09:07:52.646" v="79" actId="1076"/>
          <ac:picMkLst>
            <pc:docMk/>
            <pc:sldMk cId="1193101890" sldId="309"/>
            <ac:picMk id="9" creationId="{38303419-0580-4F14-A50B-77016230F037}"/>
          </ac:picMkLst>
        </pc:picChg>
        <pc:picChg chg="mod">
          <ac:chgData name="김승규" userId="S::201301259@office.hanseo.ac.kr::784567d5-559a-472e-898a-c86d67c2c3dd" providerId="AD" clId="Web-{57633087-6AD6-55A8-93AB-B2DAA7136590}" dt="2019-06-20T09:07:27.224" v="73"/>
          <ac:picMkLst>
            <pc:docMk/>
            <pc:sldMk cId="1193101890" sldId="309"/>
            <ac:picMk id="11" creationId="{872DCE29-64D0-4699-BC58-59AD3907B49A}"/>
          </ac:picMkLst>
        </pc:picChg>
        <pc:picChg chg="mod">
          <ac:chgData name="김승규" userId="S::201301259@office.hanseo.ac.kr::784567d5-559a-472e-898a-c86d67c2c3dd" providerId="AD" clId="Web-{57633087-6AD6-55A8-93AB-B2DAA7136590}" dt="2019-06-20T09:29:10.489" v="262"/>
          <ac:picMkLst>
            <pc:docMk/>
            <pc:sldMk cId="1193101890" sldId="309"/>
            <ac:picMk id="17" creationId="{FEF8FA63-EE2A-4609-8F06-B3D94DC04609}"/>
          </ac:picMkLst>
        </pc:picChg>
        <pc:picChg chg="mod">
          <ac:chgData name="김승규" userId="S::201301259@office.hanseo.ac.kr::784567d5-559a-472e-898a-c86d67c2c3dd" providerId="AD" clId="Web-{57633087-6AD6-55A8-93AB-B2DAA7136590}" dt="2019-06-20T09:07:39.646" v="77"/>
          <ac:picMkLst>
            <pc:docMk/>
            <pc:sldMk cId="1193101890" sldId="309"/>
            <ac:picMk id="18" creationId="{AB3EF55D-19B1-40F1-90D6-15971298A17F}"/>
          </ac:picMkLst>
        </pc:picChg>
      </pc:sldChg>
      <pc:sldChg chg="addSp modSp">
        <pc:chgData name="김승규" userId="S::201301259@office.hanseo.ac.kr::784567d5-559a-472e-898a-c86d67c2c3dd" providerId="AD" clId="Web-{57633087-6AD6-55A8-93AB-B2DAA7136590}" dt="2019-06-20T09:17:21.467" v="215" actId="1076"/>
        <pc:sldMkLst>
          <pc:docMk/>
          <pc:sldMk cId="894585267" sldId="314"/>
        </pc:sldMkLst>
        <pc:picChg chg="add mod ord">
          <ac:chgData name="김승규" userId="S::201301259@office.hanseo.ac.kr::784567d5-559a-472e-898a-c86d67c2c3dd" providerId="AD" clId="Web-{57633087-6AD6-55A8-93AB-B2DAA7136590}" dt="2019-06-20T09:16:43.669" v="200" actId="1076"/>
          <ac:picMkLst>
            <pc:docMk/>
            <pc:sldMk cId="894585267" sldId="314"/>
            <ac:picMk id="3" creationId="{15451965-6DA9-42BD-A9BE-76F86828DE37}"/>
          </ac:picMkLst>
        </pc:picChg>
        <pc:picChg chg="add mod">
          <ac:chgData name="김승규" userId="S::201301259@office.hanseo.ac.kr::784567d5-559a-472e-898a-c86d67c2c3dd" providerId="AD" clId="Web-{57633087-6AD6-55A8-93AB-B2DAA7136590}" dt="2019-06-20T09:16:36.607" v="198" actId="1076"/>
          <ac:picMkLst>
            <pc:docMk/>
            <pc:sldMk cId="894585267" sldId="314"/>
            <ac:picMk id="7" creationId="{64E68228-966D-43F9-845E-739197B8674F}"/>
          </ac:picMkLst>
        </pc:picChg>
        <pc:picChg chg="add mod">
          <ac:chgData name="김승규" userId="S::201301259@office.hanseo.ac.kr::784567d5-559a-472e-898a-c86d67c2c3dd" providerId="AD" clId="Web-{57633087-6AD6-55A8-93AB-B2DAA7136590}" dt="2019-06-20T09:16:46.513" v="201" actId="1076"/>
          <ac:picMkLst>
            <pc:docMk/>
            <pc:sldMk cId="894585267" sldId="314"/>
            <ac:picMk id="10" creationId="{2889612A-8E36-4701-9984-D1C986AD9217}"/>
          </ac:picMkLst>
        </pc:picChg>
        <pc:picChg chg="add mod">
          <ac:chgData name="김승규" userId="S::201301259@office.hanseo.ac.kr::784567d5-559a-472e-898a-c86d67c2c3dd" providerId="AD" clId="Web-{57633087-6AD6-55A8-93AB-B2DAA7136590}" dt="2019-06-20T09:16:54.935" v="204" actId="1076"/>
          <ac:picMkLst>
            <pc:docMk/>
            <pc:sldMk cId="894585267" sldId="314"/>
            <ac:picMk id="12" creationId="{53C37E7E-DEEE-4893-B498-4CBE34CC8143}"/>
          </ac:picMkLst>
        </pc:picChg>
        <pc:picChg chg="add mod">
          <ac:chgData name="김승규" userId="S::201301259@office.hanseo.ac.kr::784567d5-559a-472e-898a-c86d67c2c3dd" providerId="AD" clId="Web-{57633087-6AD6-55A8-93AB-B2DAA7136590}" dt="2019-06-20T09:17:03.654" v="208" actId="1076"/>
          <ac:picMkLst>
            <pc:docMk/>
            <pc:sldMk cId="894585267" sldId="314"/>
            <ac:picMk id="14" creationId="{3416C23B-606E-430F-8EBD-1D0E2F6E39E8}"/>
          </ac:picMkLst>
        </pc:picChg>
        <pc:picChg chg="add mod">
          <ac:chgData name="김승규" userId="S::201301259@office.hanseo.ac.kr::784567d5-559a-472e-898a-c86d67c2c3dd" providerId="AD" clId="Web-{57633087-6AD6-55A8-93AB-B2DAA7136590}" dt="2019-06-20T09:17:14.560" v="211" actId="1076"/>
          <ac:picMkLst>
            <pc:docMk/>
            <pc:sldMk cId="894585267" sldId="314"/>
            <ac:picMk id="16" creationId="{B414060B-1A83-44FE-8492-797C8F905087}"/>
          </ac:picMkLst>
        </pc:picChg>
        <pc:picChg chg="add mod">
          <ac:chgData name="김승규" userId="S::201301259@office.hanseo.ac.kr::784567d5-559a-472e-898a-c86d67c2c3dd" providerId="AD" clId="Web-{57633087-6AD6-55A8-93AB-B2DAA7136590}" dt="2019-06-20T09:17:21.467" v="215" actId="1076"/>
          <ac:picMkLst>
            <pc:docMk/>
            <pc:sldMk cId="894585267" sldId="314"/>
            <ac:picMk id="18" creationId="{5EC3450B-5B37-4F8B-A439-53B305D66993}"/>
          </ac:picMkLst>
        </pc:picChg>
      </pc:sldChg>
      <pc:sldChg chg="addSp modSp">
        <pc:chgData name="김승규" userId="S::201301259@office.hanseo.ac.kr::784567d5-559a-472e-898a-c86d67c2c3dd" providerId="AD" clId="Web-{57633087-6AD6-55A8-93AB-B2DAA7136590}" dt="2019-06-20T09:06:04.442" v="60" actId="1076"/>
        <pc:sldMkLst>
          <pc:docMk/>
          <pc:sldMk cId="2503202849" sldId="316"/>
        </pc:sldMkLst>
        <pc:spChg chg="add mod">
          <ac:chgData name="김승규" userId="S::201301259@office.hanseo.ac.kr::784567d5-559a-472e-898a-c86d67c2c3dd" providerId="AD" clId="Web-{57633087-6AD6-55A8-93AB-B2DAA7136590}" dt="2019-06-20T09:05:58.754" v="58" actId="1076"/>
          <ac:spMkLst>
            <pc:docMk/>
            <pc:sldMk cId="2503202849" sldId="316"/>
            <ac:spMk id="12" creationId="{F5F707F6-27C8-4F18-82A4-DFD8A3AB27BA}"/>
          </ac:spMkLst>
        </pc:spChg>
        <pc:spChg chg="add mod">
          <ac:chgData name="김승규" userId="S::201301259@office.hanseo.ac.kr::784567d5-559a-472e-898a-c86d67c2c3dd" providerId="AD" clId="Web-{57633087-6AD6-55A8-93AB-B2DAA7136590}" dt="2019-06-20T09:06:04.442" v="60" actId="1076"/>
          <ac:spMkLst>
            <pc:docMk/>
            <pc:sldMk cId="2503202849" sldId="316"/>
            <ac:spMk id="13" creationId="{7428488E-7C03-4435-8FDB-7890CCD45190}"/>
          </ac:spMkLst>
        </pc:spChg>
        <pc:picChg chg="add mod">
          <ac:chgData name="김승규" userId="S::201301259@office.hanseo.ac.kr::784567d5-559a-472e-898a-c86d67c2c3dd" providerId="AD" clId="Web-{57633087-6AD6-55A8-93AB-B2DAA7136590}" dt="2019-06-20T09:04:16.769" v="8" actId="1076"/>
          <ac:picMkLst>
            <pc:docMk/>
            <pc:sldMk cId="2503202849" sldId="316"/>
            <ac:picMk id="3" creationId="{E91C4E37-1A2A-4A1B-ABF9-17419B1C3EB2}"/>
          </ac:picMkLst>
        </pc:picChg>
        <pc:picChg chg="add mod">
          <ac:chgData name="김승규" userId="S::201301259@office.hanseo.ac.kr::784567d5-559a-472e-898a-c86d67c2c3dd" providerId="AD" clId="Web-{57633087-6AD6-55A8-93AB-B2DAA7136590}" dt="2019-06-20T09:04:06.690" v="4" actId="14100"/>
          <ac:picMkLst>
            <pc:docMk/>
            <pc:sldMk cId="2503202849" sldId="316"/>
            <ac:picMk id="7" creationId="{E34A6098-E53C-4935-8EA2-09C5A20F986B}"/>
          </ac:picMkLst>
        </pc:picChg>
        <pc:picChg chg="add mod">
          <ac:chgData name="김승규" userId="S::201301259@office.hanseo.ac.kr::784567d5-559a-472e-898a-c86d67c2c3dd" providerId="AD" clId="Web-{57633087-6AD6-55A8-93AB-B2DAA7136590}" dt="2019-06-20T09:04:36.331" v="12" actId="1076"/>
          <ac:picMkLst>
            <pc:docMk/>
            <pc:sldMk cId="2503202849" sldId="316"/>
            <ac:picMk id="11" creationId="{E09E11B2-B7AB-457C-B630-CF79A6151CAD}"/>
          </ac:picMkLst>
        </pc:picChg>
      </pc:sldChg>
      <pc:sldChg chg="addSp delSp modSp ord">
        <pc:chgData name="김승규" userId="S::201301259@office.hanseo.ac.kr::784567d5-559a-472e-898a-c86d67c2c3dd" providerId="AD" clId="Web-{57633087-6AD6-55A8-93AB-B2DAA7136590}" dt="2019-06-20T09:31:54.899" v="355" actId="20577"/>
        <pc:sldMkLst>
          <pc:docMk/>
          <pc:sldMk cId="3060408058" sldId="317"/>
        </pc:sldMkLst>
        <pc:spChg chg="add mod">
          <ac:chgData name="김승규" userId="S::201301259@office.hanseo.ac.kr::784567d5-559a-472e-898a-c86d67c2c3dd" providerId="AD" clId="Web-{57633087-6AD6-55A8-93AB-B2DAA7136590}" dt="2019-06-20T09:09:25.993" v="128" actId="1076"/>
          <ac:spMkLst>
            <pc:docMk/>
            <pc:sldMk cId="3060408058" sldId="317"/>
            <ac:spMk id="11" creationId="{6BB78FCC-C59B-42CC-9AA4-9D36CCA6C4AB}"/>
          </ac:spMkLst>
        </pc:spChg>
        <pc:spChg chg="add del mod">
          <ac:chgData name="김승규" userId="S::201301259@office.hanseo.ac.kr::784567d5-559a-472e-898a-c86d67c2c3dd" providerId="AD" clId="Web-{57633087-6AD6-55A8-93AB-B2DAA7136590}" dt="2019-06-20T09:11:27.838" v="166"/>
          <ac:spMkLst>
            <pc:docMk/>
            <pc:sldMk cId="3060408058" sldId="317"/>
            <ac:spMk id="17" creationId="{C8D28515-A3D1-4C5F-9E23-6C44DFFD5089}"/>
          </ac:spMkLst>
        </pc:spChg>
        <pc:spChg chg="add del mod">
          <ac:chgData name="김승규" userId="S::201301259@office.hanseo.ac.kr::784567d5-559a-472e-898a-c86d67c2c3dd" providerId="AD" clId="Web-{57633087-6AD6-55A8-93AB-B2DAA7136590}" dt="2019-06-20T09:11:28.869" v="167"/>
          <ac:spMkLst>
            <pc:docMk/>
            <pc:sldMk cId="3060408058" sldId="317"/>
            <ac:spMk id="19" creationId="{CB73324E-D4CA-400C-A08D-29D8B749B750}"/>
          </ac:spMkLst>
        </pc:spChg>
        <pc:spChg chg="add mod">
          <ac:chgData name="김승규" userId="S::201301259@office.hanseo.ac.kr::784567d5-559a-472e-898a-c86d67c2c3dd" providerId="AD" clId="Web-{57633087-6AD6-55A8-93AB-B2DAA7136590}" dt="2019-06-20T09:11:36.854" v="170" actId="1076"/>
          <ac:spMkLst>
            <pc:docMk/>
            <pc:sldMk cId="3060408058" sldId="317"/>
            <ac:spMk id="21" creationId="{F4C4327B-3120-4FEC-A84B-EDE2A29ED9C4}"/>
          </ac:spMkLst>
        </pc:spChg>
        <pc:spChg chg="add mod">
          <ac:chgData name="김승규" userId="S::201301259@office.hanseo.ac.kr::784567d5-559a-472e-898a-c86d67c2c3dd" providerId="AD" clId="Web-{57633087-6AD6-55A8-93AB-B2DAA7136590}" dt="2019-06-20T09:12:14.542" v="184" actId="1076"/>
          <ac:spMkLst>
            <pc:docMk/>
            <pc:sldMk cId="3060408058" sldId="317"/>
            <ac:spMk id="27" creationId="{58C6F0CB-1888-4D9E-B025-58A2115C8139}"/>
          </ac:spMkLst>
        </pc:spChg>
        <pc:spChg chg="add mod">
          <ac:chgData name="김승규" userId="S::201301259@office.hanseo.ac.kr::784567d5-559a-472e-898a-c86d67c2c3dd" providerId="AD" clId="Web-{57633087-6AD6-55A8-93AB-B2DAA7136590}" dt="2019-06-20T09:09:35.993" v="150" actId="1076"/>
          <ac:spMkLst>
            <pc:docMk/>
            <pc:sldMk cId="3060408058" sldId="317"/>
            <ac:spMk id="33" creationId="{CD264018-3F12-4552-AB35-76556DA68BB4}"/>
          </ac:spMkLst>
        </pc:spChg>
        <pc:spChg chg="add mod">
          <ac:chgData name="김승규" userId="S::201301259@office.hanseo.ac.kr::784567d5-559a-472e-898a-c86d67c2c3dd" providerId="AD" clId="Web-{57633087-6AD6-55A8-93AB-B2DAA7136590}" dt="2019-06-20T09:09:36.009" v="153" actId="1076"/>
          <ac:spMkLst>
            <pc:docMk/>
            <pc:sldMk cId="3060408058" sldId="317"/>
            <ac:spMk id="39" creationId="{178AB873-70FF-442A-B2E8-138D22ECA97D}"/>
          </ac:spMkLst>
        </pc:spChg>
        <pc:spChg chg="add mod">
          <ac:chgData name="김승규" userId="S::201301259@office.hanseo.ac.kr::784567d5-559a-472e-898a-c86d67c2c3dd" providerId="AD" clId="Web-{57633087-6AD6-55A8-93AB-B2DAA7136590}" dt="2019-06-20T09:09:36.024" v="154" actId="1076"/>
          <ac:spMkLst>
            <pc:docMk/>
            <pc:sldMk cId="3060408058" sldId="317"/>
            <ac:spMk id="41" creationId="{814078A4-8D95-4147-BBE5-855AE354EDF7}"/>
          </ac:spMkLst>
        </pc:spChg>
        <pc:spChg chg="add mod">
          <ac:chgData name="김승규" userId="S::201301259@office.hanseo.ac.kr::784567d5-559a-472e-898a-c86d67c2c3dd" providerId="AD" clId="Web-{57633087-6AD6-55A8-93AB-B2DAA7136590}" dt="2019-06-20T09:09:36.024" v="155" actId="1076"/>
          <ac:spMkLst>
            <pc:docMk/>
            <pc:sldMk cId="3060408058" sldId="317"/>
            <ac:spMk id="43" creationId="{0357F013-DC7A-4C2F-9CF0-053E55AD0813}"/>
          </ac:spMkLst>
        </pc:spChg>
        <pc:spChg chg="add mod">
          <ac:chgData name="김승규" userId="S::201301259@office.hanseo.ac.kr::784567d5-559a-472e-898a-c86d67c2c3dd" providerId="AD" clId="Web-{57633087-6AD6-55A8-93AB-B2DAA7136590}" dt="2019-06-20T09:09:36.056" v="158" actId="1076"/>
          <ac:spMkLst>
            <pc:docMk/>
            <pc:sldMk cId="3060408058" sldId="317"/>
            <ac:spMk id="49" creationId="{70B03335-9FCE-4494-8584-739EF7B5DECE}"/>
          </ac:spMkLst>
        </pc:spChg>
        <pc:spChg chg="add mod">
          <ac:chgData name="김승규" userId="S::201301259@office.hanseo.ac.kr::784567d5-559a-472e-898a-c86d67c2c3dd" providerId="AD" clId="Web-{57633087-6AD6-55A8-93AB-B2DAA7136590}" dt="2019-06-20T09:11:43.338" v="172" actId="1076"/>
          <ac:spMkLst>
            <pc:docMk/>
            <pc:sldMk cId="3060408058" sldId="317"/>
            <ac:spMk id="50" creationId="{23F19D9B-0075-4065-B0D0-4B7B603F530A}"/>
          </ac:spMkLst>
        </pc:spChg>
        <pc:spChg chg="add mod">
          <ac:chgData name="김승규" userId="S::201301259@office.hanseo.ac.kr::784567d5-559a-472e-898a-c86d67c2c3dd" providerId="AD" clId="Web-{57633087-6AD6-55A8-93AB-B2DAA7136590}" dt="2019-06-20T09:11:54.104" v="176" actId="1076"/>
          <ac:spMkLst>
            <pc:docMk/>
            <pc:sldMk cId="3060408058" sldId="317"/>
            <ac:spMk id="51" creationId="{C5A5F607-51B7-4D01-A398-CFC2DE33DE84}"/>
          </ac:spMkLst>
        </pc:spChg>
        <pc:spChg chg="add mod">
          <ac:chgData name="김승규" userId="S::201301259@office.hanseo.ac.kr::784567d5-559a-472e-898a-c86d67c2c3dd" providerId="AD" clId="Web-{57633087-6AD6-55A8-93AB-B2DAA7136590}" dt="2019-06-20T09:31:49.055" v="352" actId="1076"/>
          <ac:spMkLst>
            <pc:docMk/>
            <pc:sldMk cId="3060408058" sldId="317"/>
            <ac:spMk id="55" creationId="{99423794-15A4-4B19-A774-68A044C680D6}"/>
          </ac:spMkLst>
        </pc:spChg>
        <pc:spChg chg="add mod">
          <ac:chgData name="김승규" userId="S::201301259@office.hanseo.ac.kr::784567d5-559a-472e-898a-c86d67c2c3dd" providerId="AD" clId="Web-{57633087-6AD6-55A8-93AB-B2DAA7136590}" dt="2019-06-20T09:31:54.899" v="355" actId="20577"/>
          <ac:spMkLst>
            <pc:docMk/>
            <pc:sldMk cId="3060408058" sldId="317"/>
            <ac:spMk id="56" creationId="{B97E27BF-42F5-49D9-8036-77D46DAA2C66}"/>
          </ac:spMkLst>
        </pc:spChg>
        <pc:picChg chg="add mod">
          <ac:chgData name="김승규" userId="S::201301259@office.hanseo.ac.kr::784567d5-559a-472e-898a-c86d67c2c3dd" providerId="AD" clId="Web-{57633087-6AD6-55A8-93AB-B2DAA7136590}" dt="2019-06-20T09:09:25.962" v="126" actId="1076"/>
          <ac:picMkLst>
            <pc:docMk/>
            <pc:sldMk cId="3060408058" sldId="317"/>
            <ac:picMk id="3" creationId="{C06284D8-BE30-4F6C-98DC-347A9041D0C6}"/>
          </ac:picMkLst>
        </pc:picChg>
        <pc:picChg chg="add mod">
          <ac:chgData name="김승규" userId="S::201301259@office.hanseo.ac.kr::784567d5-559a-472e-898a-c86d67c2c3dd" providerId="AD" clId="Web-{57633087-6AD6-55A8-93AB-B2DAA7136590}" dt="2019-06-20T09:09:25.977" v="127" actId="1076"/>
          <ac:picMkLst>
            <pc:docMk/>
            <pc:sldMk cId="3060408058" sldId="317"/>
            <ac:picMk id="5" creationId="{1AABB783-C53E-41E8-8D1E-42225082D1AB}"/>
          </ac:picMkLst>
        </pc:picChg>
        <pc:picChg chg="add mod">
          <ac:chgData name="김승규" userId="S::201301259@office.hanseo.ac.kr::784567d5-559a-472e-898a-c86d67c2c3dd" providerId="AD" clId="Web-{57633087-6AD6-55A8-93AB-B2DAA7136590}" dt="2019-06-20T09:11:55.541" v="177" actId="1076"/>
          <ac:picMkLst>
            <pc:docMk/>
            <pc:sldMk cId="3060408058" sldId="317"/>
            <ac:picMk id="13" creationId="{22C5571C-6FE3-4B68-B89D-1C9DA52B7F53}"/>
          </ac:picMkLst>
        </pc:picChg>
        <pc:picChg chg="add mod">
          <ac:chgData name="김승규" userId="S::201301259@office.hanseo.ac.kr::784567d5-559a-472e-898a-c86d67c2c3dd" providerId="AD" clId="Web-{57633087-6AD6-55A8-93AB-B2DAA7136590}" dt="2019-06-20T09:12:01.213" v="180" actId="1076"/>
          <ac:picMkLst>
            <pc:docMk/>
            <pc:sldMk cId="3060408058" sldId="317"/>
            <ac:picMk id="15" creationId="{E942450C-1E5B-4F5C-8D31-82C41B130F18}"/>
          </ac:picMkLst>
        </pc:picChg>
        <pc:picChg chg="add mod">
          <ac:chgData name="김승규" userId="S::201301259@office.hanseo.ac.kr::784567d5-559a-472e-898a-c86d67c2c3dd" providerId="AD" clId="Web-{57633087-6AD6-55A8-93AB-B2DAA7136590}" dt="2019-06-20T09:12:08.760" v="182"/>
          <ac:picMkLst>
            <pc:docMk/>
            <pc:sldMk cId="3060408058" sldId="317"/>
            <ac:picMk id="23" creationId="{CF78EF06-468E-44F8-982B-78D42BEE0C8B}"/>
          </ac:picMkLst>
        </pc:picChg>
        <pc:picChg chg="add mod">
          <ac:chgData name="김승규" userId="S::201301259@office.hanseo.ac.kr::784567d5-559a-472e-898a-c86d67c2c3dd" providerId="AD" clId="Web-{57633087-6AD6-55A8-93AB-B2DAA7136590}" dt="2019-06-20T09:11:57.432" v="178" actId="1076"/>
          <ac:picMkLst>
            <pc:docMk/>
            <pc:sldMk cId="3060408058" sldId="317"/>
            <ac:picMk id="25" creationId="{161DB06E-144C-434B-AA69-B879FB9314F5}"/>
          </ac:picMkLst>
        </pc:picChg>
        <pc:picChg chg="add mod">
          <ac:chgData name="김승규" userId="S::201301259@office.hanseo.ac.kr::784567d5-559a-472e-898a-c86d67c2c3dd" providerId="AD" clId="Web-{57633087-6AD6-55A8-93AB-B2DAA7136590}" dt="2019-06-20T09:09:35.962" v="148" actId="1076"/>
          <ac:picMkLst>
            <pc:docMk/>
            <pc:sldMk cId="3060408058" sldId="317"/>
            <ac:picMk id="29" creationId="{9DD24FDF-5633-429D-9EB6-39C183728737}"/>
          </ac:picMkLst>
        </pc:picChg>
        <pc:picChg chg="add mod">
          <ac:chgData name="김승규" userId="S::201301259@office.hanseo.ac.kr::784567d5-559a-472e-898a-c86d67c2c3dd" providerId="AD" clId="Web-{57633087-6AD6-55A8-93AB-B2DAA7136590}" dt="2019-06-20T09:09:35.977" v="149" actId="1076"/>
          <ac:picMkLst>
            <pc:docMk/>
            <pc:sldMk cId="3060408058" sldId="317"/>
            <ac:picMk id="31" creationId="{49AF1036-19AB-45C6-95A1-BA7401EB077A}"/>
          </ac:picMkLst>
        </pc:picChg>
        <pc:picChg chg="add mod">
          <ac:chgData name="김승규" userId="S::201301259@office.hanseo.ac.kr::784567d5-559a-472e-898a-c86d67c2c3dd" providerId="AD" clId="Web-{57633087-6AD6-55A8-93AB-B2DAA7136590}" dt="2019-06-20T09:09:35.993" v="151" actId="1076"/>
          <ac:picMkLst>
            <pc:docMk/>
            <pc:sldMk cId="3060408058" sldId="317"/>
            <ac:picMk id="35" creationId="{60593399-BB51-445F-9A1A-842B5AFD696D}"/>
          </ac:picMkLst>
        </pc:picChg>
        <pc:picChg chg="add mod">
          <ac:chgData name="김승규" userId="S::201301259@office.hanseo.ac.kr::784567d5-559a-472e-898a-c86d67c2c3dd" providerId="AD" clId="Web-{57633087-6AD6-55A8-93AB-B2DAA7136590}" dt="2019-06-20T09:09:36.009" v="152" actId="1076"/>
          <ac:picMkLst>
            <pc:docMk/>
            <pc:sldMk cId="3060408058" sldId="317"/>
            <ac:picMk id="37" creationId="{8E73EC8F-87E6-46A7-88B8-9051F4437429}"/>
          </ac:picMkLst>
        </pc:picChg>
        <pc:picChg chg="add mod">
          <ac:chgData name="김승규" userId="S::201301259@office.hanseo.ac.kr::784567d5-559a-472e-898a-c86d67c2c3dd" providerId="AD" clId="Web-{57633087-6AD6-55A8-93AB-B2DAA7136590}" dt="2019-06-20T09:12:05.245" v="181"/>
          <ac:picMkLst>
            <pc:docMk/>
            <pc:sldMk cId="3060408058" sldId="317"/>
            <ac:picMk id="45" creationId="{F17C4684-91A6-4559-B479-A050AB13414D}"/>
          </ac:picMkLst>
        </pc:picChg>
        <pc:picChg chg="add mod">
          <ac:chgData name="김승규" userId="S::201301259@office.hanseo.ac.kr::784567d5-559a-472e-898a-c86d67c2c3dd" providerId="AD" clId="Web-{57633087-6AD6-55A8-93AB-B2DAA7136590}" dt="2019-06-20T09:09:36.040" v="157" actId="1076"/>
          <ac:picMkLst>
            <pc:docMk/>
            <pc:sldMk cId="3060408058" sldId="317"/>
            <ac:picMk id="47" creationId="{64F4E294-7DF2-4FEC-BF92-5D42B9DA828B}"/>
          </ac:picMkLst>
        </pc:picChg>
        <pc:picChg chg="add mod ord">
          <ac:chgData name="김승규" userId="S::201301259@office.hanseo.ac.kr::784567d5-559a-472e-898a-c86d67c2c3dd" providerId="AD" clId="Web-{57633087-6AD6-55A8-93AB-B2DAA7136590}" dt="2019-06-20T09:21:21" v="223"/>
          <ac:picMkLst>
            <pc:docMk/>
            <pc:sldMk cId="3060408058" sldId="317"/>
            <ac:picMk id="53" creationId="{CFA58861-3C81-41E0-918C-6D4756931403}"/>
          </ac:picMkLst>
        </pc:picChg>
      </pc:sldChg>
      <pc:sldChg chg="modSp add replId">
        <pc:chgData name="김승규" userId="S::201301259@office.hanseo.ac.kr::784567d5-559a-472e-898a-c86d67c2c3dd" providerId="AD" clId="Web-{57633087-6AD6-55A8-93AB-B2DAA7136590}" dt="2019-06-20T09:22:34.173" v="261" actId="1076"/>
        <pc:sldMkLst>
          <pc:docMk/>
          <pc:sldMk cId="514571939" sldId="325"/>
        </pc:sldMkLst>
        <pc:spChg chg="mod">
          <ac:chgData name="김승규" userId="S::201301259@office.hanseo.ac.kr::784567d5-559a-472e-898a-c86d67c2c3dd" providerId="AD" clId="Web-{57633087-6AD6-55A8-93AB-B2DAA7136590}" dt="2019-06-20T09:22:34.173" v="261" actId="1076"/>
          <ac:spMkLst>
            <pc:docMk/>
            <pc:sldMk cId="514571939" sldId="325"/>
            <ac:spMk id="4" creationId="{C595E0CC-A346-4FEA-A719-B48B84DB9B7D}"/>
          </ac:spMkLst>
        </pc:spChg>
      </pc:sldChg>
      <pc:sldChg chg="add del replId">
        <pc:chgData name="김승규" userId="S::201301259@office.hanseo.ac.kr::784567d5-559a-472e-898a-c86d67c2c3dd" providerId="AD" clId="Web-{57633087-6AD6-55A8-93AB-B2DAA7136590}" dt="2019-06-20T09:11:49.166" v="174"/>
        <pc:sldMkLst>
          <pc:docMk/>
          <pc:sldMk cId="2663429671" sldId="325"/>
        </pc:sldMkLst>
      </pc:sldChg>
    </pc:docChg>
  </pc:docChgLst>
  <pc:docChgLst>
    <pc:chgData name="김승규" userId="S::201301259@office.hanseo.ac.kr::784567d5-559a-472e-898a-c86d67c2c3dd" providerId="AD" clId="Web-{6C41893B-F57E-A844-D568-F51EA5691DCC}"/>
    <pc:docChg chg="addSld delSld modSld sldOrd">
      <pc:chgData name="김승규" userId="S::201301259@office.hanseo.ac.kr::784567d5-559a-472e-898a-c86d67c2c3dd" providerId="AD" clId="Web-{6C41893B-F57E-A844-D568-F51EA5691DCC}" dt="2019-06-20T08:33:56.452" v="1679" actId="14100"/>
      <pc:docMkLst>
        <pc:docMk/>
      </pc:docMkLst>
      <pc:sldChg chg="modSp">
        <pc:chgData name="김승규" userId="S::201301259@office.hanseo.ac.kr::784567d5-559a-472e-898a-c86d67c2c3dd" providerId="AD" clId="Web-{6C41893B-F57E-A844-D568-F51EA5691DCC}" dt="2019-06-20T08:06:06.179" v="1608" actId="20577"/>
        <pc:sldMkLst>
          <pc:docMk/>
          <pc:sldMk cId="0" sldId="258"/>
        </pc:sldMkLst>
        <pc:spChg chg="mod">
          <ac:chgData name="김승규" userId="S::201301259@office.hanseo.ac.kr::784567d5-559a-472e-898a-c86d67c2c3dd" providerId="AD" clId="Web-{6C41893B-F57E-A844-D568-F51EA5691DCC}" dt="2019-06-20T08:06:06.179" v="1608" actId="20577"/>
          <ac:spMkLst>
            <pc:docMk/>
            <pc:sldMk cId="0" sldId="258"/>
            <ac:spMk id="32" creationId="{887052BC-4D9F-4046-B891-F74F3E0BA4B9}"/>
          </ac:spMkLst>
        </pc:spChg>
      </pc:sldChg>
      <pc:sldChg chg="del ord">
        <pc:chgData name="김승규" userId="S::201301259@office.hanseo.ac.kr::784567d5-559a-472e-898a-c86d67c2c3dd" providerId="AD" clId="Web-{6C41893B-F57E-A844-D568-F51EA5691DCC}" dt="2019-06-20T08:30:55.078" v="1648"/>
        <pc:sldMkLst>
          <pc:docMk/>
          <pc:sldMk cId="3761683080" sldId="294"/>
        </pc:sldMkLst>
      </pc:sldChg>
      <pc:sldChg chg="del">
        <pc:chgData name="김승규" userId="S::201301259@office.hanseo.ac.kr::784567d5-559a-472e-898a-c86d67c2c3dd" providerId="AD" clId="Web-{6C41893B-F57E-A844-D568-F51EA5691DCC}" dt="2019-06-20T08:30:55.094" v="1656"/>
        <pc:sldMkLst>
          <pc:docMk/>
          <pc:sldMk cId="3392444870" sldId="295"/>
        </pc:sldMkLst>
      </pc:sldChg>
      <pc:sldChg chg="del">
        <pc:chgData name="김승규" userId="S::201301259@office.hanseo.ac.kr::784567d5-559a-472e-898a-c86d67c2c3dd" providerId="AD" clId="Web-{6C41893B-F57E-A844-D568-F51EA5691DCC}" dt="2019-06-20T08:30:55.094" v="1655"/>
        <pc:sldMkLst>
          <pc:docMk/>
          <pc:sldMk cId="2606285616" sldId="296"/>
        </pc:sldMkLst>
      </pc:sldChg>
      <pc:sldChg chg="del">
        <pc:chgData name="김승규" userId="S::201301259@office.hanseo.ac.kr::784567d5-559a-472e-898a-c86d67c2c3dd" providerId="AD" clId="Web-{6C41893B-F57E-A844-D568-F51EA5691DCC}" dt="2019-06-20T08:30:55.094" v="1654"/>
        <pc:sldMkLst>
          <pc:docMk/>
          <pc:sldMk cId="3533370663" sldId="297"/>
        </pc:sldMkLst>
      </pc:sldChg>
      <pc:sldChg chg="del">
        <pc:chgData name="김승규" userId="S::201301259@office.hanseo.ac.kr::784567d5-559a-472e-898a-c86d67c2c3dd" providerId="AD" clId="Web-{6C41893B-F57E-A844-D568-F51EA5691DCC}" dt="2019-06-20T08:30:55.094" v="1653"/>
        <pc:sldMkLst>
          <pc:docMk/>
          <pc:sldMk cId="3959925453" sldId="298"/>
        </pc:sldMkLst>
      </pc:sldChg>
      <pc:sldChg chg="del">
        <pc:chgData name="김승규" userId="S::201301259@office.hanseo.ac.kr::784567d5-559a-472e-898a-c86d67c2c3dd" providerId="AD" clId="Web-{6C41893B-F57E-A844-D568-F51EA5691DCC}" dt="2019-06-20T08:30:55.094" v="1652"/>
        <pc:sldMkLst>
          <pc:docMk/>
          <pc:sldMk cId="2863609347" sldId="299"/>
        </pc:sldMkLst>
      </pc:sldChg>
      <pc:sldChg chg="del">
        <pc:chgData name="김승규" userId="S::201301259@office.hanseo.ac.kr::784567d5-559a-472e-898a-c86d67c2c3dd" providerId="AD" clId="Web-{6C41893B-F57E-A844-D568-F51EA5691DCC}" dt="2019-06-20T08:30:55.094" v="1651"/>
        <pc:sldMkLst>
          <pc:docMk/>
          <pc:sldMk cId="647810242" sldId="300"/>
        </pc:sldMkLst>
      </pc:sldChg>
      <pc:sldChg chg="del">
        <pc:chgData name="김승규" userId="S::201301259@office.hanseo.ac.kr::784567d5-559a-472e-898a-c86d67c2c3dd" providerId="AD" clId="Web-{6C41893B-F57E-A844-D568-F51EA5691DCC}" dt="2019-06-20T08:30:55.078" v="1650"/>
        <pc:sldMkLst>
          <pc:docMk/>
          <pc:sldMk cId="4070078386" sldId="301"/>
        </pc:sldMkLst>
      </pc:sldChg>
      <pc:sldChg chg="del">
        <pc:chgData name="김승규" userId="S::201301259@office.hanseo.ac.kr::784567d5-559a-472e-898a-c86d67c2c3dd" providerId="AD" clId="Web-{6C41893B-F57E-A844-D568-F51EA5691DCC}" dt="2019-06-20T08:30:55.078" v="1649"/>
        <pc:sldMkLst>
          <pc:docMk/>
          <pc:sldMk cId="1374549741" sldId="302"/>
        </pc:sldMkLst>
      </pc:sldChg>
      <pc:sldChg chg="del">
        <pc:chgData name="김승규" userId="S::201301259@office.hanseo.ac.kr::784567d5-559a-472e-898a-c86d67c2c3dd" providerId="AD" clId="Web-{6C41893B-F57E-A844-D568-F51EA5691DCC}" dt="2019-06-20T08:30:55.078" v="1646"/>
        <pc:sldMkLst>
          <pc:docMk/>
          <pc:sldMk cId="775836031" sldId="303"/>
        </pc:sldMkLst>
      </pc:sldChg>
      <pc:sldChg chg="addSp modSp ord">
        <pc:chgData name="김승규" userId="S::201301259@office.hanseo.ac.kr::784567d5-559a-472e-898a-c86d67c2c3dd" providerId="AD" clId="Web-{6C41893B-F57E-A844-D568-F51EA5691DCC}" dt="2019-06-20T08:30:09.110" v="1645"/>
        <pc:sldMkLst>
          <pc:docMk/>
          <pc:sldMk cId="1158047566" sldId="304"/>
        </pc:sldMkLst>
        <pc:spChg chg="add mod">
          <ac:chgData name="김승규" userId="S::201301259@office.hanseo.ac.kr::784567d5-559a-472e-898a-c86d67c2c3dd" providerId="AD" clId="Web-{6C41893B-F57E-A844-D568-F51EA5691DCC}" dt="2019-06-20T06:53:39.874" v="1021" actId="1076"/>
          <ac:spMkLst>
            <pc:docMk/>
            <pc:sldMk cId="1158047566" sldId="304"/>
            <ac:spMk id="9" creationId="{5ABA445D-6246-454A-9F98-3539D7C318D4}"/>
          </ac:spMkLst>
        </pc:spChg>
        <pc:graphicFrameChg chg="mod modGraphic">
          <ac:chgData name="김승규" userId="S::201301259@office.hanseo.ac.kr::784567d5-559a-472e-898a-c86d67c2c3dd" providerId="AD" clId="Web-{6C41893B-F57E-A844-D568-F51EA5691DCC}" dt="2019-06-20T08:30:09.110" v="1645"/>
          <ac:graphicFrameMkLst>
            <pc:docMk/>
            <pc:sldMk cId="1158047566" sldId="304"/>
            <ac:graphicFrameMk id="11" creationId="{6FA18945-2A3C-4630-A443-0B2E83E84B6A}"/>
          </ac:graphicFrameMkLst>
        </pc:graphicFrameChg>
        <pc:cxnChg chg="add mod">
          <ac:chgData name="김승규" userId="S::201301259@office.hanseo.ac.kr::784567d5-559a-472e-898a-c86d67c2c3dd" providerId="AD" clId="Web-{6C41893B-F57E-A844-D568-F51EA5691DCC}" dt="2019-06-20T06:57:26.876" v="1083" actId="1076"/>
          <ac:cxnSpMkLst>
            <pc:docMk/>
            <pc:sldMk cId="1158047566" sldId="304"/>
            <ac:cxnSpMk id="13" creationId="{F89182B8-1CF0-4CF4-9750-9A4A3FABCF86}"/>
          </ac:cxnSpMkLst>
        </pc:cxnChg>
        <pc:cxnChg chg="add mod">
          <ac:chgData name="김승규" userId="S::201301259@office.hanseo.ac.kr::784567d5-559a-472e-898a-c86d67c2c3dd" providerId="AD" clId="Web-{6C41893B-F57E-A844-D568-F51EA5691DCC}" dt="2019-06-20T06:57:35.361" v="1086" actId="1076"/>
          <ac:cxnSpMkLst>
            <pc:docMk/>
            <pc:sldMk cId="1158047566" sldId="304"/>
            <ac:cxnSpMk id="15" creationId="{D0CF14BE-B0D7-439C-8EF2-EE5672389E5D}"/>
          </ac:cxnSpMkLst>
        </pc:cxnChg>
      </pc:sldChg>
      <pc:sldChg chg="addSp delSp modSp ord">
        <pc:chgData name="김승규" userId="S::201301259@office.hanseo.ac.kr::784567d5-559a-472e-898a-c86d67c2c3dd" providerId="AD" clId="Web-{6C41893B-F57E-A844-D568-F51EA5691DCC}" dt="2019-06-20T07:40:18.228" v="1454" actId="14100"/>
        <pc:sldMkLst>
          <pc:docMk/>
          <pc:sldMk cId="1917921252" sldId="306"/>
        </pc:sldMkLst>
        <pc:spChg chg="mod">
          <ac:chgData name="김승규" userId="S::201301259@office.hanseo.ac.kr::784567d5-559a-472e-898a-c86d67c2c3dd" providerId="AD" clId="Web-{6C41893B-F57E-A844-D568-F51EA5691DCC}" dt="2019-06-20T06:18:41.166" v="449" actId="20577"/>
          <ac:spMkLst>
            <pc:docMk/>
            <pc:sldMk cId="1917921252" sldId="306"/>
            <ac:spMk id="2" creationId="{CD0918D1-6918-463F-9763-A1D26409AE8A}"/>
          </ac:spMkLst>
        </pc:spChg>
        <pc:spChg chg="add mod">
          <ac:chgData name="김승규" userId="S::201301259@office.hanseo.ac.kr::784567d5-559a-472e-898a-c86d67c2c3dd" providerId="AD" clId="Web-{6C41893B-F57E-A844-D568-F51EA5691DCC}" dt="2019-06-20T06:37:27.740" v="823"/>
          <ac:spMkLst>
            <pc:docMk/>
            <pc:sldMk cId="1917921252" sldId="306"/>
            <ac:spMk id="4" creationId="{188AE10B-DE51-4F60-9448-72D63B6088BB}"/>
          </ac:spMkLst>
        </pc:spChg>
        <pc:spChg chg="add del mod">
          <ac:chgData name="김승규" userId="S::201301259@office.hanseo.ac.kr::784567d5-559a-472e-898a-c86d67c2c3dd" providerId="AD" clId="Web-{6C41893B-F57E-A844-D568-F51EA5691DCC}" dt="2019-06-20T06:22:13.043" v="473"/>
          <ac:spMkLst>
            <pc:docMk/>
            <pc:sldMk cId="1917921252" sldId="306"/>
            <ac:spMk id="6" creationId="{216B8E7A-8F46-41AA-8DDA-A57F34CFEEBC}"/>
          </ac:spMkLst>
        </pc:spChg>
        <pc:spChg chg="add del mod">
          <ac:chgData name="김승규" userId="S::201301259@office.hanseo.ac.kr::784567d5-559a-472e-898a-c86d67c2c3dd" providerId="AD" clId="Web-{6C41893B-F57E-A844-D568-F51EA5691DCC}" dt="2019-06-20T06:22:53.169" v="479"/>
          <ac:spMkLst>
            <pc:docMk/>
            <pc:sldMk cId="1917921252" sldId="306"/>
            <ac:spMk id="8" creationId="{B6479A65-45FD-4A9A-8A9F-4A7EEACABBF2}"/>
          </ac:spMkLst>
        </pc:spChg>
        <pc:spChg chg="add mod">
          <ac:chgData name="김승규" userId="S::201301259@office.hanseo.ac.kr::784567d5-559a-472e-898a-c86d67c2c3dd" providerId="AD" clId="Web-{6C41893B-F57E-A844-D568-F51EA5691DCC}" dt="2019-06-20T06:33:19.175" v="719" actId="14100"/>
          <ac:spMkLst>
            <pc:docMk/>
            <pc:sldMk cId="1917921252" sldId="306"/>
            <ac:spMk id="14" creationId="{91FD445D-DA52-4FE9-91FD-40CE1543812D}"/>
          </ac:spMkLst>
        </pc:spChg>
        <pc:spChg chg="add mod">
          <ac:chgData name="김승규" userId="S::201301259@office.hanseo.ac.kr::784567d5-559a-472e-898a-c86d67c2c3dd" providerId="AD" clId="Web-{6C41893B-F57E-A844-D568-F51EA5691DCC}" dt="2019-06-20T06:32:47.799" v="705" actId="1076"/>
          <ac:spMkLst>
            <pc:docMk/>
            <pc:sldMk cId="1917921252" sldId="306"/>
            <ac:spMk id="16" creationId="{41C874A8-0D35-4C2A-A6D2-932F6159567B}"/>
          </ac:spMkLst>
        </pc:spChg>
        <pc:spChg chg="add mod">
          <ac:chgData name="김승규" userId="S::201301259@office.hanseo.ac.kr::784567d5-559a-472e-898a-c86d67c2c3dd" providerId="AD" clId="Web-{6C41893B-F57E-A844-D568-F51EA5691DCC}" dt="2019-06-20T06:32:27.205" v="692" actId="1076"/>
          <ac:spMkLst>
            <pc:docMk/>
            <pc:sldMk cId="1917921252" sldId="306"/>
            <ac:spMk id="22" creationId="{F475DCD9-0FAD-429F-9582-4FC1A5923329}"/>
          </ac:spMkLst>
        </pc:spChg>
        <pc:spChg chg="add mod">
          <ac:chgData name="김승규" userId="S::201301259@office.hanseo.ac.kr::784567d5-559a-472e-898a-c86d67c2c3dd" providerId="AD" clId="Web-{6C41893B-F57E-A844-D568-F51EA5691DCC}" dt="2019-06-20T06:32:10.987" v="688" actId="14100"/>
          <ac:spMkLst>
            <pc:docMk/>
            <pc:sldMk cId="1917921252" sldId="306"/>
            <ac:spMk id="23" creationId="{74D950B9-0C61-4456-9D6A-E25E7F069002}"/>
          </ac:spMkLst>
        </pc:spChg>
        <pc:spChg chg="add mod">
          <ac:chgData name="김승규" userId="S::201301259@office.hanseo.ac.kr::784567d5-559a-472e-898a-c86d67c2c3dd" providerId="AD" clId="Web-{6C41893B-F57E-A844-D568-F51EA5691DCC}" dt="2019-06-20T07:40:18.228" v="1454" actId="14100"/>
          <ac:spMkLst>
            <pc:docMk/>
            <pc:sldMk cId="1917921252" sldId="306"/>
            <ac:spMk id="24" creationId="{067BEFC6-1B15-49AB-A2AB-9DDDCE0E0500}"/>
          </ac:spMkLst>
        </pc:spChg>
        <pc:spChg chg="add mod">
          <ac:chgData name="김승규" userId="S::201301259@office.hanseo.ac.kr::784567d5-559a-472e-898a-c86d67c2c3dd" providerId="AD" clId="Web-{6C41893B-F57E-A844-D568-F51EA5691DCC}" dt="2019-06-20T06:59:07.658" v="1105" actId="1076"/>
          <ac:spMkLst>
            <pc:docMk/>
            <pc:sldMk cId="1917921252" sldId="306"/>
            <ac:spMk id="25" creationId="{7BF52C42-5DB4-43E7-9FB4-60D0AC3E96F4}"/>
          </ac:spMkLst>
        </pc:spChg>
        <pc:spChg chg="add mod">
          <ac:chgData name="김승규" userId="S::201301259@office.hanseo.ac.kr::784567d5-559a-472e-898a-c86d67c2c3dd" providerId="AD" clId="Web-{6C41893B-F57E-A844-D568-F51EA5691DCC}" dt="2019-06-20T06:35:28.988" v="816" actId="1076"/>
          <ac:spMkLst>
            <pc:docMk/>
            <pc:sldMk cId="1917921252" sldId="306"/>
            <ac:spMk id="26" creationId="{3FE6EEE4-483C-4BD5-80B6-C0FF00FE8BB9}"/>
          </ac:spMkLst>
        </pc:spChg>
        <pc:spChg chg="add mod">
          <ac:chgData name="김승규" userId="S::201301259@office.hanseo.ac.kr::784567d5-559a-472e-898a-c86d67c2c3dd" providerId="AD" clId="Web-{6C41893B-F57E-A844-D568-F51EA5691DCC}" dt="2019-06-20T06:35:23.988" v="813" actId="20577"/>
          <ac:spMkLst>
            <pc:docMk/>
            <pc:sldMk cId="1917921252" sldId="306"/>
            <ac:spMk id="27" creationId="{C312DDDD-16A2-46A0-8EA0-47B67B021026}"/>
          </ac:spMkLst>
        </pc:spChg>
        <pc:spChg chg="add mod">
          <ac:chgData name="김승규" userId="S::201301259@office.hanseo.ac.kr::784567d5-559a-472e-898a-c86d67c2c3dd" providerId="AD" clId="Web-{6C41893B-F57E-A844-D568-F51EA5691DCC}" dt="2019-06-20T06:37:43.115" v="831" actId="20577"/>
          <ac:spMkLst>
            <pc:docMk/>
            <pc:sldMk cId="1917921252" sldId="306"/>
            <ac:spMk id="30" creationId="{6C313F2A-B975-4A62-939C-57A83C1DB5A6}"/>
          </ac:spMkLst>
        </pc:spChg>
        <pc:spChg chg="add mod">
          <ac:chgData name="김승규" userId="S::201301259@office.hanseo.ac.kr::784567d5-559a-472e-898a-c86d67c2c3dd" providerId="AD" clId="Web-{6C41893B-F57E-A844-D568-F51EA5691DCC}" dt="2019-06-20T07:09:14.195" v="1308" actId="1076"/>
          <ac:spMkLst>
            <pc:docMk/>
            <pc:sldMk cId="1917921252" sldId="306"/>
            <ac:spMk id="40" creationId="{645C6830-4DD8-4917-A11E-46E0A47260AF}"/>
          </ac:spMkLst>
        </pc:spChg>
        <pc:spChg chg="add mod">
          <ac:chgData name="김승규" userId="S::201301259@office.hanseo.ac.kr::784567d5-559a-472e-898a-c86d67c2c3dd" providerId="AD" clId="Web-{6C41893B-F57E-A844-D568-F51EA5691DCC}" dt="2019-06-20T07:01:13.956" v="1121" actId="14100"/>
          <ac:spMkLst>
            <pc:docMk/>
            <pc:sldMk cId="1917921252" sldId="306"/>
            <ac:spMk id="47" creationId="{B5B64A90-6DEE-4947-AD5A-DCCA702F984B}"/>
          </ac:spMkLst>
        </pc:spChg>
        <pc:picChg chg="mod">
          <ac:chgData name="김승규" userId="S::201301259@office.hanseo.ac.kr::784567d5-559a-472e-898a-c86d67c2c3dd" providerId="AD" clId="Web-{6C41893B-F57E-A844-D568-F51EA5691DCC}" dt="2019-06-20T06:39:48.148" v="873" actId="1076"/>
          <ac:picMkLst>
            <pc:docMk/>
            <pc:sldMk cId="1917921252" sldId="306"/>
            <ac:picMk id="3" creationId="{A57343CB-72EE-4226-AF6C-733B94EB45FD}"/>
          </ac:picMkLst>
        </pc:picChg>
        <pc:picChg chg="mod">
          <ac:chgData name="김승규" userId="S::201301259@office.hanseo.ac.kr::784567d5-559a-472e-898a-c86d67c2c3dd" providerId="AD" clId="Web-{6C41893B-F57E-A844-D568-F51EA5691DCC}" dt="2019-06-20T06:34:14.019" v="752" actId="1076"/>
          <ac:picMkLst>
            <pc:docMk/>
            <pc:sldMk cId="1917921252" sldId="306"/>
            <ac:picMk id="5" creationId="{07F91CED-1C87-4FED-9FC0-36A6AEAC4468}"/>
          </ac:picMkLst>
        </pc:picChg>
        <pc:picChg chg="mod">
          <ac:chgData name="김승규" userId="S::201301259@office.hanseo.ac.kr::784567d5-559a-472e-898a-c86d67c2c3dd" providerId="AD" clId="Web-{6C41893B-F57E-A844-D568-F51EA5691DCC}" dt="2019-06-20T06:32:57.706" v="708" actId="1076"/>
          <ac:picMkLst>
            <pc:docMk/>
            <pc:sldMk cId="1917921252" sldId="306"/>
            <ac:picMk id="7" creationId="{9710E9FE-5DB7-4BB7-84CA-40D6CEE20EBA}"/>
          </ac:picMkLst>
        </pc:picChg>
        <pc:picChg chg="mod">
          <ac:chgData name="김승규" userId="S::201301259@office.hanseo.ac.kr::784567d5-559a-472e-898a-c86d67c2c3dd" providerId="AD" clId="Web-{6C41893B-F57E-A844-D568-F51EA5691DCC}" dt="2019-06-20T06:32:27.190" v="691" actId="1076"/>
          <ac:picMkLst>
            <pc:docMk/>
            <pc:sldMk cId="1917921252" sldId="306"/>
            <ac:picMk id="9" creationId="{983E552B-85EF-4C96-A5D2-6E0B92F3979C}"/>
          </ac:picMkLst>
        </pc:picChg>
        <pc:picChg chg="add del mod">
          <ac:chgData name="김승규" userId="S::201301259@office.hanseo.ac.kr::784567d5-559a-472e-898a-c86d67c2c3dd" providerId="AD" clId="Web-{6C41893B-F57E-A844-D568-F51EA5691DCC}" dt="2019-06-20T06:23:12.481" v="483"/>
          <ac:picMkLst>
            <pc:docMk/>
            <pc:sldMk cId="1917921252" sldId="306"/>
            <ac:picMk id="10" creationId="{8644E7B1-0485-4D38-878F-8643442A2067}"/>
          </ac:picMkLst>
        </pc:picChg>
        <pc:picChg chg="mod">
          <ac:chgData name="김승규" userId="S::201301259@office.hanseo.ac.kr::784567d5-559a-472e-898a-c86d67c2c3dd" providerId="AD" clId="Web-{6C41893B-F57E-A844-D568-F51EA5691DCC}" dt="2019-06-20T06:59:05.627" v="1104" actId="1076"/>
          <ac:picMkLst>
            <pc:docMk/>
            <pc:sldMk cId="1917921252" sldId="306"/>
            <ac:picMk id="11" creationId="{A34D016B-2AC6-4575-809B-756307C6A9D7}"/>
          </ac:picMkLst>
        </pc:picChg>
        <pc:picChg chg="mod">
          <ac:chgData name="김승규" userId="S::201301259@office.hanseo.ac.kr::784567d5-559a-472e-898a-c86d67c2c3dd" providerId="AD" clId="Web-{6C41893B-F57E-A844-D568-F51EA5691DCC}" dt="2019-06-20T06:33:13.284" v="717" actId="1076"/>
          <ac:picMkLst>
            <pc:docMk/>
            <pc:sldMk cId="1917921252" sldId="306"/>
            <ac:picMk id="13" creationId="{C126DFD0-A3E3-48EB-8C2A-44569BB107ED}"/>
          </ac:picMkLst>
        </pc:picChg>
        <pc:picChg chg="mod">
          <ac:chgData name="김승규" userId="S::201301259@office.hanseo.ac.kr::784567d5-559a-472e-898a-c86d67c2c3dd" providerId="AD" clId="Web-{6C41893B-F57E-A844-D568-F51EA5691DCC}" dt="2019-06-20T06:34:16.800" v="753" actId="1076"/>
          <ac:picMkLst>
            <pc:docMk/>
            <pc:sldMk cId="1917921252" sldId="306"/>
            <ac:picMk id="15" creationId="{77B73FEB-5765-4C4D-8EBB-8EA2074E6E01}"/>
          </ac:picMkLst>
        </pc:picChg>
        <pc:picChg chg="mod">
          <ac:chgData name="김승규" userId="S::201301259@office.hanseo.ac.kr::784567d5-559a-472e-898a-c86d67c2c3dd" providerId="AD" clId="Web-{6C41893B-F57E-A844-D568-F51EA5691DCC}" dt="2019-06-20T06:31:39.236" v="672" actId="1076"/>
          <ac:picMkLst>
            <pc:docMk/>
            <pc:sldMk cId="1917921252" sldId="306"/>
            <ac:picMk id="17" creationId="{EC2E93DD-648F-4EC0-B8B0-7A1648EC0D3E}"/>
          </ac:picMkLst>
        </pc:picChg>
        <pc:picChg chg="add del mod">
          <ac:chgData name="김승규" userId="S::201301259@office.hanseo.ac.kr::784567d5-559a-472e-898a-c86d67c2c3dd" providerId="AD" clId="Web-{6C41893B-F57E-A844-D568-F51EA5691DCC}" dt="2019-06-20T06:26:07.858" v="523"/>
          <ac:picMkLst>
            <pc:docMk/>
            <pc:sldMk cId="1917921252" sldId="306"/>
            <ac:picMk id="18" creationId="{FB331299-E384-4A9C-A023-558A9D0AF573}"/>
          </ac:picMkLst>
        </pc:picChg>
        <pc:picChg chg="mod">
          <ac:chgData name="김승규" userId="S::201301259@office.hanseo.ac.kr::784567d5-559a-472e-898a-c86d67c2c3dd" providerId="AD" clId="Web-{6C41893B-F57E-A844-D568-F51EA5691DCC}" dt="2019-06-20T06:32:32.612" v="693" actId="1076"/>
          <ac:picMkLst>
            <pc:docMk/>
            <pc:sldMk cId="1917921252" sldId="306"/>
            <ac:picMk id="19" creationId="{CB253A51-7072-4B16-A50B-D85FCBF554A4}"/>
          </ac:picMkLst>
        </pc:picChg>
        <pc:picChg chg="add mod">
          <ac:chgData name="김승규" userId="S::201301259@office.hanseo.ac.kr::784567d5-559a-472e-898a-c86d67c2c3dd" providerId="AD" clId="Web-{6C41893B-F57E-A844-D568-F51EA5691DCC}" dt="2019-06-20T06:36:45.614" v="821" actId="1076"/>
          <ac:picMkLst>
            <pc:docMk/>
            <pc:sldMk cId="1917921252" sldId="306"/>
            <ac:picMk id="28" creationId="{F9EB107C-7166-4698-A532-C6707DDE7DB3}"/>
          </ac:picMkLst>
        </pc:picChg>
        <pc:picChg chg="add mod">
          <ac:chgData name="김승규" userId="S::201301259@office.hanseo.ac.kr::784567d5-559a-472e-898a-c86d67c2c3dd" providerId="AD" clId="Web-{6C41893B-F57E-A844-D568-F51EA5691DCC}" dt="2019-06-20T07:00:35.800" v="1112" actId="1076"/>
          <ac:picMkLst>
            <pc:docMk/>
            <pc:sldMk cId="1917921252" sldId="306"/>
            <ac:picMk id="45" creationId="{BCC0851D-B55D-405E-BD21-B073ED1A8A59}"/>
          </ac:picMkLst>
        </pc:picChg>
        <pc:cxnChg chg="add mod">
          <ac:chgData name="김승규" userId="S::201301259@office.hanseo.ac.kr::784567d5-559a-472e-898a-c86d67c2c3dd" providerId="AD" clId="Web-{6C41893B-F57E-A844-D568-F51EA5691DCC}" dt="2019-06-20T06:38:14.521" v="842" actId="14100"/>
          <ac:cxnSpMkLst>
            <pc:docMk/>
            <pc:sldMk cId="1917921252" sldId="306"/>
            <ac:cxnSpMk id="21" creationId="{893A3BFE-1076-469F-9B24-3209C9736CF3}"/>
          </ac:cxnSpMkLst>
        </pc:cxnChg>
        <pc:cxnChg chg="add mod">
          <ac:chgData name="김승규" userId="S::201301259@office.hanseo.ac.kr::784567d5-559a-472e-898a-c86d67c2c3dd" providerId="AD" clId="Web-{6C41893B-F57E-A844-D568-F51EA5691DCC}" dt="2019-06-20T06:38:29.240" v="847" actId="14100"/>
          <ac:cxnSpMkLst>
            <pc:docMk/>
            <pc:sldMk cId="1917921252" sldId="306"/>
            <ac:cxnSpMk id="31" creationId="{33371BB4-5BE7-4BC0-9D71-8406A8708F00}"/>
          </ac:cxnSpMkLst>
        </pc:cxnChg>
        <pc:cxnChg chg="add mod">
          <ac:chgData name="김승규" userId="S::201301259@office.hanseo.ac.kr::784567d5-559a-472e-898a-c86d67c2c3dd" providerId="AD" clId="Web-{6C41893B-F57E-A844-D568-F51EA5691DCC}" dt="2019-06-20T06:38:41.272" v="852" actId="14100"/>
          <ac:cxnSpMkLst>
            <pc:docMk/>
            <pc:sldMk cId="1917921252" sldId="306"/>
            <ac:cxnSpMk id="32" creationId="{EF1EF099-7A1D-417D-A474-50A5306A1313}"/>
          </ac:cxnSpMkLst>
        </pc:cxnChg>
        <pc:cxnChg chg="add mod">
          <ac:chgData name="김승규" userId="S::201301259@office.hanseo.ac.kr::784567d5-559a-472e-898a-c86d67c2c3dd" providerId="AD" clId="Web-{6C41893B-F57E-A844-D568-F51EA5691DCC}" dt="2019-06-20T06:39:03.709" v="856" actId="1076"/>
          <ac:cxnSpMkLst>
            <pc:docMk/>
            <pc:sldMk cId="1917921252" sldId="306"/>
            <ac:cxnSpMk id="33" creationId="{2AAB4DEF-22EC-42B2-86F2-7A0636F3AD69}"/>
          </ac:cxnSpMkLst>
        </pc:cxnChg>
        <pc:cxnChg chg="add mod">
          <ac:chgData name="김승규" userId="S::201301259@office.hanseo.ac.kr::784567d5-559a-472e-898a-c86d67c2c3dd" providerId="AD" clId="Web-{6C41893B-F57E-A844-D568-F51EA5691DCC}" dt="2019-06-20T06:39:11.819" v="859" actId="14100"/>
          <ac:cxnSpMkLst>
            <pc:docMk/>
            <pc:sldMk cId="1917921252" sldId="306"/>
            <ac:cxnSpMk id="34" creationId="{D3A81090-6359-4BBC-A41F-CFEC4B8901FE}"/>
          </ac:cxnSpMkLst>
        </pc:cxnChg>
        <pc:cxnChg chg="add mod">
          <ac:chgData name="김승규" userId="S::201301259@office.hanseo.ac.kr::784567d5-559a-472e-898a-c86d67c2c3dd" providerId="AD" clId="Web-{6C41893B-F57E-A844-D568-F51EA5691DCC}" dt="2019-06-20T06:39:23.069" v="864" actId="14100"/>
          <ac:cxnSpMkLst>
            <pc:docMk/>
            <pc:sldMk cId="1917921252" sldId="306"/>
            <ac:cxnSpMk id="35" creationId="{ADEF29E9-4501-411B-A42C-0773456CCA62}"/>
          </ac:cxnSpMkLst>
        </pc:cxnChg>
        <pc:cxnChg chg="add mod">
          <ac:chgData name="김승규" userId="S::201301259@office.hanseo.ac.kr::784567d5-559a-472e-898a-c86d67c2c3dd" providerId="AD" clId="Web-{6C41893B-F57E-A844-D568-F51EA5691DCC}" dt="2019-06-20T06:39:34.538" v="867" actId="14100"/>
          <ac:cxnSpMkLst>
            <pc:docMk/>
            <pc:sldMk cId="1917921252" sldId="306"/>
            <ac:cxnSpMk id="36" creationId="{79667D68-4032-4E0E-A161-B5099E535808}"/>
          </ac:cxnSpMkLst>
        </pc:cxnChg>
        <pc:cxnChg chg="add mod">
          <ac:chgData name="김승규" userId="S::201301259@office.hanseo.ac.kr::784567d5-559a-472e-898a-c86d67c2c3dd" providerId="AD" clId="Web-{6C41893B-F57E-A844-D568-F51EA5691DCC}" dt="2019-06-20T06:39:50.913" v="874" actId="1076"/>
          <ac:cxnSpMkLst>
            <pc:docMk/>
            <pc:sldMk cId="1917921252" sldId="306"/>
            <ac:cxnSpMk id="37" creationId="{4DC3D957-B66A-4EEA-977C-86F8A05F5485}"/>
          </ac:cxnSpMkLst>
        </pc:cxnChg>
        <pc:cxnChg chg="add mod">
          <ac:chgData name="김승규" userId="S::201301259@office.hanseo.ac.kr::784567d5-559a-472e-898a-c86d67c2c3dd" providerId="AD" clId="Web-{6C41893B-F57E-A844-D568-F51EA5691DCC}" dt="2019-06-20T06:40:01.038" v="879" actId="14100"/>
          <ac:cxnSpMkLst>
            <pc:docMk/>
            <pc:sldMk cId="1917921252" sldId="306"/>
            <ac:cxnSpMk id="38" creationId="{2A689FBF-CC3C-435D-80AE-3E544CE6BCBE}"/>
          </ac:cxnSpMkLst>
        </pc:cxnChg>
        <pc:cxnChg chg="add">
          <ac:chgData name="김승규" userId="S::201301259@office.hanseo.ac.kr::784567d5-559a-472e-898a-c86d67c2c3dd" providerId="AD" clId="Web-{6C41893B-F57E-A844-D568-F51EA5691DCC}" dt="2019-06-20T06:57:45.970" v="1087"/>
          <ac:cxnSpMkLst>
            <pc:docMk/>
            <pc:sldMk cId="1917921252" sldId="306"/>
            <ac:cxnSpMk id="42" creationId="{218CF907-E1F7-4756-913A-61E5065D7BA3}"/>
          </ac:cxnSpMkLst>
        </pc:cxnChg>
        <pc:cxnChg chg="add">
          <ac:chgData name="김승규" userId="S::201301259@office.hanseo.ac.kr::784567d5-559a-472e-898a-c86d67c2c3dd" providerId="AD" clId="Web-{6C41893B-F57E-A844-D568-F51EA5691DCC}" dt="2019-06-20T06:57:45.986" v="1088"/>
          <ac:cxnSpMkLst>
            <pc:docMk/>
            <pc:sldMk cId="1917921252" sldId="306"/>
            <ac:cxnSpMk id="44" creationId="{5D46E099-49C0-4E2F-9604-21AFB786AA39}"/>
          </ac:cxnSpMkLst>
        </pc:cxnChg>
        <pc:cxnChg chg="add mod">
          <ac:chgData name="김승규" userId="S::201301259@office.hanseo.ac.kr::784567d5-559a-472e-898a-c86d67c2c3dd" providerId="AD" clId="Web-{6C41893B-F57E-A844-D568-F51EA5691DCC}" dt="2019-06-20T07:01:29.785" v="1126" actId="14100"/>
          <ac:cxnSpMkLst>
            <pc:docMk/>
            <pc:sldMk cId="1917921252" sldId="306"/>
            <ac:cxnSpMk id="48" creationId="{F86F645F-CD5B-4CD0-B020-93738927123E}"/>
          </ac:cxnSpMkLst>
        </pc:cxnChg>
      </pc:sldChg>
      <pc:sldChg chg="addSp delSp modSp">
        <pc:chgData name="김승규" userId="S::201301259@office.hanseo.ac.kr::784567d5-559a-472e-898a-c86d67c2c3dd" providerId="AD" clId="Web-{6C41893B-F57E-A844-D568-F51EA5691DCC}" dt="2019-06-20T06:57:12.860" v="1080"/>
        <pc:sldMkLst>
          <pc:docMk/>
          <pc:sldMk cId="3225736522" sldId="307"/>
        </pc:sldMkLst>
        <pc:spChg chg="add del mod">
          <ac:chgData name="김승규" userId="S::201301259@office.hanseo.ac.kr::784567d5-559a-472e-898a-c86d67c2c3dd" providerId="AD" clId="Web-{6C41893B-F57E-A844-D568-F51EA5691DCC}" dt="2019-06-20T06:14:38.945" v="236"/>
          <ac:spMkLst>
            <pc:docMk/>
            <pc:sldMk cId="3225736522" sldId="307"/>
            <ac:spMk id="10" creationId="{826B6D8E-709A-4FC1-A8BD-FF3F66611C3E}"/>
          </ac:spMkLst>
        </pc:spChg>
        <pc:spChg chg="add del mod">
          <ac:chgData name="김승규" userId="S::201301259@office.hanseo.ac.kr::784567d5-559a-472e-898a-c86d67c2c3dd" providerId="AD" clId="Web-{6C41893B-F57E-A844-D568-F51EA5691DCC}" dt="2019-06-20T06:08:33.488" v="189"/>
          <ac:spMkLst>
            <pc:docMk/>
            <pc:sldMk cId="3225736522" sldId="307"/>
            <ac:spMk id="12" creationId="{6AD9C72B-89A5-4867-9D79-78B523CDAB7A}"/>
          </ac:spMkLst>
        </pc:spChg>
        <pc:spChg chg="add del mod">
          <ac:chgData name="김승규" userId="S::201301259@office.hanseo.ac.kr::784567d5-559a-472e-898a-c86d67c2c3dd" providerId="AD" clId="Web-{6C41893B-F57E-A844-D568-F51EA5691DCC}" dt="2019-06-20T06:09:43.162" v="208"/>
          <ac:spMkLst>
            <pc:docMk/>
            <pc:sldMk cId="3225736522" sldId="307"/>
            <ac:spMk id="14" creationId="{17968C6B-21B6-4FF0-B8A5-5051A68D901F}"/>
          </ac:spMkLst>
        </pc:spChg>
        <pc:spChg chg="add del mod">
          <ac:chgData name="김승규" userId="S::201301259@office.hanseo.ac.kr::784567d5-559a-472e-898a-c86d67c2c3dd" providerId="AD" clId="Web-{6C41893B-F57E-A844-D568-F51EA5691DCC}" dt="2019-06-20T06:14:38.945" v="235"/>
          <ac:spMkLst>
            <pc:docMk/>
            <pc:sldMk cId="3225736522" sldId="307"/>
            <ac:spMk id="15" creationId="{9B6D864B-27D2-41CE-8243-70293699CD34}"/>
          </ac:spMkLst>
        </pc:spChg>
        <pc:spChg chg="add del mod">
          <ac:chgData name="김승규" userId="S::201301259@office.hanseo.ac.kr::784567d5-559a-472e-898a-c86d67c2c3dd" providerId="AD" clId="Web-{6C41893B-F57E-A844-D568-F51EA5691DCC}" dt="2019-06-20T06:14:38.945" v="234"/>
          <ac:spMkLst>
            <pc:docMk/>
            <pc:sldMk cId="3225736522" sldId="307"/>
            <ac:spMk id="16" creationId="{DE6F9BC7-4A54-4F64-BC66-B7D3210CDF87}"/>
          </ac:spMkLst>
        </pc:spChg>
        <pc:spChg chg="add del mod">
          <ac:chgData name="김승규" userId="S::201301259@office.hanseo.ac.kr::784567d5-559a-472e-898a-c86d67c2c3dd" providerId="AD" clId="Web-{6C41893B-F57E-A844-D568-F51EA5691DCC}" dt="2019-06-20T06:57:07.407" v="1077"/>
          <ac:spMkLst>
            <pc:docMk/>
            <pc:sldMk cId="3225736522" sldId="307"/>
            <ac:spMk id="18" creationId="{27008A3F-BDC3-41F3-8E6E-E3D825E0DC09}"/>
          </ac:spMkLst>
        </pc:spChg>
        <pc:spChg chg="del">
          <ac:chgData name="김승규" userId="S::201301259@office.hanseo.ac.kr::784567d5-559a-472e-898a-c86d67c2c3dd" providerId="AD" clId="Web-{6C41893B-F57E-A844-D568-F51EA5691DCC}" dt="2019-06-20T06:56:54.907" v="1071"/>
          <ac:spMkLst>
            <pc:docMk/>
            <pc:sldMk cId="3225736522" sldId="307"/>
            <ac:spMk id="19" creationId="{9440FC69-BB69-4D07-8C00-1DB78A88093E}"/>
          </ac:spMkLst>
        </pc:spChg>
        <pc:spChg chg="add">
          <ac:chgData name="김승규" userId="S::201301259@office.hanseo.ac.kr::784567d5-559a-472e-898a-c86d67c2c3dd" providerId="AD" clId="Web-{6C41893B-F57E-A844-D568-F51EA5691DCC}" dt="2019-06-20T06:57:12.845" v="1078"/>
          <ac:spMkLst>
            <pc:docMk/>
            <pc:sldMk cId="3225736522" sldId="307"/>
            <ac:spMk id="26" creationId="{9AE8D66C-F113-4FE9-A3CE-872E26425ADD}"/>
          </ac:spMkLst>
        </pc:spChg>
        <pc:picChg chg="add mod">
          <ac:chgData name="김승규" userId="S::201301259@office.hanseo.ac.kr::784567d5-559a-472e-898a-c86d67c2c3dd" providerId="AD" clId="Web-{6C41893B-F57E-A844-D568-F51EA5691DCC}" dt="2019-06-20T06:08:08.066" v="181" actId="1076"/>
          <ac:picMkLst>
            <pc:docMk/>
            <pc:sldMk cId="3225736522" sldId="307"/>
            <ac:picMk id="4" creationId="{B2FA418A-797C-423A-A2BD-8AE32DC6F594}"/>
          </ac:picMkLst>
        </pc:picChg>
        <pc:picChg chg="del">
          <ac:chgData name="김승규" userId="S::201301259@office.hanseo.ac.kr::784567d5-559a-472e-898a-c86d67c2c3dd" providerId="AD" clId="Web-{6C41893B-F57E-A844-D568-F51EA5691DCC}" dt="2019-06-20T05:56:50.091" v="72"/>
          <ac:picMkLst>
            <pc:docMk/>
            <pc:sldMk cId="3225736522" sldId="307"/>
            <ac:picMk id="5" creationId="{83482AE6-3024-46A8-ABD5-F3AA032D8AA6}"/>
          </ac:picMkLst>
        </pc:picChg>
        <pc:picChg chg="add mod">
          <ac:chgData name="김승규" userId="S::201301259@office.hanseo.ac.kr::784567d5-559a-472e-898a-c86d67c2c3dd" providerId="AD" clId="Web-{6C41893B-F57E-A844-D568-F51EA5691DCC}" dt="2019-06-20T06:08:12.066" v="183" actId="1076"/>
          <ac:picMkLst>
            <pc:docMk/>
            <pc:sldMk cId="3225736522" sldId="307"/>
            <ac:picMk id="7" creationId="{81D786CD-2410-435A-8B86-854DCB7DDCCD}"/>
          </ac:picMkLst>
        </pc:picChg>
        <pc:picChg chg="del">
          <ac:chgData name="김승규" userId="S::201301259@office.hanseo.ac.kr::784567d5-559a-472e-898a-c86d67c2c3dd" providerId="AD" clId="Web-{6C41893B-F57E-A844-D568-F51EA5691DCC}" dt="2019-06-20T05:52:07.275" v="49"/>
          <ac:picMkLst>
            <pc:docMk/>
            <pc:sldMk cId="3225736522" sldId="307"/>
            <ac:picMk id="9" creationId="{F26CB779-8F33-4C3C-849A-45C2D29E3BBB}"/>
          </ac:picMkLst>
        </pc:picChg>
        <pc:picChg chg="del mod">
          <ac:chgData name="김승규" userId="S::201301259@office.hanseo.ac.kr::784567d5-559a-472e-898a-c86d67c2c3dd" providerId="AD" clId="Web-{6C41893B-F57E-A844-D568-F51EA5691DCC}" dt="2019-06-20T05:57:03.528" v="77"/>
          <ac:picMkLst>
            <pc:docMk/>
            <pc:sldMk cId="3225736522" sldId="307"/>
            <ac:picMk id="11" creationId="{66D577C8-070E-4D0F-8E2C-A89FFE0FFBA9}"/>
          </ac:picMkLst>
        </pc:picChg>
        <pc:picChg chg="del">
          <ac:chgData name="김승규" userId="S::201301259@office.hanseo.ac.kr::784567d5-559a-472e-898a-c86d67c2c3dd" providerId="AD" clId="Web-{6C41893B-F57E-A844-D568-F51EA5691DCC}" dt="2019-06-20T05:56:50.091" v="71"/>
          <ac:picMkLst>
            <pc:docMk/>
            <pc:sldMk cId="3225736522" sldId="307"/>
            <ac:picMk id="17" creationId="{AF0B3C4D-BF7D-416E-9FFA-CEE2BDDCC35B}"/>
          </ac:picMkLst>
        </pc:picChg>
        <pc:cxnChg chg="add del mod">
          <ac:chgData name="김승규" userId="S::201301259@office.hanseo.ac.kr::784567d5-559a-472e-898a-c86d67c2c3dd" providerId="AD" clId="Web-{6C41893B-F57E-A844-D568-F51EA5691DCC}" dt="2019-06-20T06:57:07.407" v="1076"/>
          <ac:cxnSpMkLst>
            <pc:docMk/>
            <pc:sldMk cId="3225736522" sldId="307"/>
            <ac:cxnSpMk id="22" creationId="{6A2AF7D1-AC4E-47A3-896F-3654BA680C5E}"/>
          </ac:cxnSpMkLst>
        </pc:cxnChg>
        <pc:cxnChg chg="add del mod">
          <ac:chgData name="김승규" userId="S::201301259@office.hanseo.ac.kr::784567d5-559a-472e-898a-c86d67c2c3dd" providerId="AD" clId="Web-{6C41893B-F57E-A844-D568-F51EA5691DCC}" dt="2019-06-20T06:57:07.407" v="1075"/>
          <ac:cxnSpMkLst>
            <pc:docMk/>
            <pc:sldMk cId="3225736522" sldId="307"/>
            <ac:cxnSpMk id="24" creationId="{354732CB-042E-416E-8976-D6FE3ECB9CEB}"/>
          </ac:cxnSpMkLst>
        </pc:cxnChg>
        <pc:cxnChg chg="add">
          <ac:chgData name="김승규" userId="S::201301259@office.hanseo.ac.kr::784567d5-559a-472e-898a-c86d67c2c3dd" providerId="AD" clId="Web-{6C41893B-F57E-A844-D568-F51EA5691DCC}" dt="2019-06-20T06:57:12.860" v="1079"/>
          <ac:cxnSpMkLst>
            <pc:docMk/>
            <pc:sldMk cId="3225736522" sldId="307"/>
            <ac:cxnSpMk id="28" creationId="{789930EF-77F6-445A-9B20-DA622EF2690C}"/>
          </ac:cxnSpMkLst>
        </pc:cxnChg>
        <pc:cxnChg chg="add">
          <ac:chgData name="김승규" userId="S::201301259@office.hanseo.ac.kr::784567d5-559a-472e-898a-c86d67c2c3dd" providerId="AD" clId="Web-{6C41893B-F57E-A844-D568-F51EA5691DCC}" dt="2019-06-20T06:57:12.860" v="1080"/>
          <ac:cxnSpMkLst>
            <pc:docMk/>
            <pc:sldMk cId="3225736522" sldId="307"/>
            <ac:cxnSpMk id="30" creationId="{ED369630-A7D3-4775-845F-2B676840521F}"/>
          </ac:cxnSpMkLst>
        </pc:cxnChg>
      </pc:sldChg>
      <pc:sldChg chg="addSp modSp">
        <pc:chgData name="김승규" userId="S::201301259@office.hanseo.ac.kr::784567d5-559a-472e-898a-c86d67c2c3dd" providerId="AD" clId="Web-{6C41893B-F57E-A844-D568-F51EA5691DCC}" dt="2019-06-20T05:53:27.433" v="70" actId="1076"/>
        <pc:sldMkLst>
          <pc:docMk/>
          <pc:sldMk cId="3571546671" sldId="308"/>
        </pc:sldMkLst>
        <pc:spChg chg="add mod">
          <ac:chgData name="김승규" userId="S::201301259@office.hanseo.ac.kr::784567d5-559a-472e-898a-c86d67c2c3dd" providerId="AD" clId="Web-{6C41893B-F57E-A844-D568-F51EA5691DCC}" dt="2019-06-20T05:53:27.433" v="69" actId="1076"/>
          <ac:spMkLst>
            <pc:docMk/>
            <pc:sldMk cId="3571546671" sldId="308"/>
            <ac:spMk id="2" creationId="{4B772733-F9AA-4409-A1AA-E4FB27341247}"/>
          </ac:spMkLst>
        </pc:spChg>
        <pc:spChg chg="add mod">
          <ac:chgData name="김승규" userId="S::201301259@office.hanseo.ac.kr::784567d5-559a-472e-898a-c86d67c2c3dd" providerId="AD" clId="Web-{6C41893B-F57E-A844-D568-F51EA5691DCC}" dt="2019-06-20T05:53:27.433" v="70" actId="1076"/>
          <ac:spMkLst>
            <pc:docMk/>
            <pc:sldMk cId="3571546671" sldId="308"/>
            <ac:spMk id="4" creationId="{6FC41DF9-F5D5-48CE-BE89-63A9870A73DD}"/>
          </ac:spMkLst>
        </pc:spChg>
        <pc:spChg chg="mod">
          <ac:chgData name="김승규" userId="S::201301259@office.hanseo.ac.kr::784567d5-559a-472e-898a-c86d67c2c3dd" providerId="AD" clId="Web-{6C41893B-F57E-A844-D568-F51EA5691DCC}" dt="2019-06-20T05:53:27.417" v="68" actId="1076"/>
          <ac:spMkLst>
            <pc:docMk/>
            <pc:sldMk cId="3571546671" sldId="308"/>
            <ac:spMk id="5" creationId="{A2631AEE-E2CB-428C-95C8-9976F18B779C}"/>
          </ac:spMkLst>
        </pc:spChg>
      </pc:sldChg>
      <pc:sldChg chg="addSp delSp modSp">
        <pc:chgData name="김승규" userId="S::201301259@office.hanseo.ac.kr::784567d5-559a-472e-898a-c86d67c2c3dd" providerId="AD" clId="Web-{6C41893B-F57E-A844-D568-F51EA5691DCC}" dt="2019-06-20T06:56:09.266" v="1058" actId="1076"/>
        <pc:sldMkLst>
          <pc:docMk/>
          <pc:sldMk cId="1193101890" sldId="309"/>
        </pc:sldMkLst>
        <pc:spChg chg="mod">
          <ac:chgData name="김승규" userId="S::201301259@office.hanseo.ac.kr::784567d5-559a-472e-898a-c86d67c2c3dd" providerId="AD" clId="Web-{6C41893B-F57E-A844-D568-F51EA5691DCC}" dt="2019-06-20T06:55:54.406" v="1054" actId="1076"/>
          <ac:spMkLst>
            <pc:docMk/>
            <pc:sldMk cId="1193101890" sldId="309"/>
            <ac:spMk id="4" creationId="{D8DB7F89-D9A4-4286-A173-6EEEB0488269}"/>
          </ac:spMkLst>
        </pc:spChg>
        <pc:spChg chg="add mod">
          <ac:chgData name="김승규" userId="S::201301259@office.hanseo.ac.kr::784567d5-559a-472e-898a-c86d67c2c3dd" providerId="AD" clId="Web-{6C41893B-F57E-A844-D568-F51EA5691DCC}" dt="2019-06-20T05:47:37.976" v="12"/>
          <ac:spMkLst>
            <pc:docMk/>
            <pc:sldMk cId="1193101890" sldId="309"/>
            <ac:spMk id="8" creationId="{CB2FD033-C08F-4F80-BFF9-DE7085138630}"/>
          </ac:spMkLst>
        </pc:spChg>
        <pc:spChg chg="add mod">
          <ac:chgData name="김승규" userId="S::201301259@office.hanseo.ac.kr::784567d5-559a-472e-898a-c86d67c2c3dd" providerId="AD" clId="Web-{6C41893B-F57E-A844-D568-F51EA5691DCC}" dt="2019-06-20T05:51:19.978" v="43"/>
          <ac:spMkLst>
            <pc:docMk/>
            <pc:sldMk cId="1193101890" sldId="309"/>
            <ac:spMk id="14" creationId="{E0B609B2-05BD-4F47-B8BB-99457217F61D}"/>
          </ac:spMkLst>
        </pc:spChg>
        <pc:spChg chg="add mod">
          <ac:chgData name="김승규" userId="S::201301259@office.hanseo.ac.kr::784567d5-559a-472e-898a-c86d67c2c3dd" providerId="AD" clId="Web-{6C41893B-F57E-A844-D568-F51EA5691DCC}" dt="2019-06-20T05:51:19.963" v="41"/>
          <ac:spMkLst>
            <pc:docMk/>
            <pc:sldMk cId="1193101890" sldId="309"/>
            <ac:spMk id="15" creationId="{C6AEDCEF-344E-4F0B-9463-720055FF044F}"/>
          </ac:spMkLst>
        </pc:spChg>
        <pc:spChg chg="add mod">
          <ac:chgData name="김승규" userId="S::201301259@office.hanseo.ac.kr::784567d5-559a-472e-898a-c86d67c2c3dd" providerId="AD" clId="Web-{6C41893B-F57E-A844-D568-F51EA5691DCC}" dt="2019-06-20T05:51:19.978" v="42"/>
          <ac:spMkLst>
            <pc:docMk/>
            <pc:sldMk cId="1193101890" sldId="309"/>
            <ac:spMk id="16" creationId="{C4CFF08F-DD02-4954-81FC-6D9457502B80}"/>
          </ac:spMkLst>
        </pc:spChg>
        <pc:picChg chg="add mod">
          <ac:chgData name="김승규" userId="S::201301259@office.hanseo.ac.kr::784567d5-559a-472e-898a-c86d67c2c3dd" providerId="AD" clId="Web-{6C41893B-F57E-A844-D568-F51EA5691DCC}" dt="2019-06-20T05:47:51.273" v="15" actId="1076"/>
          <ac:picMkLst>
            <pc:docMk/>
            <pc:sldMk cId="1193101890" sldId="309"/>
            <ac:picMk id="3" creationId="{FF3AC45F-D663-4B96-BBF2-C4603E0F6862}"/>
          </ac:picMkLst>
        </pc:picChg>
        <pc:picChg chg="add mod">
          <ac:chgData name="김승규" userId="S::201301259@office.hanseo.ac.kr::784567d5-559a-472e-898a-c86d67c2c3dd" providerId="AD" clId="Web-{6C41893B-F57E-A844-D568-F51EA5691DCC}" dt="2019-06-20T05:47:51.289" v="16" actId="1076"/>
          <ac:picMkLst>
            <pc:docMk/>
            <pc:sldMk cId="1193101890" sldId="309"/>
            <ac:picMk id="7" creationId="{08371342-3BAC-4A0C-AA80-C70510A7936C}"/>
          </ac:picMkLst>
        </pc:picChg>
        <pc:picChg chg="add mod">
          <ac:chgData name="김승규" userId="S::201301259@office.hanseo.ac.kr::784567d5-559a-472e-898a-c86d67c2c3dd" providerId="AD" clId="Web-{6C41893B-F57E-A844-D568-F51EA5691DCC}" dt="2019-06-20T05:50:17.212" v="25" actId="1076"/>
          <ac:picMkLst>
            <pc:docMk/>
            <pc:sldMk cId="1193101890" sldId="309"/>
            <ac:picMk id="9" creationId="{38303419-0580-4F14-A50B-77016230F037}"/>
          </ac:picMkLst>
        </pc:picChg>
        <pc:picChg chg="add mod">
          <ac:chgData name="김승규" userId="S::201301259@office.hanseo.ac.kr::784567d5-559a-472e-898a-c86d67c2c3dd" providerId="AD" clId="Web-{6C41893B-F57E-A844-D568-F51EA5691DCC}" dt="2019-06-20T05:51:48.619" v="44" actId="1076"/>
          <ac:picMkLst>
            <pc:docMk/>
            <pc:sldMk cId="1193101890" sldId="309"/>
            <ac:picMk id="11" creationId="{872DCE29-64D0-4699-BC58-59AD3907B49A}"/>
          </ac:picMkLst>
        </pc:picChg>
        <pc:picChg chg="add mod">
          <ac:chgData name="김승규" userId="S::201301259@office.hanseo.ac.kr::784567d5-559a-472e-898a-c86d67c2c3dd" providerId="AD" clId="Web-{6C41893B-F57E-A844-D568-F51EA5691DCC}" dt="2019-06-20T06:10:46.521" v="232" actId="1076"/>
          <ac:picMkLst>
            <pc:docMk/>
            <pc:sldMk cId="1193101890" sldId="309"/>
            <ac:picMk id="17" creationId="{FEF8FA63-EE2A-4609-8F06-B3D94DC04609}"/>
          </ac:picMkLst>
        </pc:picChg>
        <pc:picChg chg="add mod">
          <ac:chgData name="김승규" userId="S::201301259@office.hanseo.ac.kr::784567d5-559a-472e-898a-c86d67c2c3dd" providerId="AD" clId="Web-{6C41893B-F57E-A844-D568-F51EA5691DCC}" dt="2019-06-20T05:51:55.697" v="48" actId="1076"/>
          <ac:picMkLst>
            <pc:docMk/>
            <pc:sldMk cId="1193101890" sldId="309"/>
            <ac:picMk id="18" creationId="{AB3EF55D-19B1-40F1-90D6-15971298A17F}"/>
          </ac:picMkLst>
        </pc:picChg>
        <pc:cxnChg chg="add del mod">
          <ac:chgData name="김승규" userId="S::201301259@office.hanseo.ac.kr::784567d5-559a-472e-898a-c86d67c2c3dd" providerId="AD" clId="Web-{6C41893B-F57E-A844-D568-F51EA5691DCC}" dt="2019-06-20T05:50:39.853" v="29"/>
          <ac:cxnSpMkLst>
            <pc:docMk/>
            <pc:sldMk cId="1193101890" sldId="309"/>
            <ac:cxnSpMk id="13" creationId="{B6F0814F-B37E-48A0-B1A5-3FA05519EBDD}"/>
          </ac:cxnSpMkLst>
        </pc:cxnChg>
        <pc:cxnChg chg="add mod">
          <ac:chgData name="김승규" userId="S::201301259@office.hanseo.ac.kr::784567d5-559a-472e-898a-c86d67c2c3dd" providerId="AD" clId="Web-{6C41893B-F57E-A844-D568-F51EA5691DCC}" dt="2019-06-20T06:56:06.750" v="1057" actId="1076"/>
          <ac:cxnSpMkLst>
            <pc:docMk/>
            <pc:sldMk cId="1193101890" sldId="309"/>
            <ac:cxnSpMk id="19" creationId="{364E9AD0-53CA-4E6A-A99F-9C45E037C6BA}"/>
          </ac:cxnSpMkLst>
        </pc:cxnChg>
        <pc:cxnChg chg="add mod">
          <ac:chgData name="김승규" userId="S::201301259@office.hanseo.ac.kr::784567d5-559a-472e-898a-c86d67c2c3dd" providerId="AD" clId="Web-{6C41893B-F57E-A844-D568-F51EA5691DCC}" dt="2019-06-20T06:56:09.266" v="1058" actId="1076"/>
          <ac:cxnSpMkLst>
            <pc:docMk/>
            <pc:sldMk cId="1193101890" sldId="309"/>
            <ac:cxnSpMk id="20" creationId="{C1C10388-4244-4302-8E07-68917659049D}"/>
          </ac:cxnSpMkLst>
        </pc:cxnChg>
      </pc:sldChg>
      <pc:sldChg chg="new del">
        <pc:chgData name="김승규" userId="S::201301259@office.hanseo.ac.kr::784567d5-559a-472e-898a-c86d67c2c3dd" providerId="AD" clId="Web-{6C41893B-F57E-A844-D568-F51EA5691DCC}" dt="2019-06-20T05:58:12.607" v="84"/>
        <pc:sldMkLst>
          <pc:docMk/>
          <pc:sldMk cId="1895037409" sldId="311"/>
        </pc:sldMkLst>
      </pc:sldChg>
      <pc:sldChg chg="addSp delSp modSp add ord replId">
        <pc:chgData name="김승규" userId="S::201301259@office.hanseo.ac.kr::784567d5-559a-472e-898a-c86d67c2c3dd" providerId="AD" clId="Web-{6C41893B-F57E-A844-D568-F51EA5691DCC}" dt="2019-06-20T06:56:38.673" v="1064"/>
        <pc:sldMkLst>
          <pc:docMk/>
          <pc:sldMk cId="2028618563" sldId="311"/>
        </pc:sldMkLst>
        <pc:spChg chg="del">
          <ac:chgData name="김승규" userId="S::201301259@office.hanseo.ac.kr::784567d5-559a-472e-898a-c86d67c2c3dd" providerId="AD" clId="Web-{6C41893B-F57E-A844-D568-F51EA5691DCC}" dt="2019-06-20T06:56:17.032" v="1059"/>
          <ac:spMkLst>
            <pc:docMk/>
            <pc:sldMk cId="2028618563" sldId="311"/>
            <ac:spMk id="19" creationId="{9440FC69-BB69-4D07-8C00-1DB78A88093E}"/>
          </ac:spMkLst>
        </pc:spChg>
        <pc:spChg chg="add del">
          <ac:chgData name="김승규" userId="S::201301259@office.hanseo.ac.kr::784567d5-559a-472e-898a-c86d67c2c3dd" providerId="AD" clId="Web-{6C41893B-F57E-A844-D568-F51EA5691DCC}" dt="2019-06-20T06:56:27.579" v="1061"/>
          <ac:spMkLst>
            <pc:docMk/>
            <pc:sldMk cId="2028618563" sldId="311"/>
            <ac:spMk id="24" creationId="{D102E417-EE4A-474E-9C42-0664E9386AD5}"/>
          </ac:spMkLst>
        </pc:spChg>
        <pc:spChg chg="add">
          <ac:chgData name="김승규" userId="S::201301259@office.hanseo.ac.kr::784567d5-559a-472e-898a-c86d67c2c3dd" providerId="AD" clId="Web-{6C41893B-F57E-A844-D568-F51EA5691DCC}" dt="2019-06-20T06:56:38.657" v="1062"/>
          <ac:spMkLst>
            <pc:docMk/>
            <pc:sldMk cId="2028618563" sldId="311"/>
            <ac:spMk id="26" creationId="{E1C04C00-73C6-4B1B-B134-161046E56EC9}"/>
          </ac:spMkLst>
        </pc:spChg>
        <pc:picChg chg="del">
          <ac:chgData name="김승규" userId="S::201301259@office.hanseo.ac.kr::784567d5-559a-472e-898a-c86d67c2c3dd" providerId="AD" clId="Web-{6C41893B-F57E-A844-D568-F51EA5691DCC}" dt="2019-06-20T05:58:24.951" v="92"/>
          <ac:picMkLst>
            <pc:docMk/>
            <pc:sldMk cId="2028618563" sldId="311"/>
            <ac:picMk id="3" creationId="{2FB9791C-B127-4F06-B8C5-05C58DDF7CD7}"/>
          </ac:picMkLst>
        </pc:picChg>
        <pc:picChg chg="del">
          <ac:chgData name="김승규" userId="S::201301259@office.hanseo.ac.kr::784567d5-559a-472e-898a-c86d67c2c3dd" providerId="AD" clId="Web-{6C41893B-F57E-A844-D568-F51EA5691DCC}" dt="2019-06-20T05:58:24.951" v="90"/>
          <ac:picMkLst>
            <pc:docMk/>
            <pc:sldMk cId="2028618563" sldId="311"/>
            <ac:picMk id="4" creationId="{B2FA418A-797C-423A-A2BD-8AE32DC6F594}"/>
          </ac:picMkLst>
        </pc:picChg>
        <pc:picChg chg="add del mod">
          <ac:chgData name="김승규" userId="S::201301259@office.hanseo.ac.kr::784567d5-559a-472e-898a-c86d67c2c3dd" providerId="AD" clId="Web-{6C41893B-F57E-A844-D568-F51EA5691DCC}" dt="2019-06-20T05:58:52.795" v="103"/>
          <ac:picMkLst>
            <pc:docMk/>
            <pc:sldMk cId="2028618563" sldId="311"/>
            <ac:picMk id="5" creationId="{22688581-B6C4-402A-9F80-39457463A944}"/>
          </ac:picMkLst>
        </pc:picChg>
        <pc:picChg chg="del">
          <ac:chgData name="김승규" userId="S::201301259@office.hanseo.ac.kr::784567d5-559a-472e-898a-c86d67c2c3dd" providerId="AD" clId="Web-{6C41893B-F57E-A844-D568-F51EA5691DCC}" dt="2019-06-20T05:58:24.951" v="89"/>
          <ac:picMkLst>
            <pc:docMk/>
            <pc:sldMk cId="2028618563" sldId="311"/>
            <ac:picMk id="7" creationId="{81D786CD-2410-435A-8B86-854DCB7DDCCD}"/>
          </ac:picMkLst>
        </pc:picChg>
        <pc:picChg chg="add mod">
          <ac:chgData name="김승규" userId="S::201301259@office.hanseo.ac.kr::784567d5-559a-472e-898a-c86d67c2c3dd" providerId="AD" clId="Web-{6C41893B-F57E-A844-D568-F51EA5691DCC}" dt="2019-06-20T06:10:31.865" v="224" actId="1076"/>
          <ac:picMkLst>
            <pc:docMk/>
            <pc:sldMk cId="2028618563" sldId="311"/>
            <ac:picMk id="8" creationId="{49DED683-0015-4DA5-84AA-99F137AE8FF8}"/>
          </ac:picMkLst>
        </pc:picChg>
        <pc:picChg chg="add del mod">
          <ac:chgData name="김승규" userId="S::201301259@office.hanseo.ac.kr::784567d5-559a-472e-898a-c86d67c2c3dd" providerId="AD" clId="Web-{6C41893B-F57E-A844-D568-F51EA5691DCC}" dt="2019-06-20T05:58:41.936" v="97"/>
          <ac:picMkLst>
            <pc:docMk/>
            <pc:sldMk cId="2028618563" sldId="311"/>
            <ac:picMk id="10" creationId="{8EC06E25-6CB3-495F-9FAD-123BB8703A6C}"/>
          </ac:picMkLst>
        </pc:picChg>
        <pc:picChg chg="add mod">
          <ac:chgData name="김승규" userId="S::201301259@office.hanseo.ac.kr::784567d5-559a-472e-898a-c86d67c2c3dd" providerId="AD" clId="Web-{6C41893B-F57E-A844-D568-F51EA5691DCC}" dt="2019-06-20T06:10:29.130" v="223" actId="1076"/>
          <ac:picMkLst>
            <pc:docMk/>
            <pc:sldMk cId="2028618563" sldId="311"/>
            <ac:picMk id="12" creationId="{5E6287DE-CCC2-4331-9574-34D95A84C957}"/>
          </ac:picMkLst>
        </pc:picChg>
        <pc:picChg chg="del">
          <ac:chgData name="김승규" userId="S::201301259@office.hanseo.ac.kr::784567d5-559a-472e-898a-c86d67c2c3dd" providerId="AD" clId="Web-{6C41893B-F57E-A844-D568-F51EA5691DCC}" dt="2019-06-20T05:58:24.951" v="91"/>
          <ac:picMkLst>
            <pc:docMk/>
            <pc:sldMk cId="2028618563" sldId="311"/>
            <ac:picMk id="13" creationId="{07D81C41-5639-40D7-8C89-B786501A9E2F}"/>
          </ac:picMkLst>
        </pc:picChg>
        <pc:picChg chg="add mod">
          <ac:chgData name="김승규" userId="S::201301259@office.hanseo.ac.kr::784567d5-559a-472e-898a-c86d67c2c3dd" providerId="AD" clId="Web-{6C41893B-F57E-A844-D568-F51EA5691DCC}" dt="2019-06-20T06:02:25.360" v="119" actId="1076"/>
          <ac:picMkLst>
            <pc:docMk/>
            <pc:sldMk cId="2028618563" sldId="311"/>
            <ac:picMk id="15" creationId="{357C1416-561B-4BC5-9214-C90AEC8410B8}"/>
          </ac:picMkLst>
        </pc:picChg>
        <pc:picChg chg="add mod">
          <ac:chgData name="김승규" userId="S::201301259@office.hanseo.ac.kr::784567d5-559a-472e-898a-c86d67c2c3dd" providerId="AD" clId="Web-{6C41893B-F57E-A844-D568-F51EA5691DCC}" dt="2019-06-20T06:02:23.500" v="118" actId="1076"/>
          <ac:picMkLst>
            <pc:docMk/>
            <pc:sldMk cId="2028618563" sldId="311"/>
            <ac:picMk id="17" creationId="{AE16C4B5-8EE5-4AA0-8304-E07E8ECA3BD7}"/>
          </ac:picMkLst>
        </pc:picChg>
        <pc:picChg chg="add mod">
          <ac:chgData name="김승규" userId="S::201301259@office.hanseo.ac.kr::784567d5-559a-472e-898a-c86d67c2c3dd" providerId="AD" clId="Web-{6C41893B-F57E-A844-D568-F51EA5691DCC}" dt="2019-06-20T06:10:34.583" v="227" actId="1076"/>
          <ac:picMkLst>
            <pc:docMk/>
            <pc:sldMk cId="2028618563" sldId="311"/>
            <ac:picMk id="20" creationId="{A655B6FD-F3B9-4F2A-9FEF-32A828510855}"/>
          </ac:picMkLst>
        </pc:picChg>
        <pc:picChg chg="add mod">
          <ac:chgData name="김승규" userId="S::201301259@office.hanseo.ac.kr::784567d5-559a-472e-898a-c86d67c2c3dd" providerId="AD" clId="Web-{6C41893B-F57E-A844-D568-F51EA5691DCC}" dt="2019-06-20T06:10:39.974" v="231" actId="1076"/>
          <ac:picMkLst>
            <pc:docMk/>
            <pc:sldMk cId="2028618563" sldId="311"/>
            <ac:picMk id="22" creationId="{216CB7C1-E183-42AC-ADD6-22A3C89D0C8E}"/>
          </ac:picMkLst>
        </pc:picChg>
        <pc:cxnChg chg="add">
          <ac:chgData name="김승규" userId="S::201301259@office.hanseo.ac.kr::784567d5-559a-472e-898a-c86d67c2c3dd" providerId="AD" clId="Web-{6C41893B-F57E-A844-D568-F51EA5691DCC}" dt="2019-06-20T06:56:38.657" v="1063"/>
          <ac:cxnSpMkLst>
            <pc:docMk/>
            <pc:sldMk cId="2028618563" sldId="311"/>
            <ac:cxnSpMk id="28" creationId="{BE0FBF09-7A16-47CA-8040-CAE2961E0A0C}"/>
          </ac:cxnSpMkLst>
        </pc:cxnChg>
        <pc:cxnChg chg="add">
          <ac:chgData name="김승규" userId="S::201301259@office.hanseo.ac.kr::784567d5-559a-472e-898a-c86d67c2c3dd" providerId="AD" clId="Web-{6C41893B-F57E-A844-D568-F51EA5691DCC}" dt="2019-06-20T06:56:38.673" v="1064"/>
          <ac:cxnSpMkLst>
            <pc:docMk/>
            <pc:sldMk cId="2028618563" sldId="311"/>
            <ac:cxnSpMk id="30" creationId="{141BA0D4-024B-4BD7-8FCB-F442D09D53B0}"/>
          </ac:cxnSpMkLst>
        </pc:cxnChg>
      </pc:sldChg>
      <pc:sldChg chg="new del">
        <pc:chgData name="김승규" userId="S::201301259@office.hanseo.ac.kr::784567d5-559a-472e-898a-c86d67c2c3dd" providerId="AD" clId="Web-{6C41893B-F57E-A844-D568-F51EA5691DCC}" dt="2019-06-20T05:58:16.904" v="86"/>
        <pc:sldMkLst>
          <pc:docMk/>
          <pc:sldMk cId="2306670951" sldId="311"/>
        </pc:sldMkLst>
      </pc:sldChg>
      <pc:sldChg chg="addSp delSp modSp new del">
        <pc:chgData name="김승규" userId="S::201301259@office.hanseo.ac.kr::784567d5-559a-472e-898a-c86d67c2c3dd" providerId="AD" clId="Web-{6C41893B-F57E-A844-D568-F51EA5691DCC}" dt="2019-06-20T08:30:55.078" v="1647"/>
        <pc:sldMkLst>
          <pc:docMk/>
          <pc:sldMk cId="3512605973" sldId="312"/>
        </pc:sldMkLst>
        <pc:picChg chg="add del mod">
          <ac:chgData name="김승규" userId="S::201301259@office.hanseo.ac.kr::784567d5-559a-472e-898a-c86d67c2c3dd" providerId="AD" clId="Web-{6C41893B-F57E-A844-D568-F51EA5691DCC}" dt="2019-06-20T06:06:38.237" v="147"/>
          <ac:picMkLst>
            <pc:docMk/>
            <pc:sldMk cId="3512605973" sldId="312"/>
            <ac:picMk id="3" creationId="{3D96BFF2-D766-4CF0-B1EF-28DC44D7BC5E}"/>
          </ac:picMkLst>
        </pc:picChg>
      </pc:sldChg>
      <pc:sldChg chg="addSp modSp new">
        <pc:chgData name="김승규" userId="S::201301259@office.hanseo.ac.kr::784567d5-559a-472e-898a-c86d67c2c3dd" providerId="AD" clId="Web-{6C41893B-F57E-A844-D568-F51EA5691DCC}" dt="2019-06-20T06:41:13.992" v="892" actId="20577"/>
        <pc:sldMkLst>
          <pc:docMk/>
          <pc:sldMk cId="1104393078" sldId="313"/>
        </pc:sldMkLst>
        <pc:spChg chg="mod">
          <ac:chgData name="김승규" userId="S::201301259@office.hanseo.ac.kr::784567d5-559a-472e-898a-c86d67c2c3dd" providerId="AD" clId="Web-{6C41893B-F57E-A844-D568-F51EA5691DCC}" dt="2019-06-20T06:41:13.992" v="892" actId="20577"/>
          <ac:spMkLst>
            <pc:docMk/>
            <pc:sldMk cId="1104393078" sldId="313"/>
            <ac:spMk id="2" creationId="{9B9D652F-8579-4669-944D-0156A9FEAE59}"/>
          </ac:spMkLst>
        </pc:spChg>
        <pc:spChg chg="add mod">
          <ac:chgData name="김승규" userId="S::201301259@office.hanseo.ac.kr::784567d5-559a-472e-898a-c86d67c2c3dd" providerId="AD" clId="Web-{6C41893B-F57E-A844-D568-F51EA5691DCC}" dt="2019-06-20T06:16:47.259" v="386" actId="20577"/>
          <ac:spMkLst>
            <pc:docMk/>
            <pc:sldMk cId="1104393078" sldId="313"/>
            <ac:spMk id="7" creationId="{FFE4CB46-3EE3-4919-85C5-5C1A4C62A1D6}"/>
          </ac:spMkLst>
        </pc:spChg>
        <pc:picChg chg="add mod">
          <ac:chgData name="김승규" userId="S::201301259@office.hanseo.ac.kr::784567d5-559a-472e-898a-c86d67c2c3dd" providerId="AD" clId="Web-{6C41893B-F57E-A844-D568-F51EA5691DCC}" dt="2019-06-20T06:16:48.978" v="389" actId="1076"/>
          <ac:picMkLst>
            <pc:docMk/>
            <pc:sldMk cId="1104393078" sldId="313"/>
            <ac:picMk id="3" creationId="{BDFF26CF-02BF-4CF2-8307-C8E825598BB7}"/>
          </ac:picMkLst>
        </pc:picChg>
        <pc:picChg chg="add mod">
          <ac:chgData name="김승규" userId="S::201301259@office.hanseo.ac.kr::784567d5-559a-472e-898a-c86d67c2c3dd" providerId="AD" clId="Web-{6C41893B-F57E-A844-D568-F51EA5691DCC}" dt="2019-06-20T06:15:18.742" v="246" actId="1076"/>
          <ac:picMkLst>
            <pc:docMk/>
            <pc:sldMk cId="1104393078" sldId="313"/>
            <ac:picMk id="5" creationId="{9E143095-813D-452F-BCCD-C2BC19B710D8}"/>
          </ac:picMkLst>
        </pc:picChg>
      </pc:sldChg>
      <pc:sldChg chg="addSp modSp new ord">
        <pc:chgData name="김승규" userId="S::201301259@office.hanseo.ac.kr::784567d5-559a-472e-898a-c86d67c2c3dd" providerId="AD" clId="Web-{6C41893B-F57E-A844-D568-F51EA5691DCC}" dt="2019-06-20T07:38:13.180" v="1410"/>
        <pc:sldMkLst>
          <pc:docMk/>
          <pc:sldMk cId="894585267" sldId="314"/>
        </pc:sldMkLst>
        <pc:spChg chg="mod">
          <ac:chgData name="김승규" userId="S::201301259@office.hanseo.ac.kr::784567d5-559a-472e-898a-c86d67c2c3dd" providerId="AD" clId="Web-{6C41893B-F57E-A844-D568-F51EA5691DCC}" dt="2019-06-20T07:10:05.743" v="1321" actId="20577"/>
          <ac:spMkLst>
            <pc:docMk/>
            <pc:sldMk cId="894585267" sldId="314"/>
            <ac:spMk id="2" creationId="{157A3A27-4174-4E6E-A5BC-BBDF5614B4B7}"/>
          </ac:spMkLst>
        </pc:spChg>
        <pc:spChg chg="add mod">
          <ac:chgData name="김승규" userId="S::201301259@office.hanseo.ac.kr::784567d5-559a-472e-898a-c86d67c2c3dd" providerId="AD" clId="Web-{6C41893B-F57E-A844-D568-F51EA5691DCC}" dt="2019-06-20T07:09:33.039" v="1319" actId="1076"/>
          <ac:spMkLst>
            <pc:docMk/>
            <pc:sldMk cId="894585267" sldId="314"/>
            <ac:spMk id="8" creationId="{CE1E4A6E-771E-442E-8B4A-9672FBFBD0CB}"/>
          </ac:spMkLst>
        </pc:spChg>
        <pc:cxnChg chg="add">
          <ac:chgData name="김승규" userId="S::201301259@office.hanseo.ac.kr::784567d5-559a-472e-898a-c86d67c2c3dd" providerId="AD" clId="Web-{6C41893B-F57E-A844-D568-F51EA5691DCC}" dt="2019-06-20T06:57:50.579" v="1089"/>
          <ac:cxnSpMkLst>
            <pc:docMk/>
            <pc:sldMk cId="894585267" sldId="314"/>
            <ac:cxnSpMk id="4" creationId="{CDB2ED1E-794F-445A-AFD5-506A170D8103}"/>
          </ac:cxnSpMkLst>
        </pc:cxnChg>
        <pc:cxnChg chg="add">
          <ac:chgData name="김승규" userId="S::201301259@office.hanseo.ac.kr::784567d5-559a-472e-898a-c86d67c2c3dd" providerId="AD" clId="Web-{6C41893B-F57E-A844-D568-F51EA5691DCC}" dt="2019-06-20T06:57:50.579" v="1090"/>
          <ac:cxnSpMkLst>
            <pc:docMk/>
            <pc:sldMk cId="894585267" sldId="314"/>
            <ac:cxnSpMk id="6" creationId="{90F9C5B3-B6CB-4F34-B3CA-EFC6E55DC86B}"/>
          </ac:cxnSpMkLst>
        </pc:cxnChg>
      </pc:sldChg>
      <pc:sldChg chg="addSp delSp modSp new">
        <pc:chgData name="김승규" userId="S::201301259@office.hanseo.ac.kr::784567d5-559a-472e-898a-c86d67c2c3dd" providerId="AD" clId="Web-{6C41893B-F57E-A844-D568-F51EA5691DCC}" dt="2019-06-20T07:03:19.067" v="1221" actId="20577"/>
        <pc:sldMkLst>
          <pc:docMk/>
          <pc:sldMk cId="3062458232" sldId="315"/>
        </pc:sldMkLst>
        <pc:spChg chg="mod">
          <ac:chgData name="김승규" userId="S::201301259@office.hanseo.ac.kr::784567d5-559a-472e-898a-c86d67c2c3dd" providerId="AD" clId="Web-{6C41893B-F57E-A844-D568-F51EA5691DCC}" dt="2019-06-20T06:41:56.367" v="913" actId="20577"/>
          <ac:spMkLst>
            <pc:docMk/>
            <pc:sldMk cId="3062458232" sldId="315"/>
            <ac:spMk id="2" creationId="{5990956B-A909-49D9-87D5-27E2DE90500B}"/>
          </ac:spMkLst>
        </pc:spChg>
        <pc:spChg chg="add del mod">
          <ac:chgData name="김승규" userId="S::201301259@office.hanseo.ac.kr::784567d5-559a-472e-898a-c86d67c2c3dd" providerId="AD" clId="Web-{6C41893B-F57E-A844-D568-F51EA5691DCC}" dt="2019-06-20T06:46:12.229" v="964"/>
          <ac:spMkLst>
            <pc:docMk/>
            <pc:sldMk cId="3062458232" sldId="315"/>
            <ac:spMk id="7" creationId="{D9E654FD-3924-48E4-9A36-C5229202F87A}"/>
          </ac:spMkLst>
        </pc:spChg>
        <pc:spChg chg="add mod">
          <ac:chgData name="김승규" userId="S::201301259@office.hanseo.ac.kr::784567d5-559a-472e-898a-c86d67c2c3dd" providerId="AD" clId="Web-{6C41893B-F57E-A844-D568-F51EA5691DCC}" dt="2019-06-20T06:58:00.501" v="1094" actId="1076"/>
          <ac:spMkLst>
            <pc:docMk/>
            <pc:sldMk cId="3062458232" sldId="315"/>
            <ac:spMk id="8" creationId="{98ED4170-79A2-4BA6-A947-1BC5E4785D3F}"/>
          </ac:spMkLst>
        </pc:spChg>
        <pc:spChg chg="add mod">
          <ac:chgData name="김승규" userId="S::201301259@office.hanseo.ac.kr::784567d5-559a-472e-898a-c86d67c2c3dd" providerId="AD" clId="Web-{6C41893B-F57E-A844-D568-F51EA5691DCC}" dt="2019-06-20T07:03:11.598" v="1212" actId="20577"/>
          <ac:spMkLst>
            <pc:docMk/>
            <pc:sldMk cId="3062458232" sldId="315"/>
            <ac:spMk id="17" creationId="{E0A16AD8-9A3A-4A3C-BE02-CEF72E454AC7}"/>
          </ac:spMkLst>
        </pc:spChg>
        <pc:spChg chg="add mod">
          <ac:chgData name="김승규" userId="S::201301259@office.hanseo.ac.kr::784567d5-559a-472e-898a-c86d67c2c3dd" providerId="AD" clId="Web-{6C41893B-F57E-A844-D568-F51EA5691DCC}" dt="2019-06-20T07:03:15.020" v="1215" actId="20577"/>
          <ac:spMkLst>
            <pc:docMk/>
            <pc:sldMk cId="3062458232" sldId="315"/>
            <ac:spMk id="18" creationId="{88797AEC-A1B5-42A3-AC1F-6006603F679B}"/>
          </ac:spMkLst>
        </pc:spChg>
        <pc:spChg chg="add mod">
          <ac:chgData name="김승규" userId="S::201301259@office.hanseo.ac.kr::784567d5-559a-472e-898a-c86d67c2c3dd" providerId="AD" clId="Web-{6C41893B-F57E-A844-D568-F51EA5691DCC}" dt="2019-06-20T07:03:17.270" v="1218" actId="20577"/>
          <ac:spMkLst>
            <pc:docMk/>
            <pc:sldMk cId="3062458232" sldId="315"/>
            <ac:spMk id="19" creationId="{419EA044-3DA4-46B7-B8BB-E4125F9B614C}"/>
          </ac:spMkLst>
        </pc:spChg>
        <pc:spChg chg="add mod">
          <ac:chgData name="김승규" userId="S::201301259@office.hanseo.ac.kr::784567d5-559a-472e-898a-c86d67c2c3dd" providerId="AD" clId="Web-{6C41893B-F57E-A844-D568-F51EA5691DCC}" dt="2019-06-20T07:03:19.067" v="1221" actId="20577"/>
          <ac:spMkLst>
            <pc:docMk/>
            <pc:sldMk cId="3062458232" sldId="315"/>
            <ac:spMk id="20" creationId="{CF659C4B-A40A-492C-9ED7-43DF7103D116}"/>
          </ac:spMkLst>
        </pc:spChg>
        <pc:picChg chg="add mod">
          <ac:chgData name="김승규" userId="S::201301259@office.hanseo.ac.kr::784567d5-559a-472e-898a-c86d67c2c3dd" providerId="AD" clId="Web-{6C41893B-F57E-A844-D568-F51EA5691DCC}" dt="2019-06-20T07:01:43.082" v="1128" actId="1076"/>
          <ac:picMkLst>
            <pc:docMk/>
            <pc:sldMk cId="3062458232" sldId="315"/>
            <ac:picMk id="3" creationId="{A4094C99-4554-46EF-AC89-A36B00E56E74}"/>
          </ac:picMkLst>
        </pc:picChg>
        <pc:picChg chg="add mod">
          <ac:chgData name="김승규" userId="S::201301259@office.hanseo.ac.kr::784567d5-559a-472e-898a-c86d67c2c3dd" providerId="AD" clId="Web-{6C41893B-F57E-A844-D568-F51EA5691DCC}" dt="2019-06-20T07:01:38.113" v="1127" actId="1076"/>
          <ac:picMkLst>
            <pc:docMk/>
            <pc:sldMk cId="3062458232" sldId="315"/>
            <ac:picMk id="5" creationId="{F3C808F0-11DB-4F3C-A082-953259F9E8DD}"/>
          </ac:picMkLst>
        </pc:picChg>
        <pc:cxnChg chg="add mod">
          <ac:chgData name="김승규" userId="S::201301259@office.hanseo.ac.kr::784567d5-559a-472e-898a-c86d67c2c3dd" providerId="AD" clId="Web-{6C41893B-F57E-A844-D568-F51EA5691DCC}" dt="2019-06-20T07:01:48.222" v="1129" actId="1076"/>
          <ac:cxnSpMkLst>
            <pc:docMk/>
            <pc:sldMk cId="3062458232" sldId="315"/>
            <ac:cxnSpMk id="9" creationId="{DAD2BE8A-F0CB-4085-A046-1ECE9A392D35}"/>
          </ac:cxnSpMkLst>
        </pc:cxnChg>
        <pc:cxnChg chg="add mod">
          <ac:chgData name="김승규" userId="S::201301259@office.hanseo.ac.kr::784567d5-559a-472e-898a-c86d67c2c3dd" providerId="AD" clId="Web-{6C41893B-F57E-A844-D568-F51EA5691DCC}" dt="2019-06-20T07:02:25.863" v="1192" actId="1076"/>
          <ac:cxnSpMkLst>
            <pc:docMk/>
            <pc:sldMk cId="3062458232" sldId="315"/>
            <ac:cxnSpMk id="10" creationId="{CBE17AA1-009E-4169-9DD0-C32B0E425E1D}"/>
          </ac:cxnSpMkLst>
        </pc:cxnChg>
        <pc:cxnChg chg="add mod">
          <ac:chgData name="김승규" userId="S::201301259@office.hanseo.ac.kr::784567d5-559a-472e-898a-c86d67c2c3dd" providerId="AD" clId="Web-{6C41893B-F57E-A844-D568-F51EA5691DCC}" dt="2019-06-20T07:02:27.082" v="1193" actId="1076"/>
          <ac:cxnSpMkLst>
            <pc:docMk/>
            <pc:sldMk cId="3062458232" sldId="315"/>
            <ac:cxnSpMk id="11" creationId="{2EA18AA3-D1E1-40F3-AFAF-DD9610F3B3A0}"/>
          </ac:cxnSpMkLst>
        </pc:cxnChg>
        <pc:cxnChg chg="add mod">
          <ac:chgData name="김승규" userId="S::201301259@office.hanseo.ac.kr::784567d5-559a-472e-898a-c86d67c2c3dd" providerId="AD" clId="Web-{6C41893B-F57E-A844-D568-F51EA5691DCC}" dt="2019-06-20T07:02:28.551" v="1194" actId="1076"/>
          <ac:cxnSpMkLst>
            <pc:docMk/>
            <pc:sldMk cId="3062458232" sldId="315"/>
            <ac:cxnSpMk id="12" creationId="{810EA4B7-6C53-4877-896A-BDFA65FF02E8}"/>
          </ac:cxnSpMkLst>
        </pc:cxnChg>
        <pc:cxnChg chg="add">
          <ac:chgData name="김승규" userId="S::201301259@office.hanseo.ac.kr::784567d5-559a-472e-898a-c86d67c2c3dd" providerId="AD" clId="Web-{6C41893B-F57E-A844-D568-F51EA5691DCC}" dt="2019-06-20T06:57:55.001" v="1091"/>
          <ac:cxnSpMkLst>
            <pc:docMk/>
            <pc:sldMk cId="3062458232" sldId="315"/>
            <ac:cxnSpMk id="14" creationId="{3236A115-68ED-4C63-9FD5-79EA481B48CC}"/>
          </ac:cxnSpMkLst>
        </pc:cxnChg>
        <pc:cxnChg chg="add mod">
          <ac:chgData name="김승규" userId="S::201301259@office.hanseo.ac.kr::784567d5-559a-472e-898a-c86d67c2c3dd" providerId="AD" clId="Web-{6C41893B-F57E-A844-D568-F51EA5691DCC}" dt="2019-06-20T06:58:02.861" v="1095" actId="1076"/>
          <ac:cxnSpMkLst>
            <pc:docMk/>
            <pc:sldMk cId="3062458232" sldId="315"/>
            <ac:cxnSpMk id="16" creationId="{EF0C3323-5A4E-4350-99E8-B5B43657FFB8}"/>
          </ac:cxnSpMkLst>
        </pc:cxnChg>
      </pc:sldChg>
      <pc:sldChg chg="addSp modSp new">
        <pc:chgData name="김승규" userId="S::201301259@office.hanseo.ac.kr::784567d5-559a-472e-898a-c86d67c2c3dd" providerId="AD" clId="Web-{6C41893B-F57E-A844-D568-F51EA5691DCC}" dt="2019-06-20T07:42:19.901" v="1508" actId="20577"/>
        <pc:sldMkLst>
          <pc:docMk/>
          <pc:sldMk cId="2503202849" sldId="316"/>
        </pc:sldMkLst>
        <pc:spChg chg="mod">
          <ac:chgData name="김승규" userId="S::201301259@office.hanseo.ac.kr::784567d5-559a-472e-898a-c86d67c2c3dd" providerId="AD" clId="Web-{6C41893B-F57E-A844-D568-F51EA5691DCC}" dt="2019-06-20T07:42:19.901" v="1508" actId="20577"/>
          <ac:spMkLst>
            <pc:docMk/>
            <pc:sldMk cId="2503202849" sldId="316"/>
            <ac:spMk id="2" creationId="{ABD311A0-BC28-43F0-A2AD-4F288DF177DD}"/>
          </ac:spMkLst>
        </pc:spChg>
        <pc:spChg chg="add mod">
          <ac:chgData name="김승규" userId="S::201301259@office.hanseo.ac.kr::784567d5-559a-472e-898a-c86d67c2c3dd" providerId="AD" clId="Web-{6C41893B-F57E-A844-D568-F51EA5691DCC}" dt="2019-06-20T07:06:28.272" v="1261" actId="20577"/>
          <ac:spMkLst>
            <pc:docMk/>
            <pc:sldMk cId="2503202849" sldId="316"/>
            <ac:spMk id="4" creationId="{A663B740-57D0-4263-8C0F-601250FC7EEA}"/>
          </ac:spMkLst>
        </pc:spChg>
        <pc:cxnChg chg="add">
          <ac:chgData name="김승규" userId="S::201301259@office.hanseo.ac.kr::784567d5-559a-472e-898a-c86d67c2c3dd" providerId="AD" clId="Web-{6C41893B-F57E-A844-D568-F51EA5691DCC}" dt="2019-06-20T07:03:58.817" v="1226"/>
          <ac:cxnSpMkLst>
            <pc:docMk/>
            <pc:sldMk cId="2503202849" sldId="316"/>
            <ac:cxnSpMk id="6" creationId="{E59431FA-9F9E-4AD2-ABB7-011FE01BA717}"/>
          </ac:cxnSpMkLst>
        </pc:cxnChg>
        <pc:cxnChg chg="add">
          <ac:chgData name="김승규" userId="S::201301259@office.hanseo.ac.kr::784567d5-559a-472e-898a-c86d67c2c3dd" providerId="AD" clId="Web-{6C41893B-F57E-A844-D568-F51EA5691DCC}" dt="2019-06-20T07:03:58.833" v="1227"/>
          <ac:cxnSpMkLst>
            <pc:docMk/>
            <pc:sldMk cId="2503202849" sldId="316"/>
            <ac:cxnSpMk id="8" creationId="{B0BC74FE-A193-4694-829F-F762BB04D0AE}"/>
          </ac:cxnSpMkLst>
        </pc:cxnChg>
      </pc:sldChg>
      <pc:sldChg chg="addSp modSp new">
        <pc:chgData name="김승규" userId="S::201301259@office.hanseo.ac.kr::784567d5-559a-472e-898a-c86d67c2c3dd" providerId="AD" clId="Web-{6C41893B-F57E-A844-D568-F51EA5691DCC}" dt="2019-06-20T07:42:23.604" v="1516" actId="20577"/>
        <pc:sldMkLst>
          <pc:docMk/>
          <pc:sldMk cId="3060408058" sldId="317"/>
        </pc:sldMkLst>
        <pc:spChg chg="mod">
          <ac:chgData name="김승규" userId="S::201301259@office.hanseo.ac.kr::784567d5-559a-472e-898a-c86d67c2c3dd" providerId="AD" clId="Web-{6C41893B-F57E-A844-D568-F51EA5691DCC}" dt="2019-06-20T07:42:23.604" v="1516" actId="20577"/>
          <ac:spMkLst>
            <pc:docMk/>
            <pc:sldMk cId="3060408058" sldId="317"/>
            <ac:spMk id="2" creationId="{FD0690AE-A8D8-4BDC-9C85-9FEC390FE209}"/>
          </ac:spMkLst>
        </pc:spChg>
        <pc:spChg chg="add mod">
          <ac:chgData name="김승규" userId="S::201301259@office.hanseo.ac.kr::784567d5-559a-472e-898a-c86d67c2c3dd" providerId="AD" clId="Web-{6C41893B-F57E-A844-D568-F51EA5691DCC}" dt="2019-06-20T07:08:33.273" v="1306" actId="20577"/>
          <ac:spMkLst>
            <pc:docMk/>
            <pc:sldMk cId="3060408058" sldId="317"/>
            <ac:spMk id="4" creationId="{C595E0CC-A346-4FEA-A719-B48B84DB9B7D}"/>
          </ac:spMkLst>
        </pc:spChg>
        <pc:cxnChg chg="add mod">
          <ac:chgData name="김승규" userId="S::201301259@office.hanseo.ac.kr::784567d5-559a-472e-898a-c86d67c2c3dd" providerId="AD" clId="Web-{6C41893B-F57E-A844-D568-F51EA5691DCC}" dt="2019-06-20T07:08:19.164" v="1291" actId="1076"/>
          <ac:cxnSpMkLst>
            <pc:docMk/>
            <pc:sldMk cId="3060408058" sldId="317"/>
            <ac:cxnSpMk id="6" creationId="{539296F0-6208-429E-8BB0-4F254FF7AD1D}"/>
          </ac:cxnSpMkLst>
        </pc:cxnChg>
        <pc:cxnChg chg="add">
          <ac:chgData name="김승규" userId="S::201301259@office.hanseo.ac.kr::784567d5-559a-472e-898a-c86d67c2c3dd" providerId="AD" clId="Web-{6C41893B-F57E-A844-D568-F51EA5691DCC}" dt="2019-06-20T07:04:05.880" v="1231"/>
          <ac:cxnSpMkLst>
            <pc:docMk/>
            <pc:sldMk cId="3060408058" sldId="317"/>
            <ac:cxnSpMk id="8" creationId="{DEEB38C8-DA04-4828-847E-875BD9C77A8A}"/>
          </ac:cxnSpMkLst>
        </pc:cxnChg>
      </pc:sldChg>
      <pc:sldChg chg="addSp delSp modSp add ord replId">
        <pc:chgData name="김승규" userId="S::201301259@office.hanseo.ac.kr::784567d5-559a-472e-898a-c86d67c2c3dd" providerId="AD" clId="Web-{6C41893B-F57E-A844-D568-F51EA5691DCC}" dt="2019-06-20T08:28:38.329" v="1620" actId="14100"/>
        <pc:sldMkLst>
          <pc:docMk/>
          <pc:sldMk cId="3249202231" sldId="318"/>
        </pc:sldMkLst>
        <pc:spChg chg="mod">
          <ac:chgData name="김승규" userId="S::201301259@office.hanseo.ac.kr::784567d5-559a-472e-898a-c86d67c2c3dd" providerId="AD" clId="Web-{6C41893B-F57E-A844-D568-F51EA5691DCC}" dt="2019-06-20T07:10:08.993" v="1326" actId="20577"/>
          <ac:spMkLst>
            <pc:docMk/>
            <pc:sldMk cId="3249202231" sldId="318"/>
            <ac:spMk id="2" creationId="{157A3A27-4174-4E6E-A5BC-BBDF5614B4B7}"/>
          </ac:spMkLst>
        </pc:spChg>
        <pc:spChg chg="mod">
          <ac:chgData name="김승규" userId="S::201301259@office.hanseo.ac.kr::784567d5-559a-472e-898a-c86d67c2c3dd" providerId="AD" clId="Web-{6C41893B-F57E-A844-D568-F51EA5691DCC}" dt="2019-06-20T07:10:16.852" v="1333" actId="1076"/>
          <ac:spMkLst>
            <pc:docMk/>
            <pc:sldMk cId="3249202231" sldId="318"/>
            <ac:spMk id="8" creationId="{CE1E4A6E-771E-442E-8B4A-9672FBFBD0CB}"/>
          </ac:spMkLst>
        </pc:spChg>
        <pc:picChg chg="add del mod">
          <ac:chgData name="김승규" userId="S::201301259@office.hanseo.ac.kr::784567d5-559a-472e-898a-c86d67c2c3dd" providerId="AD" clId="Web-{6C41893B-F57E-A844-D568-F51EA5691DCC}" dt="2019-06-20T08:25:53.361" v="1616"/>
          <ac:picMkLst>
            <pc:docMk/>
            <pc:sldMk cId="3249202231" sldId="318"/>
            <ac:picMk id="3" creationId="{E5CC8775-BB2B-40BC-9DE4-5D04CB923386}"/>
          </ac:picMkLst>
        </pc:picChg>
        <pc:picChg chg="add mod">
          <ac:chgData name="김승규" userId="S::201301259@office.hanseo.ac.kr::784567d5-559a-472e-898a-c86d67c2c3dd" providerId="AD" clId="Web-{6C41893B-F57E-A844-D568-F51EA5691DCC}" dt="2019-06-20T08:28:38.329" v="1620" actId="14100"/>
          <ac:picMkLst>
            <pc:docMk/>
            <pc:sldMk cId="3249202231" sldId="318"/>
            <ac:picMk id="7" creationId="{CD007670-DA44-48FA-A83C-C5CDF81BA6A2}"/>
          </ac:picMkLst>
        </pc:picChg>
      </pc:sldChg>
      <pc:sldChg chg="modSp add replId">
        <pc:chgData name="김승규" userId="S::201301259@office.hanseo.ac.kr::784567d5-559a-472e-898a-c86d67c2c3dd" providerId="AD" clId="Web-{6C41893B-F57E-A844-D568-F51EA5691DCC}" dt="2019-06-20T07:42:21.385" v="1512" actId="20577"/>
        <pc:sldMkLst>
          <pc:docMk/>
          <pc:sldMk cId="1096917068" sldId="319"/>
        </pc:sldMkLst>
        <pc:spChg chg="mod">
          <ac:chgData name="김승규" userId="S::201301259@office.hanseo.ac.kr::784567d5-559a-472e-898a-c86d67c2c3dd" providerId="AD" clId="Web-{6C41893B-F57E-A844-D568-F51EA5691DCC}" dt="2019-06-20T07:42:21.385" v="1512" actId="20577"/>
          <ac:spMkLst>
            <pc:docMk/>
            <pc:sldMk cId="1096917068" sldId="319"/>
            <ac:spMk id="2" creationId="{ABD311A0-BC28-43F0-A2AD-4F288DF177DD}"/>
          </ac:spMkLst>
        </pc:spChg>
      </pc:sldChg>
      <pc:sldChg chg="modSp add replId">
        <pc:chgData name="김승규" userId="S::201301259@office.hanseo.ac.kr::784567d5-559a-472e-898a-c86d67c2c3dd" providerId="AD" clId="Web-{6C41893B-F57E-A844-D568-F51EA5691DCC}" dt="2019-06-20T07:42:25.167" v="1520" actId="20577"/>
        <pc:sldMkLst>
          <pc:docMk/>
          <pc:sldMk cId="42229800" sldId="320"/>
        </pc:sldMkLst>
        <pc:spChg chg="mod">
          <ac:chgData name="김승규" userId="S::201301259@office.hanseo.ac.kr::784567d5-559a-472e-898a-c86d67c2c3dd" providerId="AD" clId="Web-{6C41893B-F57E-A844-D568-F51EA5691DCC}" dt="2019-06-20T07:42:25.167" v="1520" actId="20577"/>
          <ac:spMkLst>
            <pc:docMk/>
            <pc:sldMk cId="42229800" sldId="320"/>
            <ac:spMk id="2" creationId="{FD0690AE-A8D8-4BDC-9C85-9FEC390FE209}"/>
          </ac:spMkLst>
        </pc:spChg>
      </pc:sldChg>
      <pc:sldChg chg="addSp modSp new ord">
        <pc:chgData name="김승규" userId="S::201301259@office.hanseo.ac.kr::784567d5-559a-472e-898a-c86d67c2c3dd" providerId="AD" clId="Web-{6C41893B-F57E-A844-D568-F51EA5691DCC}" dt="2019-06-20T08:31:47.640" v="1661" actId="14100"/>
        <pc:sldMkLst>
          <pc:docMk/>
          <pc:sldMk cId="1582297053" sldId="321"/>
        </pc:sldMkLst>
        <pc:spChg chg="mod">
          <ac:chgData name="김승규" userId="S::201301259@office.hanseo.ac.kr::784567d5-559a-472e-898a-c86d67c2c3dd" providerId="AD" clId="Web-{6C41893B-F57E-A844-D568-F51EA5691DCC}" dt="2019-06-20T07:32:13.020" v="1349" actId="20577"/>
          <ac:spMkLst>
            <pc:docMk/>
            <pc:sldMk cId="1582297053" sldId="321"/>
            <ac:spMk id="2" creationId="{14764B19-DA47-4FEA-85C5-A5F41EFBBA6A}"/>
          </ac:spMkLst>
        </pc:spChg>
        <pc:spChg chg="add mod">
          <ac:chgData name="김승규" userId="S::201301259@office.hanseo.ac.kr::784567d5-559a-472e-898a-c86d67c2c3dd" providerId="AD" clId="Web-{6C41893B-F57E-A844-D568-F51EA5691DCC}" dt="2019-06-20T07:37:19.554" v="1403" actId="20577"/>
          <ac:spMkLst>
            <pc:docMk/>
            <pc:sldMk cId="1582297053" sldId="321"/>
            <ac:spMk id="8" creationId="{EB8DA5D0-A41A-46FB-8635-CA708B17A16D}"/>
          </ac:spMkLst>
        </pc:spChg>
        <pc:spChg chg="add mod">
          <ac:chgData name="김승규" userId="S::201301259@office.hanseo.ac.kr::784567d5-559a-472e-898a-c86d67c2c3dd" providerId="AD" clId="Web-{6C41893B-F57E-A844-D568-F51EA5691DCC}" dt="2019-06-20T08:29:47.579" v="1629" actId="1076"/>
          <ac:spMkLst>
            <pc:docMk/>
            <pc:sldMk cId="1582297053" sldId="321"/>
            <ac:spMk id="15" creationId="{0F714642-89F8-4077-935D-881B93B5354F}"/>
          </ac:spMkLst>
        </pc:spChg>
        <pc:spChg chg="add mod">
          <ac:chgData name="김승규" userId="S::201301259@office.hanseo.ac.kr::784567d5-559a-472e-898a-c86d67c2c3dd" providerId="AD" clId="Web-{6C41893B-F57E-A844-D568-F51EA5691DCC}" dt="2019-06-20T07:41:07.932" v="1499" actId="14100"/>
          <ac:spMkLst>
            <pc:docMk/>
            <pc:sldMk cId="1582297053" sldId="321"/>
            <ac:spMk id="16" creationId="{8986E4F3-909B-46E1-91E2-6AF540F98BFF}"/>
          </ac:spMkLst>
        </pc:spChg>
        <pc:spChg chg="add mod">
          <ac:chgData name="김승규" userId="S::201301259@office.hanseo.ac.kr::784567d5-559a-472e-898a-c86d67c2c3dd" providerId="AD" clId="Web-{6C41893B-F57E-A844-D568-F51EA5691DCC}" dt="2019-06-20T07:41:37.760" v="1504" actId="20577"/>
          <ac:spMkLst>
            <pc:docMk/>
            <pc:sldMk cId="1582297053" sldId="321"/>
            <ac:spMk id="17" creationId="{5EFC1043-2666-4C36-A957-A2E092FADC50}"/>
          </ac:spMkLst>
        </pc:spChg>
        <pc:picChg chg="add mod">
          <ac:chgData name="김승규" userId="S::201301259@office.hanseo.ac.kr::784567d5-559a-472e-898a-c86d67c2c3dd" providerId="AD" clId="Web-{6C41893B-F57E-A844-D568-F51EA5691DCC}" dt="2019-06-20T08:31:47.640" v="1661" actId="14100"/>
          <ac:picMkLst>
            <pc:docMk/>
            <pc:sldMk cId="1582297053" sldId="321"/>
            <ac:picMk id="9" creationId="{4999C59A-F62D-4DF4-8E32-E5DEA76478DC}"/>
          </ac:picMkLst>
        </pc:picChg>
        <pc:picChg chg="add mod">
          <ac:chgData name="김승규" userId="S::201301259@office.hanseo.ac.kr::784567d5-559a-472e-898a-c86d67c2c3dd" providerId="AD" clId="Web-{6C41893B-F57E-A844-D568-F51EA5691DCC}" dt="2019-06-20T08:31:45.797" v="1660" actId="14100"/>
          <ac:picMkLst>
            <pc:docMk/>
            <pc:sldMk cId="1582297053" sldId="321"/>
            <ac:picMk id="11" creationId="{1C953F96-B859-4CFE-8485-A743887A3369}"/>
          </ac:picMkLst>
        </pc:picChg>
        <pc:picChg chg="add mod">
          <ac:chgData name="김승규" userId="S::201301259@office.hanseo.ac.kr::784567d5-559a-472e-898a-c86d67c2c3dd" providerId="AD" clId="Web-{6C41893B-F57E-A844-D568-F51EA5691DCC}" dt="2019-06-20T07:36:43.054" v="1381" actId="14100"/>
          <ac:picMkLst>
            <pc:docMk/>
            <pc:sldMk cId="1582297053" sldId="321"/>
            <ac:picMk id="13" creationId="{18315B81-465C-4577-9596-3BC8EBDCA58B}"/>
          </ac:picMkLst>
        </pc:picChg>
        <pc:cxnChg chg="add">
          <ac:chgData name="김승규" userId="S::201301259@office.hanseo.ac.kr::784567d5-559a-472e-898a-c86d67c2c3dd" providerId="AD" clId="Web-{6C41893B-F57E-A844-D568-F51EA5691DCC}" dt="2019-06-20T07:32:21.255" v="1352"/>
          <ac:cxnSpMkLst>
            <pc:docMk/>
            <pc:sldMk cId="1582297053" sldId="321"/>
            <ac:cxnSpMk id="4" creationId="{20280F78-2D52-4E2D-A405-D8C588050A1E}"/>
          </ac:cxnSpMkLst>
        </pc:cxnChg>
        <pc:cxnChg chg="add">
          <ac:chgData name="김승규" userId="S::201301259@office.hanseo.ac.kr::784567d5-559a-472e-898a-c86d67c2c3dd" providerId="AD" clId="Web-{6C41893B-F57E-A844-D568-F51EA5691DCC}" dt="2019-06-20T07:32:21.255" v="1353"/>
          <ac:cxnSpMkLst>
            <pc:docMk/>
            <pc:sldMk cId="1582297053" sldId="321"/>
            <ac:cxnSpMk id="6" creationId="{B5E7F064-2925-4C51-B34F-28014727B1CD}"/>
          </ac:cxnSpMkLst>
        </pc:cxnChg>
      </pc:sldChg>
      <pc:sldChg chg="new del">
        <pc:chgData name="김승규" userId="S::201301259@office.hanseo.ac.kr::784567d5-559a-472e-898a-c86d67c2c3dd" providerId="AD" clId="Web-{6C41893B-F57E-A844-D568-F51EA5691DCC}" dt="2019-06-20T07:32:00.333" v="1337"/>
        <pc:sldMkLst>
          <pc:docMk/>
          <pc:sldMk cId="4291725041" sldId="321"/>
        </pc:sldMkLst>
      </pc:sldChg>
      <pc:sldChg chg="add del replId">
        <pc:chgData name="김승규" userId="S::201301259@office.hanseo.ac.kr::784567d5-559a-472e-898a-c86d67c2c3dd" providerId="AD" clId="Web-{6C41893B-F57E-A844-D568-F51EA5691DCC}" dt="2019-06-20T07:40:50.541" v="1477"/>
        <pc:sldMkLst>
          <pc:docMk/>
          <pc:sldMk cId="2553887759" sldId="322"/>
        </pc:sldMkLst>
      </pc:sldChg>
      <pc:sldChg chg="addSp delSp modSp add ord replId">
        <pc:chgData name="김승규" userId="S::201301259@office.hanseo.ac.kr::784567d5-559a-472e-898a-c86d67c2c3dd" providerId="AD" clId="Web-{6C41893B-F57E-A844-D568-F51EA5691DCC}" dt="2019-06-20T08:33:56.452" v="1679" actId="14100"/>
        <pc:sldMkLst>
          <pc:docMk/>
          <pc:sldMk cId="3818411889" sldId="322"/>
        </pc:sldMkLst>
        <pc:spChg chg="mod">
          <ac:chgData name="김승규" userId="S::201301259@office.hanseo.ac.kr::784567d5-559a-472e-898a-c86d67c2c3dd" providerId="AD" clId="Web-{6C41893B-F57E-A844-D568-F51EA5691DCC}" dt="2019-06-20T07:44:39.043" v="1567" actId="20577"/>
          <ac:spMkLst>
            <pc:docMk/>
            <pc:sldMk cId="3818411889" sldId="322"/>
            <ac:spMk id="2" creationId="{FD0690AE-A8D8-4BDC-9C85-9FEC390FE209}"/>
          </ac:spMkLst>
        </pc:spChg>
        <pc:spChg chg="mod">
          <ac:chgData name="김승규" userId="S::201301259@office.hanseo.ac.kr::784567d5-559a-472e-898a-c86d67c2c3dd" providerId="AD" clId="Web-{6C41893B-F57E-A844-D568-F51EA5691DCC}" dt="2019-06-20T07:44:13.449" v="1548" actId="1076"/>
          <ac:spMkLst>
            <pc:docMk/>
            <pc:sldMk cId="3818411889" sldId="322"/>
            <ac:spMk id="4" creationId="{C595E0CC-A346-4FEA-A719-B48B84DB9B7D}"/>
          </ac:spMkLst>
        </pc:spChg>
        <pc:graphicFrameChg chg="add del mod modGraphic">
          <ac:chgData name="김승규" userId="S::201301259@office.hanseo.ac.kr::784567d5-559a-472e-898a-c86d67c2c3dd" providerId="AD" clId="Web-{6C41893B-F57E-A844-D568-F51EA5691DCC}" dt="2019-06-20T08:03:07.165" v="1579"/>
          <ac:graphicFrameMkLst>
            <pc:docMk/>
            <pc:sldMk cId="3818411889" sldId="322"/>
            <ac:graphicFrameMk id="3" creationId="{3C8822B7-E08D-46CD-B74D-7C742A0FBB6F}"/>
          </ac:graphicFrameMkLst>
        </pc:graphicFrameChg>
        <pc:graphicFrameChg chg="add del mod">
          <ac:chgData name="김승규" userId="S::201301259@office.hanseo.ac.kr::784567d5-559a-472e-898a-c86d67c2c3dd" providerId="AD" clId="Web-{6C41893B-F57E-A844-D568-F51EA5691DCC}" dt="2019-06-20T08:03:16.774" v="1581"/>
          <ac:graphicFrameMkLst>
            <pc:docMk/>
            <pc:sldMk cId="3818411889" sldId="322"/>
            <ac:graphicFrameMk id="7" creationId="{B352E623-4E4F-4310-9F56-A8E7807CC598}"/>
          </ac:graphicFrameMkLst>
        </pc:graphicFrameChg>
        <pc:picChg chg="add mod">
          <ac:chgData name="김승규" userId="S::201301259@office.hanseo.ac.kr::784567d5-559a-472e-898a-c86d67c2c3dd" providerId="AD" clId="Web-{6C41893B-F57E-A844-D568-F51EA5691DCC}" dt="2019-06-20T08:33:56.452" v="1679" actId="14100"/>
          <ac:picMkLst>
            <pc:docMk/>
            <pc:sldMk cId="3818411889" sldId="322"/>
            <ac:picMk id="9" creationId="{CC803253-09B3-4C8C-AA0D-38C0B073E2A3}"/>
          </ac:picMkLst>
        </pc:picChg>
      </pc:sldChg>
      <pc:sldChg chg="addSp modSp new ord">
        <pc:chgData name="김승규" userId="S::201301259@office.hanseo.ac.kr::784567d5-559a-472e-898a-c86d67c2c3dd" providerId="AD" clId="Web-{6C41893B-F57E-A844-D568-F51EA5691DCC}" dt="2019-06-20T08:04:24.524" v="1603" actId="1076"/>
        <pc:sldMkLst>
          <pc:docMk/>
          <pc:sldMk cId="3406801973" sldId="323"/>
        </pc:sldMkLst>
        <pc:spChg chg="mod">
          <ac:chgData name="김승규" userId="S::201301259@office.hanseo.ac.kr::784567d5-559a-472e-898a-c86d67c2c3dd" providerId="AD" clId="Web-{6C41893B-F57E-A844-D568-F51EA5691DCC}" dt="2019-06-20T08:04:10.305" v="1593" actId="20577"/>
          <ac:spMkLst>
            <pc:docMk/>
            <pc:sldMk cId="3406801973" sldId="323"/>
            <ac:spMk id="2" creationId="{CAAE01BC-DE1B-4536-ABD4-7CF3373DC209}"/>
          </ac:spMkLst>
        </pc:spChg>
        <pc:spChg chg="add mod">
          <ac:chgData name="김승규" userId="S::201301259@office.hanseo.ac.kr::784567d5-559a-472e-898a-c86d67c2c3dd" providerId="AD" clId="Web-{6C41893B-F57E-A844-D568-F51EA5691DCC}" dt="2019-06-20T08:04:24.524" v="1603" actId="1076"/>
          <ac:spMkLst>
            <pc:docMk/>
            <pc:sldMk cId="3406801973" sldId="323"/>
            <ac:spMk id="4" creationId="{089397D5-B49A-42C9-BFFB-2ABAA3C233E9}"/>
          </ac:spMkLst>
        </pc:spChg>
        <pc:cxnChg chg="add">
          <ac:chgData name="김승규" userId="S::201301259@office.hanseo.ac.kr::784567d5-559a-472e-898a-c86d67c2c3dd" providerId="AD" clId="Web-{6C41893B-F57E-A844-D568-F51EA5691DCC}" dt="2019-06-20T08:04:17.274" v="1596"/>
          <ac:cxnSpMkLst>
            <pc:docMk/>
            <pc:sldMk cId="3406801973" sldId="323"/>
            <ac:cxnSpMk id="6" creationId="{8E1FEE47-3936-4B22-A690-6C667D4B3B12}"/>
          </ac:cxnSpMkLst>
        </pc:cxnChg>
        <pc:cxnChg chg="add">
          <ac:chgData name="김승규" userId="S::201301259@office.hanseo.ac.kr::784567d5-559a-472e-898a-c86d67c2c3dd" providerId="AD" clId="Web-{6C41893B-F57E-A844-D568-F51EA5691DCC}" dt="2019-06-20T08:04:17.274" v="1597"/>
          <ac:cxnSpMkLst>
            <pc:docMk/>
            <pc:sldMk cId="3406801973" sldId="323"/>
            <ac:cxnSpMk id="8" creationId="{FEC55569-7D09-4AA5-BEAA-6C6B656020CB}"/>
          </ac:cxnSpMkLst>
        </pc:cxnChg>
      </pc:sldChg>
      <pc:sldChg chg="modSp add replId">
        <pc:chgData name="김승규" userId="S::201301259@office.hanseo.ac.kr::784567d5-559a-472e-898a-c86d67c2c3dd" providerId="AD" clId="Web-{6C41893B-F57E-A844-D568-F51EA5691DCC}" dt="2019-06-20T08:33:30.093" v="1675" actId="20577"/>
        <pc:sldMkLst>
          <pc:docMk/>
          <pc:sldMk cId="1659694595" sldId="324"/>
        </pc:sldMkLst>
        <pc:spChg chg="mod">
          <ac:chgData name="김승규" userId="S::201301259@office.hanseo.ac.kr::784567d5-559a-472e-898a-c86d67c2c3dd" providerId="AD" clId="Web-{6C41893B-F57E-A844-D568-F51EA5691DCC}" dt="2019-06-20T08:33:30.093" v="1675" actId="20577"/>
          <ac:spMkLst>
            <pc:docMk/>
            <pc:sldMk cId="1659694595" sldId="324"/>
            <ac:spMk id="4" creationId="{C595E0CC-A346-4FEA-A719-B48B84DB9B7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547F64-3C17-6746-B509-BAD0B82F142C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2048ED-70E9-6241-9BCA-85CFA7B8627E}">
      <dgm:prSet phldrT="[Text]"/>
      <dgm:spPr/>
      <dgm:t>
        <a:bodyPr/>
        <a:lstStyle/>
        <a:p>
          <a:r>
            <a:rPr lang="en-US" dirty="0" smtClean="0"/>
            <a:t>User</a:t>
          </a:r>
          <a:endParaRPr lang="en-US" dirty="0"/>
        </a:p>
      </dgm:t>
    </dgm:pt>
    <dgm:pt modelId="{1AB172E8-3D4A-8B47-8508-38EF8BA679C2}" type="parTrans" cxnId="{B5956043-9870-6846-BB69-32892CE8D71D}">
      <dgm:prSet/>
      <dgm:spPr/>
      <dgm:t>
        <a:bodyPr/>
        <a:lstStyle/>
        <a:p>
          <a:endParaRPr lang="en-US"/>
        </a:p>
      </dgm:t>
    </dgm:pt>
    <dgm:pt modelId="{A1E451B3-0DCB-854D-8ECA-01864090B77F}" type="sibTrans" cxnId="{B5956043-9870-6846-BB69-32892CE8D71D}">
      <dgm:prSet/>
      <dgm:spPr/>
      <dgm:t>
        <a:bodyPr/>
        <a:lstStyle/>
        <a:p>
          <a:endParaRPr lang="en-US"/>
        </a:p>
      </dgm:t>
    </dgm:pt>
    <dgm:pt modelId="{44FD7111-928B-8648-8B9A-BABCA170D959}">
      <dgm:prSet phldrT="[Text]"/>
      <dgm:spPr/>
      <dgm:t>
        <a:bodyPr/>
        <a:lstStyle/>
        <a:p>
          <a:r>
            <a:rPr lang="ko-KR" altLang="en-US" dirty="0" smtClean="0"/>
            <a:t>로그인</a:t>
          </a:r>
          <a:endParaRPr lang="en-US" dirty="0"/>
        </a:p>
      </dgm:t>
    </dgm:pt>
    <dgm:pt modelId="{B3B7A3A8-8B36-F940-9204-108457C5E604}" type="parTrans" cxnId="{CE0143AE-4C85-C146-A80A-1C9DD3026FC5}">
      <dgm:prSet/>
      <dgm:spPr/>
      <dgm:t>
        <a:bodyPr/>
        <a:lstStyle/>
        <a:p>
          <a:endParaRPr lang="en-US"/>
        </a:p>
      </dgm:t>
    </dgm:pt>
    <dgm:pt modelId="{D29CB0B1-4923-E047-BD84-6EE4EC72458E}" type="sibTrans" cxnId="{CE0143AE-4C85-C146-A80A-1C9DD3026FC5}">
      <dgm:prSet/>
      <dgm:spPr/>
      <dgm:t>
        <a:bodyPr/>
        <a:lstStyle/>
        <a:p>
          <a:endParaRPr lang="en-US"/>
        </a:p>
      </dgm:t>
    </dgm:pt>
    <dgm:pt modelId="{9E84CE03-BD3C-9749-8227-764FEA727F30}">
      <dgm:prSet phldrT="[Text]"/>
      <dgm:spPr/>
      <dgm:t>
        <a:bodyPr/>
        <a:lstStyle/>
        <a:p>
          <a:r>
            <a:rPr lang="ko-KR" altLang="en-US" dirty="0" smtClean="0"/>
            <a:t>회원가입</a:t>
          </a:r>
          <a:endParaRPr lang="en-US" dirty="0"/>
        </a:p>
      </dgm:t>
    </dgm:pt>
    <dgm:pt modelId="{51997CB1-33B7-404E-8900-5840D07F1ECB}" type="parTrans" cxnId="{2C5F1222-0B6F-DF40-B8E3-059F95CC2C37}">
      <dgm:prSet/>
      <dgm:spPr/>
      <dgm:t>
        <a:bodyPr/>
        <a:lstStyle/>
        <a:p>
          <a:endParaRPr lang="en-US"/>
        </a:p>
      </dgm:t>
    </dgm:pt>
    <dgm:pt modelId="{BFD466F5-AE42-B94D-85FC-FCB2C26EEA18}" type="sibTrans" cxnId="{2C5F1222-0B6F-DF40-B8E3-059F95CC2C37}">
      <dgm:prSet/>
      <dgm:spPr/>
      <dgm:t>
        <a:bodyPr/>
        <a:lstStyle/>
        <a:p>
          <a:endParaRPr lang="en-US"/>
        </a:p>
      </dgm:t>
    </dgm:pt>
    <dgm:pt modelId="{581A4E60-2941-E644-A459-709A970A6B3E}">
      <dgm:prSet phldrT="[Text]"/>
      <dgm:spPr/>
      <dgm:t>
        <a:bodyPr/>
        <a:lstStyle/>
        <a:p>
          <a:r>
            <a:rPr lang="en-US" dirty="0" smtClean="0"/>
            <a:t>Admin</a:t>
          </a:r>
          <a:endParaRPr lang="en-US" dirty="0"/>
        </a:p>
      </dgm:t>
    </dgm:pt>
    <dgm:pt modelId="{F83F2CA9-E80C-1F46-9D8D-E5DBEF1CB923}" type="parTrans" cxnId="{A312FBEE-9474-8143-84DE-9DB49F0B3F5C}">
      <dgm:prSet/>
      <dgm:spPr/>
      <dgm:t>
        <a:bodyPr/>
        <a:lstStyle/>
        <a:p>
          <a:endParaRPr lang="en-US"/>
        </a:p>
      </dgm:t>
    </dgm:pt>
    <dgm:pt modelId="{344DA8E7-B183-7446-B035-0AA7F8D83678}" type="sibTrans" cxnId="{A312FBEE-9474-8143-84DE-9DB49F0B3F5C}">
      <dgm:prSet/>
      <dgm:spPr/>
      <dgm:t>
        <a:bodyPr/>
        <a:lstStyle/>
        <a:p>
          <a:endParaRPr lang="en-US"/>
        </a:p>
      </dgm:t>
    </dgm:pt>
    <dgm:pt modelId="{C37371E3-C1CF-C043-90D0-7973E548A586}">
      <dgm:prSet phldrT="[Text]"/>
      <dgm:spPr/>
      <dgm:t>
        <a:bodyPr/>
        <a:lstStyle/>
        <a:p>
          <a:r>
            <a:rPr lang="ko-KR" altLang="en-US" dirty="0" smtClean="0"/>
            <a:t>회원관리</a:t>
          </a:r>
          <a:endParaRPr lang="en-US" dirty="0"/>
        </a:p>
      </dgm:t>
    </dgm:pt>
    <dgm:pt modelId="{C4D41D35-EDF5-424B-98C0-EF882693C142}" type="parTrans" cxnId="{3A46E1F3-8EE5-4E40-931B-1A5BF7FEDEE8}">
      <dgm:prSet/>
      <dgm:spPr/>
      <dgm:t>
        <a:bodyPr/>
        <a:lstStyle/>
        <a:p>
          <a:endParaRPr lang="en-US"/>
        </a:p>
      </dgm:t>
    </dgm:pt>
    <dgm:pt modelId="{6788FFAE-549A-E449-A265-30E054B0789F}" type="sibTrans" cxnId="{3A46E1F3-8EE5-4E40-931B-1A5BF7FEDEE8}">
      <dgm:prSet/>
      <dgm:spPr/>
      <dgm:t>
        <a:bodyPr/>
        <a:lstStyle/>
        <a:p>
          <a:endParaRPr lang="en-US"/>
        </a:p>
      </dgm:t>
    </dgm:pt>
    <dgm:pt modelId="{1802E491-58F9-D74E-92D4-6F915F53335E}">
      <dgm:prSet phldrT="[Text]"/>
      <dgm:spPr/>
      <dgm:t>
        <a:bodyPr/>
        <a:lstStyle/>
        <a:p>
          <a:r>
            <a:rPr lang="ko-KR" altLang="en-US" dirty="0" smtClean="0"/>
            <a:t>게시판관리</a:t>
          </a:r>
          <a:endParaRPr lang="en-US" dirty="0"/>
        </a:p>
      </dgm:t>
    </dgm:pt>
    <dgm:pt modelId="{753668C1-E3C6-2044-B52D-2EEAFAE82DD1}" type="parTrans" cxnId="{19BD6A31-7833-5643-B132-7F1B9A28499B}">
      <dgm:prSet/>
      <dgm:spPr/>
      <dgm:t>
        <a:bodyPr/>
        <a:lstStyle/>
        <a:p>
          <a:endParaRPr lang="en-US"/>
        </a:p>
      </dgm:t>
    </dgm:pt>
    <dgm:pt modelId="{F754869C-06A9-8D4C-A4A9-492AFEC75A80}" type="sibTrans" cxnId="{19BD6A31-7833-5643-B132-7F1B9A28499B}">
      <dgm:prSet/>
      <dgm:spPr/>
      <dgm:t>
        <a:bodyPr/>
        <a:lstStyle/>
        <a:p>
          <a:endParaRPr lang="en-US"/>
        </a:p>
      </dgm:t>
    </dgm:pt>
    <dgm:pt modelId="{9FEA5107-E282-FA4A-8616-7192A70B4C43}">
      <dgm:prSet/>
      <dgm:spPr/>
      <dgm:t>
        <a:bodyPr/>
        <a:lstStyle/>
        <a:p>
          <a:r>
            <a:rPr lang="ko-KR" altLang="en-US" dirty="0" smtClean="0"/>
            <a:t>회원탈퇴</a:t>
          </a:r>
          <a:endParaRPr lang="en-US" dirty="0"/>
        </a:p>
      </dgm:t>
    </dgm:pt>
    <dgm:pt modelId="{04CA4534-5292-4C47-B5F6-723E6B6B1142}" type="parTrans" cxnId="{09434835-ADA7-DC48-8F34-6E26BB988E5E}">
      <dgm:prSet/>
      <dgm:spPr/>
      <dgm:t>
        <a:bodyPr/>
        <a:lstStyle/>
        <a:p>
          <a:endParaRPr lang="en-US"/>
        </a:p>
      </dgm:t>
    </dgm:pt>
    <dgm:pt modelId="{ADBFCBBA-5945-D94F-A2A8-E6480057C2BF}" type="sibTrans" cxnId="{09434835-ADA7-DC48-8F34-6E26BB988E5E}">
      <dgm:prSet/>
      <dgm:spPr/>
      <dgm:t>
        <a:bodyPr/>
        <a:lstStyle/>
        <a:p>
          <a:endParaRPr lang="en-US"/>
        </a:p>
      </dgm:t>
    </dgm:pt>
    <dgm:pt modelId="{328EB3B3-6748-044D-90DF-CBDDEBE5F077}">
      <dgm:prSet/>
      <dgm:spPr/>
      <dgm:t>
        <a:bodyPr/>
        <a:lstStyle/>
        <a:p>
          <a:r>
            <a:rPr lang="ko-KR" altLang="en-US" dirty="0" smtClean="0"/>
            <a:t>굿즈관리</a:t>
          </a:r>
          <a:endParaRPr lang="en-US" dirty="0"/>
        </a:p>
      </dgm:t>
    </dgm:pt>
    <dgm:pt modelId="{2F9E11AE-60BD-DF4F-A9C9-E146C4A71256}" type="parTrans" cxnId="{8D6DBC7C-C69D-3C4B-9107-BDE1962D8896}">
      <dgm:prSet/>
      <dgm:spPr/>
      <dgm:t>
        <a:bodyPr/>
        <a:lstStyle/>
        <a:p>
          <a:endParaRPr lang="en-US"/>
        </a:p>
      </dgm:t>
    </dgm:pt>
    <dgm:pt modelId="{CEA54811-4CE8-3446-AB0A-48AC8B4A9A97}" type="sibTrans" cxnId="{8D6DBC7C-C69D-3C4B-9107-BDE1962D8896}">
      <dgm:prSet/>
      <dgm:spPr/>
      <dgm:t>
        <a:bodyPr/>
        <a:lstStyle/>
        <a:p>
          <a:endParaRPr lang="en-US"/>
        </a:p>
      </dgm:t>
    </dgm:pt>
    <dgm:pt modelId="{710FF9B1-78C2-AF4E-8B68-A9192AC7F23E}">
      <dgm:prSet/>
      <dgm:spPr/>
      <dgm:t>
        <a:bodyPr/>
        <a:lstStyle/>
        <a:p>
          <a:r>
            <a:rPr lang="en-US" dirty="0" smtClean="0"/>
            <a:t>Book search/Review</a:t>
          </a:r>
          <a:endParaRPr lang="en-US" dirty="0"/>
        </a:p>
      </dgm:t>
    </dgm:pt>
    <dgm:pt modelId="{981E1A38-9C94-094C-A0F8-6638228C3524}" type="parTrans" cxnId="{151F7102-93B2-C044-A6AB-ABB16D416A7B}">
      <dgm:prSet/>
      <dgm:spPr/>
      <dgm:t>
        <a:bodyPr/>
        <a:lstStyle/>
        <a:p>
          <a:endParaRPr lang="en-US"/>
        </a:p>
      </dgm:t>
    </dgm:pt>
    <dgm:pt modelId="{4F72D0E5-6F1D-0247-881B-32CD88B16B73}" type="sibTrans" cxnId="{151F7102-93B2-C044-A6AB-ABB16D416A7B}">
      <dgm:prSet/>
      <dgm:spPr/>
      <dgm:t>
        <a:bodyPr/>
        <a:lstStyle/>
        <a:p>
          <a:endParaRPr lang="en-US"/>
        </a:p>
      </dgm:t>
    </dgm:pt>
    <dgm:pt modelId="{25D18759-DE17-DE45-9774-79A645C00BA8}">
      <dgm:prSet/>
      <dgm:spPr/>
      <dgm:t>
        <a:bodyPr/>
        <a:lstStyle/>
        <a:p>
          <a:r>
            <a:rPr lang="ko-KR" altLang="en-US" dirty="0" smtClean="0"/>
            <a:t>도서검색</a:t>
          </a:r>
          <a:endParaRPr lang="en-US" dirty="0"/>
        </a:p>
      </dgm:t>
    </dgm:pt>
    <dgm:pt modelId="{01B7E318-74DE-7E43-8640-AA1EFEF42E59}" type="parTrans" cxnId="{9DA1A807-044C-B446-BEA5-516632E4B735}">
      <dgm:prSet/>
      <dgm:spPr/>
      <dgm:t>
        <a:bodyPr/>
        <a:lstStyle/>
        <a:p>
          <a:endParaRPr lang="en-US"/>
        </a:p>
      </dgm:t>
    </dgm:pt>
    <dgm:pt modelId="{A4D0E958-9763-974B-B7BF-0754F9FE00D6}" type="sibTrans" cxnId="{9DA1A807-044C-B446-BEA5-516632E4B735}">
      <dgm:prSet/>
      <dgm:spPr/>
      <dgm:t>
        <a:bodyPr/>
        <a:lstStyle/>
        <a:p>
          <a:endParaRPr lang="en-US"/>
        </a:p>
      </dgm:t>
    </dgm:pt>
    <dgm:pt modelId="{EB3DDC89-7C4B-E649-9A31-D10807FE4421}">
      <dgm:prSet/>
      <dgm:spPr/>
      <dgm:t>
        <a:bodyPr/>
        <a:lstStyle/>
        <a:p>
          <a:r>
            <a:rPr lang="ko-KR" altLang="en-US" dirty="0" smtClean="0"/>
            <a:t>도서 상세보기</a:t>
          </a:r>
          <a:endParaRPr lang="en-US" dirty="0"/>
        </a:p>
      </dgm:t>
    </dgm:pt>
    <dgm:pt modelId="{3F17E5DB-3747-1647-B27D-0627ECC7C0A0}" type="parTrans" cxnId="{7A8B2D92-B08F-EE4E-8F0F-FF6D710588EF}">
      <dgm:prSet/>
      <dgm:spPr/>
      <dgm:t>
        <a:bodyPr/>
        <a:lstStyle/>
        <a:p>
          <a:endParaRPr lang="en-US"/>
        </a:p>
      </dgm:t>
    </dgm:pt>
    <dgm:pt modelId="{6A40AAA0-BF29-E74B-A02D-B81FC85D8CDC}" type="sibTrans" cxnId="{7A8B2D92-B08F-EE4E-8F0F-FF6D710588EF}">
      <dgm:prSet/>
      <dgm:spPr/>
      <dgm:t>
        <a:bodyPr/>
        <a:lstStyle/>
        <a:p>
          <a:endParaRPr lang="en-US"/>
        </a:p>
      </dgm:t>
    </dgm:pt>
    <dgm:pt modelId="{1630D2BF-19CD-8440-8011-5CA07E8341F5}">
      <dgm:prSet/>
      <dgm:spPr/>
      <dgm:t>
        <a:bodyPr/>
        <a:lstStyle/>
        <a:p>
          <a:r>
            <a:rPr lang="ko-KR" altLang="en-US" dirty="0" smtClean="0"/>
            <a:t>리뷰작성</a:t>
          </a:r>
          <a:endParaRPr lang="en-US" dirty="0"/>
        </a:p>
      </dgm:t>
    </dgm:pt>
    <dgm:pt modelId="{AFA7C7D4-49C2-F941-B8C3-A055140880F7}" type="parTrans" cxnId="{27CE639B-D8B5-0449-BAF8-E80C113E5FEE}">
      <dgm:prSet/>
      <dgm:spPr/>
      <dgm:t>
        <a:bodyPr/>
        <a:lstStyle/>
        <a:p>
          <a:endParaRPr lang="en-US"/>
        </a:p>
      </dgm:t>
    </dgm:pt>
    <dgm:pt modelId="{E55F3CEB-4597-A240-B5B5-EBDDB66AC3CD}" type="sibTrans" cxnId="{27CE639B-D8B5-0449-BAF8-E80C113E5FEE}">
      <dgm:prSet/>
      <dgm:spPr/>
      <dgm:t>
        <a:bodyPr/>
        <a:lstStyle/>
        <a:p>
          <a:endParaRPr lang="en-US"/>
        </a:p>
      </dgm:t>
    </dgm:pt>
    <dgm:pt modelId="{FEC4AE29-C2EA-B646-9059-896CEB528B05}">
      <dgm:prSet/>
      <dgm:spPr/>
      <dgm:t>
        <a:bodyPr/>
        <a:lstStyle/>
        <a:p>
          <a:r>
            <a:rPr lang="ko-KR" altLang="en-US" dirty="0" smtClean="0"/>
            <a:t>리뷰 수정</a:t>
          </a:r>
          <a:endParaRPr lang="en-US" dirty="0"/>
        </a:p>
      </dgm:t>
    </dgm:pt>
    <dgm:pt modelId="{CC0C9B9F-D987-884E-9EE3-B8C3F6786DC9}" type="parTrans" cxnId="{42019666-B473-9D48-B44C-305186B89482}">
      <dgm:prSet/>
      <dgm:spPr/>
      <dgm:t>
        <a:bodyPr/>
        <a:lstStyle/>
        <a:p>
          <a:endParaRPr lang="en-US"/>
        </a:p>
      </dgm:t>
    </dgm:pt>
    <dgm:pt modelId="{75C9794C-8B5D-1E49-A2D8-62EA10F7B144}" type="sibTrans" cxnId="{42019666-B473-9D48-B44C-305186B89482}">
      <dgm:prSet/>
      <dgm:spPr/>
      <dgm:t>
        <a:bodyPr/>
        <a:lstStyle/>
        <a:p>
          <a:endParaRPr lang="en-US"/>
        </a:p>
      </dgm:t>
    </dgm:pt>
    <dgm:pt modelId="{D808E41D-DB1E-B14A-9E12-7F46FFF7B565}">
      <dgm:prSet/>
      <dgm:spPr/>
      <dgm:t>
        <a:bodyPr/>
        <a:lstStyle/>
        <a:p>
          <a:r>
            <a:rPr lang="en-US" dirty="0" smtClean="0"/>
            <a:t>Goods</a:t>
          </a:r>
          <a:endParaRPr lang="en-US" dirty="0"/>
        </a:p>
      </dgm:t>
    </dgm:pt>
    <dgm:pt modelId="{34B7AE29-FCA3-EF4F-AAD3-D0F28066EE8F}" type="parTrans" cxnId="{A27E23A1-37D7-9843-8045-11A62AAB9215}">
      <dgm:prSet/>
      <dgm:spPr/>
      <dgm:t>
        <a:bodyPr/>
        <a:lstStyle/>
        <a:p>
          <a:endParaRPr lang="en-US"/>
        </a:p>
      </dgm:t>
    </dgm:pt>
    <dgm:pt modelId="{C4824383-70BF-3E41-8063-A8ACCE94500A}" type="sibTrans" cxnId="{A27E23A1-37D7-9843-8045-11A62AAB9215}">
      <dgm:prSet/>
      <dgm:spPr/>
      <dgm:t>
        <a:bodyPr/>
        <a:lstStyle/>
        <a:p>
          <a:endParaRPr lang="en-US"/>
        </a:p>
      </dgm:t>
    </dgm:pt>
    <dgm:pt modelId="{AB582FFA-B11F-E94F-B848-D1D1EE6CE542}">
      <dgm:prSet/>
      <dgm:spPr/>
      <dgm:t>
        <a:bodyPr/>
        <a:lstStyle/>
        <a:p>
          <a:r>
            <a:rPr lang="ko-KR" altLang="en-US" dirty="0" smtClean="0"/>
            <a:t>상품 리스트</a:t>
          </a:r>
          <a:endParaRPr lang="en-US" dirty="0"/>
        </a:p>
      </dgm:t>
    </dgm:pt>
    <dgm:pt modelId="{4390A7A5-A112-3140-A200-16E822DF8590}" type="parTrans" cxnId="{888FCFD0-A9DF-FB45-8B66-2FBECCDB06CA}">
      <dgm:prSet/>
      <dgm:spPr/>
      <dgm:t>
        <a:bodyPr/>
        <a:lstStyle/>
        <a:p>
          <a:endParaRPr lang="en-US"/>
        </a:p>
      </dgm:t>
    </dgm:pt>
    <dgm:pt modelId="{A62533F6-C08F-EA42-9675-6952461B4CA3}" type="sibTrans" cxnId="{888FCFD0-A9DF-FB45-8B66-2FBECCDB06CA}">
      <dgm:prSet/>
      <dgm:spPr/>
      <dgm:t>
        <a:bodyPr/>
        <a:lstStyle/>
        <a:p>
          <a:endParaRPr lang="en-US"/>
        </a:p>
      </dgm:t>
    </dgm:pt>
    <dgm:pt modelId="{82A35991-691E-5646-92DE-8C5EC063F615}">
      <dgm:prSet/>
      <dgm:spPr/>
      <dgm:t>
        <a:bodyPr/>
        <a:lstStyle/>
        <a:p>
          <a:r>
            <a:rPr lang="ko-KR" altLang="en-US" dirty="0" smtClean="0"/>
            <a:t>상품 구매하기</a:t>
          </a:r>
          <a:endParaRPr lang="en-US" dirty="0"/>
        </a:p>
      </dgm:t>
    </dgm:pt>
    <dgm:pt modelId="{92082215-F755-1041-A545-92FAA3C0D1B6}" type="parTrans" cxnId="{FB61A04C-CDD0-5640-BA62-F5EC9BD99764}">
      <dgm:prSet/>
      <dgm:spPr/>
      <dgm:t>
        <a:bodyPr/>
        <a:lstStyle/>
        <a:p>
          <a:endParaRPr lang="en-US"/>
        </a:p>
      </dgm:t>
    </dgm:pt>
    <dgm:pt modelId="{AD4FE016-C08D-404F-BFE5-26CB8F8433AD}" type="sibTrans" cxnId="{FB61A04C-CDD0-5640-BA62-F5EC9BD99764}">
      <dgm:prSet/>
      <dgm:spPr/>
      <dgm:t>
        <a:bodyPr/>
        <a:lstStyle/>
        <a:p>
          <a:endParaRPr lang="en-US"/>
        </a:p>
      </dgm:t>
    </dgm:pt>
    <dgm:pt modelId="{17A765C7-760C-9648-9612-318941013409}">
      <dgm:prSet/>
      <dgm:spPr/>
      <dgm:t>
        <a:bodyPr/>
        <a:lstStyle/>
        <a:p>
          <a:r>
            <a:rPr lang="en-US" dirty="0" err="1" smtClean="0"/>
            <a:t>QnA</a:t>
          </a:r>
          <a:endParaRPr lang="en-US" dirty="0"/>
        </a:p>
      </dgm:t>
    </dgm:pt>
    <dgm:pt modelId="{94486C95-783E-8C4F-9553-A1F0D74E87FC}" type="parTrans" cxnId="{37821271-9BEC-7542-A40E-12550FC3ABD1}">
      <dgm:prSet/>
      <dgm:spPr/>
      <dgm:t>
        <a:bodyPr/>
        <a:lstStyle/>
        <a:p>
          <a:endParaRPr lang="en-US"/>
        </a:p>
      </dgm:t>
    </dgm:pt>
    <dgm:pt modelId="{D7D1A79D-502E-BA4F-92C4-DC069C9CF925}" type="sibTrans" cxnId="{37821271-9BEC-7542-A40E-12550FC3ABD1}">
      <dgm:prSet/>
      <dgm:spPr/>
      <dgm:t>
        <a:bodyPr/>
        <a:lstStyle/>
        <a:p>
          <a:endParaRPr lang="en-US"/>
        </a:p>
      </dgm:t>
    </dgm:pt>
    <dgm:pt modelId="{8609F235-7496-7A40-B67E-DBD32AE0F5AA}">
      <dgm:prSet/>
      <dgm:spPr/>
      <dgm:t>
        <a:bodyPr/>
        <a:lstStyle/>
        <a:p>
          <a:r>
            <a:rPr lang="ko-KR" altLang="en-US" dirty="0" smtClean="0"/>
            <a:t>고객문의</a:t>
          </a:r>
          <a:endParaRPr lang="en-US" dirty="0"/>
        </a:p>
      </dgm:t>
    </dgm:pt>
    <dgm:pt modelId="{F6BF5619-682C-8644-B52A-ADFD971B2AF9}" type="parTrans" cxnId="{4E28F4B6-00A9-D245-91E5-6FB16B35F99D}">
      <dgm:prSet/>
      <dgm:spPr/>
      <dgm:t>
        <a:bodyPr/>
        <a:lstStyle/>
        <a:p>
          <a:endParaRPr lang="en-US"/>
        </a:p>
      </dgm:t>
    </dgm:pt>
    <dgm:pt modelId="{74987833-0EFB-C54D-9E10-D5E5FF2A4520}" type="sibTrans" cxnId="{4E28F4B6-00A9-D245-91E5-6FB16B35F99D}">
      <dgm:prSet/>
      <dgm:spPr/>
      <dgm:t>
        <a:bodyPr/>
        <a:lstStyle/>
        <a:p>
          <a:endParaRPr lang="en-US"/>
        </a:p>
      </dgm:t>
    </dgm:pt>
    <dgm:pt modelId="{AE6C4F2A-1A9E-354F-9C93-A35FE200ECB5}">
      <dgm:prSet/>
      <dgm:spPr/>
      <dgm:t>
        <a:bodyPr/>
        <a:lstStyle/>
        <a:p>
          <a:r>
            <a:rPr lang="ko-KR" altLang="en-US" dirty="0" smtClean="0"/>
            <a:t>답변</a:t>
          </a:r>
          <a:endParaRPr lang="en-US" dirty="0"/>
        </a:p>
      </dgm:t>
    </dgm:pt>
    <dgm:pt modelId="{04839A31-0297-EE4E-B74F-7317472D94D2}" type="parTrans" cxnId="{0D54E7BF-3107-5F45-88CF-AB1B465EE057}">
      <dgm:prSet/>
      <dgm:spPr/>
      <dgm:t>
        <a:bodyPr/>
        <a:lstStyle/>
        <a:p>
          <a:endParaRPr lang="en-US"/>
        </a:p>
      </dgm:t>
    </dgm:pt>
    <dgm:pt modelId="{6790BB2F-B99C-3A40-A47C-37C0B40D7A76}" type="sibTrans" cxnId="{0D54E7BF-3107-5F45-88CF-AB1B465EE057}">
      <dgm:prSet/>
      <dgm:spPr/>
      <dgm:t>
        <a:bodyPr/>
        <a:lstStyle/>
        <a:p>
          <a:endParaRPr lang="en-US"/>
        </a:p>
      </dgm:t>
    </dgm:pt>
    <dgm:pt modelId="{2014B60C-E69B-C94F-8035-09DAC902F20D}">
      <dgm:prSet/>
      <dgm:spPr/>
      <dgm:t>
        <a:bodyPr/>
        <a:lstStyle/>
        <a:p>
          <a:r>
            <a:rPr lang="ko-KR" altLang="en-US" dirty="0" smtClean="0"/>
            <a:t>마이페이지</a:t>
          </a:r>
          <a:endParaRPr lang="en-US" dirty="0"/>
        </a:p>
      </dgm:t>
    </dgm:pt>
    <dgm:pt modelId="{00E2F675-B284-D147-9B75-F9C2D15D4A69}" type="parTrans" cxnId="{1EE4F023-901B-9D45-A1CD-CAF7AEF1A25D}">
      <dgm:prSet/>
      <dgm:spPr/>
      <dgm:t>
        <a:bodyPr/>
        <a:lstStyle/>
        <a:p>
          <a:endParaRPr lang="en-US"/>
        </a:p>
      </dgm:t>
    </dgm:pt>
    <dgm:pt modelId="{E82AC889-54D0-234B-A6C5-539F1F631E85}" type="sibTrans" cxnId="{1EE4F023-901B-9D45-A1CD-CAF7AEF1A25D}">
      <dgm:prSet/>
      <dgm:spPr/>
      <dgm:t>
        <a:bodyPr/>
        <a:lstStyle/>
        <a:p>
          <a:endParaRPr lang="en-US"/>
        </a:p>
      </dgm:t>
    </dgm:pt>
    <dgm:pt modelId="{9A049175-829A-2E49-8324-193F00E611E4}" type="pres">
      <dgm:prSet presAssocID="{28547F64-3C17-6746-B509-BAD0B82F142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EF04E85-5D9F-414E-869A-BF4647657A08}" type="pres">
      <dgm:prSet presAssocID="{D52048ED-70E9-6241-9BCA-85CFA7B8627E}" presName="root" presStyleCnt="0"/>
      <dgm:spPr/>
    </dgm:pt>
    <dgm:pt modelId="{A6EB2A6E-6B36-B045-94F4-D93BE2BB630D}" type="pres">
      <dgm:prSet presAssocID="{D52048ED-70E9-6241-9BCA-85CFA7B8627E}" presName="rootComposite" presStyleCnt="0"/>
      <dgm:spPr/>
    </dgm:pt>
    <dgm:pt modelId="{69AFD183-A171-1347-BDC5-59B7F941A0B1}" type="pres">
      <dgm:prSet presAssocID="{D52048ED-70E9-6241-9BCA-85CFA7B8627E}" presName="rootText" presStyleLbl="node1" presStyleIdx="0" presStyleCnt="5"/>
      <dgm:spPr/>
      <dgm:t>
        <a:bodyPr/>
        <a:lstStyle/>
        <a:p>
          <a:endParaRPr lang="en-US"/>
        </a:p>
      </dgm:t>
    </dgm:pt>
    <dgm:pt modelId="{7D7A8684-2068-674E-9012-112EE47CAE11}" type="pres">
      <dgm:prSet presAssocID="{D52048ED-70E9-6241-9BCA-85CFA7B8627E}" presName="rootConnector" presStyleLbl="node1" presStyleIdx="0" presStyleCnt="5"/>
      <dgm:spPr/>
      <dgm:t>
        <a:bodyPr/>
        <a:lstStyle/>
        <a:p>
          <a:endParaRPr lang="en-US"/>
        </a:p>
      </dgm:t>
    </dgm:pt>
    <dgm:pt modelId="{98F0FE7B-CD5D-8F4F-A7A4-E7AEBA60C523}" type="pres">
      <dgm:prSet presAssocID="{D52048ED-70E9-6241-9BCA-85CFA7B8627E}" presName="childShape" presStyleCnt="0"/>
      <dgm:spPr/>
    </dgm:pt>
    <dgm:pt modelId="{E0940560-644A-1046-A7B0-1CF11BE71EE5}" type="pres">
      <dgm:prSet presAssocID="{B3B7A3A8-8B36-F940-9204-108457C5E604}" presName="Name13" presStyleLbl="parChTrans1D2" presStyleIdx="0" presStyleCnt="15"/>
      <dgm:spPr/>
      <dgm:t>
        <a:bodyPr/>
        <a:lstStyle/>
        <a:p>
          <a:endParaRPr lang="en-US"/>
        </a:p>
      </dgm:t>
    </dgm:pt>
    <dgm:pt modelId="{F222EBB1-C355-7A40-8ABD-16E0B72F6A1C}" type="pres">
      <dgm:prSet presAssocID="{44FD7111-928B-8648-8B9A-BABCA170D959}" presName="childText" presStyleLbl="bgAcc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8ED19-1259-434D-BCF0-A78A44AFB051}" type="pres">
      <dgm:prSet presAssocID="{51997CB1-33B7-404E-8900-5840D07F1ECB}" presName="Name13" presStyleLbl="parChTrans1D2" presStyleIdx="1" presStyleCnt="15"/>
      <dgm:spPr/>
      <dgm:t>
        <a:bodyPr/>
        <a:lstStyle/>
        <a:p>
          <a:endParaRPr lang="en-US"/>
        </a:p>
      </dgm:t>
    </dgm:pt>
    <dgm:pt modelId="{FAEFB575-C21F-044C-B1B7-6218FC40D70B}" type="pres">
      <dgm:prSet presAssocID="{9E84CE03-BD3C-9749-8227-764FEA727F30}" presName="childText" presStyleLbl="bgAcc1" presStyleIdx="1" presStyleCnt="15" custLinFactNeighborX="-13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6EEC9-CA58-6D4D-BC3A-339CB3821139}" type="pres">
      <dgm:prSet presAssocID="{04CA4534-5292-4C47-B5F6-723E6B6B1142}" presName="Name13" presStyleLbl="parChTrans1D2" presStyleIdx="2" presStyleCnt="15"/>
      <dgm:spPr/>
      <dgm:t>
        <a:bodyPr/>
        <a:lstStyle/>
        <a:p>
          <a:endParaRPr lang="en-US"/>
        </a:p>
      </dgm:t>
    </dgm:pt>
    <dgm:pt modelId="{F19BFBDF-C5F0-AB4A-BC1B-77B49FDFDDCC}" type="pres">
      <dgm:prSet presAssocID="{9FEA5107-E282-FA4A-8616-7192A70B4C43}" presName="childText" presStyleLbl="bgAcc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857D01-624F-664E-8247-6FBCA30AEF38}" type="pres">
      <dgm:prSet presAssocID="{00E2F675-B284-D147-9B75-F9C2D15D4A69}" presName="Name13" presStyleLbl="parChTrans1D2" presStyleIdx="3" presStyleCnt="15"/>
      <dgm:spPr/>
      <dgm:t>
        <a:bodyPr/>
        <a:lstStyle/>
        <a:p>
          <a:endParaRPr lang="en-US"/>
        </a:p>
      </dgm:t>
    </dgm:pt>
    <dgm:pt modelId="{144DC0C7-47B2-5A49-BC99-6A4C401E9529}" type="pres">
      <dgm:prSet presAssocID="{2014B60C-E69B-C94F-8035-09DAC902F20D}" presName="childText" presStyleLbl="bgAcc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BF46DF-337F-864D-84A9-94DDA2244B5B}" type="pres">
      <dgm:prSet presAssocID="{710FF9B1-78C2-AF4E-8B68-A9192AC7F23E}" presName="root" presStyleCnt="0"/>
      <dgm:spPr/>
    </dgm:pt>
    <dgm:pt modelId="{568F4046-2CF2-E349-AC5B-1632F3C03221}" type="pres">
      <dgm:prSet presAssocID="{710FF9B1-78C2-AF4E-8B68-A9192AC7F23E}" presName="rootComposite" presStyleCnt="0"/>
      <dgm:spPr/>
    </dgm:pt>
    <dgm:pt modelId="{FFBDD091-3981-7344-BCEC-5A564681BD2C}" type="pres">
      <dgm:prSet presAssocID="{710FF9B1-78C2-AF4E-8B68-A9192AC7F23E}" presName="rootText" presStyleLbl="node1" presStyleIdx="1" presStyleCnt="5"/>
      <dgm:spPr/>
      <dgm:t>
        <a:bodyPr/>
        <a:lstStyle/>
        <a:p>
          <a:endParaRPr lang="en-US"/>
        </a:p>
      </dgm:t>
    </dgm:pt>
    <dgm:pt modelId="{96131B91-AAB0-954D-9F90-7E73DB656CAA}" type="pres">
      <dgm:prSet presAssocID="{710FF9B1-78C2-AF4E-8B68-A9192AC7F23E}" presName="rootConnector" presStyleLbl="node1" presStyleIdx="1" presStyleCnt="5"/>
      <dgm:spPr/>
      <dgm:t>
        <a:bodyPr/>
        <a:lstStyle/>
        <a:p>
          <a:endParaRPr lang="en-US"/>
        </a:p>
      </dgm:t>
    </dgm:pt>
    <dgm:pt modelId="{0E3A5666-76EF-E040-B0F5-0E310977DAA6}" type="pres">
      <dgm:prSet presAssocID="{710FF9B1-78C2-AF4E-8B68-A9192AC7F23E}" presName="childShape" presStyleCnt="0"/>
      <dgm:spPr/>
    </dgm:pt>
    <dgm:pt modelId="{B2F7A6F7-F896-214C-B6BE-1F33540B3FB6}" type="pres">
      <dgm:prSet presAssocID="{01B7E318-74DE-7E43-8640-AA1EFEF42E59}" presName="Name13" presStyleLbl="parChTrans1D2" presStyleIdx="4" presStyleCnt="15"/>
      <dgm:spPr/>
      <dgm:t>
        <a:bodyPr/>
        <a:lstStyle/>
        <a:p>
          <a:endParaRPr lang="en-US"/>
        </a:p>
      </dgm:t>
    </dgm:pt>
    <dgm:pt modelId="{57FEACF4-302A-1244-B541-846A877A80C7}" type="pres">
      <dgm:prSet presAssocID="{25D18759-DE17-DE45-9774-79A645C00BA8}" presName="childText" presStyleLbl="bgAcc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3B7C9D-4476-E648-A842-ED38CB2428F9}" type="pres">
      <dgm:prSet presAssocID="{3F17E5DB-3747-1647-B27D-0627ECC7C0A0}" presName="Name13" presStyleLbl="parChTrans1D2" presStyleIdx="5" presStyleCnt="15"/>
      <dgm:spPr/>
      <dgm:t>
        <a:bodyPr/>
        <a:lstStyle/>
        <a:p>
          <a:endParaRPr lang="en-US"/>
        </a:p>
      </dgm:t>
    </dgm:pt>
    <dgm:pt modelId="{FC324DD2-B992-6A4D-8B37-F1326F0A2C2D}" type="pres">
      <dgm:prSet presAssocID="{EB3DDC89-7C4B-E649-9A31-D10807FE4421}" presName="childText" presStyleLbl="bgAcc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23F3CC-2446-3F4D-9395-8E5C962BD4B9}" type="pres">
      <dgm:prSet presAssocID="{AFA7C7D4-49C2-F941-B8C3-A055140880F7}" presName="Name13" presStyleLbl="parChTrans1D2" presStyleIdx="6" presStyleCnt="15"/>
      <dgm:spPr/>
      <dgm:t>
        <a:bodyPr/>
        <a:lstStyle/>
        <a:p>
          <a:endParaRPr lang="en-US"/>
        </a:p>
      </dgm:t>
    </dgm:pt>
    <dgm:pt modelId="{4BCA0B0D-1B73-4F46-AEC9-62DF08933506}" type="pres">
      <dgm:prSet presAssocID="{1630D2BF-19CD-8440-8011-5CA07E8341F5}" presName="childText" presStyleLbl="bgAcc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CFB80A-965B-DE43-89C3-F2704F60DE03}" type="pres">
      <dgm:prSet presAssocID="{CC0C9B9F-D987-884E-9EE3-B8C3F6786DC9}" presName="Name13" presStyleLbl="parChTrans1D2" presStyleIdx="7" presStyleCnt="15"/>
      <dgm:spPr/>
      <dgm:t>
        <a:bodyPr/>
        <a:lstStyle/>
        <a:p>
          <a:endParaRPr lang="en-US"/>
        </a:p>
      </dgm:t>
    </dgm:pt>
    <dgm:pt modelId="{3D2A7B9F-7F4A-3540-BF27-7E3602707793}" type="pres">
      <dgm:prSet presAssocID="{FEC4AE29-C2EA-B646-9059-896CEB528B05}" presName="childText" presStyleLbl="bgAcc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5385B-5355-D64C-B88A-63D230E6F8FF}" type="pres">
      <dgm:prSet presAssocID="{581A4E60-2941-E644-A459-709A970A6B3E}" presName="root" presStyleCnt="0"/>
      <dgm:spPr/>
    </dgm:pt>
    <dgm:pt modelId="{FE8ECD5A-EA86-CA4C-889F-687E4B36131B}" type="pres">
      <dgm:prSet presAssocID="{581A4E60-2941-E644-A459-709A970A6B3E}" presName="rootComposite" presStyleCnt="0"/>
      <dgm:spPr/>
    </dgm:pt>
    <dgm:pt modelId="{A71073B9-4FB5-714A-869E-E55368661221}" type="pres">
      <dgm:prSet presAssocID="{581A4E60-2941-E644-A459-709A970A6B3E}" presName="rootText" presStyleLbl="node1" presStyleIdx="2" presStyleCnt="5" custLinFactNeighborX="-1232" custLinFactNeighborY="-301"/>
      <dgm:spPr/>
      <dgm:t>
        <a:bodyPr/>
        <a:lstStyle/>
        <a:p>
          <a:endParaRPr lang="en-US"/>
        </a:p>
      </dgm:t>
    </dgm:pt>
    <dgm:pt modelId="{6F8B9225-C980-764F-9841-47A9FBA34B08}" type="pres">
      <dgm:prSet presAssocID="{581A4E60-2941-E644-A459-709A970A6B3E}" presName="rootConnector" presStyleLbl="node1" presStyleIdx="2" presStyleCnt="5"/>
      <dgm:spPr/>
      <dgm:t>
        <a:bodyPr/>
        <a:lstStyle/>
        <a:p>
          <a:endParaRPr lang="en-US"/>
        </a:p>
      </dgm:t>
    </dgm:pt>
    <dgm:pt modelId="{BD78EAF1-B6CF-AE4D-A1A1-3302652B71A7}" type="pres">
      <dgm:prSet presAssocID="{581A4E60-2941-E644-A459-709A970A6B3E}" presName="childShape" presStyleCnt="0"/>
      <dgm:spPr/>
    </dgm:pt>
    <dgm:pt modelId="{13D4892B-88AE-644D-BFB4-088F7F9A71A9}" type="pres">
      <dgm:prSet presAssocID="{C4D41D35-EDF5-424B-98C0-EF882693C142}" presName="Name13" presStyleLbl="parChTrans1D2" presStyleIdx="8" presStyleCnt="15"/>
      <dgm:spPr/>
      <dgm:t>
        <a:bodyPr/>
        <a:lstStyle/>
        <a:p>
          <a:endParaRPr lang="en-US"/>
        </a:p>
      </dgm:t>
    </dgm:pt>
    <dgm:pt modelId="{D77EE928-F579-0840-AC8C-AE7EF99642CE}" type="pres">
      <dgm:prSet presAssocID="{C37371E3-C1CF-C043-90D0-7973E548A586}" presName="childText" presStyleLbl="bgAcc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2C3C46-651A-2240-83B9-90E8E0A66F4B}" type="pres">
      <dgm:prSet presAssocID="{753668C1-E3C6-2044-B52D-2EEAFAE82DD1}" presName="Name13" presStyleLbl="parChTrans1D2" presStyleIdx="9" presStyleCnt="15"/>
      <dgm:spPr/>
      <dgm:t>
        <a:bodyPr/>
        <a:lstStyle/>
        <a:p>
          <a:endParaRPr lang="en-US"/>
        </a:p>
      </dgm:t>
    </dgm:pt>
    <dgm:pt modelId="{1A110CB0-8E86-7A4B-9F9C-999E4B0C760A}" type="pres">
      <dgm:prSet presAssocID="{1802E491-58F9-D74E-92D4-6F915F53335E}" presName="childText" presStyleLbl="bgAcc1" presStyleIdx="9" presStyleCnt="15" custLinFactNeighborY="1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9FE0C0-DD0D-6342-87DE-67FD050EBFA8}" type="pres">
      <dgm:prSet presAssocID="{2F9E11AE-60BD-DF4F-A9C9-E146C4A71256}" presName="Name13" presStyleLbl="parChTrans1D2" presStyleIdx="10" presStyleCnt="15"/>
      <dgm:spPr/>
      <dgm:t>
        <a:bodyPr/>
        <a:lstStyle/>
        <a:p>
          <a:endParaRPr lang="en-US"/>
        </a:p>
      </dgm:t>
    </dgm:pt>
    <dgm:pt modelId="{680314CC-4A35-B744-93A9-71D50043BA92}" type="pres">
      <dgm:prSet presAssocID="{328EB3B3-6748-044D-90DF-CBDDEBE5F077}" presName="childText" presStyleLbl="bgAcc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7DD89-FE8F-1446-973F-A6BCCC01E5ED}" type="pres">
      <dgm:prSet presAssocID="{D808E41D-DB1E-B14A-9E12-7F46FFF7B565}" presName="root" presStyleCnt="0"/>
      <dgm:spPr/>
    </dgm:pt>
    <dgm:pt modelId="{253CE720-B20D-CB47-98C1-11466A5414CF}" type="pres">
      <dgm:prSet presAssocID="{D808E41D-DB1E-B14A-9E12-7F46FFF7B565}" presName="rootComposite" presStyleCnt="0"/>
      <dgm:spPr/>
    </dgm:pt>
    <dgm:pt modelId="{611D836A-3A81-7E41-9F0D-A8821381E940}" type="pres">
      <dgm:prSet presAssocID="{D808E41D-DB1E-B14A-9E12-7F46FFF7B565}" presName="rootText" presStyleLbl="node1" presStyleIdx="3" presStyleCnt="5"/>
      <dgm:spPr/>
      <dgm:t>
        <a:bodyPr/>
        <a:lstStyle/>
        <a:p>
          <a:endParaRPr lang="en-US"/>
        </a:p>
      </dgm:t>
    </dgm:pt>
    <dgm:pt modelId="{5D04BB95-F80F-914B-898A-3CB0F6B76C40}" type="pres">
      <dgm:prSet presAssocID="{D808E41D-DB1E-B14A-9E12-7F46FFF7B565}" presName="rootConnector" presStyleLbl="node1" presStyleIdx="3" presStyleCnt="5"/>
      <dgm:spPr/>
      <dgm:t>
        <a:bodyPr/>
        <a:lstStyle/>
        <a:p>
          <a:endParaRPr lang="en-US"/>
        </a:p>
      </dgm:t>
    </dgm:pt>
    <dgm:pt modelId="{3708D062-321A-804F-A727-970A47CDCAA7}" type="pres">
      <dgm:prSet presAssocID="{D808E41D-DB1E-B14A-9E12-7F46FFF7B565}" presName="childShape" presStyleCnt="0"/>
      <dgm:spPr/>
    </dgm:pt>
    <dgm:pt modelId="{9E815506-56FD-2B46-923A-FF2E0E74A9CB}" type="pres">
      <dgm:prSet presAssocID="{4390A7A5-A112-3140-A200-16E822DF8590}" presName="Name13" presStyleLbl="parChTrans1D2" presStyleIdx="11" presStyleCnt="15"/>
      <dgm:spPr/>
      <dgm:t>
        <a:bodyPr/>
        <a:lstStyle/>
        <a:p>
          <a:endParaRPr lang="en-US"/>
        </a:p>
      </dgm:t>
    </dgm:pt>
    <dgm:pt modelId="{F80563C7-B3B6-5744-BA17-025B022FD79E}" type="pres">
      <dgm:prSet presAssocID="{AB582FFA-B11F-E94F-B848-D1D1EE6CE542}" presName="childText" presStyleLbl="bgAcc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614F71-F47B-194B-8D3D-4C1FD865E132}" type="pres">
      <dgm:prSet presAssocID="{92082215-F755-1041-A545-92FAA3C0D1B6}" presName="Name13" presStyleLbl="parChTrans1D2" presStyleIdx="12" presStyleCnt="15"/>
      <dgm:spPr/>
      <dgm:t>
        <a:bodyPr/>
        <a:lstStyle/>
        <a:p>
          <a:endParaRPr lang="en-US"/>
        </a:p>
      </dgm:t>
    </dgm:pt>
    <dgm:pt modelId="{B06624CF-A65B-3D4A-9697-040FECEC4806}" type="pres">
      <dgm:prSet presAssocID="{82A35991-691E-5646-92DE-8C5EC063F615}" presName="childText" presStyleLbl="bgAcc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90C6CD-0004-DA49-864B-54AB451AF8E4}" type="pres">
      <dgm:prSet presAssocID="{17A765C7-760C-9648-9612-318941013409}" presName="root" presStyleCnt="0"/>
      <dgm:spPr/>
    </dgm:pt>
    <dgm:pt modelId="{91337D3F-A9C9-5240-8C44-E5F3BE9D476C}" type="pres">
      <dgm:prSet presAssocID="{17A765C7-760C-9648-9612-318941013409}" presName="rootComposite" presStyleCnt="0"/>
      <dgm:spPr/>
    </dgm:pt>
    <dgm:pt modelId="{4F82FBE9-6412-1C49-8A2D-EFC4B5C17A7E}" type="pres">
      <dgm:prSet presAssocID="{17A765C7-760C-9648-9612-318941013409}" presName="rootText" presStyleLbl="node1" presStyleIdx="4" presStyleCnt="5" custLinFactNeighborX="-2499"/>
      <dgm:spPr/>
      <dgm:t>
        <a:bodyPr/>
        <a:lstStyle/>
        <a:p>
          <a:endParaRPr lang="en-US"/>
        </a:p>
      </dgm:t>
    </dgm:pt>
    <dgm:pt modelId="{84EA7B98-41AB-3442-8EA9-79A611B4C9BE}" type="pres">
      <dgm:prSet presAssocID="{17A765C7-760C-9648-9612-318941013409}" presName="rootConnector" presStyleLbl="node1" presStyleIdx="4" presStyleCnt="5"/>
      <dgm:spPr/>
      <dgm:t>
        <a:bodyPr/>
        <a:lstStyle/>
        <a:p>
          <a:endParaRPr lang="en-US"/>
        </a:p>
      </dgm:t>
    </dgm:pt>
    <dgm:pt modelId="{3251FE74-573E-0E47-928B-057D5417B73D}" type="pres">
      <dgm:prSet presAssocID="{17A765C7-760C-9648-9612-318941013409}" presName="childShape" presStyleCnt="0"/>
      <dgm:spPr/>
    </dgm:pt>
    <dgm:pt modelId="{8540263A-3B69-9C41-B5A3-3246A065A3E7}" type="pres">
      <dgm:prSet presAssocID="{F6BF5619-682C-8644-B52A-ADFD971B2AF9}" presName="Name13" presStyleLbl="parChTrans1D2" presStyleIdx="13" presStyleCnt="15"/>
      <dgm:spPr/>
      <dgm:t>
        <a:bodyPr/>
        <a:lstStyle/>
        <a:p>
          <a:endParaRPr lang="en-US"/>
        </a:p>
      </dgm:t>
    </dgm:pt>
    <dgm:pt modelId="{942C38D8-1801-C944-A080-DF1537641736}" type="pres">
      <dgm:prSet presAssocID="{8609F235-7496-7A40-B67E-DBD32AE0F5AA}" presName="childText" presStyleLbl="bgAcc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2EF0B3-4652-504C-8733-B7B51526C992}" type="pres">
      <dgm:prSet presAssocID="{04839A31-0297-EE4E-B74F-7317472D94D2}" presName="Name13" presStyleLbl="parChTrans1D2" presStyleIdx="14" presStyleCnt="15"/>
      <dgm:spPr/>
      <dgm:t>
        <a:bodyPr/>
        <a:lstStyle/>
        <a:p>
          <a:endParaRPr lang="en-US"/>
        </a:p>
      </dgm:t>
    </dgm:pt>
    <dgm:pt modelId="{70F4ECCD-A4F6-6446-BCEA-2C4A40448002}" type="pres">
      <dgm:prSet presAssocID="{AE6C4F2A-1A9E-354F-9C93-A35FE200ECB5}" presName="childText" presStyleLbl="bgAcc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6850EF-3B06-42F8-9E4D-814C99D5EF96}" type="presOf" srcId="{1802E491-58F9-D74E-92D4-6F915F53335E}" destId="{1A110CB0-8E86-7A4B-9F9C-999E4B0C760A}" srcOrd="0" destOrd="0" presId="urn:microsoft.com/office/officeart/2005/8/layout/hierarchy3"/>
    <dgm:cxn modelId="{401E2EF9-5E5D-4D8D-9F70-E883C0FB23D2}" type="presOf" srcId="{01B7E318-74DE-7E43-8640-AA1EFEF42E59}" destId="{B2F7A6F7-F896-214C-B6BE-1F33540B3FB6}" srcOrd="0" destOrd="0" presId="urn:microsoft.com/office/officeart/2005/8/layout/hierarchy3"/>
    <dgm:cxn modelId="{A312FBEE-9474-8143-84DE-9DB49F0B3F5C}" srcId="{28547F64-3C17-6746-B509-BAD0B82F142C}" destId="{581A4E60-2941-E644-A459-709A970A6B3E}" srcOrd="2" destOrd="0" parTransId="{F83F2CA9-E80C-1F46-9D8D-E5DBEF1CB923}" sibTransId="{344DA8E7-B183-7446-B035-0AA7F8D83678}"/>
    <dgm:cxn modelId="{E8B35E68-A05C-466C-B6E8-57E2878FB343}" type="presOf" srcId="{82A35991-691E-5646-92DE-8C5EC063F615}" destId="{B06624CF-A65B-3D4A-9697-040FECEC4806}" srcOrd="0" destOrd="0" presId="urn:microsoft.com/office/officeart/2005/8/layout/hierarchy3"/>
    <dgm:cxn modelId="{0D54E7BF-3107-5F45-88CF-AB1B465EE057}" srcId="{17A765C7-760C-9648-9612-318941013409}" destId="{AE6C4F2A-1A9E-354F-9C93-A35FE200ECB5}" srcOrd="1" destOrd="0" parTransId="{04839A31-0297-EE4E-B74F-7317472D94D2}" sibTransId="{6790BB2F-B99C-3A40-A47C-37C0B40D7A76}"/>
    <dgm:cxn modelId="{8D6DBC7C-C69D-3C4B-9107-BDE1962D8896}" srcId="{581A4E60-2941-E644-A459-709A970A6B3E}" destId="{328EB3B3-6748-044D-90DF-CBDDEBE5F077}" srcOrd="2" destOrd="0" parTransId="{2F9E11AE-60BD-DF4F-A9C9-E146C4A71256}" sibTransId="{CEA54811-4CE8-3446-AB0A-48AC8B4A9A97}"/>
    <dgm:cxn modelId="{55DB2490-604F-4C1F-AB1A-A2B0E4409C2E}" type="presOf" srcId="{B3B7A3A8-8B36-F940-9204-108457C5E604}" destId="{E0940560-644A-1046-A7B0-1CF11BE71EE5}" srcOrd="0" destOrd="0" presId="urn:microsoft.com/office/officeart/2005/8/layout/hierarchy3"/>
    <dgm:cxn modelId="{1CAAB216-6A32-4227-B6C1-8C83CEB45527}" type="presOf" srcId="{04839A31-0297-EE4E-B74F-7317472D94D2}" destId="{552EF0B3-4652-504C-8733-B7B51526C992}" srcOrd="0" destOrd="0" presId="urn:microsoft.com/office/officeart/2005/8/layout/hierarchy3"/>
    <dgm:cxn modelId="{FB61A04C-CDD0-5640-BA62-F5EC9BD99764}" srcId="{D808E41D-DB1E-B14A-9E12-7F46FFF7B565}" destId="{82A35991-691E-5646-92DE-8C5EC063F615}" srcOrd="1" destOrd="0" parTransId="{92082215-F755-1041-A545-92FAA3C0D1B6}" sibTransId="{AD4FE016-C08D-404F-BFE5-26CB8F8433AD}"/>
    <dgm:cxn modelId="{50082181-C6FE-4157-AD75-5F40279885B9}" type="presOf" srcId="{51997CB1-33B7-404E-8900-5840D07F1ECB}" destId="{5608ED19-1259-434D-BCF0-A78A44AFB051}" srcOrd="0" destOrd="0" presId="urn:microsoft.com/office/officeart/2005/8/layout/hierarchy3"/>
    <dgm:cxn modelId="{2C5F1222-0B6F-DF40-B8E3-059F95CC2C37}" srcId="{D52048ED-70E9-6241-9BCA-85CFA7B8627E}" destId="{9E84CE03-BD3C-9749-8227-764FEA727F30}" srcOrd="1" destOrd="0" parTransId="{51997CB1-33B7-404E-8900-5840D07F1ECB}" sibTransId="{BFD466F5-AE42-B94D-85FC-FCB2C26EEA18}"/>
    <dgm:cxn modelId="{151F7102-93B2-C044-A6AB-ABB16D416A7B}" srcId="{28547F64-3C17-6746-B509-BAD0B82F142C}" destId="{710FF9B1-78C2-AF4E-8B68-A9192AC7F23E}" srcOrd="1" destOrd="0" parTransId="{981E1A38-9C94-094C-A0F8-6638228C3524}" sibTransId="{4F72D0E5-6F1D-0247-881B-32CD88B16B73}"/>
    <dgm:cxn modelId="{CE0143AE-4C85-C146-A80A-1C9DD3026FC5}" srcId="{D52048ED-70E9-6241-9BCA-85CFA7B8627E}" destId="{44FD7111-928B-8648-8B9A-BABCA170D959}" srcOrd="0" destOrd="0" parTransId="{B3B7A3A8-8B36-F940-9204-108457C5E604}" sibTransId="{D29CB0B1-4923-E047-BD84-6EE4EC72458E}"/>
    <dgm:cxn modelId="{19BD6A31-7833-5643-B132-7F1B9A28499B}" srcId="{581A4E60-2941-E644-A459-709A970A6B3E}" destId="{1802E491-58F9-D74E-92D4-6F915F53335E}" srcOrd="1" destOrd="0" parTransId="{753668C1-E3C6-2044-B52D-2EEAFAE82DD1}" sibTransId="{F754869C-06A9-8D4C-A4A9-492AFEC75A80}"/>
    <dgm:cxn modelId="{4151BC11-DB99-44AB-A46C-FC218074D4A4}" type="presOf" srcId="{D52048ED-70E9-6241-9BCA-85CFA7B8627E}" destId="{7D7A8684-2068-674E-9012-112EE47CAE11}" srcOrd="1" destOrd="0" presId="urn:microsoft.com/office/officeart/2005/8/layout/hierarchy3"/>
    <dgm:cxn modelId="{5BF189C7-3E09-4673-BC92-D38C8ED341E7}" type="presOf" srcId="{17A765C7-760C-9648-9612-318941013409}" destId="{84EA7B98-41AB-3442-8EA9-79A611B4C9BE}" srcOrd="1" destOrd="0" presId="urn:microsoft.com/office/officeart/2005/8/layout/hierarchy3"/>
    <dgm:cxn modelId="{9DA1A807-044C-B446-BEA5-516632E4B735}" srcId="{710FF9B1-78C2-AF4E-8B68-A9192AC7F23E}" destId="{25D18759-DE17-DE45-9774-79A645C00BA8}" srcOrd="0" destOrd="0" parTransId="{01B7E318-74DE-7E43-8640-AA1EFEF42E59}" sibTransId="{A4D0E958-9763-974B-B7BF-0754F9FE00D6}"/>
    <dgm:cxn modelId="{888FCFD0-A9DF-FB45-8B66-2FBECCDB06CA}" srcId="{D808E41D-DB1E-B14A-9E12-7F46FFF7B565}" destId="{AB582FFA-B11F-E94F-B848-D1D1EE6CE542}" srcOrd="0" destOrd="0" parTransId="{4390A7A5-A112-3140-A200-16E822DF8590}" sibTransId="{A62533F6-C08F-EA42-9675-6952461B4CA3}"/>
    <dgm:cxn modelId="{A27E23A1-37D7-9843-8045-11A62AAB9215}" srcId="{28547F64-3C17-6746-B509-BAD0B82F142C}" destId="{D808E41D-DB1E-B14A-9E12-7F46FFF7B565}" srcOrd="3" destOrd="0" parTransId="{34B7AE29-FCA3-EF4F-AAD3-D0F28066EE8F}" sibTransId="{C4824383-70BF-3E41-8063-A8ACCE94500A}"/>
    <dgm:cxn modelId="{5A493FD9-409D-498A-B299-75FCF784C34E}" type="presOf" srcId="{4390A7A5-A112-3140-A200-16E822DF8590}" destId="{9E815506-56FD-2B46-923A-FF2E0E74A9CB}" srcOrd="0" destOrd="0" presId="urn:microsoft.com/office/officeart/2005/8/layout/hierarchy3"/>
    <dgm:cxn modelId="{B96629BD-BE00-4DF1-94AF-4EFE551BFAC7}" type="presOf" srcId="{9E84CE03-BD3C-9749-8227-764FEA727F30}" destId="{FAEFB575-C21F-044C-B1B7-6218FC40D70B}" srcOrd="0" destOrd="0" presId="urn:microsoft.com/office/officeart/2005/8/layout/hierarchy3"/>
    <dgm:cxn modelId="{702583A0-29B2-40DB-84BD-F2504204E9E3}" type="presOf" srcId="{92082215-F755-1041-A545-92FAA3C0D1B6}" destId="{BB614F71-F47B-194B-8D3D-4C1FD865E132}" srcOrd="0" destOrd="0" presId="urn:microsoft.com/office/officeart/2005/8/layout/hierarchy3"/>
    <dgm:cxn modelId="{6837F148-0C80-4550-A1F9-3843DF0FC199}" type="presOf" srcId="{EB3DDC89-7C4B-E649-9A31-D10807FE4421}" destId="{FC324DD2-B992-6A4D-8B37-F1326F0A2C2D}" srcOrd="0" destOrd="0" presId="urn:microsoft.com/office/officeart/2005/8/layout/hierarchy3"/>
    <dgm:cxn modelId="{50A81BB4-9E20-47CA-B740-395C30BFC60B}" type="presOf" srcId="{2014B60C-E69B-C94F-8035-09DAC902F20D}" destId="{144DC0C7-47B2-5A49-BC99-6A4C401E9529}" srcOrd="0" destOrd="0" presId="urn:microsoft.com/office/officeart/2005/8/layout/hierarchy3"/>
    <dgm:cxn modelId="{1668C96E-8EF2-49BE-94CC-FB2C8B97066E}" type="presOf" srcId="{753668C1-E3C6-2044-B52D-2EEAFAE82DD1}" destId="{682C3C46-651A-2240-83B9-90E8E0A66F4B}" srcOrd="0" destOrd="0" presId="urn:microsoft.com/office/officeart/2005/8/layout/hierarchy3"/>
    <dgm:cxn modelId="{37821271-9BEC-7542-A40E-12550FC3ABD1}" srcId="{28547F64-3C17-6746-B509-BAD0B82F142C}" destId="{17A765C7-760C-9648-9612-318941013409}" srcOrd="4" destOrd="0" parTransId="{94486C95-783E-8C4F-9553-A1F0D74E87FC}" sibTransId="{D7D1A79D-502E-BA4F-92C4-DC069C9CF925}"/>
    <dgm:cxn modelId="{3E23B206-5164-4EA4-A637-2E5F463960D6}" type="presOf" srcId="{9FEA5107-E282-FA4A-8616-7192A70B4C43}" destId="{F19BFBDF-C5F0-AB4A-BC1B-77B49FDFDDCC}" srcOrd="0" destOrd="0" presId="urn:microsoft.com/office/officeart/2005/8/layout/hierarchy3"/>
    <dgm:cxn modelId="{9CE741C9-1A10-45EF-9818-9F71B89DFC24}" type="presOf" srcId="{1630D2BF-19CD-8440-8011-5CA07E8341F5}" destId="{4BCA0B0D-1B73-4F46-AEC9-62DF08933506}" srcOrd="0" destOrd="0" presId="urn:microsoft.com/office/officeart/2005/8/layout/hierarchy3"/>
    <dgm:cxn modelId="{4C211E55-19BC-4FE1-B935-8A074B02C6AD}" type="presOf" srcId="{710FF9B1-78C2-AF4E-8B68-A9192AC7F23E}" destId="{FFBDD091-3981-7344-BCEC-5A564681BD2C}" srcOrd="0" destOrd="0" presId="urn:microsoft.com/office/officeart/2005/8/layout/hierarchy3"/>
    <dgm:cxn modelId="{DCE12B6C-D012-4D18-BEA0-E49924D5360D}" type="presOf" srcId="{FEC4AE29-C2EA-B646-9059-896CEB528B05}" destId="{3D2A7B9F-7F4A-3540-BF27-7E3602707793}" srcOrd="0" destOrd="0" presId="urn:microsoft.com/office/officeart/2005/8/layout/hierarchy3"/>
    <dgm:cxn modelId="{1F8A2295-963F-4065-BB99-AAEF0FDE09E4}" type="presOf" srcId="{04CA4534-5292-4C47-B5F6-723E6B6B1142}" destId="{3FF6EEC9-CA58-6D4D-BC3A-339CB3821139}" srcOrd="0" destOrd="0" presId="urn:microsoft.com/office/officeart/2005/8/layout/hierarchy3"/>
    <dgm:cxn modelId="{78E3513C-79D5-4255-A207-22BEEBC35DA7}" type="presOf" srcId="{8609F235-7496-7A40-B67E-DBD32AE0F5AA}" destId="{942C38D8-1801-C944-A080-DF1537641736}" srcOrd="0" destOrd="0" presId="urn:microsoft.com/office/officeart/2005/8/layout/hierarchy3"/>
    <dgm:cxn modelId="{D629FDE9-A812-4367-9AC7-CFF3B906E0B3}" type="presOf" srcId="{2F9E11AE-60BD-DF4F-A9C9-E146C4A71256}" destId="{829FE0C0-DD0D-6342-87DE-67FD050EBFA8}" srcOrd="0" destOrd="0" presId="urn:microsoft.com/office/officeart/2005/8/layout/hierarchy3"/>
    <dgm:cxn modelId="{13684C95-E0D3-4397-9691-1A8F3957B60F}" type="presOf" srcId="{3F17E5DB-3747-1647-B27D-0627ECC7C0A0}" destId="{C43B7C9D-4476-E648-A842-ED38CB2428F9}" srcOrd="0" destOrd="0" presId="urn:microsoft.com/office/officeart/2005/8/layout/hierarchy3"/>
    <dgm:cxn modelId="{3AC0F0EB-0180-461A-AE6A-3A6A89409FFA}" type="presOf" srcId="{00E2F675-B284-D147-9B75-F9C2D15D4A69}" destId="{B6857D01-624F-664E-8247-6FBCA30AEF38}" srcOrd="0" destOrd="0" presId="urn:microsoft.com/office/officeart/2005/8/layout/hierarchy3"/>
    <dgm:cxn modelId="{0E99EC9F-4602-4F10-8218-886612103FE6}" type="presOf" srcId="{D52048ED-70E9-6241-9BCA-85CFA7B8627E}" destId="{69AFD183-A171-1347-BDC5-59B7F941A0B1}" srcOrd="0" destOrd="0" presId="urn:microsoft.com/office/officeart/2005/8/layout/hierarchy3"/>
    <dgm:cxn modelId="{3A46E1F3-8EE5-4E40-931B-1A5BF7FEDEE8}" srcId="{581A4E60-2941-E644-A459-709A970A6B3E}" destId="{C37371E3-C1CF-C043-90D0-7973E548A586}" srcOrd="0" destOrd="0" parTransId="{C4D41D35-EDF5-424B-98C0-EF882693C142}" sibTransId="{6788FFAE-549A-E449-A265-30E054B0789F}"/>
    <dgm:cxn modelId="{C52E6C98-28FD-41C6-9261-91ED19805EC0}" type="presOf" srcId="{25D18759-DE17-DE45-9774-79A645C00BA8}" destId="{57FEACF4-302A-1244-B541-846A877A80C7}" srcOrd="0" destOrd="0" presId="urn:microsoft.com/office/officeart/2005/8/layout/hierarchy3"/>
    <dgm:cxn modelId="{3720B29B-672E-40C1-B9EA-A8F4231B6EC4}" type="presOf" srcId="{328EB3B3-6748-044D-90DF-CBDDEBE5F077}" destId="{680314CC-4A35-B744-93A9-71D50043BA92}" srcOrd="0" destOrd="0" presId="urn:microsoft.com/office/officeart/2005/8/layout/hierarchy3"/>
    <dgm:cxn modelId="{652F5550-8066-417D-870C-251A3D55A21C}" type="presOf" srcId="{C37371E3-C1CF-C043-90D0-7973E548A586}" destId="{D77EE928-F579-0840-AC8C-AE7EF99642CE}" srcOrd="0" destOrd="0" presId="urn:microsoft.com/office/officeart/2005/8/layout/hierarchy3"/>
    <dgm:cxn modelId="{A98477B5-5C8C-40B8-A2A0-28894E9798A6}" type="presOf" srcId="{AFA7C7D4-49C2-F941-B8C3-A055140880F7}" destId="{9423F3CC-2446-3F4D-9395-8E5C962BD4B9}" srcOrd="0" destOrd="0" presId="urn:microsoft.com/office/officeart/2005/8/layout/hierarchy3"/>
    <dgm:cxn modelId="{7A8B2D92-B08F-EE4E-8F0F-FF6D710588EF}" srcId="{710FF9B1-78C2-AF4E-8B68-A9192AC7F23E}" destId="{EB3DDC89-7C4B-E649-9A31-D10807FE4421}" srcOrd="1" destOrd="0" parTransId="{3F17E5DB-3747-1647-B27D-0627ECC7C0A0}" sibTransId="{6A40AAA0-BF29-E74B-A02D-B81FC85D8CDC}"/>
    <dgm:cxn modelId="{42019666-B473-9D48-B44C-305186B89482}" srcId="{710FF9B1-78C2-AF4E-8B68-A9192AC7F23E}" destId="{FEC4AE29-C2EA-B646-9059-896CEB528B05}" srcOrd="3" destOrd="0" parTransId="{CC0C9B9F-D987-884E-9EE3-B8C3F6786DC9}" sibTransId="{75C9794C-8B5D-1E49-A2D8-62EA10F7B144}"/>
    <dgm:cxn modelId="{FA2112AD-7FB4-43CA-9CD6-87272BF5C100}" type="presOf" srcId="{AB582FFA-B11F-E94F-B848-D1D1EE6CE542}" destId="{F80563C7-B3B6-5744-BA17-025B022FD79E}" srcOrd="0" destOrd="0" presId="urn:microsoft.com/office/officeart/2005/8/layout/hierarchy3"/>
    <dgm:cxn modelId="{60B23052-6383-43B2-AEDC-52CE99A17695}" type="presOf" srcId="{D808E41D-DB1E-B14A-9E12-7F46FFF7B565}" destId="{611D836A-3A81-7E41-9F0D-A8821381E940}" srcOrd="0" destOrd="0" presId="urn:microsoft.com/office/officeart/2005/8/layout/hierarchy3"/>
    <dgm:cxn modelId="{720FA78C-BD2D-44D8-B5CE-371956CE0B06}" type="presOf" srcId="{581A4E60-2941-E644-A459-709A970A6B3E}" destId="{6F8B9225-C980-764F-9841-47A9FBA34B08}" srcOrd="1" destOrd="0" presId="urn:microsoft.com/office/officeart/2005/8/layout/hierarchy3"/>
    <dgm:cxn modelId="{73DA841F-DB54-4DF0-9BAE-5D43B946389D}" type="presOf" srcId="{44FD7111-928B-8648-8B9A-BABCA170D959}" destId="{F222EBB1-C355-7A40-8ABD-16E0B72F6A1C}" srcOrd="0" destOrd="0" presId="urn:microsoft.com/office/officeart/2005/8/layout/hierarchy3"/>
    <dgm:cxn modelId="{C54E4ACC-F1D4-4B4F-9894-A56A229CC559}" type="presOf" srcId="{28547F64-3C17-6746-B509-BAD0B82F142C}" destId="{9A049175-829A-2E49-8324-193F00E611E4}" srcOrd="0" destOrd="0" presId="urn:microsoft.com/office/officeart/2005/8/layout/hierarchy3"/>
    <dgm:cxn modelId="{09434835-ADA7-DC48-8F34-6E26BB988E5E}" srcId="{D52048ED-70E9-6241-9BCA-85CFA7B8627E}" destId="{9FEA5107-E282-FA4A-8616-7192A70B4C43}" srcOrd="2" destOrd="0" parTransId="{04CA4534-5292-4C47-B5F6-723E6B6B1142}" sibTransId="{ADBFCBBA-5945-D94F-A2A8-E6480057C2BF}"/>
    <dgm:cxn modelId="{27CE639B-D8B5-0449-BAF8-E80C113E5FEE}" srcId="{710FF9B1-78C2-AF4E-8B68-A9192AC7F23E}" destId="{1630D2BF-19CD-8440-8011-5CA07E8341F5}" srcOrd="2" destOrd="0" parTransId="{AFA7C7D4-49C2-F941-B8C3-A055140880F7}" sibTransId="{E55F3CEB-4597-A240-B5B5-EBDDB66AC3CD}"/>
    <dgm:cxn modelId="{1EE4F023-901B-9D45-A1CD-CAF7AEF1A25D}" srcId="{D52048ED-70E9-6241-9BCA-85CFA7B8627E}" destId="{2014B60C-E69B-C94F-8035-09DAC902F20D}" srcOrd="3" destOrd="0" parTransId="{00E2F675-B284-D147-9B75-F9C2D15D4A69}" sibTransId="{E82AC889-54D0-234B-A6C5-539F1F631E85}"/>
    <dgm:cxn modelId="{2B4AAB1B-D974-4BC3-9728-F571A9EEAD16}" type="presOf" srcId="{AE6C4F2A-1A9E-354F-9C93-A35FE200ECB5}" destId="{70F4ECCD-A4F6-6446-BCEA-2C4A40448002}" srcOrd="0" destOrd="0" presId="urn:microsoft.com/office/officeart/2005/8/layout/hierarchy3"/>
    <dgm:cxn modelId="{4E28F4B6-00A9-D245-91E5-6FB16B35F99D}" srcId="{17A765C7-760C-9648-9612-318941013409}" destId="{8609F235-7496-7A40-B67E-DBD32AE0F5AA}" srcOrd="0" destOrd="0" parTransId="{F6BF5619-682C-8644-B52A-ADFD971B2AF9}" sibTransId="{74987833-0EFB-C54D-9E10-D5E5FF2A4520}"/>
    <dgm:cxn modelId="{119048C0-C911-455A-9507-EFFBFA7704A3}" type="presOf" srcId="{17A765C7-760C-9648-9612-318941013409}" destId="{4F82FBE9-6412-1C49-8A2D-EFC4B5C17A7E}" srcOrd="0" destOrd="0" presId="urn:microsoft.com/office/officeart/2005/8/layout/hierarchy3"/>
    <dgm:cxn modelId="{B5956043-9870-6846-BB69-32892CE8D71D}" srcId="{28547F64-3C17-6746-B509-BAD0B82F142C}" destId="{D52048ED-70E9-6241-9BCA-85CFA7B8627E}" srcOrd="0" destOrd="0" parTransId="{1AB172E8-3D4A-8B47-8508-38EF8BA679C2}" sibTransId="{A1E451B3-0DCB-854D-8ECA-01864090B77F}"/>
    <dgm:cxn modelId="{0140679D-2536-44C3-A1EA-782B0DB481E3}" type="presOf" srcId="{581A4E60-2941-E644-A459-709A970A6B3E}" destId="{A71073B9-4FB5-714A-869E-E55368661221}" srcOrd="0" destOrd="0" presId="urn:microsoft.com/office/officeart/2005/8/layout/hierarchy3"/>
    <dgm:cxn modelId="{99D3B127-7A40-4403-8159-386469B9094D}" type="presOf" srcId="{C4D41D35-EDF5-424B-98C0-EF882693C142}" destId="{13D4892B-88AE-644D-BFB4-088F7F9A71A9}" srcOrd="0" destOrd="0" presId="urn:microsoft.com/office/officeart/2005/8/layout/hierarchy3"/>
    <dgm:cxn modelId="{4E5E5183-316C-42C4-A861-385D4B7A49F8}" type="presOf" srcId="{F6BF5619-682C-8644-B52A-ADFD971B2AF9}" destId="{8540263A-3B69-9C41-B5A3-3246A065A3E7}" srcOrd="0" destOrd="0" presId="urn:microsoft.com/office/officeart/2005/8/layout/hierarchy3"/>
    <dgm:cxn modelId="{DA3B6D1E-C4DE-4F58-ADA6-2C550BC84C1B}" type="presOf" srcId="{D808E41D-DB1E-B14A-9E12-7F46FFF7B565}" destId="{5D04BB95-F80F-914B-898A-3CB0F6B76C40}" srcOrd="1" destOrd="0" presId="urn:microsoft.com/office/officeart/2005/8/layout/hierarchy3"/>
    <dgm:cxn modelId="{76875886-5C65-4439-9B89-C5ACE7627C5E}" type="presOf" srcId="{710FF9B1-78C2-AF4E-8B68-A9192AC7F23E}" destId="{96131B91-AAB0-954D-9F90-7E73DB656CAA}" srcOrd="1" destOrd="0" presId="urn:microsoft.com/office/officeart/2005/8/layout/hierarchy3"/>
    <dgm:cxn modelId="{EE753E32-FDD6-413B-AAE6-8F91EAD1CC06}" type="presOf" srcId="{CC0C9B9F-D987-884E-9EE3-B8C3F6786DC9}" destId="{53CFB80A-965B-DE43-89C3-F2704F60DE03}" srcOrd="0" destOrd="0" presId="urn:microsoft.com/office/officeart/2005/8/layout/hierarchy3"/>
    <dgm:cxn modelId="{087F3FDB-B4D7-4B7E-81C9-224B87EC2212}" type="presParOf" srcId="{9A049175-829A-2E49-8324-193F00E611E4}" destId="{9EF04E85-5D9F-414E-869A-BF4647657A08}" srcOrd="0" destOrd="0" presId="urn:microsoft.com/office/officeart/2005/8/layout/hierarchy3"/>
    <dgm:cxn modelId="{71F95ACF-01B2-4944-BB6D-DEBCEC0804EC}" type="presParOf" srcId="{9EF04E85-5D9F-414E-869A-BF4647657A08}" destId="{A6EB2A6E-6B36-B045-94F4-D93BE2BB630D}" srcOrd="0" destOrd="0" presId="urn:microsoft.com/office/officeart/2005/8/layout/hierarchy3"/>
    <dgm:cxn modelId="{A7CF0788-288D-4DC1-90B6-85DE7DF32B46}" type="presParOf" srcId="{A6EB2A6E-6B36-B045-94F4-D93BE2BB630D}" destId="{69AFD183-A171-1347-BDC5-59B7F941A0B1}" srcOrd="0" destOrd="0" presId="urn:microsoft.com/office/officeart/2005/8/layout/hierarchy3"/>
    <dgm:cxn modelId="{884A2666-F9F8-46EA-96E9-8EC878082CDC}" type="presParOf" srcId="{A6EB2A6E-6B36-B045-94F4-D93BE2BB630D}" destId="{7D7A8684-2068-674E-9012-112EE47CAE11}" srcOrd="1" destOrd="0" presId="urn:microsoft.com/office/officeart/2005/8/layout/hierarchy3"/>
    <dgm:cxn modelId="{D22A0EAD-9A49-4295-A37D-164ABEA055EE}" type="presParOf" srcId="{9EF04E85-5D9F-414E-869A-BF4647657A08}" destId="{98F0FE7B-CD5D-8F4F-A7A4-E7AEBA60C523}" srcOrd="1" destOrd="0" presId="urn:microsoft.com/office/officeart/2005/8/layout/hierarchy3"/>
    <dgm:cxn modelId="{7F36A72E-5FFF-41AC-A17F-94F972313E76}" type="presParOf" srcId="{98F0FE7B-CD5D-8F4F-A7A4-E7AEBA60C523}" destId="{E0940560-644A-1046-A7B0-1CF11BE71EE5}" srcOrd="0" destOrd="0" presId="urn:microsoft.com/office/officeart/2005/8/layout/hierarchy3"/>
    <dgm:cxn modelId="{3C862861-CD1E-4A8E-8734-A0DBEAADA432}" type="presParOf" srcId="{98F0FE7B-CD5D-8F4F-A7A4-E7AEBA60C523}" destId="{F222EBB1-C355-7A40-8ABD-16E0B72F6A1C}" srcOrd="1" destOrd="0" presId="urn:microsoft.com/office/officeart/2005/8/layout/hierarchy3"/>
    <dgm:cxn modelId="{B5EE0E43-D527-410E-970A-0BB54003F584}" type="presParOf" srcId="{98F0FE7B-CD5D-8F4F-A7A4-E7AEBA60C523}" destId="{5608ED19-1259-434D-BCF0-A78A44AFB051}" srcOrd="2" destOrd="0" presId="urn:microsoft.com/office/officeart/2005/8/layout/hierarchy3"/>
    <dgm:cxn modelId="{74417DA7-2E54-42D0-B23D-6AC96BA0BB49}" type="presParOf" srcId="{98F0FE7B-CD5D-8F4F-A7A4-E7AEBA60C523}" destId="{FAEFB575-C21F-044C-B1B7-6218FC40D70B}" srcOrd="3" destOrd="0" presId="urn:microsoft.com/office/officeart/2005/8/layout/hierarchy3"/>
    <dgm:cxn modelId="{4CBB507F-2F1D-4379-9DAD-ED70EA1FF8D7}" type="presParOf" srcId="{98F0FE7B-CD5D-8F4F-A7A4-E7AEBA60C523}" destId="{3FF6EEC9-CA58-6D4D-BC3A-339CB3821139}" srcOrd="4" destOrd="0" presId="urn:microsoft.com/office/officeart/2005/8/layout/hierarchy3"/>
    <dgm:cxn modelId="{D5B2C0B3-3CBC-4F23-B137-26AE9CBC467B}" type="presParOf" srcId="{98F0FE7B-CD5D-8F4F-A7A4-E7AEBA60C523}" destId="{F19BFBDF-C5F0-AB4A-BC1B-77B49FDFDDCC}" srcOrd="5" destOrd="0" presId="urn:microsoft.com/office/officeart/2005/8/layout/hierarchy3"/>
    <dgm:cxn modelId="{619B9299-570F-45BE-8A22-AD89DE916D91}" type="presParOf" srcId="{98F0FE7B-CD5D-8F4F-A7A4-E7AEBA60C523}" destId="{B6857D01-624F-664E-8247-6FBCA30AEF38}" srcOrd="6" destOrd="0" presId="urn:microsoft.com/office/officeart/2005/8/layout/hierarchy3"/>
    <dgm:cxn modelId="{B867AAC8-6AC8-4456-B078-7503ED189E9E}" type="presParOf" srcId="{98F0FE7B-CD5D-8F4F-A7A4-E7AEBA60C523}" destId="{144DC0C7-47B2-5A49-BC99-6A4C401E9529}" srcOrd="7" destOrd="0" presId="urn:microsoft.com/office/officeart/2005/8/layout/hierarchy3"/>
    <dgm:cxn modelId="{E7D65106-6FD2-4AAC-9181-4BDA7A18AA60}" type="presParOf" srcId="{9A049175-829A-2E49-8324-193F00E611E4}" destId="{B0BF46DF-337F-864D-84A9-94DDA2244B5B}" srcOrd="1" destOrd="0" presId="urn:microsoft.com/office/officeart/2005/8/layout/hierarchy3"/>
    <dgm:cxn modelId="{0E33E7D5-DA02-4E4F-A8FA-819040F89F38}" type="presParOf" srcId="{B0BF46DF-337F-864D-84A9-94DDA2244B5B}" destId="{568F4046-2CF2-E349-AC5B-1632F3C03221}" srcOrd="0" destOrd="0" presId="urn:microsoft.com/office/officeart/2005/8/layout/hierarchy3"/>
    <dgm:cxn modelId="{57E83F40-080F-4BE5-B4B2-FE2BDD0F8C4F}" type="presParOf" srcId="{568F4046-2CF2-E349-AC5B-1632F3C03221}" destId="{FFBDD091-3981-7344-BCEC-5A564681BD2C}" srcOrd="0" destOrd="0" presId="urn:microsoft.com/office/officeart/2005/8/layout/hierarchy3"/>
    <dgm:cxn modelId="{8779E5EC-E37C-4573-A8C9-A6291BBC2AF7}" type="presParOf" srcId="{568F4046-2CF2-E349-AC5B-1632F3C03221}" destId="{96131B91-AAB0-954D-9F90-7E73DB656CAA}" srcOrd="1" destOrd="0" presId="urn:microsoft.com/office/officeart/2005/8/layout/hierarchy3"/>
    <dgm:cxn modelId="{48EB1B90-E53C-4A52-B7E4-6C02F9D0B7DF}" type="presParOf" srcId="{B0BF46DF-337F-864D-84A9-94DDA2244B5B}" destId="{0E3A5666-76EF-E040-B0F5-0E310977DAA6}" srcOrd="1" destOrd="0" presId="urn:microsoft.com/office/officeart/2005/8/layout/hierarchy3"/>
    <dgm:cxn modelId="{E4B8E36D-47EA-43A9-B6E1-42300E4AE8C6}" type="presParOf" srcId="{0E3A5666-76EF-E040-B0F5-0E310977DAA6}" destId="{B2F7A6F7-F896-214C-B6BE-1F33540B3FB6}" srcOrd="0" destOrd="0" presId="urn:microsoft.com/office/officeart/2005/8/layout/hierarchy3"/>
    <dgm:cxn modelId="{BF75F8AB-BD51-4C91-9900-CC0C46CF53FB}" type="presParOf" srcId="{0E3A5666-76EF-E040-B0F5-0E310977DAA6}" destId="{57FEACF4-302A-1244-B541-846A877A80C7}" srcOrd="1" destOrd="0" presId="urn:microsoft.com/office/officeart/2005/8/layout/hierarchy3"/>
    <dgm:cxn modelId="{86B09DDD-C251-441F-9D93-67AF261B8ABE}" type="presParOf" srcId="{0E3A5666-76EF-E040-B0F5-0E310977DAA6}" destId="{C43B7C9D-4476-E648-A842-ED38CB2428F9}" srcOrd="2" destOrd="0" presId="urn:microsoft.com/office/officeart/2005/8/layout/hierarchy3"/>
    <dgm:cxn modelId="{F603ACAB-1BDC-4B9A-BD6B-3B1C5001FF91}" type="presParOf" srcId="{0E3A5666-76EF-E040-B0F5-0E310977DAA6}" destId="{FC324DD2-B992-6A4D-8B37-F1326F0A2C2D}" srcOrd="3" destOrd="0" presId="urn:microsoft.com/office/officeart/2005/8/layout/hierarchy3"/>
    <dgm:cxn modelId="{94FE0D02-AB56-46E4-8188-F4E3D51A10A4}" type="presParOf" srcId="{0E3A5666-76EF-E040-B0F5-0E310977DAA6}" destId="{9423F3CC-2446-3F4D-9395-8E5C962BD4B9}" srcOrd="4" destOrd="0" presId="urn:microsoft.com/office/officeart/2005/8/layout/hierarchy3"/>
    <dgm:cxn modelId="{C84545B6-2B09-4B56-B5C3-12EAD88A58E6}" type="presParOf" srcId="{0E3A5666-76EF-E040-B0F5-0E310977DAA6}" destId="{4BCA0B0D-1B73-4F46-AEC9-62DF08933506}" srcOrd="5" destOrd="0" presId="urn:microsoft.com/office/officeart/2005/8/layout/hierarchy3"/>
    <dgm:cxn modelId="{29C10AE3-1B1A-47F8-AEC5-816BFB9D1605}" type="presParOf" srcId="{0E3A5666-76EF-E040-B0F5-0E310977DAA6}" destId="{53CFB80A-965B-DE43-89C3-F2704F60DE03}" srcOrd="6" destOrd="0" presId="urn:microsoft.com/office/officeart/2005/8/layout/hierarchy3"/>
    <dgm:cxn modelId="{477BF941-275F-471D-8421-0C56EF4D636B}" type="presParOf" srcId="{0E3A5666-76EF-E040-B0F5-0E310977DAA6}" destId="{3D2A7B9F-7F4A-3540-BF27-7E3602707793}" srcOrd="7" destOrd="0" presId="urn:microsoft.com/office/officeart/2005/8/layout/hierarchy3"/>
    <dgm:cxn modelId="{9FD5B362-CE91-4F2E-A6A3-0A407BBB3883}" type="presParOf" srcId="{9A049175-829A-2E49-8324-193F00E611E4}" destId="{3315385B-5355-D64C-B88A-63D230E6F8FF}" srcOrd="2" destOrd="0" presId="urn:microsoft.com/office/officeart/2005/8/layout/hierarchy3"/>
    <dgm:cxn modelId="{634D1A0E-5531-4C43-AE93-D410FD7FCEE7}" type="presParOf" srcId="{3315385B-5355-D64C-B88A-63D230E6F8FF}" destId="{FE8ECD5A-EA86-CA4C-889F-687E4B36131B}" srcOrd="0" destOrd="0" presId="urn:microsoft.com/office/officeart/2005/8/layout/hierarchy3"/>
    <dgm:cxn modelId="{4F25BE42-733C-47D3-ADE0-D9444A7470F2}" type="presParOf" srcId="{FE8ECD5A-EA86-CA4C-889F-687E4B36131B}" destId="{A71073B9-4FB5-714A-869E-E55368661221}" srcOrd="0" destOrd="0" presId="urn:microsoft.com/office/officeart/2005/8/layout/hierarchy3"/>
    <dgm:cxn modelId="{ED7731A9-7481-4D53-982C-113CEAD6AF94}" type="presParOf" srcId="{FE8ECD5A-EA86-CA4C-889F-687E4B36131B}" destId="{6F8B9225-C980-764F-9841-47A9FBA34B08}" srcOrd="1" destOrd="0" presId="urn:microsoft.com/office/officeart/2005/8/layout/hierarchy3"/>
    <dgm:cxn modelId="{64D63BE8-1258-4C75-883D-D6171E2BC532}" type="presParOf" srcId="{3315385B-5355-D64C-B88A-63D230E6F8FF}" destId="{BD78EAF1-B6CF-AE4D-A1A1-3302652B71A7}" srcOrd="1" destOrd="0" presId="urn:microsoft.com/office/officeart/2005/8/layout/hierarchy3"/>
    <dgm:cxn modelId="{18EC54E1-A7E7-4496-9A37-02BCF075EFE7}" type="presParOf" srcId="{BD78EAF1-B6CF-AE4D-A1A1-3302652B71A7}" destId="{13D4892B-88AE-644D-BFB4-088F7F9A71A9}" srcOrd="0" destOrd="0" presId="urn:microsoft.com/office/officeart/2005/8/layout/hierarchy3"/>
    <dgm:cxn modelId="{FAE5921A-7B17-4BC4-8E98-B8BC871EA493}" type="presParOf" srcId="{BD78EAF1-B6CF-AE4D-A1A1-3302652B71A7}" destId="{D77EE928-F579-0840-AC8C-AE7EF99642CE}" srcOrd="1" destOrd="0" presId="urn:microsoft.com/office/officeart/2005/8/layout/hierarchy3"/>
    <dgm:cxn modelId="{473FC534-727B-405B-9FC0-C5CF1010E457}" type="presParOf" srcId="{BD78EAF1-B6CF-AE4D-A1A1-3302652B71A7}" destId="{682C3C46-651A-2240-83B9-90E8E0A66F4B}" srcOrd="2" destOrd="0" presId="urn:microsoft.com/office/officeart/2005/8/layout/hierarchy3"/>
    <dgm:cxn modelId="{AB049486-C0B0-435B-83B4-C62E4964A5C3}" type="presParOf" srcId="{BD78EAF1-B6CF-AE4D-A1A1-3302652B71A7}" destId="{1A110CB0-8E86-7A4B-9F9C-999E4B0C760A}" srcOrd="3" destOrd="0" presId="urn:microsoft.com/office/officeart/2005/8/layout/hierarchy3"/>
    <dgm:cxn modelId="{4EFDCBFE-7217-4F1E-8849-A964D6FE95F4}" type="presParOf" srcId="{BD78EAF1-B6CF-AE4D-A1A1-3302652B71A7}" destId="{829FE0C0-DD0D-6342-87DE-67FD050EBFA8}" srcOrd="4" destOrd="0" presId="urn:microsoft.com/office/officeart/2005/8/layout/hierarchy3"/>
    <dgm:cxn modelId="{3972AD48-A381-4E66-AF85-EC9C7B9C2AAB}" type="presParOf" srcId="{BD78EAF1-B6CF-AE4D-A1A1-3302652B71A7}" destId="{680314CC-4A35-B744-93A9-71D50043BA92}" srcOrd="5" destOrd="0" presId="urn:microsoft.com/office/officeart/2005/8/layout/hierarchy3"/>
    <dgm:cxn modelId="{E50C131D-29EF-4A4D-8BC1-648BF1AF517B}" type="presParOf" srcId="{9A049175-829A-2E49-8324-193F00E611E4}" destId="{2E97DD89-FE8F-1446-973F-A6BCCC01E5ED}" srcOrd="3" destOrd="0" presId="urn:microsoft.com/office/officeart/2005/8/layout/hierarchy3"/>
    <dgm:cxn modelId="{EDE9C3A4-2A82-486B-A6B2-597BE482309F}" type="presParOf" srcId="{2E97DD89-FE8F-1446-973F-A6BCCC01E5ED}" destId="{253CE720-B20D-CB47-98C1-11466A5414CF}" srcOrd="0" destOrd="0" presId="urn:microsoft.com/office/officeart/2005/8/layout/hierarchy3"/>
    <dgm:cxn modelId="{0CEE231B-4D17-4665-B1FE-D3FA202F1830}" type="presParOf" srcId="{253CE720-B20D-CB47-98C1-11466A5414CF}" destId="{611D836A-3A81-7E41-9F0D-A8821381E940}" srcOrd="0" destOrd="0" presId="urn:microsoft.com/office/officeart/2005/8/layout/hierarchy3"/>
    <dgm:cxn modelId="{47F56970-D049-4934-9305-FA8B219BBCE4}" type="presParOf" srcId="{253CE720-B20D-CB47-98C1-11466A5414CF}" destId="{5D04BB95-F80F-914B-898A-3CB0F6B76C40}" srcOrd="1" destOrd="0" presId="urn:microsoft.com/office/officeart/2005/8/layout/hierarchy3"/>
    <dgm:cxn modelId="{A32A42BB-6776-4107-83BC-0344E4D8E03F}" type="presParOf" srcId="{2E97DD89-FE8F-1446-973F-A6BCCC01E5ED}" destId="{3708D062-321A-804F-A727-970A47CDCAA7}" srcOrd="1" destOrd="0" presId="urn:microsoft.com/office/officeart/2005/8/layout/hierarchy3"/>
    <dgm:cxn modelId="{DDBB7126-72A9-4113-B408-6C212EFBF5DD}" type="presParOf" srcId="{3708D062-321A-804F-A727-970A47CDCAA7}" destId="{9E815506-56FD-2B46-923A-FF2E0E74A9CB}" srcOrd="0" destOrd="0" presId="urn:microsoft.com/office/officeart/2005/8/layout/hierarchy3"/>
    <dgm:cxn modelId="{D6BC9932-A2ED-456F-9087-3352DD760356}" type="presParOf" srcId="{3708D062-321A-804F-A727-970A47CDCAA7}" destId="{F80563C7-B3B6-5744-BA17-025B022FD79E}" srcOrd="1" destOrd="0" presId="urn:microsoft.com/office/officeart/2005/8/layout/hierarchy3"/>
    <dgm:cxn modelId="{BAAA950C-3C62-42CF-A457-32C0897B3AAB}" type="presParOf" srcId="{3708D062-321A-804F-A727-970A47CDCAA7}" destId="{BB614F71-F47B-194B-8D3D-4C1FD865E132}" srcOrd="2" destOrd="0" presId="urn:microsoft.com/office/officeart/2005/8/layout/hierarchy3"/>
    <dgm:cxn modelId="{D4D6717F-8B14-445F-833D-476014E99FF5}" type="presParOf" srcId="{3708D062-321A-804F-A727-970A47CDCAA7}" destId="{B06624CF-A65B-3D4A-9697-040FECEC4806}" srcOrd="3" destOrd="0" presId="urn:microsoft.com/office/officeart/2005/8/layout/hierarchy3"/>
    <dgm:cxn modelId="{F77A1DA0-8343-44AD-BDCD-F182EEA6819E}" type="presParOf" srcId="{9A049175-829A-2E49-8324-193F00E611E4}" destId="{3990C6CD-0004-DA49-864B-54AB451AF8E4}" srcOrd="4" destOrd="0" presId="urn:microsoft.com/office/officeart/2005/8/layout/hierarchy3"/>
    <dgm:cxn modelId="{67705C20-A174-4FF5-8ECF-B13B2445F976}" type="presParOf" srcId="{3990C6CD-0004-DA49-864B-54AB451AF8E4}" destId="{91337D3F-A9C9-5240-8C44-E5F3BE9D476C}" srcOrd="0" destOrd="0" presId="urn:microsoft.com/office/officeart/2005/8/layout/hierarchy3"/>
    <dgm:cxn modelId="{BDA3D7F9-7E99-413E-809B-F28428F01DB4}" type="presParOf" srcId="{91337D3F-A9C9-5240-8C44-E5F3BE9D476C}" destId="{4F82FBE9-6412-1C49-8A2D-EFC4B5C17A7E}" srcOrd="0" destOrd="0" presId="urn:microsoft.com/office/officeart/2005/8/layout/hierarchy3"/>
    <dgm:cxn modelId="{0EBA3C09-F2EA-42AC-AE0D-2538BEBB53D6}" type="presParOf" srcId="{91337D3F-A9C9-5240-8C44-E5F3BE9D476C}" destId="{84EA7B98-41AB-3442-8EA9-79A611B4C9BE}" srcOrd="1" destOrd="0" presId="urn:microsoft.com/office/officeart/2005/8/layout/hierarchy3"/>
    <dgm:cxn modelId="{87BBDF70-9968-4E0D-A731-404D2D9B1072}" type="presParOf" srcId="{3990C6CD-0004-DA49-864B-54AB451AF8E4}" destId="{3251FE74-573E-0E47-928B-057D5417B73D}" srcOrd="1" destOrd="0" presId="urn:microsoft.com/office/officeart/2005/8/layout/hierarchy3"/>
    <dgm:cxn modelId="{0D0B6CA4-5924-4BDF-BBA4-0124574EC2BA}" type="presParOf" srcId="{3251FE74-573E-0E47-928B-057D5417B73D}" destId="{8540263A-3B69-9C41-B5A3-3246A065A3E7}" srcOrd="0" destOrd="0" presId="urn:microsoft.com/office/officeart/2005/8/layout/hierarchy3"/>
    <dgm:cxn modelId="{AC2F85DF-1721-464F-AAF2-CD7D69A8CDF3}" type="presParOf" srcId="{3251FE74-573E-0E47-928B-057D5417B73D}" destId="{942C38D8-1801-C944-A080-DF1537641736}" srcOrd="1" destOrd="0" presId="urn:microsoft.com/office/officeart/2005/8/layout/hierarchy3"/>
    <dgm:cxn modelId="{7661BF5A-3218-4578-9F0F-99A6AD5E9CA6}" type="presParOf" srcId="{3251FE74-573E-0E47-928B-057D5417B73D}" destId="{552EF0B3-4652-504C-8733-B7B51526C992}" srcOrd="2" destOrd="0" presId="urn:microsoft.com/office/officeart/2005/8/layout/hierarchy3"/>
    <dgm:cxn modelId="{61E6EE2A-14EA-4637-8401-45CB39D4F42F}" type="presParOf" srcId="{3251FE74-573E-0E47-928B-057D5417B73D}" destId="{70F4ECCD-A4F6-6446-BCEA-2C4A40448002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FD183-A171-1347-BDC5-59B7F941A0B1}">
      <dsp:nvSpPr>
        <dsp:cNvPr id="0" name=""/>
        <dsp:cNvSpPr/>
      </dsp:nvSpPr>
      <dsp:spPr>
        <a:xfrm>
          <a:off x="3797" y="625180"/>
          <a:ext cx="1294878" cy="647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User</a:t>
          </a:r>
          <a:endParaRPr lang="en-US" sz="1400" kern="1200" dirty="0"/>
        </a:p>
      </dsp:txBody>
      <dsp:txXfrm>
        <a:off x="22760" y="644143"/>
        <a:ext cx="1256952" cy="609513"/>
      </dsp:txXfrm>
    </dsp:sp>
    <dsp:sp modelId="{E0940560-644A-1046-A7B0-1CF11BE71EE5}">
      <dsp:nvSpPr>
        <dsp:cNvPr id="0" name=""/>
        <dsp:cNvSpPr/>
      </dsp:nvSpPr>
      <dsp:spPr>
        <a:xfrm>
          <a:off x="133285" y="1272619"/>
          <a:ext cx="129487" cy="485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5579"/>
              </a:lnTo>
              <a:lnTo>
                <a:pt x="129487" y="48557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2EBB1-C355-7A40-8ABD-16E0B72F6A1C}">
      <dsp:nvSpPr>
        <dsp:cNvPr id="0" name=""/>
        <dsp:cNvSpPr/>
      </dsp:nvSpPr>
      <dsp:spPr>
        <a:xfrm>
          <a:off x="262772" y="1434479"/>
          <a:ext cx="1035902" cy="647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로그인</a:t>
          </a:r>
          <a:endParaRPr lang="en-US" sz="1400" kern="1200" dirty="0"/>
        </a:p>
      </dsp:txBody>
      <dsp:txXfrm>
        <a:off x="281735" y="1453442"/>
        <a:ext cx="997976" cy="609513"/>
      </dsp:txXfrm>
    </dsp:sp>
    <dsp:sp modelId="{5608ED19-1259-434D-BCF0-A78A44AFB051}">
      <dsp:nvSpPr>
        <dsp:cNvPr id="0" name=""/>
        <dsp:cNvSpPr/>
      </dsp:nvSpPr>
      <dsp:spPr>
        <a:xfrm>
          <a:off x="133285" y="1272619"/>
          <a:ext cx="115731" cy="1294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4878"/>
              </a:lnTo>
              <a:lnTo>
                <a:pt x="115731" y="129487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FB575-C21F-044C-B1B7-6218FC40D70B}">
      <dsp:nvSpPr>
        <dsp:cNvPr id="0" name=""/>
        <dsp:cNvSpPr/>
      </dsp:nvSpPr>
      <dsp:spPr>
        <a:xfrm>
          <a:off x="249016" y="2243778"/>
          <a:ext cx="1035902" cy="647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회원가입</a:t>
          </a:r>
          <a:endParaRPr lang="en-US" sz="1400" kern="1200" dirty="0"/>
        </a:p>
      </dsp:txBody>
      <dsp:txXfrm>
        <a:off x="267979" y="2262741"/>
        <a:ext cx="997976" cy="609513"/>
      </dsp:txXfrm>
    </dsp:sp>
    <dsp:sp modelId="{3FF6EEC9-CA58-6D4D-BC3A-339CB3821139}">
      <dsp:nvSpPr>
        <dsp:cNvPr id="0" name=""/>
        <dsp:cNvSpPr/>
      </dsp:nvSpPr>
      <dsp:spPr>
        <a:xfrm>
          <a:off x="133285" y="1272619"/>
          <a:ext cx="129487" cy="2104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4177"/>
              </a:lnTo>
              <a:lnTo>
                <a:pt x="129487" y="210417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9BFBDF-C5F0-AB4A-BC1B-77B49FDFDDCC}">
      <dsp:nvSpPr>
        <dsp:cNvPr id="0" name=""/>
        <dsp:cNvSpPr/>
      </dsp:nvSpPr>
      <dsp:spPr>
        <a:xfrm>
          <a:off x="262772" y="3053077"/>
          <a:ext cx="1035902" cy="647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회원탈퇴</a:t>
          </a:r>
          <a:endParaRPr lang="en-US" sz="1400" kern="1200" dirty="0"/>
        </a:p>
      </dsp:txBody>
      <dsp:txXfrm>
        <a:off x="281735" y="3072040"/>
        <a:ext cx="997976" cy="609513"/>
      </dsp:txXfrm>
    </dsp:sp>
    <dsp:sp modelId="{B6857D01-624F-664E-8247-6FBCA30AEF38}">
      <dsp:nvSpPr>
        <dsp:cNvPr id="0" name=""/>
        <dsp:cNvSpPr/>
      </dsp:nvSpPr>
      <dsp:spPr>
        <a:xfrm>
          <a:off x="133285" y="1272619"/>
          <a:ext cx="129487" cy="2913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3476"/>
              </a:lnTo>
              <a:lnTo>
                <a:pt x="129487" y="291347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4DC0C7-47B2-5A49-BC99-6A4C401E9529}">
      <dsp:nvSpPr>
        <dsp:cNvPr id="0" name=""/>
        <dsp:cNvSpPr/>
      </dsp:nvSpPr>
      <dsp:spPr>
        <a:xfrm>
          <a:off x="262772" y="3862376"/>
          <a:ext cx="1035902" cy="647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마이페이지</a:t>
          </a:r>
          <a:endParaRPr lang="en-US" sz="1400" kern="1200" dirty="0"/>
        </a:p>
      </dsp:txBody>
      <dsp:txXfrm>
        <a:off x="281735" y="3881339"/>
        <a:ext cx="997976" cy="609513"/>
      </dsp:txXfrm>
    </dsp:sp>
    <dsp:sp modelId="{FFBDD091-3981-7344-BCEC-5A564681BD2C}">
      <dsp:nvSpPr>
        <dsp:cNvPr id="0" name=""/>
        <dsp:cNvSpPr/>
      </dsp:nvSpPr>
      <dsp:spPr>
        <a:xfrm>
          <a:off x="1622395" y="625180"/>
          <a:ext cx="1294878" cy="647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Book search/Review</a:t>
          </a:r>
          <a:endParaRPr lang="en-US" sz="1400" kern="1200" dirty="0"/>
        </a:p>
      </dsp:txBody>
      <dsp:txXfrm>
        <a:off x="1641358" y="644143"/>
        <a:ext cx="1256952" cy="609513"/>
      </dsp:txXfrm>
    </dsp:sp>
    <dsp:sp modelId="{B2F7A6F7-F896-214C-B6BE-1F33540B3FB6}">
      <dsp:nvSpPr>
        <dsp:cNvPr id="0" name=""/>
        <dsp:cNvSpPr/>
      </dsp:nvSpPr>
      <dsp:spPr>
        <a:xfrm>
          <a:off x="1751882" y="1272619"/>
          <a:ext cx="129487" cy="485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5579"/>
              </a:lnTo>
              <a:lnTo>
                <a:pt x="129487" y="48557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FEACF4-302A-1244-B541-846A877A80C7}">
      <dsp:nvSpPr>
        <dsp:cNvPr id="0" name=""/>
        <dsp:cNvSpPr/>
      </dsp:nvSpPr>
      <dsp:spPr>
        <a:xfrm>
          <a:off x="1881370" y="1434479"/>
          <a:ext cx="1035902" cy="647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도서검색</a:t>
          </a:r>
          <a:endParaRPr lang="en-US" sz="1400" kern="1200" dirty="0"/>
        </a:p>
      </dsp:txBody>
      <dsp:txXfrm>
        <a:off x="1900333" y="1453442"/>
        <a:ext cx="997976" cy="609513"/>
      </dsp:txXfrm>
    </dsp:sp>
    <dsp:sp modelId="{C43B7C9D-4476-E648-A842-ED38CB2428F9}">
      <dsp:nvSpPr>
        <dsp:cNvPr id="0" name=""/>
        <dsp:cNvSpPr/>
      </dsp:nvSpPr>
      <dsp:spPr>
        <a:xfrm>
          <a:off x="1751882" y="1272619"/>
          <a:ext cx="129487" cy="1294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4878"/>
              </a:lnTo>
              <a:lnTo>
                <a:pt x="129487" y="129487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324DD2-B992-6A4D-8B37-F1326F0A2C2D}">
      <dsp:nvSpPr>
        <dsp:cNvPr id="0" name=""/>
        <dsp:cNvSpPr/>
      </dsp:nvSpPr>
      <dsp:spPr>
        <a:xfrm>
          <a:off x="1881370" y="2243778"/>
          <a:ext cx="1035902" cy="647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도서 상세보기</a:t>
          </a:r>
          <a:endParaRPr lang="en-US" sz="1400" kern="1200" dirty="0"/>
        </a:p>
      </dsp:txBody>
      <dsp:txXfrm>
        <a:off x="1900333" y="2262741"/>
        <a:ext cx="997976" cy="609513"/>
      </dsp:txXfrm>
    </dsp:sp>
    <dsp:sp modelId="{9423F3CC-2446-3F4D-9395-8E5C962BD4B9}">
      <dsp:nvSpPr>
        <dsp:cNvPr id="0" name=""/>
        <dsp:cNvSpPr/>
      </dsp:nvSpPr>
      <dsp:spPr>
        <a:xfrm>
          <a:off x="1751882" y="1272619"/>
          <a:ext cx="129487" cy="2104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4177"/>
              </a:lnTo>
              <a:lnTo>
                <a:pt x="129487" y="210417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A0B0D-1B73-4F46-AEC9-62DF08933506}">
      <dsp:nvSpPr>
        <dsp:cNvPr id="0" name=""/>
        <dsp:cNvSpPr/>
      </dsp:nvSpPr>
      <dsp:spPr>
        <a:xfrm>
          <a:off x="1881370" y="3053077"/>
          <a:ext cx="1035902" cy="647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리뷰작성</a:t>
          </a:r>
          <a:endParaRPr lang="en-US" sz="1400" kern="1200" dirty="0"/>
        </a:p>
      </dsp:txBody>
      <dsp:txXfrm>
        <a:off x="1900333" y="3072040"/>
        <a:ext cx="997976" cy="609513"/>
      </dsp:txXfrm>
    </dsp:sp>
    <dsp:sp modelId="{53CFB80A-965B-DE43-89C3-F2704F60DE03}">
      <dsp:nvSpPr>
        <dsp:cNvPr id="0" name=""/>
        <dsp:cNvSpPr/>
      </dsp:nvSpPr>
      <dsp:spPr>
        <a:xfrm>
          <a:off x="1751882" y="1272619"/>
          <a:ext cx="129487" cy="2913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3476"/>
              </a:lnTo>
              <a:lnTo>
                <a:pt x="129487" y="291347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2A7B9F-7F4A-3540-BF27-7E3602707793}">
      <dsp:nvSpPr>
        <dsp:cNvPr id="0" name=""/>
        <dsp:cNvSpPr/>
      </dsp:nvSpPr>
      <dsp:spPr>
        <a:xfrm>
          <a:off x="1881370" y="3862376"/>
          <a:ext cx="1035902" cy="647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리뷰 수정</a:t>
          </a:r>
          <a:endParaRPr lang="en-US" sz="1400" kern="1200" dirty="0"/>
        </a:p>
      </dsp:txBody>
      <dsp:txXfrm>
        <a:off x="1900333" y="3881339"/>
        <a:ext cx="997976" cy="609513"/>
      </dsp:txXfrm>
    </dsp:sp>
    <dsp:sp modelId="{A71073B9-4FB5-714A-869E-E55368661221}">
      <dsp:nvSpPr>
        <dsp:cNvPr id="0" name=""/>
        <dsp:cNvSpPr/>
      </dsp:nvSpPr>
      <dsp:spPr>
        <a:xfrm>
          <a:off x="3225039" y="623231"/>
          <a:ext cx="1294878" cy="647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Admin</a:t>
          </a:r>
          <a:endParaRPr lang="en-US" sz="1400" kern="1200" dirty="0"/>
        </a:p>
      </dsp:txBody>
      <dsp:txXfrm>
        <a:off x="3244002" y="642194"/>
        <a:ext cx="1256952" cy="609513"/>
      </dsp:txXfrm>
    </dsp:sp>
    <dsp:sp modelId="{13D4892B-88AE-644D-BFB4-088F7F9A71A9}">
      <dsp:nvSpPr>
        <dsp:cNvPr id="0" name=""/>
        <dsp:cNvSpPr/>
      </dsp:nvSpPr>
      <dsp:spPr>
        <a:xfrm>
          <a:off x="3354527" y="1270670"/>
          <a:ext cx="145440" cy="487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528"/>
              </a:lnTo>
              <a:lnTo>
                <a:pt x="145440" y="4875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7EE928-F579-0840-AC8C-AE7EF99642CE}">
      <dsp:nvSpPr>
        <dsp:cNvPr id="0" name=""/>
        <dsp:cNvSpPr/>
      </dsp:nvSpPr>
      <dsp:spPr>
        <a:xfrm>
          <a:off x="3499968" y="1434479"/>
          <a:ext cx="1035902" cy="647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회원관리</a:t>
          </a:r>
          <a:endParaRPr lang="en-US" sz="1400" kern="1200" dirty="0"/>
        </a:p>
      </dsp:txBody>
      <dsp:txXfrm>
        <a:off x="3518931" y="1453442"/>
        <a:ext cx="997976" cy="609513"/>
      </dsp:txXfrm>
    </dsp:sp>
    <dsp:sp modelId="{682C3C46-651A-2240-83B9-90E8E0A66F4B}">
      <dsp:nvSpPr>
        <dsp:cNvPr id="0" name=""/>
        <dsp:cNvSpPr/>
      </dsp:nvSpPr>
      <dsp:spPr>
        <a:xfrm>
          <a:off x="3354527" y="1270670"/>
          <a:ext cx="145440" cy="1297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7940"/>
              </a:lnTo>
              <a:lnTo>
                <a:pt x="145440" y="12979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10CB0-8E86-7A4B-9F9C-999E4B0C760A}">
      <dsp:nvSpPr>
        <dsp:cNvPr id="0" name=""/>
        <dsp:cNvSpPr/>
      </dsp:nvSpPr>
      <dsp:spPr>
        <a:xfrm>
          <a:off x="3499968" y="2244892"/>
          <a:ext cx="1035902" cy="647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게시판관리</a:t>
          </a:r>
          <a:endParaRPr lang="en-US" sz="1400" kern="1200" dirty="0"/>
        </a:p>
      </dsp:txBody>
      <dsp:txXfrm>
        <a:off x="3518931" y="2263855"/>
        <a:ext cx="997976" cy="609513"/>
      </dsp:txXfrm>
    </dsp:sp>
    <dsp:sp modelId="{829FE0C0-DD0D-6342-87DE-67FD050EBFA8}">
      <dsp:nvSpPr>
        <dsp:cNvPr id="0" name=""/>
        <dsp:cNvSpPr/>
      </dsp:nvSpPr>
      <dsp:spPr>
        <a:xfrm>
          <a:off x="3354527" y="1270670"/>
          <a:ext cx="145440" cy="21061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6125"/>
              </a:lnTo>
              <a:lnTo>
                <a:pt x="145440" y="210612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0314CC-4A35-B744-93A9-71D50043BA92}">
      <dsp:nvSpPr>
        <dsp:cNvPr id="0" name=""/>
        <dsp:cNvSpPr/>
      </dsp:nvSpPr>
      <dsp:spPr>
        <a:xfrm>
          <a:off x="3499968" y="3053077"/>
          <a:ext cx="1035902" cy="647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굿즈관리</a:t>
          </a:r>
          <a:endParaRPr lang="en-US" sz="1400" kern="1200" dirty="0"/>
        </a:p>
      </dsp:txBody>
      <dsp:txXfrm>
        <a:off x="3518931" y="3072040"/>
        <a:ext cx="997976" cy="609513"/>
      </dsp:txXfrm>
    </dsp:sp>
    <dsp:sp modelId="{611D836A-3A81-7E41-9F0D-A8821381E940}">
      <dsp:nvSpPr>
        <dsp:cNvPr id="0" name=""/>
        <dsp:cNvSpPr/>
      </dsp:nvSpPr>
      <dsp:spPr>
        <a:xfrm>
          <a:off x="4859590" y="625180"/>
          <a:ext cx="1294878" cy="647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Goods</a:t>
          </a:r>
          <a:endParaRPr lang="en-US" sz="1400" kern="1200" dirty="0"/>
        </a:p>
      </dsp:txBody>
      <dsp:txXfrm>
        <a:off x="4878553" y="644143"/>
        <a:ext cx="1256952" cy="609513"/>
      </dsp:txXfrm>
    </dsp:sp>
    <dsp:sp modelId="{9E815506-56FD-2B46-923A-FF2E0E74A9CB}">
      <dsp:nvSpPr>
        <dsp:cNvPr id="0" name=""/>
        <dsp:cNvSpPr/>
      </dsp:nvSpPr>
      <dsp:spPr>
        <a:xfrm>
          <a:off x="4989078" y="1272619"/>
          <a:ext cx="129487" cy="485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5579"/>
              </a:lnTo>
              <a:lnTo>
                <a:pt x="129487" y="48557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0563C7-B3B6-5744-BA17-025B022FD79E}">
      <dsp:nvSpPr>
        <dsp:cNvPr id="0" name=""/>
        <dsp:cNvSpPr/>
      </dsp:nvSpPr>
      <dsp:spPr>
        <a:xfrm>
          <a:off x="5118566" y="1434479"/>
          <a:ext cx="1035902" cy="647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상품 리스트</a:t>
          </a:r>
          <a:endParaRPr lang="en-US" sz="1400" kern="1200" dirty="0"/>
        </a:p>
      </dsp:txBody>
      <dsp:txXfrm>
        <a:off x="5137529" y="1453442"/>
        <a:ext cx="997976" cy="609513"/>
      </dsp:txXfrm>
    </dsp:sp>
    <dsp:sp modelId="{BB614F71-F47B-194B-8D3D-4C1FD865E132}">
      <dsp:nvSpPr>
        <dsp:cNvPr id="0" name=""/>
        <dsp:cNvSpPr/>
      </dsp:nvSpPr>
      <dsp:spPr>
        <a:xfrm>
          <a:off x="4989078" y="1272619"/>
          <a:ext cx="129487" cy="1294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4878"/>
              </a:lnTo>
              <a:lnTo>
                <a:pt x="129487" y="129487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6624CF-A65B-3D4A-9697-040FECEC4806}">
      <dsp:nvSpPr>
        <dsp:cNvPr id="0" name=""/>
        <dsp:cNvSpPr/>
      </dsp:nvSpPr>
      <dsp:spPr>
        <a:xfrm>
          <a:off x="5118566" y="2243778"/>
          <a:ext cx="1035902" cy="647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상품 구매하기</a:t>
          </a:r>
          <a:endParaRPr lang="en-US" sz="1400" kern="1200" dirty="0"/>
        </a:p>
      </dsp:txBody>
      <dsp:txXfrm>
        <a:off x="5137529" y="2262741"/>
        <a:ext cx="997976" cy="609513"/>
      </dsp:txXfrm>
    </dsp:sp>
    <dsp:sp modelId="{4F82FBE9-6412-1C49-8A2D-EFC4B5C17A7E}">
      <dsp:nvSpPr>
        <dsp:cNvPr id="0" name=""/>
        <dsp:cNvSpPr/>
      </dsp:nvSpPr>
      <dsp:spPr>
        <a:xfrm>
          <a:off x="6445829" y="625180"/>
          <a:ext cx="1294878" cy="647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QnA</a:t>
          </a:r>
          <a:endParaRPr lang="en-US" sz="1400" kern="1200" dirty="0"/>
        </a:p>
      </dsp:txBody>
      <dsp:txXfrm>
        <a:off x="6464792" y="644143"/>
        <a:ext cx="1256952" cy="609513"/>
      </dsp:txXfrm>
    </dsp:sp>
    <dsp:sp modelId="{8540263A-3B69-9C41-B5A3-3246A065A3E7}">
      <dsp:nvSpPr>
        <dsp:cNvPr id="0" name=""/>
        <dsp:cNvSpPr/>
      </dsp:nvSpPr>
      <dsp:spPr>
        <a:xfrm>
          <a:off x="6575317" y="1272619"/>
          <a:ext cx="161846" cy="485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5579"/>
              </a:lnTo>
              <a:lnTo>
                <a:pt x="161846" y="48557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2C38D8-1801-C944-A080-DF1537641736}">
      <dsp:nvSpPr>
        <dsp:cNvPr id="0" name=""/>
        <dsp:cNvSpPr/>
      </dsp:nvSpPr>
      <dsp:spPr>
        <a:xfrm>
          <a:off x="6737164" y="1434479"/>
          <a:ext cx="1035902" cy="647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고객문의</a:t>
          </a:r>
          <a:endParaRPr lang="en-US" sz="1400" kern="1200" dirty="0"/>
        </a:p>
      </dsp:txBody>
      <dsp:txXfrm>
        <a:off x="6756127" y="1453442"/>
        <a:ext cx="997976" cy="609513"/>
      </dsp:txXfrm>
    </dsp:sp>
    <dsp:sp modelId="{552EF0B3-4652-504C-8733-B7B51526C992}">
      <dsp:nvSpPr>
        <dsp:cNvPr id="0" name=""/>
        <dsp:cNvSpPr/>
      </dsp:nvSpPr>
      <dsp:spPr>
        <a:xfrm>
          <a:off x="6575317" y="1272619"/>
          <a:ext cx="161846" cy="1294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4878"/>
              </a:lnTo>
              <a:lnTo>
                <a:pt x="161846" y="129487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F4ECCD-A4F6-6446-BCEA-2C4A40448002}">
      <dsp:nvSpPr>
        <dsp:cNvPr id="0" name=""/>
        <dsp:cNvSpPr/>
      </dsp:nvSpPr>
      <dsp:spPr>
        <a:xfrm>
          <a:off x="6737164" y="2243778"/>
          <a:ext cx="1035902" cy="647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답변</a:t>
          </a:r>
          <a:endParaRPr lang="en-US" sz="1400" kern="1200" dirty="0"/>
        </a:p>
      </dsp:txBody>
      <dsp:txXfrm>
        <a:off x="6756127" y="2262741"/>
        <a:ext cx="997976" cy="609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ABABC-CAE9-4329-8104-1F84A6DB5C68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8DE2-585D-4E1F-8ABD-72BC5EF31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524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18DE2-585D-4E1F-8ABD-72BC5EF3191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858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D1CF-D3AB-4524-A225-0F3701FFC52F}" type="datetimeFigureOut">
              <a:rPr lang="ko-KR" altLang="en-US" smtClean="0"/>
              <a:pPr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2433" y="6362105"/>
            <a:ext cx="2133600" cy="365125"/>
          </a:xfrm>
          <a:prstGeom prst="rect">
            <a:avLst/>
          </a:prstGeom>
        </p:spPr>
        <p:txBody>
          <a:bodyPr/>
          <a:lstStyle/>
          <a:p>
            <a:fld id="{DC302914-E2C8-4FE7-8DE0-1DFF105E63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/>
            </a:lvl1pPr>
            <a:lvl2pPr>
              <a:defRPr sz="2000" b="1"/>
            </a:lvl2pPr>
            <a:lvl3pPr>
              <a:defRPr sz="1800" b="1"/>
            </a:lvl3pPr>
            <a:lvl4pP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D1CF-D3AB-4524-A225-0F3701FFC52F}" type="datetimeFigureOut">
              <a:rPr lang="ko-KR" altLang="en-US" smtClean="0"/>
              <a:pPr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2433" y="6362105"/>
            <a:ext cx="2133600" cy="365125"/>
          </a:xfrm>
          <a:prstGeom prst="rect">
            <a:avLst/>
          </a:prstGeom>
        </p:spPr>
        <p:txBody>
          <a:bodyPr/>
          <a:lstStyle/>
          <a:p>
            <a:fld id="{DC302914-E2C8-4FE7-8DE0-1DFF105E63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D1CF-D3AB-4524-A225-0F3701FFC52F}" type="datetimeFigureOut">
              <a:rPr lang="ko-KR" altLang="en-US" smtClean="0"/>
              <a:pPr/>
              <a:t>2020-02-11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82433" y="6362105"/>
            <a:ext cx="2133600" cy="365125"/>
          </a:xfrm>
          <a:prstGeom prst="rect">
            <a:avLst/>
          </a:prstGeom>
        </p:spPr>
        <p:txBody>
          <a:bodyPr/>
          <a:lstStyle/>
          <a:p>
            <a:fld id="{DC302914-E2C8-4FE7-8DE0-1DFF105E63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95036" y="130628"/>
            <a:ext cx="8907463" cy="620713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3000" b="1" kern="1200" baseline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solidFill>
          <a:srgbClr val="8BAC00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6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466202" y="426154"/>
            <a:ext cx="7987811" cy="522287"/>
          </a:xfrm>
        </p:spPr>
        <p:txBody>
          <a:bodyPr>
            <a:normAutofit/>
          </a:bodyPr>
          <a:lstStyle>
            <a:lvl1pPr marL="0" indent="0" algn="l" defTabSz="844083" rtl="0" eaLnBrk="1" latinLnBrk="0" hangingPunct="1">
              <a:lnSpc>
                <a:spcPct val="90000"/>
              </a:lnSpc>
              <a:spcBef>
                <a:spcPts val="171"/>
              </a:spcBef>
              <a:buFont typeface="Arial" panose="020B0604020202020204" pitchFamily="34" charset="0"/>
              <a:buNone/>
              <a:tabLst>
                <a:tab pos="60873" algn="l"/>
                <a:tab pos="97396" algn="l"/>
              </a:tabLst>
              <a:defRPr lang="ko-KR" altLang="en-US" sz="2769" b="1" kern="1200" baseline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3035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76200"/>
            <a:ext cx="4379725" cy="5847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6350">
              <a:bevelT h="0" prst="softRound"/>
              <a:extrusionClr>
                <a:schemeClr val="bg1"/>
              </a:extrusionClr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3D1CF-D3AB-4524-A225-0F3701FFC52F}" type="datetimeFigureOut">
              <a:rPr lang="ko-KR" altLang="en-US" smtClean="0"/>
              <a:pPr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84" r:id="rId4"/>
    <p:sldLayoutId id="2147483685" r:id="rId5"/>
  </p:sldLayoutIdLst>
  <p:txStyles>
    <p:titleStyle>
      <a:lvl1pPr marL="0" algn="l" defTabSz="914400" rtl="0" eaLnBrk="1" latinLnBrk="1" hangingPunct="1">
        <a:spcBef>
          <a:spcPct val="0"/>
        </a:spcBef>
        <a:buNone/>
        <a:defRPr lang="ko-KR" altLang="en-US" sz="3200" b="1" kern="1200" spc="-150" dirty="0" smtClean="0">
          <a:ln>
            <a:solidFill>
              <a:schemeClr val="bg1"/>
            </a:solidFill>
          </a:ln>
          <a:gradFill flip="none" rotWithShape="1">
            <a:gsLst>
              <a:gs pos="0">
                <a:schemeClr val="bg1"/>
              </a:gs>
              <a:gs pos="43000">
                <a:schemeClr val="bg1"/>
              </a:gs>
              <a:gs pos="58000">
                <a:schemeClr val="bg1">
                  <a:lumMod val="65000"/>
                </a:schemeClr>
              </a:gs>
              <a:gs pos="75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Arial" pitchFamily="34" charset="0"/>
          <a:ea typeface="+mn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ln>
            <a:solidFill>
              <a:schemeClr val="accent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ln>
            <a:solidFill>
              <a:schemeClr val="accent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ln>
            <a:solidFill>
              <a:schemeClr val="accent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23327" y="1241049"/>
            <a:ext cx="7449106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9600" b="1" spc="-150" dirty="0" smtClean="0">
                <a:ln>
                  <a:solidFill>
                    <a:prstClr val="white">
                      <a:alpha val="0"/>
                    </a:prstClr>
                  </a:solidFill>
                </a:ln>
                <a:gradFill flip="none" rotWithShape="1">
                  <a:gsLst>
                    <a:gs pos="0">
                      <a:schemeClr val="bg1"/>
                    </a:gs>
                    <a:gs pos="43000">
                      <a:schemeClr val="bg1"/>
                    </a:gs>
                    <a:gs pos="58000">
                      <a:schemeClr val="bg1">
                        <a:lumMod val="65000"/>
                      </a:schemeClr>
                    </a:gs>
                    <a:gs pos="75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Web Project</a:t>
            </a:r>
            <a:endParaRPr lang="en-US" altLang="ko-KR" sz="9600" b="1" spc="-150" dirty="0">
              <a:ln>
                <a:solidFill>
                  <a:prstClr val="white">
                    <a:alpha val="0"/>
                  </a:prstClr>
                </a:solidFill>
              </a:ln>
              <a:gradFill flip="none" rotWithShape="1">
                <a:gsLst>
                  <a:gs pos="0">
                    <a:schemeClr val="bg1"/>
                  </a:gs>
                  <a:gs pos="43000">
                    <a:schemeClr val="bg1"/>
                  </a:gs>
                  <a:gs pos="58000">
                    <a:schemeClr val="bg1">
                      <a:lumMod val="65000"/>
                    </a:schemeClr>
                  </a:gs>
                  <a:gs pos="75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87624" y="3132288"/>
            <a:ext cx="5904656" cy="51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7624" y="3121804"/>
            <a:ext cx="6087706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B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r>
              <a:rPr lang="ko-KR" altLang="en-US" sz="280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B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활용한 웹 프로그래머 양성</a:t>
            </a:r>
            <a:endParaRPr lang="en-US" altLang="ko-KR" sz="2800" dirty="0" smtClean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B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8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B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9C1D037-35DF-483E-8DCD-60E1E4CBAC26}"/>
              </a:ext>
            </a:extLst>
          </p:cNvPr>
          <p:cNvSpPr txBox="1"/>
          <p:nvPr/>
        </p:nvSpPr>
        <p:spPr>
          <a:xfrm>
            <a:off x="6404707" y="4549676"/>
            <a:ext cx="274319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2400" b="1" dirty="0" err="1" smtClean="0">
                <a:solidFill>
                  <a:schemeClr val="bg1"/>
                </a:solidFill>
                <a:ea typeface="나눔바른고딕"/>
              </a:rPr>
              <a:t>프로젝트명</a:t>
            </a:r>
            <a:endParaRPr lang="en-US" altLang="ko-KR" sz="2400" b="1" dirty="0" smtClean="0">
              <a:solidFill>
                <a:schemeClr val="bg1"/>
              </a:solidFill>
              <a:ea typeface="나눔바른고딕"/>
            </a:endParaRPr>
          </a:p>
          <a:p>
            <a:pPr algn="r"/>
            <a:r>
              <a:rPr lang="ko-KR" altLang="en-US" sz="2400" dirty="0" err="1" smtClean="0">
                <a:solidFill>
                  <a:schemeClr val="bg1"/>
                </a:solidFill>
                <a:ea typeface="나눔바른고딕"/>
              </a:rPr>
              <a:t>강이성</a:t>
            </a:r>
            <a:endParaRPr lang="en-US" altLang="ko-KR" sz="2400" dirty="0" smtClean="0">
              <a:solidFill>
                <a:schemeClr val="bg1"/>
              </a:solidFill>
              <a:ea typeface="나눔바른고딕"/>
            </a:endParaRPr>
          </a:p>
          <a:p>
            <a:pPr algn="r"/>
            <a:r>
              <a:rPr lang="ko-KR" altLang="en-US" sz="2400" dirty="0" err="1" smtClean="0">
                <a:solidFill>
                  <a:schemeClr val="bg1"/>
                </a:solidFill>
                <a:ea typeface="나눔바른고딕"/>
              </a:rPr>
              <a:t>이다원</a:t>
            </a:r>
            <a:endParaRPr lang="en-US" altLang="ko-KR" sz="2400" dirty="0" smtClean="0">
              <a:solidFill>
                <a:schemeClr val="bg1"/>
              </a:solidFill>
              <a:ea typeface="나눔바른고딕"/>
            </a:endParaRPr>
          </a:p>
          <a:p>
            <a:pPr algn="r"/>
            <a:r>
              <a:rPr lang="ko-KR" altLang="en-US" sz="2400" dirty="0" smtClean="0">
                <a:solidFill>
                  <a:schemeClr val="bg1"/>
                </a:solidFill>
                <a:ea typeface="나눔바른고딕"/>
              </a:rPr>
              <a:t>이승민</a:t>
            </a:r>
            <a:endParaRPr lang="en-US" altLang="ko-KR" sz="2400" dirty="0" smtClean="0">
              <a:solidFill>
                <a:schemeClr val="bg1"/>
              </a:solidFill>
              <a:ea typeface="나눔바른고딕"/>
            </a:endParaRPr>
          </a:p>
          <a:p>
            <a:pPr algn="r"/>
            <a:r>
              <a:rPr lang="ko-KR" altLang="en-US" sz="2400" dirty="0" smtClean="0">
                <a:solidFill>
                  <a:schemeClr val="bg1"/>
                </a:solidFill>
                <a:ea typeface="나눔바른고딕"/>
              </a:rPr>
              <a:t>정인호</a:t>
            </a:r>
            <a:endParaRPr lang="en-US" altLang="ko-KR" sz="2400" dirty="0" smtClean="0">
              <a:solidFill>
                <a:schemeClr val="bg1"/>
              </a:solidFill>
              <a:ea typeface="나눔바른고딕"/>
            </a:endParaRPr>
          </a:p>
          <a:p>
            <a:pPr algn="r"/>
            <a:r>
              <a:rPr lang="ko-KR" altLang="en-US" sz="2400" dirty="0" smtClean="0">
                <a:solidFill>
                  <a:schemeClr val="bg1"/>
                </a:solidFill>
                <a:ea typeface="나눔바른고딕"/>
              </a:rPr>
              <a:t>정윤</a:t>
            </a:r>
            <a:r>
              <a:rPr lang="ko-KR" altLang="en-US" sz="2400" dirty="0">
                <a:solidFill>
                  <a:schemeClr val="bg1"/>
                </a:solidFill>
                <a:ea typeface="나눔바른고딕"/>
              </a:rPr>
              <a:t>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B9D652F-8579-4669-944D-0156A9FEAE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Web Structure</a:t>
            </a:r>
          </a:p>
          <a:p>
            <a:endParaRPr lang="ko-KR" altLang="en-US" dirty="0"/>
          </a:p>
        </p:txBody>
      </p:sp>
      <p:pic>
        <p:nvPicPr>
          <p:cNvPr id="6146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8928000" cy="53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427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631AEE-E2CB-428C-95C8-9976F18B779C}"/>
              </a:ext>
            </a:extLst>
          </p:cNvPr>
          <p:cNvSpPr txBox="1"/>
          <p:nvPr/>
        </p:nvSpPr>
        <p:spPr>
          <a:xfrm>
            <a:off x="1087096" y="2638049"/>
            <a:ext cx="7849644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8000" b="1" spc="-150" dirty="0">
                <a:ln>
                  <a:solidFill>
                    <a:prstClr val="white">
                      <a:alpha val="0"/>
                    </a:prstClr>
                  </a:solidFill>
                </a:ln>
                <a:gradFill flip="none" rotWithShape="1">
                  <a:gsLst>
                    <a:gs pos="0">
                      <a:schemeClr val="bg1"/>
                    </a:gs>
                    <a:gs pos="43000">
                      <a:schemeClr val="bg1"/>
                    </a:gs>
                    <a:gs pos="58000">
                      <a:schemeClr val="bg1">
                        <a:lumMod val="65000"/>
                      </a:schemeClr>
                    </a:gs>
                    <a:gs pos="75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나눔바른고딕" panose="020B0603020101020101" pitchFamily="50" charset="-127"/>
                <a:ea typeface="나눔바른고딕"/>
                <a:cs typeface="Arial"/>
              </a:rPr>
              <a:t>Development</a:t>
            </a:r>
            <a:endParaRPr lang="en-US" altLang="ko-KR" sz="8000" b="1" spc="-150">
              <a:ln>
                <a:solidFill>
                  <a:prstClr val="white">
                    <a:alpha val="0"/>
                  </a:prstClr>
                </a:solidFill>
              </a:ln>
              <a:gradFill flip="none" rotWithShape="1">
                <a:gsLst>
                  <a:gs pos="0">
                    <a:schemeClr val="bg1"/>
                  </a:gs>
                  <a:gs pos="43000">
                    <a:schemeClr val="bg1"/>
                  </a:gs>
                  <a:gs pos="58000">
                    <a:schemeClr val="bg1">
                      <a:lumMod val="65000"/>
                    </a:schemeClr>
                  </a:gs>
                  <a:gs pos="75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08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57A3A27-4174-4E6E-A5BC-BBDF5614B4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smtClean="0">
                <a:ea typeface="맑은 고딕"/>
              </a:rPr>
              <a:t>Schedule </a:t>
            </a:r>
            <a:r>
              <a:rPr lang="en-US" altLang="ko-KR" dirty="0">
                <a:ea typeface="맑은 고딕"/>
              </a:rPr>
              <a:t>Chart</a:t>
            </a:r>
          </a:p>
          <a:p>
            <a:endParaRPr lang="en-US" altLang="ko-KR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ea typeface="나눔바른고딕"/>
            </a:endParaRPr>
          </a:p>
          <a:p>
            <a:endParaRPr lang="ko-KR" b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</a:endParaRPr>
          </a:p>
          <a:p>
            <a:endParaRPr lang="ko-KR" altLang="en-US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</a:endParaRPr>
          </a:p>
        </p:txBody>
      </p:sp>
      <p:pic>
        <p:nvPicPr>
          <p:cNvPr id="4098" name="Picture 2" descr="C:\Users\Administrator\Desktop\스케줄 차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46773"/>
            <a:ext cx="8856984" cy="515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2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B9D652F-8579-4669-944D-0156A9FEAE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smtClean="0">
                <a:ea typeface="맑은 고딕"/>
              </a:rPr>
              <a:t>Implementation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4887"/>
            <a:ext cx="91440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5496" y="908720"/>
            <a:ext cx="133164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5496" y="2315047"/>
            <a:ext cx="5247294" cy="17059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941168"/>
            <a:ext cx="85248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496" y="4532487"/>
            <a:ext cx="435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+mn-ea"/>
              </a:rPr>
              <a:t>jQuery</a:t>
            </a:r>
            <a:r>
              <a:rPr lang="ko-KR" altLang="en-US" dirty="0" smtClean="0">
                <a:latin typeface="+mn-ea"/>
              </a:rPr>
              <a:t>를 활용한 기본가입정보 불러오</a:t>
            </a:r>
            <a:r>
              <a:rPr lang="ko-KR" altLang="en-US" dirty="0">
                <a:latin typeface="+mn-ea"/>
              </a:rPr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239055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B9D652F-8579-4669-944D-0156A9FEAE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smtClean="0">
                <a:ea typeface="맑은 고딕"/>
              </a:rPr>
              <a:t>Implementation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56284"/>
            <a:ext cx="311467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179" y="3984848"/>
            <a:ext cx="5886450" cy="167640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938" y="1916832"/>
            <a:ext cx="24193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 useBgFill="1">
        <p:nvSpPr>
          <p:cNvPr id="3" name="아래쪽 화살표 2"/>
          <p:cNvSpPr/>
          <p:nvPr/>
        </p:nvSpPr>
        <p:spPr>
          <a:xfrm>
            <a:off x="5508104" y="2852936"/>
            <a:ext cx="792088" cy="755898"/>
          </a:xfrm>
          <a:prstGeom prst="downArrow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72075" y="2852936"/>
            <a:ext cx="2736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중복결제</a:t>
            </a:r>
            <a:r>
              <a:rPr lang="en-US" altLang="ko-KR" sz="2000" dirty="0" err="1" smtClean="0">
                <a:latin typeface="+mn-ea"/>
              </a:rPr>
              <a:t>doubleSubmit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방지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362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B9D652F-8579-4669-944D-0156A9FEAE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smtClean="0">
                <a:ea typeface="맑은 고딕"/>
              </a:rPr>
              <a:t>Implementation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140968"/>
            <a:ext cx="7776864" cy="41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2952328" cy="195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653136"/>
            <a:ext cx="5472608" cy="1758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3861048"/>
            <a:ext cx="6673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회원이 주문 후 </a:t>
            </a:r>
            <a:r>
              <a:rPr lang="ko-KR" altLang="en-US" dirty="0" err="1" smtClean="0">
                <a:latin typeface="+mn-ea"/>
              </a:rPr>
              <a:t>뒤로가기를</a:t>
            </a:r>
            <a:r>
              <a:rPr lang="ko-KR" altLang="en-US" dirty="0" smtClean="0">
                <a:latin typeface="+mn-ea"/>
              </a:rPr>
              <a:t> 했을 경우</a:t>
            </a:r>
            <a:r>
              <a:rPr lang="en-US" altLang="ko-KR" dirty="0" smtClean="0">
                <a:latin typeface="+mn-ea"/>
              </a:rPr>
              <a:t>,</a:t>
            </a:r>
          </a:p>
          <a:p>
            <a:r>
              <a:rPr lang="ko-KR" altLang="en-US" dirty="0" smtClean="0">
                <a:latin typeface="+mn-ea"/>
              </a:rPr>
              <a:t>결제페이지로 돌아가는 것을 </a:t>
            </a:r>
            <a:r>
              <a:rPr lang="en-US" altLang="ko-KR" dirty="0" smtClean="0">
                <a:latin typeface="+mn-ea"/>
              </a:rPr>
              <a:t>“</a:t>
            </a:r>
            <a:r>
              <a:rPr lang="ko-KR" altLang="en-US" dirty="0" smtClean="0">
                <a:latin typeface="+mn-ea"/>
              </a:rPr>
              <a:t>주문완료</a:t>
            </a:r>
            <a:r>
              <a:rPr lang="en-US" altLang="ko-KR" dirty="0" smtClean="0">
                <a:latin typeface="+mn-ea"/>
              </a:rPr>
              <a:t>”</a:t>
            </a:r>
            <a:r>
              <a:rPr lang="ko-KR" altLang="en-US" dirty="0" smtClean="0">
                <a:latin typeface="+mn-ea"/>
              </a:rPr>
              <a:t> 알림을 띄워 방지함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055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B9D652F-8579-4669-944D-0156A9FEAE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smtClean="0">
                <a:ea typeface="맑은 고딕"/>
              </a:rPr>
              <a:t>Implementation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96330"/>
            <a:ext cx="835342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832852" y="1628800"/>
            <a:ext cx="44819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3528" y="2564904"/>
            <a:ext cx="7505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DECODE </a:t>
            </a:r>
            <a:r>
              <a:rPr lang="ko-KR" altLang="en-US" dirty="0" smtClean="0">
                <a:latin typeface="+mn-ea"/>
              </a:rPr>
              <a:t>함수를 활용한 공지사항 구현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고객지원 테이블의 </a:t>
            </a:r>
            <a:r>
              <a:rPr lang="en-US" altLang="ko-KR" dirty="0" err="1" smtClean="0">
                <a:latin typeface="+mn-ea"/>
              </a:rPr>
              <a:t>qState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컬럼의</a:t>
            </a:r>
            <a:r>
              <a:rPr lang="ko-KR" altLang="en-US" dirty="0" smtClean="0">
                <a:latin typeface="+mn-ea"/>
              </a:rPr>
              <a:t> 값 </a:t>
            </a:r>
            <a:r>
              <a:rPr lang="en-US" altLang="ko-KR" dirty="0" smtClean="0">
                <a:latin typeface="+mn-ea"/>
              </a:rPr>
              <a:t>0</a:t>
            </a:r>
            <a:r>
              <a:rPr lang="ko-KR" altLang="en-US" dirty="0" smtClean="0">
                <a:latin typeface="+mn-ea"/>
              </a:rPr>
              <a:t>과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을 통해 답변 유무를 나타냄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3501008"/>
            <a:ext cx="8064896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47664" y="4869160"/>
            <a:ext cx="45261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고객지원 게시판 예시  사진 추가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1391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B9D652F-8579-4669-944D-0156A9FEAE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smtClean="0">
                <a:ea typeface="맑은 고딕"/>
              </a:rPr>
              <a:t>Implementation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8" y="4653136"/>
            <a:ext cx="9131262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" y="836713"/>
            <a:ext cx="3790950" cy="374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23928" y="1052736"/>
            <a:ext cx="4264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Chart.js </a:t>
            </a:r>
            <a:r>
              <a:rPr lang="ko-KR" altLang="en-US" dirty="0" smtClean="0">
                <a:latin typeface="+mn-ea"/>
              </a:rPr>
              <a:t>를 통해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err="1" smtClean="0">
                <a:latin typeface="+mn-ea"/>
              </a:rPr>
              <a:t>review_t</a:t>
            </a:r>
            <a:r>
              <a:rPr lang="en-US" altLang="ko-KR" dirty="0" smtClean="0">
                <a:latin typeface="+mn-ea"/>
              </a:rPr>
              <a:t> (</a:t>
            </a:r>
            <a:r>
              <a:rPr lang="ko-KR" altLang="en-US" dirty="0" smtClean="0">
                <a:latin typeface="+mn-ea"/>
              </a:rPr>
              <a:t>리뷰게시판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의 하루 리뷰 수의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통계치를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차트로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구현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0172" y="233958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도서 리뷰 등록</a:t>
            </a:r>
            <a:endParaRPr lang="ko-KR" altLang="en-US" dirty="0"/>
          </a:p>
        </p:txBody>
      </p:sp>
      <p:sp useBgFill="1">
        <p:nvSpPr>
          <p:cNvPr id="13" name="아래쪽 화살표 12"/>
          <p:cNvSpPr/>
          <p:nvPr/>
        </p:nvSpPr>
        <p:spPr>
          <a:xfrm>
            <a:off x="5790711" y="2852936"/>
            <a:ext cx="792088" cy="755898"/>
          </a:xfrm>
          <a:prstGeom prst="downArrow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61149" y="3933056"/>
            <a:ext cx="325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통계 차트에 합산되어 나타남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333816" y="2327317"/>
            <a:ext cx="1642539" cy="381603"/>
          </a:xfrm>
          <a:prstGeom prst="rect">
            <a:avLst/>
          </a:prstGeom>
          <a:noFill/>
          <a:ln>
            <a:solidFill>
              <a:srgbClr val="00B0F0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561149" y="3916985"/>
            <a:ext cx="3207295" cy="381603"/>
          </a:xfrm>
          <a:prstGeom prst="rect">
            <a:avLst/>
          </a:prstGeom>
          <a:noFill/>
          <a:ln>
            <a:solidFill>
              <a:srgbClr val="00B0F0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9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B9D652F-8579-4669-944D-0156A9FEAE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smtClean="0">
                <a:ea typeface="맑은 고딕"/>
              </a:rPr>
              <a:t>Implementation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417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B9D652F-8579-4669-944D-0156A9FEAE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smtClean="0">
                <a:ea typeface="맑은 고딕"/>
              </a:rPr>
              <a:t>Implementation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417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C:\Users\윤여정\Desktop\d.png"/>
          <p:cNvPicPr>
            <a:picLocks noChangeAspect="1" noChangeArrowheads="1"/>
          </p:cNvPicPr>
          <p:nvPr/>
        </p:nvPicPr>
        <p:blipFill>
          <a:blip r:embed="rId3" cstate="print"/>
          <a:srcRect l="68462"/>
          <a:stretch>
            <a:fillRect/>
          </a:stretch>
        </p:blipFill>
        <p:spPr bwMode="auto">
          <a:xfrm>
            <a:off x="0" y="870620"/>
            <a:ext cx="2987824" cy="662906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251520" y="865740"/>
            <a:ext cx="1867114" cy="646331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6350">
              <a:bevelT h="0" prst="softRound"/>
              <a:extrusionClr>
                <a:schemeClr val="bg1"/>
              </a:extrusionClr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/>
          <a:p>
            <a:r>
              <a:rPr lang="en-US" altLang="ko-KR" sz="3600" b="1" spc="-15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contents</a:t>
            </a:r>
            <a:endParaRPr lang="ko-KR" altLang="en-US" sz="3600" b="1" spc="-1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133962" y="1253255"/>
            <a:ext cx="1955985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200" b="1" spc="-1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  <a:cs typeface="Arial"/>
              </a:rPr>
              <a:t>Summary</a:t>
            </a:r>
            <a:endParaRPr lang="ko-KR" altLang="en-US" sz="3200" b="1" spc="-1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바른고딕"/>
              <a:cs typeface="Arial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490458" y="1264585"/>
            <a:ext cx="504128" cy="508203"/>
            <a:chOff x="4000504" y="1524768"/>
            <a:chExt cx="504128" cy="508203"/>
          </a:xfrm>
        </p:grpSpPr>
        <p:grpSp>
          <p:nvGrpSpPr>
            <p:cNvPr id="9" name="그룹 8"/>
            <p:cNvGrpSpPr/>
            <p:nvPr/>
          </p:nvGrpSpPr>
          <p:grpSpPr>
            <a:xfrm>
              <a:off x="4000504" y="1524768"/>
              <a:ext cx="504128" cy="504056"/>
              <a:chOff x="3635896" y="1988840"/>
              <a:chExt cx="864220" cy="864096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3708028" y="2060848"/>
                <a:ext cx="792088" cy="792088"/>
              </a:xfrm>
              <a:prstGeom prst="rect">
                <a:avLst/>
              </a:prstGeom>
              <a:solidFill>
                <a:srgbClr val="B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3635896" y="1988840"/>
                <a:ext cx="235074" cy="23507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1" name="제목 3"/>
            <p:cNvSpPr txBox="1">
              <a:spLocks/>
            </p:cNvSpPr>
            <p:nvPr/>
          </p:nvSpPr>
          <p:spPr>
            <a:xfrm>
              <a:off x="4050444" y="1571306"/>
              <a:ext cx="4395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  <a:contourClr>
                  <a:schemeClr val="bg1"/>
                </a:contourClr>
              </a:sp3d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24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Tahoma" pitchFamily="34" charset="0"/>
                </a:rPr>
                <a:t>Ⅰ</a:t>
              </a:r>
              <a:endPara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ahoma" pitchFamily="34" charset="0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500227" y="3691343"/>
            <a:ext cx="504128" cy="504056"/>
            <a:chOff x="4000504" y="2646056"/>
            <a:chExt cx="504128" cy="504056"/>
          </a:xfrm>
        </p:grpSpPr>
        <p:grpSp>
          <p:nvGrpSpPr>
            <p:cNvPr id="19" name="그룹 18"/>
            <p:cNvGrpSpPr/>
            <p:nvPr/>
          </p:nvGrpSpPr>
          <p:grpSpPr>
            <a:xfrm>
              <a:off x="4000504" y="2646056"/>
              <a:ext cx="504128" cy="504056"/>
              <a:chOff x="3635896" y="1988840"/>
              <a:chExt cx="864220" cy="864096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708028" y="2060848"/>
                <a:ext cx="792088" cy="792088"/>
              </a:xfrm>
              <a:prstGeom prst="rect">
                <a:avLst/>
              </a:prstGeom>
              <a:solidFill>
                <a:srgbClr val="B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3635896" y="1988840"/>
                <a:ext cx="235074" cy="23507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3" name="제목 3"/>
            <p:cNvSpPr txBox="1">
              <a:spLocks/>
            </p:cNvSpPr>
            <p:nvPr/>
          </p:nvSpPr>
          <p:spPr>
            <a:xfrm>
              <a:off x="4050444" y="2687973"/>
              <a:ext cx="4395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  <a:contourClr>
                  <a:schemeClr val="bg1"/>
                </a:contourClr>
              </a:sp3d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24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Tahoma" pitchFamily="34" charset="0"/>
                </a:rPr>
                <a:t>Ⅱ</a:t>
              </a:r>
              <a:endPara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ahoma" pitchFamily="34" charset="0"/>
              </a:endParaRPr>
            </a:p>
          </p:txBody>
        </p:sp>
      </p:grpSp>
      <p:sp>
        <p:nvSpPr>
          <p:cNvPr id="33" name="제목 1"/>
          <p:cNvSpPr txBox="1">
            <a:spLocks/>
          </p:cNvSpPr>
          <p:nvPr/>
        </p:nvSpPr>
        <p:spPr>
          <a:xfrm>
            <a:off x="4104654" y="3691772"/>
            <a:ext cx="2652073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3200" b="1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  <a:cs typeface="Arial"/>
              </a:rPr>
              <a:t>Development</a:t>
            </a:r>
            <a:endParaRPr lang="ko-KR" dirty="0"/>
          </a:p>
        </p:txBody>
      </p:sp>
      <p:grpSp>
        <p:nvGrpSpPr>
          <p:cNvPr id="29" name="그룹 28"/>
          <p:cNvGrpSpPr/>
          <p:nvPr/>
        </p:nvGrpSpPr>
        <p:grpSpPr>
          <a:xfrm>
            <a:off x="3519765" y="4904827"/>
            <a:ext cx="504128" cy="506293"/>
            <a:chOff x="4000504" y="3789040"/>
            <a:chExt cx="504128" cy="506293"/>
          </a:xfrm>
        </p:grpSpPr>
        <p:grpSp>
          <p:nvGrpSpPr>
            <p:cNvPr id="22" name="그룹 21"/>
            <p:cNvGrpSpPr/>
            <p:nvPr/>
          </p:nvGrpSpPr>
          <p:grpSpPr>
            <a:xfrm>
              <a:off x="4000504" y="3789040"/>
              <a:ext cx="504128" cy="504056"/>
              <a:chOff x="3635896" y="1988840"/>
              <a:chExt cx="864220" cy="86409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3708028" y="2060848"/>
                <a:ext cx="792088" cy="792088"/>
              </a:xfrm>
              <a:prstGeom prst="rect">
                <a:avLst/>
              </a:prstGeom>
              <a:solidFill>
                <a:srgbClr val="B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3635896" y="1988840"/>
                <a:ext cx="235074" cy="23507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5" name="제목 3"/>
            <p:cNvSpPr txBox="1">
              <a:spLocks/>
            </p:cNvSpPr>
            <p:nvPr/>
          </p:nvSpPr>
          <p:spPr>
            <a:xfrm>
              <a:off x="4050444" y="3833668"/>
              <a:ext cx="4395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  <a:contourClr>
                  <a:schemeClr val="bg1"/>
                </a:contourClr>
              </a:sp3d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24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Tahoma" pitchFamily="34" charset="0"/>
                </a:rPr>
                <a:t>Ⅲ</a:t>
              </a:r>
              <a:endPara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ahoma" pitchFamily="34" charset="0"/>
              </a:endParaRPr>
            </a:p>
          </p:txBody>
        </p:sp>
      </p:grpSp>
      <p:sp>
        <p:nvSpPr>
          <p:cNvPr id="34" name="제목 1"/>
          <p:cNvSpPr txBox="1">
            <a:spLocks/>
          </p:cNvSpPr>
          <p:nvPr/>
        </p:nvSpPr>
        <p:spPr>
          <a:xfrm>
            <a:off x="4163269" y="4925239"/>
            <a:ext cx="856325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3200" b="1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  <a:cs typeface="Arial"/>
              </a:rPr>
              <a:t>ETC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DB76ACC-8F56-42F4-9569-F316182EB172}"/>
              </a:ext>
            </a:extLst>
          </p:cNvPr>
          <p:cNvSpPr txBox="1"/>
          <p:nvPr/>
        </p:nvSpPr>
        <p:spPr>
          <a:xfrm>
            <a:off x="6084167" y="1320438"/>
            <a:ext cx="2743199" cy="21698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 smtClean="0"/>
              <a:t>Team Theme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ea typeface="맑은 고딕"/>
              </a:rPr>
              <a:t>Team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 err="1" smtClean="0">
                <a:ea typeface="맑은 고딕"/>
              </a:rPr>
              <a:t>Design&amp;Diagram</a:t>
            </a:r>
            <a:endParaRPr lang="en-US" altLang="ko-KR" b="1" dirty="0" smtClean="0">
              <a:ea typeface="맑은 고딕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 err="1"/>
              <a:t>Dev</a:t>
            </a:r>
            <a:r>
              <a:rPr lang="en-US" altLang="ko-KR" b="1" dirty="0"/>
              <a:t>  </a:t>
            </a:r>
            <a:r>
              <a:rPr lang="en-US" altLang="ko-KR" b="1" dirty="0" smtClean="0"/>
              <a:t>Environment</a:t>
            </a:r>
            <a:endParaRPr lang="en-US" altLang="ko-KR" b="1" dirty="0" smtClean="0">
              <a:ea typeface="맑은 고딕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ea typeface="맑은 고딕"/>
              </a:rPr>
              <a:t>Web Structure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87052BC-4D9F-4046-B891-F74F3E0BA4B9}"/>
              </a:ext>
            </a:extLst>
          </p:cNvPr>
          <p:cNvSpPr txBox="1"/>
          <p:nvPr/>
        </p:nvSpPr>
        <p:spPr>
          <a:xfrm>
            <a:off x="6697784" y="3690898"/>
            <a:ext cx="274319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ea typeface="맑은 고딕"/>
              </a:rPr>
              <a:t>Schedule </a:t>
            </a:r>
            <a:r>
              <a:rPr lang="en-US" altLang="ko-KR" b="1" dirty="0" smtClean="0">
                <a:ea typeface="맑은 고딕"/>
              </a:rPr>
              <a:t>Chart</a:t>
            </a:r>
            <a:endParaRPr lang="en-US" altLang="ko-KR" b="1" dirty="0">
              <a:ea typeface="맑은 고딕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ea typeface="맑은 고딕"/>
              </a:rPr>
              <a:t>Implementation</a:t>
            </a:r>
          </a:p>
          <a:p>
            <a:pPr>
              <a:lnSpc>
                <a:spcPct val="150000"/>
              </a:lnSpc>
            </a:pPr>
            <a:endParaRPr lang="en-US" altLang="ko-KR" b="1" dirty="0" smtClean="0">
              <a:ea typeface="맑은 고딕"/>
            </a:endParaRPr>
          </a:p>
          <a:p>
            <a:pPr>
              <a:lnSpc>
                <a:spcPct val="150000"/>
              </a:lnSpc>
            </a:pPr>
            <a:endParaRPr lang="ko-KR" altLang="en-US" b="1" dirty="0">
              <a:ea typeface="맑은 고딕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5DDB3E4-C56E-45E5-BD7A-3F68CF05D9F2}"/>
              </a:ext>
            </a:extLst>
          </p:cNvPr>
          <p:cNvSpPr txBox="1"/>
          <p:nvPr/>
        </p:nvSpPr>
        <p:spPr>
          <a:xfrm>
            <a:off x="5027245" y="4941168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b="1" dirty="0" smtClean="0">
                <a:ea typeface="맑은 고딕"/>
              </a:rPr>
              <a:t>- Comment</a:t>
            </a:r>
            <a:endParaRPr lang="ko-KR" dirty="0"/>
          </a:p>
          <a:p>
            <a:pPr>
              <a:lnSpc>
                <a:spcPct val="150000"/>
              </a:lnSpc>
            </a:pPr>
            <a:r>
              <a:rPr lang="ko-KR" altLang="en-US" b="1" dirty="0">
                <a:ea typeface="맑은 고딕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631AEE-E2CB-428C-95C8-9976F18B779C}"/>
              </a:ext>
            </a:extLst>
          </p:cNvPr>
          <p:cNvSpPr txBox="1"/>
          <p:nvPr/>
        </p:nvSpPr>
        <p:spPr>
          <a:xfrm>
            <a:off x="3421942" y="2823664"/>
            <a:ext cx="7849644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8000" b="1" spc="-150" dirty="0">
                <a:ln>
                  <a:solidFill>
                    <a:prstClr val="white">
                      <a:alpha val="0"/>
                    </a:prstClr>
                  </a:solidFill>
                </a:ln>
                <a:gradFill flip="none" rotWithShape="1">
                  <a:gsLst>
                    <a:gs pos="0">
                      <a:schemeClr val="bg1"/>
                    </a:gs>
                    <a:gs pos="43000">
                      <a:schemeClr val="bg1"/>
                    </a:gs>
                    <a:gs pos="58000">
                      <a:schemeClr val="bg1">
                        <a:lumMod val="65000"/>
                      </a:schemeClr>
                    </a:gs>
                    <a:gs pos="75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나눔바른고딕" panose="020B0603020101020101" pitchFamily="50" charset="-127"/>
                <a:ea typeface="나눔바른고딕"/>
                <a:cs typeface="Arial"/>
              </a:rPr>
              <a:t>ETC</a:t>
            </a:r>
            <a:endParaRPr lang="en-US" altLang="ko-KR" sz="8000" b="1" spc="-150" dirty="0">
              <a:ln>
                <a:solidFill>
                  <a:prstClr val="white">
                    <a:alpha val="0"/>
                  </a:prstClr>
                </a:solidFill>
              </a:ln>
              <a:gradFill flip="none" rotWithShape="1">
                <a:gsLst>
                  <a:gs pos="0">
                    <a:schemeClr val="bg1"/>
                  </a:gs>
                  <a:gs pos="43000">
                    <a:schemeClr val="bg1"/>
                  </a:gs>
                  <a:gs pos="58000">
                    <a:schemeClr val="bg1">
                      <a:lumMod val="65000"/>
                    </a:schemeClr>
                  </a:gs>
                  <a:gs pos="75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AAE01BC-DE1B-4536-ABD4-7CF3373DC2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ea typeface="나눔바른고딕"/>
              </a:rPr>
              <a:t>ETC.</a:t>
            </a:r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9BA3751D-E3A8-4C51-825E-EA2A5171D9DE}"/>
              </a:ext>
            </a:extLst>
          </p:cNvPr>
          <p:cNvSpPr/>
          <p:nvPr/>
        </p:nvSpPr>
        <p:spPr>
          <a:xfrm>
            <a:off x="386224" y="2127193"/>
            <a:ext cx="1435425" cy="14354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endParaRPr lang="ko-KR" altLang="en-US" sz="184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95096965-F141-4DEC-8C94-F758B113DDB3}"/>
              </a:ext>
            </a:extLst>
          </p:cNvPr>
          <p:cNvSpPr/>
          <p:nvPr/>
        </p:nvSpPr>
        <p:spPr>
          <a:xfrm>
            <a:off x="170200" y="980728"/>
            <a:ext cx="1435425" cy="1435420"/>
          </a:xfrm>
          <a:prstGeom prst="ellipse">
            <a:avLst/>
          </a:prstGeom>
          <a:solidFill>
            <a:srgbClr val="B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846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2EC53F2E-4D4B-4C54-9AEA-8330B5656A14}"/>
              </a:ext>
            </a:extLst>
          </p:cNvPr>
          <p:cNvSpPr/>
          <p:nvPr/>
        </p:nvSpPr>
        <p:spPr>
          <a:xfrm>
            <a:off x="837052" y="4313782"/>
            <a:ext cx="1435425" cy="14354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endParaRPr lang="ko-KR" altLang="en-US" sz="184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BB7E9FAB-EE07-4842-94B8-02065CD2841A}"/>
              </a:ext>
            </a:extLst>
          </p:cNvPr>
          <p:cNvSpPr/>
          <p:nvPr/>
        </p:nvSpPr>
        <p:spPr>
          <a:xfrm>
            <a:off x="611638" y="3167317"/>
            <a:ext cx="1435425" cy="1435420"/>
          </a:xfrm>
          <a:prstGeom prst="ellipse">
            <a:avLst/>
          </a:prstGeom>
          <a:solidFill>
            <a:srgbClr val="B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846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18FD85C0-F801-4222-8699-CC9F9E714629}"/>
              </a:ext>
            </a:extLst>
          </p:cNvPr>
          <p:cNvSpPr/>
          <p:nvPr/>
        </p:nvSpPr>
        <p:spPr>
          <a:xfrm>
            <a:off x="1605625" y="1198171"/>
            <a:ext cx="5702679" cy="368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3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TEXT</a:t>
            </a:r>
            <a:endParaRPr lang="en-US" altLang="ko-KR" sz="13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B3DB957-54D1-4866-946E-E2B10A3643A3}"/>
              </a:ext>
            </a:extLst>
          </p:cNvPr>
          <p:cNvSpPr/>
          <p:nvPr/>
        </p:nvSpPr>
        <p:spPr>
          <a:xfrm>
            <a:off x="1854447" y="2320175"/>
            <a:ext cx="7096117" cy="368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  <a:tabLst>
                <a:tab pos="3192780" algn="l"/>
                <a:tab pos="6032500" algn="r"/>
              </a:tabLst>
            </a:pPr>
            <a:r>
              <a:rPr lang="en-US" altLang="ko-KR" sz="13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TEXT</a:t>
            </a:r>
            <a:endParaRPr lang="ko-KR" altLang="en-US" sz="13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D7338ADA-0DAF-4990-B55A-DCA64B177D06}"/>
              </a:ext>
            </a:extLst>
          </p:cNvPr>
          <p:cNvSpPr/>
          <p:nvPr/>
        </p:nvSpPr>
        <p:spPr>
          <a:xfrm>
            <a:off x="2068447" y="3499243"/>
            <a:ext cx="6966520" cy="368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3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TEXT</a:t>
            </a:r>
            <a:endParaRPr lang="en-US" altLang="ko-KR" sz="13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52B927FD-80BE-4EA3-9EA8-B1AD101B7379}"/>
              </a:ext>
            </a:extLst>
          </p:cNvPr>
          <p:cNvSpPr/>
          <p:nvPr/>
        </p:nvSpPr>
        <p:spPr>
          <a:xfrm>
            <a:off x="2286000" y="4653136"/>
            <a:ext cx="6966520" cy="368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3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TEXT</a:t>
            </a:r>
            <a:endParaRPr lang="ko-KR" altLang="en-US" sz="13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BB7E9FAB-EE07-4842-94B8-02065CD2841A}"/>
              </a:ext>
            </a:extLst>
          </p:cNvPr>
          <p:cNvSpPr/>
          <p:nvPr/>
        </p:nvSpPr>
        <p:spPr>
          <a:xfrm>
            <a:off x="1115616" y="5305948"/>
            <a:ext cx="1435425" cy="1435420"/>
          </a:xfrm>
          <a:prstGeom prst="ellipse">
            <a:avLst/>
          </a:prstGeom>
          <a:solidFill>
            <a:srgbClr val="B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846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2B927FD-80BE-4EA3-9EA8-B1AD101B7379}"/>
              </a:ext>
            </a:extLst>
          </p:cNvPr>
          <p:cNvSpPr/>
          <p:nvPr/>
        </p:nvSpPr>
        <p:spPr>
          <a:xfrm>
            <a:off x="2574032" y="5652533"/>
            <a:ext cx="6966520" cy="368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3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TEXT</a:t>
            </a:r>
            <a:endParaRPr lang="ko-KR" altLang="en-US" sz="13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80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804653D-151A-41C0-A962-92E5CCB27D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ko-KR" b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ea typeface="나눔바른고딕"/>
            </a:endParaRPr>
          </a:p>
          <a:p>
            <a:endParaRPr lang="ko-KR" altLang="en-US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</a:endParaRPr>
          </a:p>
        </p:txBody>
      </p:sp>
      <p:sp>
        <p:nvSpPr>
          <p:cNvPr id="27" name="Text Placeholder 1">
            <a:extLst>
              <a:ext uri="{FF2B5EF4-FFF2-40B4-BE49-F238E27FC236}">
                <a16:creationId xmlns:a16="http://schemas.microsoft.com/office/drawing/2014/main" xmlns="" id="{BF4B5F40-7CBA-4DF2-99D2-C79C4FCE583C}"/>
              </a:ext>
            </a:extLst>
          </p:cNvPr>
          <p:cNvSpPr txBox="1">
            <a:spLocks/>
          </p:cNvSpPr>
          <p:nvPr/>
        </p:nvSpPr>
        <p:spPr>
          <a:xfrm>
            <a:off x="155959" y="120858"/>
            <a:ext cx="8907463" cy="6207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3000" b="1" kern="1200" baseline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ea typeface="나눔바른고딕"/>
              </a:rPr>
              <a:t>Team Theme 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2094" y="1895682"/>
            <a:ext cx="864535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§"/>
            </a:pPr>
            <a:r>
              <a:rPr lang="ko-KR" altLang="en-US" sz="3200" b="1" dirty="0" err="1" smtClean="0">
                <a:latin typeface="+mj-ea"/>
                <a:ea typeface="+mj-ea"/>
              </a:rPr>
              <a:t>프로젝트명</a:t>
            </a:r>
            <a:r>
              <a:rPr lang="en-US" altLang="ko-KR" sz="3200" dirty="0">
                <a:latin typeface="+mj-ea"/>
                <a:ea typeface="+mj-ea"/>
              </a:rPr>
              <a:t> </a:t>
            </a:r>
            <a:r>
              <a:rPr lang="en-US" altLang="ko-KR" sz="3200" dirty="0" smtClean="0">
                <a:latin typeface="+mj-ea"/>
                <a:ea typeface="+mj-ea"/>
              </a:rPr>
              <a:t>:</a:t>
            </a:r>
            <a:r>
              <a:rPr lang="ko-KR" altLang="en-US" sz="3200" dirty="0" smtClean="0">
                <a:latin typeface="+mj-ea"/>
                <a:ea typeface="+mj-ea"/>
              </a:rPr>
              <a:t> 모르겠음</a:t>
            </a:r>
            <a:endParaRPr lang="en-US" altLang="ko-KR" sz="3200" dirty="0">
              <a:latin typeface="+mj-ea"/>
              <a:ea typeface="+mj-ea"/>
            </a:endParaRPr>
          </a:p>
          <a:p>
            <a:pPr marL="571500" indent="-571500">
              <a:buFont typeface="Wingdings" charset="2"/>
              <a:buChar char="§"/>
            </a:pPr>
            <a:endParaRPr lang="en-US" altLang="ko-KR" sz="3200" dirty="0" smtClean="0">
              <a:latin typeface="+mj-ea"/>
              <a:ea typeface="+mj-ea"/>
            </a:endParaRPr>
          </a:p>
          <a:p>
            <a:pPr marL="571500" indent="-571500">
              <a:buFont typeface="Wingdings" charset="2"/>
              <a:buChar char="§"/>
            </a:pPr>
            <a:r>
              <a:rPr lang="ko-KR" altLang="en-US" sz="3200" b="1" dirty="0" smtClean="0">
                <a:latin typeface="+mj-ea"/>
                <a:ea typeface="+mj-ea"/>
              </a:rPr>
              <a:t>프로젝트 기간 </a:t>
            </a:r>
            <a:r>
              <a:rPr lang="en-US" altLang="ko-KR" sz="3200" dirty="0" smtClean="0">
                <a:latin typeface="+mj-ea"/>
                <a:ea typeface="+mj-ea"/>
              </a:rPr>
              <a:t>:</a:t>
            </a:r>
            <a:r>
              <a:rPr lang="ko-KR" altLang="en-US" sz="3200" dirty="0" smtClean="0">
                <a:latin typeface="+mj-ea"/>
                <a:ea typeface="+mj-ea"/>
              </a:rPr>
              <a:t> </a:t>
            </a:r>
            <a:r>
              <a:rPr lang="en-US" altLang="ko-KR" sz="3200" dirty="0" smtClean="0">
                <a:latin typeface="+mj-ea"/>
                <a:ea typeface="+mj-ea"/>
              </a:rPr>
              <a:t>2020.01.17~2020.02.13</a:t>
            </a:r>
          </a:p>
          <a:p>
            <a:pPr marL="571500" indent="-571500">
              <a:buFont typeface="Wingdings" charset="2"/>
              <a:buChar char="§"/>
            </a:pPr>
            <a:endParaRPr lang="en-US" altLang="ko-KR" sz="3200" dirty="0" smtClean="0">
              <a:latin typeface="+mj-ea"/>
              <a:ea typeface="+mj-ea"/>
            </a:endParaRPr>
          </a:p>
          <a:p>
            <a:pPr marL="571500" indent="-571500">
              <a:buFont typeface="Wingdings" charset="2"/>
              <a:buChar char="§"/>
            </a:pPr>
            <a:r>
              <a:rPr lang="ko-KR" altLang="en-US" sz="3200" b="1" dirty="0" smtClean="0">
                <a:latin typeface="+mj-ea"/>
                <a:ea typeface="+mj-ea"/>
              </a:rPr>
              <a:t>프로젝트 목표 </a:t>
            </a:r>
            <a:r>
              <a:rPr lang="en-US" altLang="ko-KR" sz="3200" dirty="0" smtClean="0">
                <a:latin typeface="+mj-ea"/>
                <a:ea typeface="+mj-ea"/>
              </a:rPr>
              <a:t>:</a:t>
            </a:r>
            <a:r>
              <a:rPr lang="ko-KR" altLang="en-US" sz="3200" dirty="0" smtClean="0">
                <a:latin typeface="+mj-ea"/>
                <a:ea typeface="+mj-ea"/>
              </a:rPr>
              <a:t> 회원들이 웹 페이지에 로그인 하</a:t>
            </a:r>
            <a:r>
              <a:rPr lang="ko-KR" altLang="en-US" sz="3200" dirty="0">
                <a:latin typeface="+mj-ea"/>
                <a:ea typeface="+mj-ea"/>
              </a:rPr>
              <a:t>여</a:t>
            </a:r>
            <a:r>
              <a:rPr lang="ko-KR" altLang="en-US" sz="3200" dirty="0" smtClean="0">
                <a:latin typeface="+mj-ea"/>
                <a:ea typeface="+mj-ea"/>
              </a:rPr>
              <a:t> 도서리뷰를 남기고</a:t>
            </a:r>
            <a:r>
              <a:rPr lang="en-US" altLang="ko-KR" sz="3200" dirty="0" smtClean="0">
                <a:latin typeface="+mj-ea"/>
                <a:ea typeface="+mj-ea"/>
              </a:rPr>
              <a:t>,</a:t>
            </a:r>
            <a:r>
              <a:rPr lang="ko-KR" altLang="en-US" sz="3200" dirty="0" smtClean="0">
                <a:latin typeface="+mj-ea"/>
                <a:ea typeface="+mj-ea"/>
              </a:rPr>
              <a:t> 적립된 포인트를 이용해 굿즈로 교환가능한 서비스를 제공하는 웹 페이지 제작</a:t>
            </a:r>
            <a:r>
              <a:rPr lang="en-US" altLang="ko-KR" sz="3200" dirty="0" smtClean="0">
                <a:latin typeface="+mj-ea"/>
                <a:ea typeface="+mj-ea"/>
              </a:rPr>
              <a:t>.</a:t>
            </a:r>
            <a:endParaRPr 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9310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224CFE7C-EF3A-48AC-BA30-1EE4E78440DB}"/>
              </a:ext>
            </a:extLst>
          </p:cNvPr>
          <p:cNvCxnSpPr>
            <a:cxnSpLocks/>
          </p:cNvCxnSpPr>
          <p:nvPr/>
        </p:nvCxnSpPr>
        <p:spPr>
          <a:xfrm>
            <a:off x="1043608" y="3093365"/>
            <a:ext cx="7056784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4CE79A68-DF19-4048-A496-E6648CBEC2EE}"/>
              </a:ext>
            </a:extLst>
          </p:cNvPr>
          <p:cNvCxnSpPr/>
          <p:nvPr/>
        </p:nvCxnSpPr>
        <p:spPr>
          <a:xfrm>
            <a:off x="4423751" y="1315366"/>
            <a:ext cx="0" cy="178288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061DB90-9D8A-4FD3-B866-E4EAF8952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smtClean="0"/>
              <a:t>Team</a:t>
            </a:r>
            <a:endParaRPr lang="ko-KR" altLang="en-US" dirty="0"/>
          </a:p>
        </p:txBody>
      </p: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xmlns="" id="{61F3F5C5-6C7F-46DE-B26B-438A10C8DF2E}"/>
              </a:ext>
            </a:extLst>
          </p:cNvPr>
          <p:cNvSpPr/>
          <p:nvPr/>
        </p:nvSpPr>
        <p:spPr>
          <a:xfrm>
            <a:off x="3323491" y="908720"/>
            <a:ext cx="2295768" cy="556846"/>
          </a:xfrm>
          <a:prstGeom prst="snip1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ea typeface="맑은 고딕"/>
              </a:rPr>
              <a:t>민경태</a:t>
            </a:r>
            <a:r>
              <a:rPr lang="ko-KR" altLang="en-US" sz="1200" b="1" dirty="0" smtClean="0">
                <a:ea typeface="맑은 고딕"/>
              </a:rPr>
              <a:t> 강사님</a:t>
            </a:r>
            <a:endParaRPr lang="ko-KR" altLang="en-US" sz="1200" b="1" dirty="0">
              <a:ea typeface="맑은 고딕"/>
            </a:endParaRP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xmlns="" id="{9C7EBC9E-8750-4537-BCC5-A85869270409}"/>
              </a:ext>
            </a:extLst>
          </p:cNvPr>
          <p:cNvSpPr/>
          <p:nvPr/>
        </p:nvSpPr>
        <p:spPr>
          <a:xfrm>
            <a:off x="3323491" y="1866105"/>
            <a:ext cx="2295768" cy="556846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ea typeface="맑은 고딕"/>
              </a:rPr>
              <a:t>팀장</a:t>
            </a:r>
            <a:endParaRPr lang="ko-KR" altLang="en-US" b="1" dirty="0">
              <a:ea typeface="맑은 고딕"/>
            </a:endParaRP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xmlns="" id="{B2569B44-8D81-4FE9-A030-0FF758244A57}"/>
              </a:ext>
            </a:extLst>
          </p:cNvPr>
          <p:cNvSpPr/>
          <p:nvPr/>
        </p:nvSpPr>
        <p:spPr>
          <a:xfrm>
            <a:off x="597874" y="2823488"/>
            <a:ext cx="1597862" cy="556846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ea typeface="맑은 고딕"/>
              </a:rPr>
              <a:t>팀원</a:t>
            </a:r>
            <a:r>
              <a:rPr lang="en-US" altLang="ko-KR" b="1" dirty="0" smtClean="0">
                <a:ea typeface="맑은 고딕"/>
              </a:rPr>
              <a:t>1</a:t>
            </a:r>
            <a:endParaRPr lang="ko-KR" altLang="en-US" b="1" dirty="0">
              <a:ea typeface="맑은 고딕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xmlns="" id="{6FA18945-2A3C-4630-A443-0B2E83E84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590936"/>
              </p:ext>
            </p:extLst>
          </p:nvPr>
        </p:nvGraphicFramePr>
        <p:xfrm>
          <a:off x="576384" y="3698836"/>
          <a:ext cx="7786207" cy="31145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5336">
                  <a:extLst>
                    <a:ext uri="{9D8B030D-6E8A-4147-A177-3AD203B41FA5}">
                      <a16:colId xmlns:a16="http://schemas.microsoft.com/office/drawing/2014/main" xmlns="" val="3504224325"/>
                    </a:ext>
                  </a:extLst>
                </a:gridCol>
                <a:gridCol w="4625690">
                  <a:extLst>
                    <a:ext uri="{9D8B030D-6E8A-4147-A177-3AD203B41FA5}">
                      <a16:colId xmlns:a16="http://schemas.microsoft.com/office/drawing/2014/main" xmlns="" val="4287417705"/>
                    </a:ext>
                  </a:extLst>
                </a:gridCol>
                <a:gridCol w="1685181">
                  <a:extLst>
                    <a:ext uri="{9D8B030D-6E8A-4147-A177-3AD203B41FA5}">
                      <a16:colId xmlns:a16="http://schemas.microsoft.com/office/drawing/2014/main" xmlns="" val="1437084307"/>
                    </a:ext>
                  </a:extLst>
                </a:gridCol>
              </a:tblGrid>
              <a:tr h="5662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 smtClean="0"/>
                        <a:t>팀원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/>
                        <a:t>담당 파트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 smtClean="0"/>
                        <a:t>공통작업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6700167"/>
                  </a:ext>
                </a:extLst>
              </a:tr>
              <a:tr h="5096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강이성</a:t>
                      </a:r>
                      <a:endParaRPr lang="en-US" altLang="ko-KR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상품관리</a:t>
                      </a:r>
                      <a:r>
                        <a:rPr lang="en-US" altLang="ko-KR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상품구매</a:t>
                      </a:r>
                      <a:r>
                        <a:rPr lang="en-US" altLang="ko-KR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고객지원</a:t>
                      </a:r>
                      <a:endParaRPr lang="ko-KR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en-US" altLang="ko-KR" dirty="0" smtClean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b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프론트엔드</a:t>
                      </a:r>
                      <a:endParaRPr lang="en-US" altLang="ko-KR" b="1" dirty="0" smtClean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b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퍼블리싱</a:t>
                      </a:r>
                      <a:endParaRPr lang="en-US" altLang="ko-KR" b="1" dirty="0" smtClean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ko-KR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QA</a:t>
                      </a:r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ko-KR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8617430"/>
                  </a:ext>
                </a:extLst>
              </a:tr>
              <a:tr h="5096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이다원</a:t>
                      </a:r>
                      <a:endParaRPr lang="en-US" altLang="ko-KR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DB</a:t>
                      </a:r>
                      <a:r>
                        <a:rPr lang="ko-KR" alt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설계</a:t>
                      </a:r>
                      <a:r>
                        <a:rPr lang="en-US" altLang="ko-KR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관리자기능</a:t>
                      </a:r>
                      <a:r>
                        <a:rPr lang="en-US" altLang="ko-KR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en-US" altLang="ko-KR" b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회원관리</a:t>
                      </a:r>
                      <a:endParaRPr lang="ko-KR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ko-KR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0219009"/>
                  </a:ext>
                </a:extLst>
              </a:tr>
              <a:tr h="5096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이승민</a:t>
                      </a:r>
                      <a:endParaRPr lang="en-US" altLang="ko-KR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회원기능</a:t>
                      </a:r>
                      <a:r>
                        <a:rPr lang="en-US" altLang="ko-KR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가입</a:t>
                      </a:r>
                      <a:r>
                        <a:rPr lang="en-US" altLang="ko-KR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탈퇴</a:t>
                      </a:r>
                      <a:r>
                        <a:rPr lang="en-US" altLang="ko-KR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로그인</a:t>
                      </a:r>
                      <a:r>
                        <a:rPr lang="en-US" altLang="ko-KR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ID PW</a:t>
                      </a:r>
                      <a:r>
                        <a:rPr lang="ko-KR" alt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찾기</a:t>
                      </a:r>
                      <a:r>
                        <a:rPr lang="en-US" altLang="ko-KR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ko-KR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2912369"/>
                  </a:ext>
                </a:extLst>
              </a:tr>
              <a:tr h="5096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정인호</a:t>
                      </a:r>
                      <a:endParaRPr lang="en-US" altLang="ko-KR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마이페이지</a:t>
                      </a:r>
                      <a:r>
                        <a:rPr lang="en-US" altLang="ko-KR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정보수정</a:t>
                      </a:r>
                      <a:r>
                        <a:rPr lang="en-US" altLang="ko-KR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리뷰조회</a:t>
                      </a:r>
                      <a:r>
                        <a:rPr lang="en-US" altLang="ko-KR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구매관리</a:t>
                      </a:r>
                      <a:r>
                        <a:rPr lang="en-US" altLang="ko-KR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ko-KR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0199419"/>
                  </a:ext>
                </a:extLst>
              </a:tr>
              <a:tr h="5096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정윤아</a:t>
                      </a:r>
                      <a:endParaRPr lang="en-US" altLang="ko-KR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도서검색</a:t>
                      </a:r>
                      <a:r>
                        <a:rPr lang="en-US" altLang="ko-KR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메인 </a:t>
                      </a:r>
                      <a:r>
                        <a:rPr lang="ko-KR" altLang="en-US" b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도서뷰</a:t>
                      </a:r>
                      <a:r>
                        <a:rPr lang="en-US" altLang="ko-KR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도서리뷰</a:t>
                      </a:r>
                      <a:endParaRPr lang="ko-KR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ko-KR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: Single Corner Snipped 4">
            <a:extLst>
              <a:ext uri="{FF2B5EF4-FFF2-40B4-BE49-F238E27FC236}">
                <a16:creationId xmlns:a16="http://schemas.microsoft.com/office/drawing/2014/main" xmlns="" id="{B2569B44-8D81-4FE9-A030-0FF758244A57}"/>
              </a:ext>
            </a:extLst>
          </p:cNvPr>
          <p:cNvSpPr/>
          <p:nvPr/>
        </p:nvSpPr>
        <p:spPr>
          <a:xfrm>
            <a:off x="2524560" y="2823488"/>
            <a:ext cx="1597862" cy="556846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ea typeface="맑은 고딕"/>
              </a:rPr>
              <a:t>팀원</a:t>
            </a:r>
            <a:r>
              <a:rPr lang="en-US" altLang="ko-KR" b="1" dirty="0">
                <a:ea typeface="맑은 고딕"/>
              </a:rPr>
              <a:t>2</a:t>
            </a:r>
            <a:endParaRPr lang="ko-KR" altLang="en-US" b="1" dirty="0">
              <a:ea typeface="맑은 고딕"/>
            </a:endParaRPr>
          </a:p>
        </p:txBody>
      </p:sp>
      <p:sp>
        <p:nvSpPr>
          <p:cNvPr id="18" name="Rectangle: Single Corner Snipped 4">
            <a:extLst>
              <a:ext uri="{FF2B5EF4-FFF2-40B4-BE49-F238E27FC236}">
                <a16:creationId xmlns:a16="http://schemas.microsoft.com/office/drawing/2014/main" xmlns="" id="{B2569B44-8D81-4FE9-A030-0FF758244A57}"/>
              </a:ext>
            </a:extLst>
          </p:cNvPr>
          <p:cNvSpPr/>
          <p:nvPr/>
        </p:nvSpPr>
        <p:spPr>
          <a:xfrm>
            <a:off x="4716016" y="2823488"/>
            <a:ext cx="1597862" cy="556846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ea typeface="맑은 고딕"/>
              </a:rPr>
              <a:t>팀원</a:t>
            </a:r>
            <a:r>
              <a:rPr lang="en-US" altLang="ko-KR" b="1" dirty="0" smtClean="0">
                <a:ea typeface="맑은 고딕"/>
              </a:rPr>
              <a:t>3</a:t>
            </a:r>
            <a:endParaRPr lang="ko-KR" altLang="en-US" b="1" dirty="0">
              <a:ea typeface="맑은 고딕"/>
            </a:endParaRPr>
          </a:p>
        </p:txBody>
      </p:sp>
      <p:sp>
        <p:nvSpPr>
          <p:cNvPr id="19" name="Rectangle: Single Corner Snipped 4">
            <a:extLst>
              <a:ext uri="{FF2B5EF4-FFF2-40B4-BE49-F238E27FC236}">
                <a16:creationId xmlns:a16="http://schemas.microsoft.com/office/drawing/2014/main" xmlns="" id="{B2569B44-8D81-4FE9-A030-0FF758244A57}"/>
              </a:ext>
            </a:extLst>
          </p:cNvPr>
          <p:cNvSpPr/>
          <p:nvPr/>
        </p:nvSpPr>
        <p:spPr>
          <a:xfrm>
            <a:off x="6655563" y="2814942"/>
            <a:ext cx="1597862" cy="556846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ea typeface="맑은 고딕"/>
              </a:rPr>
              <a:t>팀원</a:t>
            </a:r>
            <a:r>
              <a:rPr lang="en-US" altLang="ko-KR" b="1" dirty="0">
                <a:ea typeface="맑은 고딕"/>
              </a:rPr>
              <a:t>4</a:t>
            </a:r>
            <a:endParaRPr lang="ko-KR" altLang="en-US" b="1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625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F4B5F40-7CBA-4DF2-99D2-C79C4FCE58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959" y="120858"/>
            <a:ext cx="8907463" cy="6207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 smtClean="0">
                <a:ea typeface="맑은 고딕"/>
              </a:rPr>
              <a:t>Design&amp;Diagram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sz="2400" dirty="0" smtClean="0">
                <a:ea typeface="맑은 고딕"/>
              </a:rPr>
              <a:t>-</a:t>
            </a:r>
            <a:r>
              <a:rPr lang="en-US" altLang="ko-KR" dirty="0" smtClean="0">
                <a:ea typeface="맑은 고딕"/>
              </a:rPr>
              <a:t> </a:t>
            </a:r>
            <a:r>
              <a:rPr lang="ko-KR" altLang="en-US" sz="2400" dirty="0" smtClean="0">
                <a:ea typeface="맑은 고딕"/>
              </a:rPr>
              <a:t>데이터베이스 관계도</a:t>
            </a:r>
            <a:endParaRPr lang="en-US" altLang="ko-KR" sz="2400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ko-KR" dirty="0"/>
          </a:p>
        </p:txBody>
      </p:sp>
      <p:pic>
        <p:nvPicPr>
          <p:cNvPr id="2051" name="Picture 3" descr="C:\Users\Administrator\Desktop\DB 관계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9143999" cy="609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73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B9D652F-8579-4669-944D-0156A9FEAE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 smtClean="0">
                <a:ea typeface="맑은 고딕"/>
              </a:rPr>
              <a:t>Design&amp;Diagram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sz="2400" dirty="0" smtClean="0">
                <a:ea typeface="맑은 고딕"/>
              </a:rPr>
              <a:t>-</a:t>
            </a:r>
            <a:r>
              <a:rPr lang="en-US" altLang="ko-KR" dirty="0" smtClean="0">
                <a:ea typeface="맑은 고딕"/>
              </a:rPr>
              <a:t> </a:t>
            </a:r>
            <a:r>
              <a:rPr lang="ko-KR" altLang="en-US" sz="2400" dirty="0" smtClean="0">
                <a:ea typeface="맑은 고딕"/>
              </a:rPr>
              <a:t>요구사항 명세</a:t>
            </a:r>
            <a:endParaRPr lang="en-US" altLang="ko-KR" sz="2400" dirty="0">
              <a:ea typeface="맑은 고딕"/>
            </a:endParaRPr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9144000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39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436" y="2474609"/>
            <a:ext cx="1713473" cy="1170415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B9D652F-8579-4669-944D-0156A9FEAE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 smtClean="0"/>
              <a:t>Dev</a:t>
            </a:r>
            <a:r>
              <a:rPr lang="en-US" altLang="ko-KR" dirty="0" smtClean="0"/>
              <a:t> </a:t>
            </a:r>
            <a:r>
              <a:rPr lang="en-US" altLang="ko-KR" dirty="0"/>
              <a:t>Environment</a:t>
            </a:r>
            <a:endParaRPr lang="en-US" altLang="ko-KR" dirty="0">
              <a:ea typeface="맑은 고딕"/>
            </a:endParaRPr>
          </a:p>
          <a:p>
            <a:endParaRPr lang="ko-KR" altLang="en-US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62" y="2636912"/>
            <a:ext cx="1544978" cy="1705444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519" y="4941168"/>
            <a:ext cx="1587389" cy="533077"/>
          </a:xfrm>
          <a:prstGeom prst="rect">
            <a:avLst/>
          </a:prstGeom>
        </p:spPr>
      </p:pic>
      <p:pic>
        <p:nvPicPr>
          <p:cNvPr id="7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519" y="6017874"/>
            <a:ext cx="1838105" cy="723494"/>
          </a:xfrm>
          <a:prstGeom prst="rect">
            <a:avLst/>
          </a:prstGeom>
        </p:spPr>
      </p:pic>
      <p:pic>
        <p:nvPicPr>
          <p:cNvPr id="8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38" y="5997277"/>
            <a:ext cx="2591762" cy="651643"/>
          </a:xfrm>
          <a:prstGeom prst="rect">
            <a:avLst/>
          </a:prstGeom>
        </p:spPr>
      </p:pic>
      <p:pic>
        <p:nvPicPr>
          <p:cNvPr id="11" name="그림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24" r="88774" b="53952"/>
          <a:stretch/>
        </p:blipFill>
        <p:spPr>
          <a:xfrm>
            <a:off x="3422613" y="1275948"/>
            <a:ext cx="1038798" cy="964919"/>
          </a:xfrm>
          <a:prstGeom prst="rect">
            <a:avLst/>
          </a:prstGeom>
        </p:spPr>
      </p:pic>
      <p:pic>
        <p:nvPicPr>
          <p:cNvPr id="12" name="그림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6" t="23024" r="65660" b="53952"/>
          <a:stretch/>
        </p:blipFill>
        <p:spPr>
          <a:xfrm>
            <a:off x="1149043" y="1124744"/>
            <a:ext cx="1380808" cy="1180943"/>
          </a:xfrm>
          <a:prstGeom prst="rect">
            <a:avLst/>
          </a:prstGeom>
        </p:spPr>
      </p:pic>
      <p:pic>
        <p:nvPicPr>
          <p:cNvPr id="13" name="그림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0" t="23024" r="20471" b="53952"/>
          <a:stretch/>
        </p:blipFill>
        <p:spPr>
          <a:xfrm>
            <a:off x="-3085" y="1167937"/>
            <a:ext cx="1585530" cy="1180943"/>
          </a:xfrm>
          <a:prstGeom prst="rect">
            <a:avLst/>
          </a:prstGeom>
        </p:spPr>
      </p:pic>
      <p:pic>
        <p:nvPicPr>
          <p:cNvPr id="14" name="그림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00" t="23024" r="42264" b="53952"/>
          <a:stretch/>
        </p:blipFill>
        <p:spPr>
          <a:xfrm>
            <a:off x="1976162" y="1153529"/>
            <a:ext cx="1765169" cy="1123343"/>
          </a:xfrm>
          <a:prstGeom prst="rect">
            <a:avLst/>
          </a:prstGeom>
        </p:spPr>
      </p:pic>
      <p:pic>
        <p:nvPicPr>
          <p:cNvPr id="3074" name="Picture 2" descr="https://upload.wikimedia.org/wikipedia/commons/thumb/0/0b/Maven_logo.svg/1280px-Maven_logo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62" y="4941168"/>
            <a:ext cx="2030244" cy="51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4987" y="5634090"/>
            <a:ext cx="329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자바 </a:t>
            </a:r>
            <a:r>
              <a:rPr lang="ko-KR" altLang="en-US" b="1" dirty="0" err="1"/>
              <a:t>퍼시스턴스</a:t>
            </a:r>
            <a:r>
              <a:rPr lang="ko-KR" altLang="en-US" b="1" dirty="0"/>
              <a:t> 프레임워크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893195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개발언어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644008" y="5634090"/>
            <a:ext cx="2834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자바 플랫폼 프레임워크</a:t>
            </a:r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9512" y="4437112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/>
              <a:t>프로젝트 관리 도구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79512" y="2204864"/>
            <a:ext cx="331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웹서버</a:t>
            </a:r>
            <a:r>
              <a:rPr lang="en-US" altLang="ko-KR" b="1" dirty="0" smtClean="0"/>
              <a:t>(Apache Tomcat 8.5)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651437" y="443711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err="1" smtClean="0"/>
              <a:t>개발툴</a:t>
            </a:r>
            <a:r>
              <a:rPr lang="en-US" altLang="ko-KR" b="1" dirty="0" smtClean="0"/>
              <a:t>(STS)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683576" y="2204864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</a:t>
            </a:r>
            <a:r>
              <a:rPr lang="ko-KR" altLang="en-US" b="1" dirty="0"/>
              <a:t> </a:t>
            </a:r>
            <a:r>
              <a:rPr lang="ko-KR" altLang="en-US" b="1" dirty="0" smtClean="0"/>
              <a:t>서버언어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741" y="3460229"/>
            <a:ext cx="33432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6" r="32861"/>
          <a:stretch/>
        </p:blipFill>
        <p:spPr>
          <a:xfrm>
            <a:off x="4530929" y="1199462"/>
            <a:ext cx="946117" cy="1000242"/>
          </a:xfrm>
          <a:prstGeom prst="rect">
            <a:avLst/>
          </a:prstGeom>
        </p:spPr>
      </p:pic>
      <p:pic>
        <p:nvPicPr>
          <p:cNvPr id="1028" name="Picture 4" descr="https://upload.wikimedia.org/wikipedia/commons/thumb/a/a1/AJAX_logo_by_gengns.svg/220px-AJAX_logo_by_gengns.svg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466" y="1152600"/>
            <a:ext cx="20955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63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B9D652F-8579-4669-944D-0156A9FEAE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ea typeface="맑은 고딕"/>
              </a:rPr>
              <a:t>Web </a:t>
            </a:r>
            <a:r>
              <a:rPr lang="en-US" altLang="ko-KR" dirty="0">
                <a:ea typeface="맑은 고딕"/>
              </a:rPr>
              <a:t>Structure</a:t>
            </a:r>
          </a:p>
          <a:p>
            <a:endParaRPr lang="ko-KR" altLang="en-US" dirty="0"/>
          </a:p>
        </p:txBody>
      </p:sp>
      <p:graphicFrame>
        <p:nvGraphicFramePr>
          <p:cNvPr id="3" name="Diagram 5"/>
          <p:cNvGraphicFramePr/>
          <p:nvPr>
            <p:extLst>
              <p:ext uri="{D42A27DB-BD31-4B8C-83A1-F6EECF244321}">
                <p14:modId xmlns:p14="http://schemas.microsoft.com/office/powerpoint/2010/main" val="3366188715"/>
              </p:ext>
            </p:extLst>
          </p:nvPr>
        </p:nvGraphicFramePr>
        <p:xfrm>
          <a:off x="683568" y="1750388"/>
          <a:ext cx="7776864" cy="5134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3568" y="1198493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회원들의 회원가입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로그인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도서검색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리뷰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문의글작성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상품구매 기능 구현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관리자의 회원관리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게시글관리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상품관리 기능 구현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63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B9D652F-8579-4669-944D-0156A9FEAE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Web Structure</a:t>
            </a:r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8928992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63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</TotalTime>
  <Words>311</Words>
  <Application>Microsoft Office PowerPoint</Application>
  <PresentationFormat>화면 슬라이드 쇼(4:3)</PresentationFormat>
  <Paragraphs>120</Paragraphs>
  <Slides>21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안재원</dc:creator>
  <cp:lastModifiedBy>Windows 사용자</cp:lastModifiedBy>
  <cp:revision>1031</cp:revision>
  <dcterms:created xsi:type="dcterms:W3CDTF">2013-04-09T07:54:35Z</dcterms:created>
  <dcterms:modified xsi:type="dcterms:W3CDTF">2020-02-11T08:17:35Z</dcterms:modified>
</cp:coreProperties>
</file>