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7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94AC-CC56-43C3-A5D4-60765E154A5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5207-E47F-4509-8590-087B63A78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2195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forward (</a:t>
            </a:r>
            <a:r>
              <a:rPr lang="ko-KR" altLang="en-US" sz="2000" b="1" dirty="0" smtClean="0"/>
              <a:t>포워드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1" y="1484784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0" y="1484784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450972" y="1880828"/>
            <a:ext cx="2121028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34163" y="1234497"/>
            <a:ext cx="156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(1)</a:t>
            </a:r>
          </a:p>
          <a:p>
            <a:pPr algn="ctr"/>
            <a:r>
              <a:rPr lang="en-US" altLang="ko-KR" dirty="0" smtClean="0"/>
              <a:t>request(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4221088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2"/>
            <a:endCxn id="12" idx="0"/>
          </p:cNvCxnSpPr>
          <p:nvPr/>
        </p:nvCxnSpPr>
        <p:spPr>
          <a:xfrm>
            <a:off x="5527711" y="2276872"/>
            <a:ext cx="0" cy="194421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7213" y="2510316"/>
            <a:ext cx="1092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forward</a:t>
            </a: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with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request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>
            <a:stCxn id="12" idx="1"/>
            <a:endCxn id="5" idx="3"/>
          </p:cNvCxnSpPr>
          <p:nvPr/>
        </p:nvCxnSpPr>
        <p:spPr>
          <a:xfrm flipH="1" flipV="1">
            <a:off x="2450972" y="1880828"/>
            <a:ext cx="2121028" cy="273630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8363" y="3383416"/>
            <a:ext cx="172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(3)</a:t>
            </a:r>
          </a:p>
          <a:p>
            <a:pPr algn="ctr"/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0" y="5631961"/>
            <a:ext cx="637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forward : </a:t>
            </a:r>
            <a:r>
              <a:rPr lang="ko-KR" altLang="en-US" b="1" dirty="0" smtClean="0">
                <a:solidFill>
                  <a:srgbClr val="00B050"/>
                </a:solidFill>
              </a:rPr>
              <a:t>기존 </a:t>
            </a:r>
            <a:r>
              <a:rPr lang="en-US" altLang="ko-KR" b="1" dirty="0" smtClean="0">
                <a:solidFill>
                  <a:srgbClr val="00B050"/>
                </a:solidFill>
              </a:rPr>
              <a:t>request </a:t>
            </a:r>
            <a:r>
              <a:rPr lang="ko-KR" altLang="en-US" b="1" dirty="0" smtClean="0">
                <a:solidFill>
                  <a:srgbClr val="00B050"/>
                </a:solidFill>
              </a:rPr>
              <a:t>를 가지고 서버 내에서 페이지 이동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시스템에 변화가 생기지 않는 단순 조회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게시 글 확인용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267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redirect (</a:t>
            </a:r>
            <a:r>
              <a:rPr lang="ko-KR" altLang="en-US" sz="2000" b="1" dirty="0" err="1" smtClean="0"/>
              <a:t>리다이렉트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8938" y="3103222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0" y="1196752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URL-1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1"/>
          </p:cNvCxnSpPr>
          <p:nvPr/>
        </p:nvCxnSpPr>
        <p:spPr>
          <a:xfrm flipV="1">
            <a:off x="1714649" y="1592796"/>
            <a:ext cx="2857351" cy="151042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3608" y="1629927"/>
            <a:ext cx="199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(1)</a:t>
            </a:r>
          </a:p>
          <a:p>
            <a:pPr algn="ctr"/>
            <a:r>
              <a:rPr lang="en-US" altLang="ko-KR" dirty="0" smtClean="0"/>
              <a:t>request-1(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-1)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0" y="5013176"/>
            <a:ext cx="1911421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URL-2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6" idx="2"/>
            <a:endCxn id="5" idx="3"/>
          </p:cNvCxnSpPr>
          <p:nvPr/>
        </p:nvCxnSpPr>
        <p:spPr>
          <a:xfrm flipH="1">
            <a:off x="2670359" y="1988840"/>
            <a:ext cx="2857352" cy="1510426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5096" y="2421323"/>
            <a:ext cx="102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(2)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redirect</a:t>
            </a:r>
          </a:p>
        </p:txBody>
      </p:sp>
      <p:cxnSp>
        <p:nvCxnSpPr>
          <p:cNvPr id="17" name="직선 화살표 연결선 16"/>
          <p:cNvCxnSpPr>
            <a:stCxn id="12" idx="1"/>
            <a:endCxn id="5" idx="2"/>
          </p:cNvCxnSpPr>
          <p:nvPr/>
        </p:nvCxnSpPr>
        <p:spPr>
          <a:xfrm flipH="1" flipV="1">
            <a:off x="1714649" y="3895310"/>
            <a:ext cx="2857351" cy="151391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4688" y="4733401"/>
            <a:ext cx="1720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(4)</a:t>
            </a:r>
          </a:p>
          <a:p>
            <a:pPr algn="ctr"/>
            <a:r>
              <a:rPr lang="en-US" altLang="ko-KR" dirty="0" smtClean="0"/>
              <a:t>response(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12" idx="0"/>
          </p:cNvCxnSpPr>
          <p:nvPr/>
        </p:nvCxnSpPr>
        <p:spPr>
          <a:xfrm>
            <a:off x="2670359" y="3499266"/>
            <a:ext cx="2857352" cy="151391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1920" y="3572144"/>
            <a:ext cx="199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(3)</a:t>
            </a:r>
          </a:p>
          <a:p>
            <a:pPr algn="ctr"/>
            <a:r>
              <a:rPr lang="en-US" altLang="ko-KR" dirty="0" smtClean="0"/>
              <a:t>request-2(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-2)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0" y="6093296"/>
            <a:ext cx="703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redirect : </a:t>
            </a:r>
            <a:r>
              <a:rPr lang="ko-KR" altLang="en-US" b="1" dirty="0" smtClean="0">
                <a:solidFill>
                  <a:srgbClr val="00B050"/>
                </a:solidFill>
              </a:rPr>
              <a:t>새로운 </a:t>
            </a:r>
            <a:r>
              <a:rPr lang="en-US" altLang="ko-KR" b="1" dirty="0" smtClean="0">
                <a:solidFill>
                  <a:srgbClr val="00B050"/>
                </a:solidFill>
              </a:rPr>
              <a:t>request </a:t>
            </a:r>
            <a:r>
              <a:rPr lang="ko-KR" altLang="en-US" b="1" dirty="0" smtClean="0">
                <a:solidFill>
                  <a:srgbClr val="00B050"/>
                </a:solidFill>
              </a:rPr>
              <a:t>를 가지고 브라우저를 통해 페이지 이동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시스템에 변화가 생기는 로그인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회원가입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게시 글 쓰기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2019-11-26T23:37:44Z</dcterms:created>
  <dcterms:modified xsi:type="dcterms:W3CDTF">2019-11-26T23:58:08Z</dcterms:modified>
</cp:coreProperties>
</file>