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6C37-7F25-4579-9561-A73B462E45C1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B44A-9D63-4353-A80D-00A635D4D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54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6C37-7F25-4579-9561-A73B462E45C1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B44A-9D63-4353-A80D-00A635D4D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93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6C37-7F25-4579-9561-A73B462E45C1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B44A-9D63-4353-A80D-00A635D4D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9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6C37-7F25-4579-9561-A73B462E45C1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B44A-9D63-4353-A80D-00A635D4D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70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6C37-7F25-4579-9561-A73B462E45C1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B44A-9D63-4353-A80D-00A635D4D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30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6C37-7F25-4579-9561-A73B462E45C1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B44A-9D63-4353-A80D-00A635D4D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83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6C37-7F25-4579-9561-A73B462E45C1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B44A-9D63-4353-A80D-00A635D4D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60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6C37-7F25-4579-9561-A73B462E45C1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B44A-9D63-4353-A80D-00A635D4D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1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6C37-7F25-4579-9561-A73B462E45C1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B44A-9D63-4353-A80D-00A635D4D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3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6C37-7F25-4579-9561-A73B462E45C1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B44A-9D63-4353-A80D-00A635D4D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8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6C37-7F25-4579-9561-A73B462E45C1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B44A-9D63-4353-A80D-00A635D4D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82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16C37-7F25-4579-9561-A73B462E45C1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EB44A-9D63-4353-A80D-00A635D4D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29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496944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localhost:9090/02_servlet/now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4000" dirty="0" smtClean="0"/>
              <a:t>이와 같이 동작하는 </a:t>
            </a:r>
            <a:r>
              <a:rPr lang="ko-KR" altLang="en-US" sz="4000" dirty="0" err="1" smtClean="0"/>
              <a:t>서블릿을</a:t>
            </a:r>
            <a:r>
              <a:rPr lang="ko-KR" altLang="en-US" sz="4000" dirty="0" smtClean="0"/>
              <a:t> 만드시오</a:t>
            </a:r>
            <a:r>
              <a:rPr lang="en-US" altLang="ko-KR" sz="4000" dirty="0" smtClean="0"/>
              <a:t>.</a:t>
            </a:r>
            <a:br>
              <a:rPr lang="en-US" altLang="ko-KR" sz="4000" dirty="0" smtClean="0"/>
            </a:br>
            <a:r>
              <a:rPr lang="en-US" altLang="ko-KR" sz="4000" dirty="0" smtClean="0"/>
              <a:t>Ex04_servlet.java </a:t>
            </a:r>
            <a:r>
              <a:rPr lang="ko-KR" altLang="en-US" sz="4000" dirty="0" smtClean="0"/>
              <a:t>으로 처리하고</a:t>
            </a:r>
            <a:r>
              <a:rPr lang="en-US" altLang="ko-KR" sz="4000" dirty="0" smtClean="0"/>
              <a:t>,</a:t>
            </a:r>
            <a:br>
              <a:rPr lang="en-US" altLang="ko-KR" sz="4000" dirty="0" smtClean="0"/>
            </a:br>
            <a:r>
              <a:rPr lang="ko-KR" altLang="en-US" sz="4000" dirty="0" smtClean="0"/>
              <a:t>현재 년</a:t>
            </a:r>
            <a:r>
              <a:rPr lang="en-US" altLang="ko-KR" sz="4000" dirty="0" smtClean="0"/>
              <a:t>-</a:t>
            </a:r>
            <a:r>
              <a:rPr lang="ko-KR" altLang="en-US" sz="4000" dirty="0" smtClean="0"/>
              <a:t>월</a:t>
            </a:r>
            <a:r>
              <a:rPr lang="en-US" altLang="ko-KR" sz="4000" dirty="0" smtClean="0"/>
              <a:t>-</a:t>
            </a:r>
            <a:r>
              <a:rPr lang="ko-KR" altLang="en-US" sz="4000" dirty="0" smtClean="0"/>
              <a:t>일 </a:t>
            </a:r>
            <a:r>
              <a:rPr lang="en-US" altLang="ko-KR" sz="4000" dirty="0" smtClean="0"/>
              <a:t>Calendar </a:t>
            </a:r>
            <a:r>
              <a:rPr lang="ko-KR" altLang="en-US" sz="4000" dirty="0" smtClean="0"/>
              <a:t>클래스를 이용해서 웹 브라우저에 출력하시오</a:t>
            </a:r>
            <a:r>
              <a:rPr lang="en-US" altLang="ko-KR" sz="4000" dirty="0" smtClean="0"/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636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localhost:9090/02_servlet/now   이와 같이 동작하는 서블릿을 만드시오. Ex04_servlet.java 으로 처리하고, 현재 년-월-일 Calendar 클래스를 이용해서 웹 브라우저에 출력하시오.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localhost:9090/02_servlet/now   이와 같이 동작하는 서블릿을 만드시오. Ex04_servlet.java 으로 처리하고, 현재 년-월-일 Calendar 클래스를 이용해서 웹 브라우저에 출력하시오.</dc:title>
  <dc:creator>PC</dc:creator>
  <cp:lastModifiedBy>PC</cp:lastModifiedBy>
  <cp:revision>1</cp:revision>
  <dcterms:created xsi:type="dcterms:W3CDTF">2019-11-26T06:26:57Z</dcterms:created>
  <dcterms:modified xsi:type="dcterms:W3CDTF">2019-11-26T06:33:37Z</dcterms:modified>
</cp:coreProperties>
</file>