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4"/>
  </p:notesMasterIdLst>
  <p:sldIdLst>
    <p:sldId id="295" r:id="rId3"/>
    <p:sldId id="356" r:id="rId4"/>
    <p:sldId id="354" r:id="rId5"/>
    <p:sldId id="357" r:id="rId6"/>
    <p:sldId id="355" r:id="rId7"/>
    <p:sldId id="358" r:id="rId8"/>
    <p:sldId id="359" r:id="rId9"/>
    <p:sldId id="360" r:id="rId10"/>
    <p:sldId id="361" r:id="rId11"/>
    <p:sldId id="362" r:id="rId12"/>
    <p:sldId id="3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B3E6"/>
    <a:srgbClr val="800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6" autoAdjust="0"/>
    <p:restoredTop sz="75434" autoAdjust="0"/>
  </p:normalViewPr>
  <p:slideViewPr>
    <p:cSldViewPr snapToGrid="0">
      <p:cViewPr varScale="1">
        <p:scale>
          <a:sx n="125" d="100"/>
          <a:sy n="125" d="100"/>
        </p:scale>
        <p:origin x="1900" y="48"/>
      </p:cViewPr>
      <p:guideLst>
        <p:guide orient="horz" pos="2304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75988-E810-4ED2-807B-BBB9B433CF2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4ADC8-2C19-4BE8-86D5-BC195D32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x (t). </a:t>
            </a:r>
            <a:r>
              <a:rPr lang="en-US" dirty="0" smtClean="0"/>
              <a:t>If we know the period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), then, we can get all coefficient.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FB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lide Number Placeholder 13"/>
          <p:cNvSpPr txBox="1">
            <a:spLocks/>
          </p:cNvSpPr>
          <p:nvPr userDrawn="1"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Trigonometric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585912"/>
                <a:ext cx="1937518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85912"/>
                <a:ext cx="1937518" cy="6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8550" y="1585912"/>
                <a:ext cx="1900649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85912"/>
                <a:ext cx="1900649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875" y="3081417"/>
                <a:ext cx="530510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081417"/>
                <a:ext cx="5305107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875" y="4200216"/>
                <a:ext cx="523136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4200216"/>
                <a:ext cx="5231369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745" y="5319015"/>
                <a:ext cx="519449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5" y="5319015"/>
                <a:ext cx="5194499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73531" y="2394882"/>
                <a:ext cx="3924664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2394882"/>
                <a:ext cx="3924664" cy="68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73531" y="3801772"/>
                <a:ext cx="386605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3801772"/>
                <a:ext cx="3866058" cy="686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73531" y="5179628"/>
                <a:ext cx="388779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5179628"/>
                <a:ext cx="3887796" cy="686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78130" y="1458461"/>
            <a:ext cx="526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Orthogonality of trigonometric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Trigonometric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9600" y="1334942"/>
                <a:ext cx="1937518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34942"/>
                <a:ext cx="1937518" cy="6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38550" y="1334942"/>
                <a:ext cx="1900649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334942"/>
                <a:ext cx="1900649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6851" y="2643802"/>
                <a:ext cx="3924664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1" y="2643802"/>
                <a:ext cx="3924664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6851" y="4050692"/>
                <a:ext cx="386605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1" y="4050692"/>
                <a:ext cx="3866058" cy="68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6851" y="5428548"/>
                <a:ext cx="388779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1" y="5428548"/>
                <a:ext cx="3887796" cy="686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36360" y="1334942"/>
                <a:ext cx="2550635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60" y="1334942"/>
                <a:ext cx="2550635" cy="772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85910" y="1334942"/>
                <a:ext cx="2513765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10" y="1334942"/>
                <a:ext cx="2513765" cy="7727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384251" y="2495780"/>
                <a:ext cx="4907562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51" y="2495780"/>
                <a:ext cx="4907562" cy="982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384251" y="3811500"/>
                <a:ext cx="4833824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51" y="3811500"/>
                <a:ext cx="4833824" cy="982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384251" y="5280526"/>
                <a:ext cx="4809202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51" y="5280526"/>
                <a:ext cx="4809202" cy="7727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5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Fourier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2537" y="1556459"/>
                <a:ext cx="618470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37" y="1556459"/>
                <a:ext cx="6184706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84" y="3401503"/>
                <a:ext cx="2793393" cy="9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4" y="3401503"/>
                <a:ext cx="2793393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584" y="4436054"/>
                <a:ext cx="4557338" cy="13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4" y="4436054"/>
                <a:ext cx="4557338" cy="13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69613" y="4819356"/>
                <a:ext cx="4719433" cy="1019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13" y="4819356"/>
                <a:ext cx="4719433" cy="1019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5186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13266</TotalTime>
  <Words>36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Georgia</vt:lpstr>
      <vt:lpstr>Impact</vt:lpstr>
      <vt:lpstr>Wingdings</vt:lpstr>
      <vt:lpstr>Uwaterloo_Theme</vt:lpstr>
      <vt:lpstr>Uwaterloo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392</cp:revision>
  <dcterms:created xsi:type="dcterms:W3CDTF">2018-10-10T19:11:49Z</dcterms:created>
  <dcterms:modified xsi:type="dcterms:W3CDTF">2020-01-15T15:39:45Z</dcterms:modified>
</cp:coreProperties>
</file>