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9" r:id="rId4"/>
    <p:sldId id="261" r:id="rId5"/>
    <p:sldId id="285" r:id="rId6"/>
    <p:sldId id="286" r:id="rId7"/>
    <p:sldId id="287" r:id="rId8"/>
    <p:sldId id="288" r:id="rId9"/>
    <p:sldId id="289" r:id="rId10"/>
    <p:sldId id="290" r:id="rId11"/>
    <p:sldId id="291" r:id="rId12"/>
    <p:sldId id="292" r:id="rId13"/>
    <p:sldId id="293" r:id="rId14"/>
    <p:sldId id="294" r:id="rId15"/>
    <p:sldId id="295" r:id="rId16"/>
    <p:sldId id="279" r:id="rId17"/>
    <p:sldId id="282" r:id="rId18"/>
  </p:sldIdLst>
  <p:sldSz cx="9144000" cy="5143500" type="screen16x9"/>
  <p:notesSz cx="6858000" cy="9144000"/>
  <p:embeddedFontLst>
    <p:embeddedFont>
      <p:font typeface="Oswald" panose="00000500000000000000" pitchFamily="2" charset="0"/>
      <p:regular r:id="rId20"/>
      <p:bold r:id="rId21"/>
    </p:embeddedFont>
    <p:embeddedFont>
      <p:font typeface="Roboto Condensed"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BF66B-BF0D-49A5-ABA2-E6C1EFEF6E1B}">
  <a:tblStyle styleId="{B46BF66B-BF0D-49A5-ABA2-E6C1EFEF6E1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1188" autoAdjust="0"/>
  </p:normalViewPr>
  <p:slideViewPr>
    <p:cSldViewPr snapToGrid="0">
      <p:cViewPr varScale="1">
        <p:scale>
          <a:sx n="84" d="100"/>
          <a:sy n="84" d="100"/>
        </p:scale>
        <p:origin x="336" y="7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70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7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08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16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2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1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39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7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93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6" name="TextBox 5">
            <a:extLst>
              <a:ext uri="{FF2B5EF4-FFF2-40B4-BE49-F238E27FC236}">
                <a16:creationId xmlns:a16="http://schemas.microsoft.com/office/drawing/2014/main" id="{B22EC3DF-FEE5-2BAC-613A-BABECF64BEEE}"/>
              </a:ext>
            </a:extLst>
          </p:cNvPr>
          <p:cNvSpPr txBox="1"/>
          <p:nvPr/>
        </p:nvSpPr>
        <p:spPr>
          <a:xfrm>
            <a:off x="-211454" y="47982"/>
            <a:ext cx="9143998" cy="2523768"/>
          </a:xfrm>
          <a:prstGeom prst="rect">
            <a:avLst/>
          </a:prstGeom>
          <a:noFill/>
        </p:spPr>
        <p:txBody>
          <a:bodyPr wrap="square">
            <a:spAutoFit/>
          </a:bodyPr>
          <a:lstStyle/>
          <a:p>
            <a:pPr algn="ctr"/>
            <a:r>
              <a:rPr lang="en-US" sz="2300" b="1" dirty="0">
                <a:solidFill>
                  <a:srgbClr val="0070C0"/>
                </a:solidFill>
                <a:latin typeface="Times New Roman" panose="02020603050405020304" pitchFamily="18" charset="0"/>
                <a:cs typeface="Times New Roman" panose="02020603050405020304" pitchFamily="18" charset="0"/>
                <a:sym typeface="+mn-ea"/>
              </a:rPr>
              <a:t>TRƯỜNG ĐẠI HỌC CÔNG NGHIỆP </a:t>
            </a:r>
            <a:br>
              <a:rPr lang="en-US" sz="2300" b="1" dirty="0">
                <a:solidFill>
                  <a:srgbClr val="0070C0"/>
                </a:solidFill>
                <a:latin typeface="Times New Roman" panose="02020603050405020304" pitchFamily="18" charset="0"/>
                <a:cs typeface="Times New Roman" panose="02020603050405020304" pitchFamily="18" charset="0"/>
                <a:sym typeface="+mn-ea"/>
              </a:rPr>
            </a:br>
            <a:r>
              <a:rPr lang="en-US" sz="2300" b="1" dirty="0">
                <a:solidFill>
                  <a:srgbClr val="0070C0"/>
                </a:solidFill>
                <a:latin typeface="Times New Roman" panose="02020603050405020304" pitchFamily="18" charset="0"/>
                <a:cs typeface="Times New Roman" panose="02020603050405020304" pitchFamily="18" charset="0"/>
                <a:sym typeface="+mn-ea"/>
              </a:rPr>
              <a:t>THÀNH PHỐ HỒ CHÍ MINH</a:t>
            </a:r>
            <a:br>
              <a:rPr lang="vi-VN" sz="2300" b="1" dirty="0">
                <a:solidFill>
                  <a:srgbClr val="0070C0"/>
                </a:solidFill>
                <a:latin typeface="Times New Roman" panose="02020603050405020304" pitchFamily="18" charset="0"/>
                <a:cs typeface="Times New Roman" panose="02020603050405020304" pitchFamily="18" charset="0"/>
                <a:sym typeface="+mn-ea"/>
              </a:rPr>
            </a:br>
            <a:r>
              <a:rPr lang="en-US" sz="2300" b="1" dirty="0">
                <a:solidFill>
                  <a:srgbClr val="0070C0"/>
                </a:solidFill>
                <a:latin typeface="Times New Roman" panose="02020603050405020304" pitchFamily="18" charset="0"/>
                <a:cs typeface="Times New Roman" panose="02020603050405020304" pitchFamily="18" charset="0"/>
                <a:sym typeface="+mn-ea"/>
              </a:rPr>
              <a:t>Khoa: </a:t>
            </a:r>
            <a:r>
              <a:rPr lang="en-US" sz="2300" b="1" dirty="0" err="1">
                <a:solidFill>
                  <a:srgbClr val="0070C0"/>
                </a:solidFill>
                <a:latin typeface="Times New Roman" panose="02020603050405020304" pitchFamily="18" charset="0"/>
                <a:cs typeface="Times New Roman" panose="02020603050405020304" pitchFamily="18" charset="0"/>
                <a:sym typeface="+mn-ea"/>
              </a:rPr>
              <a:t>Công</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nghệ</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thông</a:t>
            </a:r>
            <a:r>
              <a:rPr lang="en-US" sz="2300" b="1" dirty="0">
                <a:solidFill>
                  <a:srgbClr val="0070C0"/>
                </a:solidFill>
                <a:latin typeface="Times New Roman" panose="02020603050405020304" pitchFamily="18" charset="0"/>
                <a:cs typeface="Times New Roman" panose="02020603050405020304" pitchFamily="18" charset="0"/>
                <a:sym typeface="+mn-ea"/>
              </a:rPr>
              <a:t> tin</a:t>
            </a:r>
            <a:br>
              <a:rPr lang="en-US" sz="2300" b="1" dirty="0">
                <a:solidFill>
                  <a:srgbClr val="0070C0"/>
                </a:solidFill>
                <a:latin typeface="Times New Roman" panose="02020603050405020304" pitchFamily="18" charset="0"/>
                <a:cs typeface="Times New Roman" panose="02020603050405020304" pitchFamily="18" charset="0"/>
                <a:sym typeface="+mn-ea"/>
              </a:rPr>
            </a:br>
            <a:r>
              <a:rPr lang="en-US" sz="2300" b="1" dirty="0" err="1">
                <a:solidFill>
                  <a:srgbClr val="0070C0"/>
                </a:solidFill>
                <a:latin typeface="Times New Roman" panose="02020603050405020304" pitchFamily="18" charset="0"/>
                <a:cs typeface="Times New Roman" panose="02020603050405020304" pitchFamily="18" charset="0"/>
                <a:sym typeface="+mn-ea"/>
              </a:rPr>
              <a:t>Ngành</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Kỹ</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thuật</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phần</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mềm</a:t>
            </a:r>
            <a:br>
              <a:rPr lang="vi-VN" sz="2400" b="1" dirty="0">
                <a:latin typeface="Times New Roman" panose="02020603050405020304" pitchFamily="18" charset="0"/>
                <a:cs typeface="Times New Roman" panose="02020603050405020304" pitchFamily="18" charset="0"/>
                <a:sym typeface="+mn-ea"/>
              </a:rPr>
            </a:br>
            <a:br>
              <a:rPr lang="en-US" sz="2400" b="1" dirty="0">
                <a:latin typeface="Times New Roman" panose="02020603050405020304" pitchFamily="18" charset="0"/>
                <a:cs typeface="Times New Roman" panose="02020603050405020304" pitchFamily="18" charset="0"/>
                <a:sym typeface="+mn-ea"/>
              </a:rPr>
            </a:br>
            <a:r>
              <a:rPr lang="en-US" sz="4200" b="1" dirty="0">
                <a:solidFill>
                  <a:srgbClr val="FF0000"/>
                </a:solidFill>
                <a:latin typeface="Times New Roman" panose="02020603050405020304" pitchFamily="18" charset="0"/>
                <a:cs typeface="Times New Roman" panose="02020603050405020304" pitchFamily="18" charset="0"/>
                <a:sym typeface="+mn-ea"/>
              </a:rPr>
              <a:t>KHÓA LUẬN TỐT NGHIỆP</a:t>
            </a:r>
            <a:endParaRPr lang="en-US" sz="4200" dirty="0"/>
          </a:p>
        </p:txBody>
      </p:sp>
      <p:pic>
        <p:nvPicPr>
          <p:cNvPr id="7" name="Picture 6" descr="logo.png">
            <a:extLst>
              <a:ext uri="{FF2B5EF4-FFF2-40B4-BE49-F238E27FC236}">
                <a16:creationId xmlns:a16="http://schemas.microsoft.com/office/drawing/2014/main" id="{78000F4C-9D26-A4F0-7040-E0B20212FF85}"/>
              </a:ext>
            </a:extLst>
          </p:cNvPr>
          <p:cNvPicPr>
            <a:picLocks noChangeAspect="1"/>
          </p:cNvPicPr>
          <p:nvPr/>
        </p:nvPicPr>
        <p:blipFill>
          <a:blip r:embed="rId3" cstate="print"/>
          <a:stretch>
            <a:fillRect/>
          </a:stretch>
        </p:blipFill>
        <p:spPr>
          <a:xfrm>
            <a:off x="2" y="-1"/>
            <a:ext cx="2312394" cy="1177291"/>
          </a:xfrm>
          <a:prstGeom prst="rect">
            <a:avLst/>
          </a:prstGeom>
        </p:spPr>
      </p:pic>
      <p:sp>
        <p:nvSpPr>
          <p:cNvPr id="8" name="Google Shape;157;p29">
            <a:extLst>
              <a:ext uri="{FF2B5EF4-FFF2-40B4-BE49-F238E27FC236}">
                <a16:creationId xmlns:a16="http://schemas.microsoft.com/office/drawing/2014/main" id="{E3C617A3-D8F4-DF77-3810-EAEAA7C8F0BD}"/>
              </a:ext>
            </a:extLst>
          </p:cNvPr>
          <p:cNvSpPr txBox="1">
            <a:spLocks/>
          </p:cNvSpPr>
          <p:nvPr/>
        </p:nvSpPr>
        <p:spPr>
          <a:xfrm>
            <a:off x="211454" y="2331720"/>
            <a:ext cx="8721090" cy="1329565"/>
          </a:xfrm>
          <a:prstGeom prst="rect">
            <a:avLst/>
          </a:prstGeom>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800" dirty="0">
                <a:solidFill>
                  <a:srgbClr val="0070C0"/>
                </a:solidFill>
                <a:latin typeface="+mj-lt"/>
              </a:rPr>
              <a:t>Tạo </a:t>
            </a:r>
            <a:r>
              <a:rPr lang="vi-VN" sz="2800" dirty="0" err="1">
                <a:solidFill>
                  <a:srgbClr val="0070C0"/>
                </a:solidFill>
                <a:latin typeface="+mj-lt"/>
              </a:rPr>
              <a:t>Website</a:t>
            </a:r>
            <a:r>
              <a:rPr lang="vi-VN" sz="2800" dirty="0">
                <a:solidFill>
                  <a:srgbClr val="0070C0"/>
                </a:solidFill>
                <a:latin typeface="+mj-lt"/>
              </a:rPr>
              <a:t> quản lý </a:t>
            </a:r>
            <a:r>
              <a:rPr lang="vi-VN" sz="2800" dirty="0">
                <a:solidFill>
                  <a:srgbClr val="0070C0"/>
                </a:solidFill>
                <a:latin typeface="Times New Roman" panose="02020603050405020304" pitchFamily="18" charset="0"/>
                <a:cs typeface="Times New Roman" panose="02020603050405020304" pitchFamily="18" charset="0"/>
              </a:rPr>
              <a:t>phần mềm, thiết bị cho phòng máy trường Đại học Công nghiệp </a:t>
            </a:r>
            <a:endParaRPr lang="vi-VN" sz="2800" dirty="0">
              <a:solidFill>
                <a:srgbClr val="0070C0"/>
              </a:solidFill>
              <a:latin typeface="+mj-lt"/>
            </a:endParaRPr>
          </a:p>
        </p:txBody>
      </p:sp>
      <p:sp>
        <p:nvSpPr>
          <p:cNvPr id="9" name="TextBox 8">
            <a:extLst>
              <a:ext uri="{FF2B5EF4-FFF2-40B4-BE49-F238E27FC236}">
                <a16:creationId xmlns:a16="http://schemas.microsoft.com/office/drawing/2014/main" id="{2E07F3EC-A5CD-784F-6B15-B65E3EBC0C6C}"/>
              </a:ext>
            </a:extLst>
          </p:cNvPr>
          <p:cNvSpPr txBox="1"/>
          <p:nvPr/>
        </p:nvSpPr>
        <p:spPr>
          <a:xfrm>
            <a:off x="3360420" y="3636163"/>
            <a:ext cx="5572124" cy="1406091"/>
          </a:xfrm>
          <a:prstGeom prst="rect">
            <a:avLst/>
          </a:prstGeom>
          <a:noFill/>
        </p:spPr>
        <p:txBody>
          <a:bodyPr wrap="square">
            <a:spAutoFit/>
          </a:bodyPr>
          <a:lstStyle/>
          <a:p>
            <a:r>
              <a:rPr lang="en-US" sz="1867" i="1" dirty="0" err="1">
                <a:latin typeface="Times New Roman" panose="02020603050405020304" pitchFamily="18" charset="0"/>
                <a:cs typeface="Times New Roman" panose="02020603050405020304" pitchFamily="18" charset="0"/>
                <a:sym typeface="+mn-ea"/>
              </a:rPr>
              <a:t>Giảng</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viên</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hướng</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dẫn</a:t>
            </a:r>
            <a:r>
              <a:rPr lang="en-US" sz="1867" i="1" dirty="0">
                <a:latin typeface="Times New Roman" panose="02020603050405020304" pitchFamily="18" charset="0"/>
                <a:cs typeface="Times New Roman" panose="02020603050405020304" pitchFamily="18" charset="0"/>
                <a:sym typeface="+mn-ea"/>
              </a:rPr>
              <a:t>: </a:t>
            </a:r>
            <a:r>
              <a:rPr lang="en-US" sz="2400" kern="0" dirty="0" err="1">
                <a:latin typeface="Times New Roman" panose="02020603050405020304" pitchFamily="18" charset="0"/>
                <a:ea typeface="Times New Roman" panose="02020603050405020304" pitchFamily="18" charset="0"/>
              </a:rPr>
              <a:t>ThS</a:t>
            </a:r>
            <a:r>
              <a:rPr lang="en-US" sz="2400" kern="0" dirty="0">
                <a:latin typeface="Times New Roman" panose="02020603050405020304" pitchFamily="18" charset="0"/>
                <a:ea typeface="Times New Roman" panose="02020603050405020304" pitchFamily="18" charset="0"/>
              </a:rPr>
              <a:t>. </a:t>
            </a:r>
            <a:r>
              <a:rPr lang="en-US" sz="2400" kern="0" dirty="0" err="1">
                <a:latin typeface="Times New Roman" panose="02020603050405020304" pitchFamily="18" charset="0"/>
                <a:ea typeface="Times New Roman" panose="02020603050405020304" pitchFamily="18" charset="0"/>
              </a:rPr>
              <a:t>Nguyễn</a:t>
            </a:r>
            <a:r>
              <a:rPr lang="en-US" sz="2400" kern="0" dirty="0">
                <a:latin typeface="Times New Roman" panose="02020603050405020304" pitchFamily="18" charset="0"/>
                <a:ea typeface="Times New Roman" panose="02020603050405020304" pitchFamily="18" charset="0"/>
              </a:rPr>
              <a:t> Văn </a:t>
            </a:r>
            <a:r>
              <a:rPr lang="en-US" sz="2400" kern="0" dirty="0" err="1">
                <a:latin typeface="Times New Roman" panose="02020603050405020304" pitchFamily="18" charset="0"/>
                <a:ea typeface="Times New Roman" panose="02020603050405020304" pitchFamily="18" charset="0"/>
              </a:rPr>
              <a:t>Thắng</a:t>
            </a:r>
            <a:endParaRPr lang="en-US" sz="2400" i="1" dirty="0">
              <a:latin typeface="Times New Roman" panose="02020603050405020304" pitchFamily="18" charset="0"/>
              <a:cs typeface="Times New Roman" panose="02020603050405020304" pitchFamily="18" charset="0"/>
              <a:sym typeface="+mn-ea"/>
            </a:endParaRPr>
          </a:p>
          <a:p>
            <a:r>
              <a:rPr lang="en-US" sz="1867" i="1" dirty="0" err="1">
                <a:latin typeface="Times New Roman" panose="02020603050405020304" pitchFamily="18" charset="0"/>
                <a:cs typeface="Times New Roman" panose="02020603050405020304" pitchFamily="18" charset="0"/>
                <a:sym typeface="+mn-ea"/>
              </a:rPr>
              <a:t>Nhóm</a:t>
            </a:r>
            <a:r>
              <a:rPr lang="en-US" sz="1867" i="1" dirty="0">
                <a:latin typeface="Times New Roman" panose="02020603050405020304" pitchFamily="18" charset="0"/>
                <a:cs typeface="Times New Roman" panose="02020603050405020304" pitchFamily="18" charset="0"/>
                <a:sym typeface="+mn-ea"/>
              </a:rPr>
              <a:t> Sinh </a:t>
            </a:r>
            <a:r>
              <a:rPr lang="en-US" sz="1867" i="1" dirty="0" err="1">
                <a:latin typeface="Times New Roman" panose="02020603050405020304" pitchFamily="18" charset="0"/>
                <a:cs typeface="Times New Roman" panose="02020603050405020304" pitchFamily="18" charset="0"/>
                <a:sym typeface="+mn-ea"/>
              </a:rPr>
              <a:t>viên</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thực</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hiện</a:t>
            </a:r>
            <a:r>
              <a:rPr lang="en-US" sz="1867" i="1" dirty="0">
                <a:latin typeface="Times New Roman" panose="02020603050405020304" pitchFamily="18" charset="0"/>
                <a:cs typeface="Times New Roman" panose="02020603050405020304" pitchFamily="18" charset="0"/>
                <a:sym typeface="+mn-ea"/>
              </a:rPr>
              <a:t>: 		</a:t>
            </a:r>
          </a:p>
          <a:p>
            <a:pPr marL="457189" indent="-457189">
              <a:buAutoNum type="arabicPeriod"/>
            </a:pPr>
            <a:r>
              <a:rPr lang="en-US" sz="1867" i="1" dirty="0">
                <a:latin typeface="Times New Roman" panose="02020603050405020304" pitchFamily="18" charset="0"/>
                <a:cs typeface="Times New Roman" panose="02020603050405020304" pitchFamily="18" charset="0"/>
                <a:sym typeface="+mn-ea"/>
              </a:rPr>
              <a:t>Phạm Lê Thành	</a:t>
            </a:r>
            <a:r>
              <a:rPr lang="vi-VN" sz="1867" i="1" dirty="0">
                <a:latin typeface="Times New Roman" panose="02020603050405020304" pitchFamily="18" charset="0"/>
                <a:cs typeface="Times New Roman" panose="02020603050405020304" pitchFamily="18" charset="0"/>
                <a:sym typeface="+mn-ea"/>
              </a:rPr>
              <a:t> </a:t>
            </a:r>
            <a:r>
              <a:rPr lang="en-US" sz="1870" i="1" kern="0" dirty="0">
                <a:latin typeface="Times New Roman" panose="02020603050405020304" pitchFamily="18" charset="0"/>
                <a:ea typeface="Times New Roman" panose="02020603050405020304" pitchFamily="18" charset="0"/>
              </a:rPr>
              <a:t>18081521</a:t>
            </a:r>
            <a:endParaRPr lang="en-US" sz="1870" i="1" dirty="0">
              <a:latin typeface="Times New Roman" panose="02020603050405020304" pitchFamily="18" charset="0"/>
              <a:cs typeface="Times New Roman" panose="02020603050405020304" pitchFamily="18" charset="0"/>
              <a:sym typeface="+mn-ea"/>
            </a:endParaRPr>
          </a:p>
          <a:p>
            <a:pPr marL="457189" indent="-457189">
              <a:buAutoNum type="arabicPeriod"/>
            </a:pPr>
            <a:r>
              <a:rPr lang="vi-VN" sz="1867" i="1" dirty="0">
                <a:latin typeface="Times New Roman" panose="02020603050405020304" pitchFamily="18" charset="0"/>
                <a:cs typeface="Times New Roman" panose="02020603050405020304" pitchFamily="18" charset="0"/>
                <a:sym typeface="+mn-ea"/>
              </a:rPr>
              <a:t>Nguyễn </a:t>
            </a:r>
            <a:r>
              <a:rPr lang="en-US" sz="1867" i="1" dirty="0">
                <a:latin typeface="Times New Roman" panose="02020603050405020304" pitchFamily="18" charset="0"/>
                <a:cs typeface="Times New Roman" panose="02020603050405020304" pitchFamily="18" charset="0"/>
                <a:sym typeface="+mn-ea"/>
              </a:rPr>
              <a:t>Văn Hoàng</a:t>
            </a:r>
            <a:r>
              <a:rPr lang="vi-VN" sz="2400" i="1" dirty="0">
                <a:latin typeface="Times New Roman" panose="02020603050405020304" pitchFamily="18" charset="0"/>
                <a:cs typeface="Times New Roman" panose="02020603050405020304" pitchFamily="18" charset="0"/>
                <a:sym typeface="+mn-ea"/>
              </a:rPr>
              <a:t>	</a:t>
            </a:r>
            <a:r>
              <a:rPr lang="vi-VN" sz="1867" i="1" dirty="0">
                <a:latin typeface="Times New Roman" panose="02020603050405020304" pitchFamily="18" charset="0"/>
                <a:cs typeface="Times New Roman" panose="02020603050405020304" pitchFamily="18" charset="0"/>
                <a:sym typeface="+mn-ea"/>
              </a:rPr>
              <a:t>19508981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5" name="TextBox 4">
            <a:extLst>
              <a:ext uri="{FF2B5EF4-FFF2-40B4-BE49-F238E27FC236}">
                <a16:creationId xmlns:a16="http://schemas.microsoft.com/office/drawing/2014/main" id="{AFC8C4C7-09DB-2374-C49F-ED68122E95EE}"/>
              </a:ext>
            </a:extLst>
          </p:cNvPr>
          <p:cNvSpPr txBox="1"/>
          <p:nvPr/>
        </p:nvSpPr>
        <p:spPr>
          <a:xfrm>
            <a:off x="205739" y="1132850"/>
            <a:ext cx="2089785" cy="523220"/>
          </a:xfrm>
          <a:prstGeom prst="rect">
            <a:avLst/>
          </a:prstGeom>
          <a:noFill/>
        </p:spPr>
        <p:txBody>
          <a:bodyPr wrap="square">
            <a:spAutoFit/>
          </a:bodyPr>
          <a:lstStyle/>
          <a:p>
            <a:r>
              <a:rPr lang="en-US" sz="2800" b="1" i="0" dirty="0" err="1">
                <a:solidFill>
                  <a:srgbClr val="0F0F0F"/>
                </a:solidFill>
                <a:effectLst/>
                <a:latin typeface="Times New Roman" panose="02020603050405020304" pitchFamily="18" charset="0"/>
                <a:cs typeface="Times New Roman" panose="02020603050405020304" pitchFamily="18" charset="0"/>
              </a:rPr>
              <a:t>Sơ</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err="1">
                <a:solidFill>
                  <a:srgbClr val="0F0F0F"/>
                </a:solidFill>
                <a:effectLst/>
                <a:latin typeface="Times New Roman" panose="02020603050405020304" pitchFamily="18" charset="0"/>
                <a:cs typeface="Times New Roman" panose="02020603050405020304" pitchFamily="18" charset="0"/>
              </a:rPr>
              <a:t>đồ</a:t>
            </a:r>
            <a:r>
              <a:rPr lang="en-US" sz="2800" b="1" i="0" dirty="0">
                <a:solidFill>
                  <a:srgbClr val="0F0F0F"/>
                </a:solidFill>
                <a:effectLst/>
                <a:latin typeface="Times New Roman" panose="02020603050405020304" pitchFamily="18" charset="0"/>
                <a:cs typeface="Times New Roman" panose="02020603050405020304" pitchFamily="18" charset="0"/>
              </a:rPr>
              <a:t> class:</a:t>
            </a:r>
          </a:p>
        </p:txBody>
      </p:sp>
      <p:pic>
        <p:nvPicPr>
          <p:cNvPr id="4" name="Picture 3">
            <a:extLst>
              <a:ext uri="{FF2B5EF4-FFF2-40B4-BE49-F238E27FC236}">
                <a16:creationId xmlns:a16="http://schemas.microsoft.com/office/drawing/2014/main" id="{696620CE-480F-4754-5708-4386461C99CF}"/>
              </a:ext>
            </a:extLst>
          </p:cNvPr>
          <p:cNvPicPr>
            <a:picLocks noChangeAspect="1"/>
          </p:cNvPicPr>
          <p:nvPr/>
        </p:nvPicPr>
        <p:blipFill>
          <a:blip r:embed="rId3"/>
          <a:srcRect/>
          <a:stretch/>
        </p:blipFill>
        <p:spPr>
          <a:xfrm>
            <a:off x="2560320" y="0"/>
            <a:ext cx="6583680" cy="5143500"/>
          </a:xfrm>
          <a:prstGeom prst="rect">
            <a:avLst/>
          </a:prstGeom>
        </p:spPr>
      </p:pic>
    </p:spTree>
    <p:extLst>
      <p:ext uri="{BB962C8B-B14F-4D97-AF65-F5344CB8AC3E}">
        <p14:creationId xmlns:p14="http://schemas.microsoft.com/office/powerpoint/2010/main" val="58654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22512C-CB3A-FB71-3F0B-F4047AC39CDB}"/>
              </a:ext>
            </a:extLst>
          </p:cNvPr>
          <p:cNvPicPr>
            <a:picLocks noChangeAspect="1"/>
          </p:cNvPicPr>
          <p:nvPr/>
        </p:nvPicPr>
        <p:blipFill>
          <a:blip r:embed="rId2"/>
          <a:stretch>
            <a:fillRect/>
          </a:stretch>
        </p:blipFill>
        <p:spPr>
          <a:xfrm>
            <a:off x="2425700" y="393601"/>
            <a:ext cx="6718300" cy="4765774"/>
          </a:xfrm>
          <a:prstGeom prst="rect">
            <a:avLst/>
          </a:prstGeom>
        </p:spPr>
      </p:pic>
      <p:sp>
        <p:nvSpPr>
          <p:cNvPr id="4" name="Slide Number Placeholder 3">
            <a:extLst>
              <a:ext uri="{FF2B5EF4-FFF2-40B4-BE49-F238E27FC236}">
                <a16:creationId xmlns:a16="http://schemas.microsoft.com/office/drawing/2014/main" id="{3CE95E48-86CF-7871-CA8E-15FC3A7BF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2" name="TextBox 11">
            <a:extLst>
              <a:ext uri="{FF2B5EF4-FFF2-40B4-BE49-F238E27FC236}">
                <a16:creationId xmlns:a16="http://schemas.microsoft.com/office/drawing/2014/main" id="{30140FB8-95AF-1C88-DA0F-9F1E9F5B45D4}"/>
              </a:ext>
            </a:extLst>
          </p:cNvPr>
          <p:cNvSpPr txBox="1"/>
          <p:nvPr/>
        </p:nvSpPr>
        <p:spPr>
          <a:xfrm>
            <a:off x="0" y="1255812"/>
            <a:ext cx="2689225" cy="523220"/>
          </a:xfrm>
          <a:prstGeom prst="rect">
            <a:avLst/>
          </a:prstGeom>
          <a:noFill/>
        </p:spPr>
        <p:txBody>
          <a:bodyPr wrap="square">
            <a:spAutoFit/>
          </a:bodyPr>
          <a:lstStyle/>
          <a:p>
            <a:r>
              <a:rPr lang="en-US" sz="2700" b="1" i="0" dirty="0" err="1">
                <a:solidFill>
                  <a:srgbClr val="0F0F0F"/>
                </a:solidFill>
                <a:effectLst/>
                <a:latin typeface="Times New Roman" panose="02020603050405020304" pitchFamily="18" charset="0"/>
                <a:cs typeface="Times New Roman" panose="02020603050405020304" pitchFamily="18" charset="0"/>
              </a:rPr>
              <a:t>Sơ</a:t>
            </a:r>
            <a:r>
              <a:rPr lang="en-US" sz="2700" b="1" i="0" dirty="0">
                <a:solidFill>
                  <a:srgbClr val="0F0F0F"/>
                </a:solidFill>
                <a:effectLst/>
                <a:latin typeface="Times New Roman" panose="02020603050405020304" pitchFamily="18" charset="0"/>
                <a:cs typeface="Times New Roman" panose="02020603050405020304" pitchFamily="18" charset="0"/>
              </a:rPr>
              <a:t> </a:t>
            </a:r>
            <a:r>
              <a:rPr lang="en-US" sz="2700" b="1" i="0" dirty="0" err="1">
                <a:solidFill>
                  <a:srgbClr val="0F0F0F"/>
                </a:solidFill>
                <a:effectLst/>
                <a:latin typeface="Times New Roman" panose="02020603050405020304" pitchFamily="18" charset="0"/>
                <a:cs typeface="Times New Roman" panose="02020603050405020304" pitchFamily="18" charset="0"/>
              </a:rPr>
              <a:t>đồ</a:t>
            </a:r>
            <a:r>
              <a:rPr lang="en-US" sz="2700" b="1" i="0" dirty="0">
                <a:solidFill>
                  <a:srgbClr val="0F0F0F"/>
                </a:solidFill>
                <a:effectLst/>
                <a:latin typeface="Times New Roman" panose="02020603050405020304" pitchFamily="18" charset="0"/>
                <a:cs typeface="Times New Roman" panose="02020603050405020304" pitchFamily="18" charset="0"/>
              </a:rPr>
              <a:t> database:</a:t>
            </a:r>
          </a:p>
        </p:txBody>
      </p:sp>
    </p:spTree>
    <p:extLst>
      <p:ext uri="{BB962C8B-B14F-4D97-AF65-F5344CB8AC3E}">
        <p14:creationId xmlns:p14="http://schemas.microsoft.com/office/powerpoint/2010/main" val="8204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40195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4.</a:t>
            </a:r>
            <a:endParaRPr sz="7200" b="0" dirty="0">
              <a:solidFill>
                <a:srgbClr val="3796BF"/>
              </a:solidFill>
            </a:endParaRPr>
          </a:p>
          <a:p>
            <a:pPr marL="0" lvl="0" indent="0" algn="l" rtl="0">
              <a:spcBef>
                <a:spcPts val="0"/>
              </a:spcBef>
              <a:spcAft>
                <a:spcPts val="0"/>
              </a:spcAft>
              <a:buNone/>
            </a:pPr>
            <a:r>
              <a:rPr lang="en-US" sz="7200" dirty="0"/>
              <a:t>Demo</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09772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40195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5.</a:t>
            </a:r>
            <a:endParaRPr sz="7200" b="0" dirty="0">
              <a:solidFill>
                <a:srgbClr val="3796BF"/>
              </a:solidFill>
            </a:endParaRPr>
          </a:p>
          <a:p>
            <a:pPr marL="0" lvl="0" indent="0" algn="l" rtl="0">
              <a:spcBef>
                <a:spcPts val="0"/>
              </a:spcBef>
              <a:spcAft>
                <a:spcPts val="0"/>
              </a:spcAft>
              <a:buNone/>
            </a:pPr>
            <a:r>
              <a:rPr lang="en-US" sz="7200" dirty="0" err="1"/>
              <a:t>Kết</a:t>
            </a:r>
            <a:r>
              <a:rPr lang="en-US" sz="7200" dirty="0"/>
              <a:t> </a:t>
            </a:r>
            <a:r>
              <a:rPr lang="en-US" sz="7200" dirty="0" err="1"/>
              <a:t>luận</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668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35226" y="1009502"/>
            <a:ext cx="3590509" cy="62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 Placeholder 1">
            <a:extLst>
              <a:ext uri="{FF2B5EF4-FFF2-40B4-BE49-F238E27FC236}">
                <a16:creationId xmlns:a16="http://schemas.microsoft.com/office/drawing/2014/main" id="{FF5BCE5C-5701-F9D5-9EAE-0BDC2C9B3222}"/>
              </a:ext>
            </a:extLst>
          </p:cNvPr>
          <p:cNvSpPr>
            <a:spLocks noGrp="1" noChangeArrowheads="1"/>
          </p:cNvSpPr>
          <p:nvPr>
            <p:ph type="body" idx="1"/>
          </p:nvPr>
        </p:nvSpPr>
        <p:spPr bwMode="auto">
          <a:xfrm>
            <a:off x="135226" y="1719560"/>
            <a:ext cx="67799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Giao diện chưa được thân thiện với người dùng</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Một số chức năng vẫn còn đang trong quá trình hoàn thiện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Chưa </a:t>
            </a:r>
            <a:r>
              <a:rPr kumimoji="0" lang="vi-VN"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deploy</a:t>
            </a: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lên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host</a:t>
            </a:r>
            <a:endPar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11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0DEB-FB4C-B54C-1C10-6EDA53E599EF}"/>
              </a:ext>
            </a:extLst>
          </p:cNvPr>
          <p:cNvSpPr>
            <a:spLocks noGrp="1"/>
          </p:cNvSpPr>
          <p:nvPr>
            <p:ph type="title"/>
          </p:nvPr>
        </p:nvSpPr>
        <p:spPr>
          <a:xfrm>
            <a:off x="137160" y="987800"/>
            <a:ext cx="5760300" cy="680700"/>
          </a:xfrm>
        </p:spPr>
        <p:txBody>
          <a:bodyPr/>
          <a:lstStyle/>
          <a:p>
            <a:r>
              <a:rPr lang="vi-VN" dirty="0">
                <a:latin typeface="Times New Roman" panose="02020603050405020304" pitchFamily="18" charset="0"/>
                <a:cs typeface="Times New Roman" panose="02020603050405020304" pitchFamily="18" charset="0"/>
              </a:rPr>
              <a:t>Hướng phát triển trong tương lai</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D6DC5C-D8E2-BF13-6CE1-4D21B3E703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Google Shape;590;p47">
            <a:extLst>
              <a:ext uri="{FF2B5EF4-FFF2-40B4-BE49-F238E27FC236}">
                <a16:creationId xmlns:a16="http://schemas.microsoft.com/office/drawing/2014/main" id="{1FF8B878-A580-708E-D3B6-D22696DE986D}"/>
              </a:ext>
            </a:extLst>
          </p:cNvPr>
          <p:cNvSpPr txBox="1">
            <a:spLocks/>
          </p:cNvSpPr>
          <p:nvPr/>
        </p:nvSpPr>
        <p:spPr>
          <a:xfrm>
            <a:off x="0" y="1668500"/>
            <a:ext cx="7452360" cy="25834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bhaya Libre"/>
              <a:buNone/>
              <a:defRPr sz="3000" b="1" i="0" u="none" strike="noStrike" cap="none">
                <a:solidFill>
                  <a:schemeClr val="dk1"/>
                </a:solidFill>
                <a:latin typeface="Abhaya Libre"/>
                <a:ea typeface="Abhaya Libre"/>
                <a:cs typeface="Abhaya Libre"/>
                <a:sym typeface="Abhaya Libre"/>
              </a:defRPr>
            </a:lvl1pPr>
            <a:lvl2pPr marR="0" lvl="1"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2pPr>
            <a:lvl3pPr marR="0" lvl="2"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3pPr>
            <a:lvl4pPr marR="0" lvl="3"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4pPr>
            <a:lvl5pPr marR="0" lvl="4"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5pPr>
            <a:lvl6pPr marR="0" lvl="5"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6pPr>
            <a:lvl7pPr marR="0" lvl="6"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7pPr>
            <a:lvl8pPr marR="0" lvl="7"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8pPr>
            <a:lvl9pPr marR="0" lvl="8"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9pPr>
          </a:lstStyle>
          <a:p>
            <a:pPr marL="990575" lvl="1" indent="-380990" algn="just">
              <a:lnSpc>
                <a:spcPct val="135000"/>
              </a:lnSpc>
              <a:spcAft>
                <a:spcPts val="800"/>
              </a:spcAft>
              <a:buClr>
                <a:prstClr val="black"/>
              </a:buClr>
              <a:buFont typeface="Arial" panose="020B0604020202020204" pitchFamily="34" charset="0"/>
              <a:buChar char="•"/>
            </a:pPr>
            <a:r>
              <a:rPr lang="en-US" sz="1800" kern="1200" dirty="0">
                <a:solidFill>
                  <a:prstClr val="black"/>
                </a:solidFill>
                <a:latin typeface="Times New Roman" panose="02020603050405020304" pitchFamily="18" charset="0"/>
                <a:ea typeface="Times New Roman" panose="02020603050405020304" pitchFamily="18" charset="0"/>
              </a:rPr>
              <a:t>Hoàn </a:t>
            </a:r>
            <a:r>
              <a:rPr lang="en-US" sz="1800" kern="1200" dirty="0" err="1">
                <a:solidFill>
                  <a:prstClr val="black"/>
                </a:solidFill>
                <a:latin typeface="Times New Roman" panose="02020603050405020304" pitchFamily="18" charset="0"/>
                <a:ea typeface="Times New Roman" panose="02020603050405020304" pitchFamily="18" charset="0"/>
              </a:rPr>
              <a:t>thiện</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những</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chức</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năng</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chưa</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đạt</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được</a:t>
            </a:r>
            <a:endParaRPr lang="vi-VN"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Có cả </a:t>
            </a:r>
            <a:r>
              <a:rPr lang="vi-VN" sz="1800" kern="1200" dirty="0" err="1">
                <a:solidFill>
                  <a:prstClr val="black"/>
                </a:solidFill>
                <a:latin typeface="Times New Roman" panose="02020603050405020304" pitchFamily="18" charset="0"/>
                <a:ea typeface="Times New Roman" panose="02020603050405020304" pitchFamily="18" charset="0"/>
              </a:rPr>
              <a:t>app</a:t>
            </a:r>
            <a:r>
              <a:rPr lang="vi-VN" sz="1800" kern="1200" dirty="0">
                <a:solidFill>
                  <a:prstClr val="black"/>
                </a:solidFill>
                <a:latin typeface="Times New Roman" panose="02020603050405020304" pitchFamily="18" charset="0"/>
                <a:ea typeface="Times New Roman" panose="02020603050405020304" pitchFamily="18" charset="0"/>
              </a:rPr>
              <a:t> </a:t>
            </a:r>
            <a:r>
              <a:rPr lang="vi-VN" sz="1800" kern="1200" dirty="0" err="1">
                <a:solidFill>
                  <a:prstClr val="black"/>
                </a:solidFill>
                <a:latin typeface="Times New Roman" panose="02020603050405020304" pitchFamily="18" charset="0"/>
                <a:ea typeface="Times New Roman" panose="02020603050405020304" pitchFamily="18" charset="0"/>
              </a:rPr>
              <a:t>mobile</a:t>
            </a:r>
            <a:r>
              <a:rPr lang="vi-VN" sz="1800" kern="1200" dirty="0">
                <a:solidFill>
                  <a:prstClr val="black"/>
                </a:solidFill>
                <a:latin typeface="Times New Roman" panose="02020603050405020304" pitchFamily="18" charset="0"/>
                <a:ea typeface="Times New Roman" panose="02020603050405020304" pitchFamily="18" charset="0"/>
              </a:rPr>
              <a:t> dành cho </a:t>
            </a:r>
            <a:r>
              <a:rPr lang="en-US" sz="1800" kern="1200" dirty="0" err="1">
                <a:solidFill>
                  <a:prstClr val="black"/>
                </a:solidFill>
                <a:latin typeface="Times New Roman" panose="02020603050405020304" pitchFamily="18" charset="0"/>
                <a:ea typeface="Times New Roman" panose="02020603050405020304" pitchFamily="18" charset="0"/>
              </a:rPr>
              <a:t>người</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dùng</a:t>
            </a:r>
            <a:r>
              <a:rPr lang="en-US" sz="1800" kern="1200" dirty="0">
                <a:solidFill>
                  <a:prstClr val="black"/>
                </a:solidFill>
                <a:latin typeface="Times New Roman" panose="02020603050405020304" pitchFamily="18" charset="0"/>
                <a:ea typeface="Times New Roman" panose="02020603050405020304" pitchFamily="18" charset="0"/>
              </a:rPr>
              <a:t> </a:t>
            </a:r>
            <a:endParaRPr lang="vi-VN"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Trong tương lai sẽ cố phát triển thêm các tính năng còn thiếu sót để hoàn thiện nghiệp vụ của hệ thống</a:t>
            </a:r>
            <a:endParaRPr lang="en-US"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Chỉnh sửa lại giao diện cho phù hợp thân thiện hơn với người dùng và làm tài liệu hướng dẫn sử dụng cho người dùn</a:t>
            </a:r>
            <a:r>
              <a:rPr lang="en-US" sz="1800" kern="1200" dirty="0">
                <a:solidFill>
                  <a:prstClr val="black"/>
                </a:solidFill>
                <a:latin typeface="Times New Roman" panose="02020603050405020304" pitchFamily="18" charset="0"/>
                <a:ea typeface="Times New Roman" panose="02020603050405020304" pitchFamily="18" charset="0"/>
              </a:rPr>
              <a:t>g</a:t>
            </a:r>
          </a:p>
        </p:txBody>
      </p:sp>
    </p:spTree>
    <p:extLst>
      <p:ext uri="{BB962C8B-B14F-4D97-AF65-F5344CB8AC3E}">
        <p14:creationId xmlns:p14="http://schemas.microsoft.com/office/powerpoint/2010/main" val="295442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F9900"/>
                </a:solidFill>
              </a:rPr>
              <a:t>THANKS!</a:t>
            </a:r>
            <a:endParaRPr sz="6000">
              <a:solidFill>
                <a:srgbClr val="FF9900"/>
              </a:solidFill>
            </a:endParaRPr>
          </a:p>
        </p:txBody>
      </p:sp>
      <p:sp>
        <p:nvSpPr>
          <p:cNvPr id="369" name="Google Shape;369;p35"/>
          <p:cNvSpPr txBox="1">
            <a:spLocks noGrp="1"/>
          </p:cNvSpPr>
          <p:nvPr>
            <p:ph type="subTitle" idx="4294967295"/>
          </p:nvPr>
        </p:nvSpPr>
        <p:spPr>
          <a:xfrm>
            <a:off x="685800" y="2608685"/>
            <a:ext cx="4924200" cy="195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solidFill>
                  <a:srgbClr val="3796BF"/>
                </a:solidFill>
              </a:rPr>
              <a:t>Any questions?</a:t>
            </a:r>
            <a:endParaRPr sz="3600" b="1">
              <a:solidFill>
                <a:srgbClr val="3796BF"/>
              </a:solidFill>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55600" algn="l" rtl="0">
              <a:spcBef>
                <a:spcPts val="600"/>
              </a:spcBef>
              <a:spcAft>
                <a:spcPts val="0"/>
              </a:spcAft>
              <a:buSzPts val="2000"/>
              <a:buChar char="»"/>
            </a:pPr>
            <a:r>
              <a:rPr lang="en"/>
              <a:t>@username</a:t>
            </a:r>
            <a:endParaRPr/>
          </a:p>
          <a:p>
            <a:pPr marL="457200" lvl="0" indent="-355600" algn="l" rtl="0">
              <a:spcBef>
                <a:spcPts val="0"/>
              </a:spcBef>
              <a:spcAft>
                <a:spcPts val="0"/>
              </a:spcAft>
              <a:buSzPts val="2000"/>
              <a:buChar char="»"/>
            </a:pPr>
            <a:r>
              <a:rPr lang="en"/>
              <a:t>user@mail.me</a:t>
            </a:r>
            <a:endParaRPr/>
          </a:p>
        </p:txBody>
      </p:sp>
      <p:sp>
        <p:nvSpPr>
          <p:cNvPr id="370" name="Google Shape;370;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89"/>
        <p:cNvGrpSpPr/>
        <p:nvPr/>
      </p:nvGrpSpPr>
      <p:grpSpPr>
        <a:xfrm>
          <a:off x="0" y="0"/>
          <a:ext cx="0" cy="0"/>
          <a:chOff x="0" y="0"/>
          <a:chExt cx="0" cy="0"/>
        </a:xfrm>
      </p:grpSpPr>
      <p:grpSp>
        <p:nvGrpSpPr>
          <p:cNvPr id="390" name="Google Shape;390;p38"/>
          <p:cNvGrpSpPr/>
          <p:nvPr/>
        </p:nvGrpSpPr>
        <p:grpSpPr>
          <a:xfrm>
            <a:off x="927304" y="803929"/>
            <a:ext cx="273949" cy="346461"/>
            <a:chOff x="584925" y="238125"/>
            <a:chExt cx="415200" cy="525100"/>
          </a:xfrm>
        </p:grpSpPr>
        <p:sp>
          <p:nvSpPr>
            <p:cNvPr id="391" name="Google Shape;391;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8"/>
          <p:cNvGrpSpPr/>
          <p:nvPr/>
        </p:nvGrpSpPr>
        <p:grpSpPr>
          <a:xfrm>
            <a:off x="1362376" y="854272"/>
            <a:ext cx="293298" cy="244159"/>
            <a:chOff x="1244325" y="314425"/>
            <a:chExt cx="444525" cy="370050"/>
          </a:xfrm>
        </p:grpSpPr>
        <p:sp>
          <p:nvSpPr>
            <p:cNvPr id="398" name="Google Shape;398;p3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8"/>
          <p:cNvGrpSpPr/>
          <p:nvPr/>
        </p:nvGrpSpPr>
        <p:grpSpPr>
          <a:xfrm>
            <a:off x="1813580" y="853068"/>
            <a:ext cx="280415" cy="246567"/>
            <a:chOff x="1928175" y="312600"/>
            <a:chExt cx="425000" cy="373700"/>
          </a:xfrm>
        </p:grpSpPr>
        <p:sp>
          <p:nvSpPr>
            <p:cNvPr id="401" name="Google Shape;401;p3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8"/>
          <p:cNvSpPr/>
          <p:nvPr/>
        </p:nvSpPr>
        <p:spPr>
          <a:xfrm>
            <a:off x="2283731" y="844212"/>
            <a:ext cx="229643" cy="264283"/>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2744192" y="845020"/>
            <a:ext cx="198237" cy="262666"/>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38"/>
          <p:cNvGrpSpPr/>
          <p:nvPr/>
        </p:nvGrpSpPr>
        <p:grpSpPr>
          <a:xfrm>
            <a:off x="3126896" y="840185"/>
            <a:ext cx="322312" cy="272349"/>
            <a:chOff x="3918650" y="293075"/>
            <a:chExt cx="488500" cy="412775"/>
          </a:xfrm>
        </p:grpSpPr>
        <p:sp>
          <p:nvSpPr>
            <p:cNvPr id="406" name="Google Shape;406;p3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8"/>
          <p:cNvGrpSpPr/>
          <p:nvPr/>
        </p:nvGrpSpPr>
        <p:grpSpPr>
          <a:xfrm>
            <a:off x="3600253" y="819632"/>
            <a:ext cx="265108" cy="313438"/>
            <a:chOff x="4636075" y="261925"/>
            <a:chExt cx="401800" cy="475050"/>
          </a:xfrm>
        </p:grpSpPr>
        <p:sp>
          <p:nvSpPr>
            <p:cNvPr id="410" name="Google Shape;410;p3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38"/>
          <p:cNvSpPr/>
          <p:nvPr/>
        </p:nvSpPr>
        <p:spPr>
          <a:xfrm>
            <a:off x="4025697" y="843799"/>
            <a:ext cx="303772" cy="265108"/>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38"/>
          <p:cNvGrpSpPr/>
          <p:nvPr/>
        </p:nvGrpSpPr>
        <p:grpSpPr>
          <a:xfrm>
            <a:off x="4489366" y="845827"/>
            <a:ext cx="265899" cy="260654"/>
            <a:chOff x="5983625" y="301625"/>
            <a:chExt cx="403000" cy="395050"/>
          </a:xfrm>
        </p:grpSpPr>
        <p:sp>
          <p:nvSpPr>
            <p:cNvPr id="416" name="Google Shape;416;p3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8"/>
          <p:cNvGrpSpPr/>
          <p:nvPr/>
        </p:nvGrpSpPr>
        <p:grpSpPr>
          <a:xfrm>
            <a:off x="4936133" y="843798"/>
            <a:ext cx="261875" cy="261479"/>
            <a:chOff x="6660750" y="298550"/>
            <a:chExt cx="396900" cy="396300"/>
          </a:xfrm>
        </p:grpSpPr>
        <p:sp>
          <p:nvSpPr>
            <p:cNvPr id="437" name="Google Shape;437;p3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8"/>
          <p:cNvGrpSpPr/>
          <p:nvPr/>
        </p:nvGrpSpPr>
        <p:grpSpPr>
          <a:xfrm>
            <a:off x="927304" y="1255529"/>
            <a:ext cx="273949" cy="331566"/>
            <a:chOff x="584925" y="922575"/>
            <a:chExt cx="415200" cy="502525"/>
          </a:xfrm>
        </p:grpSpPr>
        <p:sp>
          <p:nvSpPr>
            <p:cNvPr id="440" name="Google Shape;440;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8"/>
          <p:cNvGrpSpPr/>
          <p:nvPr/>
        </p:nvGrpSpPr>
        <p:grpSpPr>
          <a:xfrm>
            <a:off x="1363993" y="1247876"/>
            <a:ext cx="290081" cy="345669"/>
            <a:chOff x="1246775" y="910975"/>
            <a:chExt cx="439650" cy="523900"/>
          </a:xfrm>
        </p:grpSpPr>
        <p:sp>
          <p:nvSpPr>
            <p:cNvPr id="444" name="Google Shape;444;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8"/>
          <p:cNvGrpSpPr/>
          <p:nvPr/>
        </p:nvGrpSpPr>
        <p:grpSpPr>
          <a:xfrm>
            <a:off x="1812376" y="1303464"/>
            <a:ext cx="282823" cy="235285"/>
            <a:chOff x="1926350" y="995225"/>
            <a:chExt cx="428650" cy="356600"/>
          </a:xfrm>
        </p:grpSpPr>
        <p:sp>
          <p:nvSpPr>
            <p:cNvPr id="448" name="Google Shape;448;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38"/>
          <p:cNvSpPr/>
          <p:nvPr/>
        </p:nvSpPr>
        <p:spPr>
          <a:xfrm>
            <a:off x="2260358" y="1283725"/>
            <a:ext cx="276390" cy="274774"/>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2705528" y="1297433"/>
            <a:ext cx="275565" cy="24737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154310" y="1299445"/>
            <a:ext cx="267516" cy="24333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607925" y="1301853"/>
            <a:ext cx="249800" cy="23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8"/>
          <p:cNvGrpSpPr/>
          <p:nvPr/>
        </p:nvGrpSpPr>
        <p:grpSpPr>
          <a:xfrm>
            <a:off x="4039779" y="1285748"/>
            <a:ext cx="275565" cy="275961"/>
            <a:chOff x="5302225" y="968375"/>
            <a:chExt cx="417650" cy="418250"/>
          </a:xfrm>
        </p:grpSpPr>
        <p:sp>
          <p:nvSpPr>
            <p:cNvPr id="457" name="Google Shape;457;p3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8"/>
          <p:cNvGrpSpPr/>
          <p:nvPr/>
        </p:nvGrpSpPr>
        <p:grpSpPr>
          <a:xfrm>
            <a:off x="4451494" y="1254721"/>
            <a:ext cx="341644" cy="332770"/>
            <a:chOff x="5926225" y="921350"/>
            <a:chExt cx="517800" cy="504350"/>
          </a:xfrm>
        </p:grpSpPr>
        <p:sp>
          <p:nvSpPr>
            <p:cNvPr id="460" name="Google Shape;46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8"/>
          <p:cNvGrpSpPr/>
          <p:nvPr/>
        </p:nvGrpSpPr>
        <p:grpSpPr>
          <a:xfrm>
            <a:off x="4907531" y="1261171"/>
            <a:ext cx="319079" cy="319888"/>
            <a:chOff x="6617400" y="931125"/>
            <a:chExt cx="483600" cy="484825"/>
          </a:xfrm>
        </p:grpSpPr>
        <p:sp>
          <p:nvSpPr>
            <p:cNvPr id="463" name="Google Shape;463;p3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8"/>
          <p:cNvGrpSpPr/>
          <p:nvPr/>
        </p:nvGrpSpPr>
        <p:grpSpPr>
          <a:xfrm>
            <a:off x="910380" y="1757885"/>
            <a:ext cx="307797" cy="215953"/>
            <a:chOff x="559275" y="1683950"/>
            <a:chExt cx="466500" cy="327300"/>
          </a:xfrm>
        </p:grpSpPr>
        <p:sp>
          <p:nvSpPr>
            <p:cNvPr id="466" name="Google Shape;466;p3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8"/>
          <p:cNvGrpSpPr/>
          <p:nvPr/>
        </p:nvGrpSpPr>
        <p:grpSpPr>
          <a:xfrm>
            <a:off x="1355135" y="1715195"/>
            <a:ext cx="307797" cy="301347"/>
            <a:chOff x="1233350" y="1619250"/>
            <a:chExt cx="466500" cy="456725"/>
          </a:xfrm>
        </p:grpSpPr>
        <p:sp>
          <p:nvSpPr>
            <p:cNvPr id="469" name="Google Shape;469;p3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8"/>
          <p:cNvGrpSpPr/>
          <p:nvPr/>
        </p:nvGrpSpPr>
        <p:grpSpPr>
          <a:xfrm>
            <a:off x="1809556" y="1721629"/>
            <a:ext cx="288465" cy="288465"/>
            <a:chOff x="1922075" y="1629000"/>
            <a:chExt cx="437200" cy="437200"/>
          </a:xfrm>
        </p:grpSpPr>
        <p:sp>
          <p:nvSpPr>
            <p:cNvPr id="474" name="Google Shape;474;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8"/>
          <p:cNvGrpSpPr/>
          <p:nvPr/>
        </p:nvGrpSpPr>
        <p:grpSpPr>
          <a:xfrm>
            <a:off x="2253106" y="1720424"/>
            <a:ext cx="290873" cy="290873"/>
            <a:chOff x="2594325" y="1627175"/>
            <a:chExt cx="440850" cy="440850"/>
          </a:xfrm>
        </p:grpSpPr>
        <p:sp>
          <p:nvSpPr>
            <p:cNvPr id="477" name="Google Shape;477;p3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8"/>
          <p:cNvSpPr/>
          <p:nvPr/>
        </p:nvSpPr>
        <p:spPr>
          <a:xfrm>
            <a:off x="2710757" y="1733334"/>
            <a:ext cx="265108" cy="265091"/>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38"/>
          <p:cNvGrpSpPr/>
          <p:nvPr/>
        </p:nvGrpSpPr>
        <p:grpSpPr>
          <a:xfrm>
            <a:off x="3170014" y="1698668"/>
            <a:ext cx="236076" cy="334387"/>
            <a:chOff x="3984000" y="1594200"/>
            <a:chExt cx="357800" cy="506800"/>
          </a:xfrm>
        </p:grpSpPr>
        <p:sp>
          <p:nvSpPr>
            <p:cNvPr id="482" name="Google Shape;482;p3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8"/>
          <p:cNvGrpSpPr/>
          <p:nvPr/>
        </p:nvGrpSpPr>
        <p:grpSpPr>
          <a:xfrm>
            <a:off x="3577292" y="1770371"/>
            <a:ext cx="311030" cy="190979"/>
            <a:chOff x="4601275" y="1702875"/>
            <a:chExt cx="471400" cy="289450"/>
          </a:xfrm>
        </p:grpSpPr>
        <p:sp>
          <p:nvSpPr>
            <p:cNvPr id="485" name="Google Shape;485;p3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38"/>
          <p:cNvGrpSpPr/>
          <p:nvPr/>
        </p:nvGrpSpPr>
        <p:grpSpPr>
          <a:xfrm>
            <a:off x="4036958" y="1723641"/>
            <a:ext cx="281207" cy="284440"/>
            <a:chOff x="5297950" y="1632050"/>
            <a:chExt cx="426200" cy="431100"/>
          </a:xfrm>
        </p:grpSpPr>
        <p:sp>
          <p:nvSpPr>
            <p:cNvPr id="491" name="Google Shape;491;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8"/>
          <p:cNvGrpSpPr/>
          <p:nvPr/>
        </p:nvGrpSpPr>
        <p:grpSpPr>
          <a:xfrm>
            <a:off x="4480904" y="1715195"/>
            <a:ext cx="282823" cy="301347"/>
            <a:chOff x="5970800" y="1619250"/>
            <a:chExt cx="428650" cy="456725"/>
          </a:xfrm>
        </p:grpSpPr>
        <p:sp>
          <p:nvSpPr>
            <p:cNvPr id="494" name="Google Shape;494;p3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8"/>
          <p:cNvGrpSpPr/>
          <p:nvPr/>
        </p:nvGrpSpPr>
        <p:grpSpPr>
          <a:xfrm>
            <a:off x="4912777" y="1711567"/>
            <a:ext cx="317050" cy="289256"/>
            <a:chOff x="6625350" y="1613750"/>
            <a:chExt cx="480525" cy="438400"/>
          </a:xfrm>
        </p:grpSpPr>
        <p:sp>
          <p:nvSpPr>
            <p:cNvPr id="500" name="Google Shape;500;p3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38"/>
          <p:cNvGrpSpPr/>
          <p:nvPr/>
        </p:nvGrpSpPr>
        <p:grpSpPr>
          <a:xfrm>
            <a:off x="944624" y="2182103"/>
            <a:ext cx="239309" cy="257042"/>
            <a:chOff x="611175" y="2326900"/>
            <a:chExt cx="362700" cy="389575"/>
          </a:xfrm>
        </p:grpSpPr>
        <p:sp>
          <p:nvSpPr>
            <p:cNvPr id="506" name="Google Shape;506;p3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8"/>
          <p:cNvSpPr/>
          <p:nvPr/>
        </p:nvSpPr>
        <p:spPr>
          <a:xfrm>
            <a:off x="1382934" y="2184525"/>
            <a:ext cx="252209" cy="252209"/>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1827691" y="2184525"/>
            <a:ext cx="252209" cy="252209"/>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2272449" y="2184525"/>
            <a:ext cx="252209" cy="252209"/>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8"/>
          <p:cNvGrpSpPr/>
          <p:nvPr/>
        </p:nvGrpSpPr>
        <p:grpSpPr>
          <a:xfrm>
            <a:off x="2776014" y="2141014"/>
            <a:ext cx="134566" cy="336003"/>
            <a:chOff x="3386850" y="2264625"/>
            <a:chExt cx="203950" cy="509250"/>
          </a:xfrm>
        </p:grpSpPr>
        <p:sp>
          <p:nvSpPr>
            <p:cNvPr id="514" name="Google Shape;514;p3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8"/>
          <p:cNvGrpSpPr/>
          <p:nvPr/>
        </p:nvGrpSpPr>
        <p:grpSpPr>
          <a:xfrm>
            <a:off x="3677614" y="2183719"/>
            <a:ext cx="110385" cy="250592"/>
            <a:chOff x="4753325" y="2329350"/>
            <a:chExt cx="167300" cy="379800"/>
          </a:xfrm>
        </p:grpSpPr>
        <p:sp>
          <p:nvSpPr>
            <p:cNvPr id="517" name="Google Shape;517;p3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8"/>
          <p:cNvGrpSpPr/>
          <p:nvPr/>
        </p:nvGrpSpPr>
        <p:grpSpPr>
          <a:xfrm>
            <a:off x="3230831" y="2142614"/>
            <a:ext cx="114442" cy="332787"/>
            <a:chOff x="4076175" y="2267050"/>
            <a:chExt cx="173450" cy="504375"/>
          </a:xfrm>
        </p:grpSpPr>
        <p:sp>
          <p:nvSpPr>
            <p:cNvPr id="520" name="Google Shape;520;p3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8"/>
          <p:cNvSpPr/>
          <p:nvPr/>
        </p:nvSpPr>
        <p:spPr>
          <a:xfrm>
            <a:off x="4051478" y="2177680"/>
            <a:ext cx="252209" cy="26589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8"/>
          <p:cNvGrpSpPr/>
          <p:nvPr/>
        </p:nvGrpSpPr>
        <p:grpSpPr>
          <a:xfrm>
            <a:off x="4483725" y="2182499"/>
            <a:ext cx="277182" cy="256233"/>
            <a:chOff x="5975075" y="2327500"/>
            <a:chExt cx="420100" cy="388350"/>
          </a:xfrm>
        </p:grpSpPr>
        <p:sp>
          <p:nvSpPr>
            <p:cNvPr id="524" name="Google Shape;524;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8"/>
          <p:cNvGrpSpPr/>
          <p:nvPr/>
        </p:nvGrpSpPr>
        <p:grpSpPr>
          <a:xfrm>
            <a:off x="4982056" y="2174845"/>
            <a:ext cx="170030" cy="277182"/>
            <a:chOff x="6730350" y="2315900"/>
            <a:chExt cx="257700" cy="420100"/>
          </a:xfrm>
        </p:grpSpPr>
        <p:sp>
          <p:nvSpPr>
            <p:cNvPr id="527" name="Google Shape;527;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8"/>
          <p:cNvGrpSpPr/>
          <p:nvPr/>
        </p:nvGrpSpPr>
        <p:grpSpPr>
          <a:xfrm>
            <a:off x="1021161" y="2598255"/>
            <a:ext cx="86236" cy="314246"/>
            <a:chOff x="727175" y="2957625"/>
            <a:chExt cx="130700" cy="476275"/>
          </a:xfrm>
        </p:grpSpPr>
        <p:sp>
          <p:nvSpPr>
            <p:cNvPr id="533" name="Google Shape;533;p3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p:cNvSpPr/>
          <p:nvPr/>
        </p:nvSpPr>
        <p:spPr>
          <a:xfrm>
            <a:off x="1821654" y="2585787"/>
            <a:ext cx="264283" cy="339220"/>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1411141" y="2585787"/>
            <a:ext cx="195796" cy="339220"/>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2245848" y="2608317"/>
            <a:ext cx="305388" cy="294106"/>
            <a:chOff x="2583325" y="2972875"/>
            <a:chExt cx="462850" cy="445750"/>
          </a:xfrm>
        </p:grpSpPr>
        <p:sp>
          <p:nvSpPr>
            <p:cNvPr id="538" name="Google Shape;538;p3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8"/>
          <p:cNvGrpSpPr/>
          <p:nvPr/>
        </p:nvGrpSpPr>
        <p:grpSpPr>
          <a:xfrm>
            <a:off x="2680129" y="2652243"/>
            <a:ext cx="326337" cy="206270"/>
            <a:chOff x="3241525" y="3039450"/>
            <a:chExt cx="494600" cy="312625"/>
          </a:xfrm>
        </p:grpSpPr>
        <p:sp>
          <p:nvSpPr>
            <p:cNvPr id="541" name="Google Shape;541;p3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a:off x="3592618" y="2615197"/>
            <a:ext cx="280415" cy="28039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8"/>
          <p:cNvGrpSpPr/>
          <p:nvPr/>
        </p:nvGrpSpPr>
        <p:grpSpPr>
          <a:xfrm>
            <a:off x="4008752" y="2630487"/>
            <a:ext cx="337620" cy="249784"/>
            <a:chOff x="5255200" y="3006475"/>
            <a:chExt cx="511700" cy="378575"/>
          </a:xfrm>
        </p:grpSpPr>
        <p:sp>
          <p:nvSpPr>
            <p:cNvPr id="545" name="Google Shape;545;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8"/>
          <p:cNvGrpSpPr/>
          <p:nvPr/>
        </p:nvGrpSpPr>
        <p:grpSpPr>
          <a:xfrm>
            <a:off x="3151473" y="2615987"/>
            <a:ext cx="273157" cy="278782"/>
            <a:chOff x="3955900" y="2984500"/>
            <a:chExt cx="414000" cy="422525"/>
          </a:xfrm>
        </p:grpSpPr>
        <p:sp>
          <p:nvSpPr>
            <p:cNvPr id="548" name="Google Shape;548;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8"/>
          <p:cNvSpPr/>
          <p:nvPr/>
        </p:nvSpPr>
        <p:spPr>
          <a:xfrm>
            <a:off x="913203" y="3080097"/>
            <a:ext cx="305372" cy="240118"/>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4515980" y="2602298"/>
            <a:ext cx="212720" cy="30619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8"/>
          <p:cNvGrpSpPr/>
          <p:nvPr/>
        </p:nvGrpSpPr>
        <p:grpSpPr>
          <a:xfrm>
            <a:off x="4962723" y="2611946"/>
            <a:ext cx="208695" cy="296531"/>
            <a:chOff x="6701050" y="2978375"/>
            <a:chExt cx="316300" cy="449425"/>
          </a:xfrm>
        </p:grpSpPr>
        <p:sp>
          <p:nvSpPr>
            <p:cNvPr id="554" name="Google Shape;554;p3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8"/>
          <p:cNvGrpSpPr/>
          <p:nvPr/>
        </p:nvGrpSpPr>
        <p:grpSpPr>
          <a:xfrm>
            <a:off x="1360364" y="3100215"/>
            <a:ext cx="297339" cy="199837"/>
            <a:chOff x="1241275" y="3718400"/>
            <a:chExt cx="450650" cy="302875"/>
          </a:xfrm>
        </p:grpSpPr>
        <p:sp>
          <p:nvSpPr>
            <p:cNvPr id="557" name="Google Shape;557;p3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8"/>
          <p:cNvGrpSpPr/>
          <p:nvPr/>
        </p:nvGrpSpPr>
        <p:grpSpPr>
          <a:xfrm>
            <a:off x="1809160" y="3084907"/>
            <a:ext cx="289256" cy="230848"/>
            <a:chOff x="1921475" y="3695200"/>
            <a:chExt cx="438400" cy="349875"/>
          </a:xfrm>
        </p:grpSpPr>
        <p:sp>
          <p:nvSpPr>
            <p:cNvPr id="562" name="Google Shape;562;p3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8"/>
          <p:cNvGrpSpPr/>
          <p:nvPr/>
        </p:nvGrpSpPr>
        <p:grpSpPr>
          <a:xfrm>
            <a:off x="2256735" y="3081278"/>
            <a:ext cx="283615" cy="237709"/>
            <a:chOff x="2599825" y="3689700"/>
            <a:chExt cx="429850" cy="360275"/>
          </a:xfrm>
        </p:grpSpPr>
        <p:sp>
          <p:nvSpPr>
            <p:cNvPr id="566" name="Google Shape;566;p3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8"/>
          <p:cNvGrpSpPr/>
          <p:nvPr/>
        </p:nvGrpSpPr>
        <p:grpSpPr>
          <a:xfrm>
            <a:off x="2715181" y="3056701"/>
            <a:ext cx="256233" cy="267516"/>
            <a:chOff x="3294650" y="3652450"/>
            <a:chExt cx="388350" cy="405450"/>
          </a:xfrm>
        </p:grpSpPr>
        <p:sp>
          <p:nvSpPr>
            <p:cNvPr id="569" name="Google Shape;569;p3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8"/>
          <p:cNvGrpSpPr/>
          <p:nvPr/>
        </p:nvGrpSpPr>
        <p:grpSpPr>
          <a:xfrm>
            <a:off x="3138591" y="3090549"/>
            <a:ext cx="298922" cy="219169"/>
            <a:chOff x="3936375" y="3703750"/>
            <a:chExt cx="453050" cy="332175"/>
          </a:xfrm>
        </p:grpSpPr>
        <p:sp>
          <p:nvSpPr>
            <p:cNvPr id="573" name="Google Shape;573;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8"/>
          <p:cNvGrpSpPr/>
          <p:nvPr/>
        </p:nvGrpSpPr>
        <p:grpSpPr>
          <a:xfrm>
            <a:off x="3583346" y="3090549"/>
            <a:ext cx="298922" cy="219169"/>
            <a:chOff x="4610450" y="3703750"/>
            <a:chExt cx="453050" cy="332175"/>
          </a:xfrm>
        </p:grpSpPr>
        <p:sp>
          <p:nvSpPr>
            <p:cNvPr id="579" name="Google Shape;579;p3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8"/>
          <p:cNvGrpSpPr/>
          <p:nvPr/>
        </p:nvGrpSpPr>
        <p:grpSpPr>
          <a:xfrm>
            <a:off x="4038575" y="3068396"/>
            <a:ext cx="277974" cy="263475"/>
            <a:chOff x="5300400" y="3670175"/>
            <a:chExt cx="421300" cy="399325"/>
          </a:xfrm>
        </p:grpSpPr>
        <p:sp>
          <p:nvSpPr>
            <p:cNvPr id="582" name="Google Shape;582;p3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8"/>
          <p:cNvSpPr/>
          <p:nvPr/>
        </p:nvSpPr>
        <p:spPr>
          <a:xfrm>
            <a:off x="4467633" y="3045457"/>
            <a:ext cx="309413" cy="30939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8"/>
          <p:cNvGrpSpPr/>
          <p:nvPr/>
        </p:nvGrpSpPr>
        <p:grpSpPr>
          <a:xfrm>
            <a:off x="4932109" y="3065163"/>
            <a:ext cx="269924" cy="269941"/>
            <a:chOff x="6654650" y="3665275"/>
            <a:chExt cx="409100" cy="409125"/>
          </a:xfrm>
        </p:grpSpPr>
        <p:sp>
          <p:nvSpPr>
            <p:cNvPr id="589" name="Google Shape;589;p3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8"/>
          <p:cNvGrpSpPr/>
          <p:nvPr/>
        </p:nvGrpSpPr>
        <p:grpSpPr>
          <a:xfrm>
            <a:off x="918034" y="3498635"/>
            <a:ext cx="292489" cy="292506"/>
            <a:chOff x="570875" y="4322250"/>
            <a:chExt cx="443300" cy="443325"/>
          </a:xfrm>
        </p:grpSpPr>
        <p:sp>
          <p:nvSpPr>
            <p:cNvPr id="592" name="Google Shape;592;p3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38"/>
          <p:cNvSpPr/>
          <p:nvPr/>
        </p:nvSpPr>
        <p:spPr>
          <a:xfrm>
            <a:off x="1350703" y="3555471"/>
            <a:ext cx="316671" cy="17888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8"/>
          <p:cNvGrpSpPr/>
          <p:nvPr/>
        </p:nvGrpSpPr>
        <p:grpSpPr>
          <a:xfrm>
            <a:off x="1847428" y="3476894"/>
            <a:ext cx="212720" cy="335987"/>
            <a:chOff x="1979475" y="4289300"/>
            <a:chExt cx="322400" cy="509225"/>
          </a:xfrm>
        </p:grpSpPr>
        <p:sp>
          <p:nvSpPr>
            <p:cNvPr id="598" name="Google Shape;598;p3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8"/>
          <p:cNvGrpSpPr/>
          <p:nvPr/>
        </p:nvGrpSpPr>
        <p:grpSpPr>
          <a:xfrm>
            <a:off x="2273247" y="3481315"/>
            <a:ext cx="250988" cy="327145"/>
            <a:chOff x="2624850" y="4296000"/>
            <a:chExt cx="380400" cy="495825"/>
          </a:xfrm>
        </p:grpSpPr>
        <p:sp>
          <p:nvSpPr>
            <p:cNvPr id="602" name="Google Shape;602;p3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8"/>
          <p:cNvSpPr/>
          <p:nvPr/>
        </p:nvSpPr>
        <p:spPr>
          <a:xfrm>
            <a:off x="3153914" y="3510752"/>
            <a:ext cx="268308" cy="268324"/>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709157" y="3527676"/>
            <a:ext cx="268308" cy="234476"/>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3597451" y="3509548"/>
            <a:ext cx="270749" cy="2707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38"/>
          <p:cNvGrpSpPr/>
          <p:nvPr/>
        </p:nvGrpSpPr>
        <p:grpSpPr>
          <a:xfrm>
            <a:off x="4022459" y="3513546"/>
            <a:ext cx="310205" cy="262683"/>
            <a:chOff x="5275975" y="4344850"/>
            <a:chExt cx="470150" cy="398125"/>
          </a:xfrm>
        </p:grpSpPr>
        <p:sp>
          <p:nvSpPr>
            <p:cNvPr id="609" name="Google Shape;609;p3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8"/>
          <p:cNvSpPr/>
          <p:nvPr/>
        </p:nvSpPr>
        <p:spPr>
          <a:xfrm>
            <a:off x="4482941" y="3505523"/>
            <a:ext cx="278798" cy="278782"/>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38"/>
          <p:cNvGrpSpPr/>
          <p:nvPr/>
        </p:nvGrpSpPr>
        <p:grpSpPr>
          <a:xfrm>
            <a:off x="4924043" y="3492202"/>
            <a:ext cx="286056" cy="305372"/>
            <a:chOff x="6642425" y="4312500"/>
            <a:chExt cx="433550" cy="462825"/>
          </a:xfrm>
        </p:grpSpPr>
        <p:sp>
          <p:nvSpPr>
            <p:cNvPr id="614" name="Google Shape;614;p3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8"/>
          <p:cNvSpPr/>
          <p:nvPr/>
        </p:nvSpPr>
        <p:spPr>
          <a:xfrm>
            <a:off x="880576" y="3981293"/>
            <a:ext cx="367410" cy="216761"/>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8"/>
          <p:cNvGrpSpPr/>
          <p:nvPr/>
        </p:nvGrpSpPr>
        <p:grpSpPr>
          <a:xfrm>
            <a:off x="1362376" y="3945418"/>
            <a:ext cx="293298" cy="288465"/>
            <a:chOff x="1244325" y="4999400"/>
            <a:chExt cx="444525" cy="437200"/>
          </a:xfrm>
        </p:grpSpPr>
        <p:sp>
          <p:nvSpPr>
            <p:cNvPr id="619" name="Google Shape;619;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8"/>
          <p:cNvGrpSpPr/>
          <p:nvPr/>
        </p:nvGrpSpPr>
        <p:grpSpPr>
          <a:xfrm>
            <a:off x="1833325" y="3936148"/>
            <a:ext cx="240926" cy="306988"/>
            <a:chOff x="1958100" y="4985350"/>
            <a:chExt cx="365150" cy="465275"/>
          </a:xfrm>
        </p:grpSpPr>
        <p:sp>
          <p:nvSpPr>
            <p:cNvPr id="625" name="Google Shape;625;p3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8"/>
          <p:cNvGrpSpPr/>
          <p:nvPr/>
        </p:nvGrpSpPr>
        <p:grpSpPr>
          <a:xfrm>
            <a:off x="2260348" y="3947827"/>
            <a:ext cx="276390" cy="284027"/>
            <a:chOff x="2605300" y="5003050"/>
            <a:chExt cx="418900" cy="430475"/>
          </a:xfrm>
        </p:grpSpPr>
        <p:sp>
          <p:nvSpPr>
            <p:cNvPr id="629" name="Google Shape;629;p3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8"/>
          <p:cNvGrpSpPr/>
          <p:nvPr/>
        </p:nvGrpSpPr>
        <p:grpSpPr>
          <a:xfrm>
            <a:off x="2678116" y="3953880"/>
            <a:ext cx="330362" cy="271541"/>
            <a:chOff x="3238475" y="5012225"/>
            <a:chExt cx="500700" cy="411550"/>
          </a:xfrm>
        </p:grpSpPr>
        <p:sp>
          <p:nvSpPr>
            <p:cNvPr id="633" name="Google Shape;633;p3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8"/>
          <p:cNvGrpSpPr/>
          <p:nvPr/>
        </p:nvGrpSpPr>
        <p:grpSpPr>
          <a:xfrm>
            <a:off x="3551510" y="3924866"/>
            <a:ext cx="362593" cy="329554"/>
            <a:chOff x="4562200" y="4968250"/>
            <a:chExt cx="549550" cy="499475"/>
          </a:xfrm>
        </p:grpSpPr>
        <p:sp>
          <p:nvSpPr>
            <p:cNvPr id="639" name="Google Shape;639;p3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8"/>
          <p:cNvGrpSpPr/>
          <p:nvPr/>
        </p:nvGrpSpPr>
        <p:grpSpPr>
          <a:xfrm>
            <a:off x="3162360" y="3943406"/>
            <a:ext cx="251384" cy="292077"/>
            <a:chOff x="3972400" y="4996350"/>
            <a:chExt cx="381000" cy="442675"/>
          </a:xfrm>
        </p:grpSpPr>
        <p:sp>
          <p:nvSpPr>
            <p:cNvPr id="645" name="Google Shape;645;p3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8"/>
          <p:cNvGrpSpPr/>
          <p:nvPr/>
        </p:nvGrpSpPr>
        <p:grpSpPr>
          <a:xfrm>
            <a:off x="3999498" y="3918829"/>
            <a:ext cx="356144" cy="341628"/>
            <a:chOff x="5241175" y="4959100"/>
            <a:chExt cx="539775" cy="517775"/>
          </a:xfrm>
        </p:grpSpPr>
        <p:sp>
          <p:nvSpPr>
            <p:cNvPr id="648" name="Google Shape;648;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8"/>
          <p:cNvSpPr/>
          <p:nvPr/>
        </p:nvSpPr>
        <p:spPr>
          <a:xfrm>
            <a:off x="4465621" y="4003050"/>
            <a:ext cx="313438" cy="173247"/>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38"/>
          <p:cNvGrpSpPr/>
          <p:nvPr/>
        </p:nvGrpSpPr>
        <p:grpSpPr>
          <a:xfrm>
            <a:off x="4952249" y="3969584"/>
            <a:ext cx="228439" cy="262683"/>
            <a:chOff x="6685175" y="5036025"/>
            <a:chExt cx="346225" cy="398125"/>
          </a:xfrm>
        </p:grpSpPr>
        <p:sp>
          <p:nvSpPr>
            <p:cNvPr id="656" name="Google Shape;656;p3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38"/>
          <p:cNvGrpSpPr/>
          <p:nvPr/>
        </p:nvGrpSpPr>
        <p:grpSpPr>
          <a:xfrm>
            <a:off x="5567668" y="2369449"/>
            <a:ext cx="432570" cy="421334"/>
            <a:chOff x="5926225" y="921350"/>
            <a:chExt cx="517800" cy="504350"/>
          </a:xfrm>
        </p:grpSpPr>
        <p:sp>
          <p:nvSpPr>
            <p:cNvPr id="662" name="Google Shape;662;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663" name="Google Shape;663;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664" name="Google Shape;664;p38"/>
          <p:cNvSpPr/>
          <p:nvPr/>
        </p:nvSpPr>
        <p:spPr>
          <a:xfrm>
            <a:off x="5761588" y="260550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8"/>
          <p:cNvGrpSpPr/>
          <p:nvPr/>
        </p:nvGrpSpPr>
        <p:grpSpPr>
          <a:xfrm>
            <a:off x="6452655" y="2348829"/>
            <a:ext cx="432570" cy="421334"/>
            <a:chOff x="5926225" y="921350"/>
            <a:chExt cx="517800" cy="504350"/>
          </a:xfrm>
        </p:grpSpPr>
        <p:sp>
          <p:nvSpPr>
            <p:cNvPr id="666" name="Google Shape;66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38"/>
          <p:cNvSpPr/>
          <p:nvPr/>
        </p:nvSpPr>
        <p:spPr>
          <a:xfrm>
            <a:off x="6646576" y="258488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38"/>
          <p:cNvGrpSpPr/>
          <p:nvPr/>
        </p:nvGrpSpPr>
        <p:grpSpPr>
          <a:xfrm>
            <a:off x="5567935" y="3097871"/>
            <a:ext cx="1075937" cy="1047989"/>
            <a:chOff x="5926225" y="921350"/>
            <a:chExt cx="517800" cy="504350"/>
          </a:xfrm>
        </p:grpSpPr>
        <p:sp>
          <p:nvSpPr>
            <p:cNvPr id="670" name="Google Shape;67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FE599"/>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FE599"/>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38"/>
          <p:cNvSpPr/>
          <p:nvPr/>
        </p:nvSpPr>
        <p:spPr>
          <a:xfrm>
            <a:off x="6050248" y="368496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p:nvPr/>
        </p:nvSpPr>
        <p:spPr>
          <a:xfrm>
            <a:off x="5456625" y="80392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Roboto Condensed"/>
                <a:ea typeface="Roboto Condensed"/>
                <a:cs typeface="Roboto Condensed"/>
                <a:sym typeface="Roboto Condensed"/>
              </a:rPr>
              <a:t>SlidesCarnival icons are editable shapes</a:t>
            </a:r>
            <a:r>
              <a:rPr lang="en" sz="900">
                <a:solidFill>
                  <a:srgbClr val="FFFFFF"/>
                </a:solidFill>
                <a:latin typeface="Roboto Condensed"/>
                <a:ea typeface="Roboto Condensed"/>
                <a:cs typeface="Roboto Condensed"/>
                <a:sym typeface="Roboto Condensed"/>
              </a:rPr>
              <a:t>. </a:t>
            </a: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a:solidFill>
                  <a:srgbClr val="FFFFFF"/>
                </a:solidFill>
                <a:latin typeface="Roboto Condensed"/>
                <a:ea typeface="Roboto Condensed"/>
                <a:cs typeface="Roboto Condensed"/>
                <a:sym typeface="Roboto Condensed"/>
              </a:rPr>
              <a:t>This means that you can:</a:t>
            </a:r>
            <a:endParaRPr sz="900">
              <a:solidFill>
                <a:srgbClr val="FFFFFF"/>
              </a:solidFill>
              <a:latin typeface="Roboto Condensed"/>
              <a:ea typeface="Roboto Condensed"/>
              <a:cs typeface="Roboto Condensed"/>
              <a:sym typeface="Roboto Condensed"/>
            </a:endParaRPr>
          </a:p>
          <a:p>
            <a:pPr marL="457200" lvl="0" indent="-285750" algn="l" rtl="0">
              <a:spcBef>
                <a:spcPts val="0"/>
              </a:spcBef>
              <a:spcAft>
                <a:spcPts val="0"/>
              </a:spcAft>
              <a:buClr>
                <a:srgbClr val="FFFFFF"/>
              </a:buClr>
              <a:buSzPts val="900"/>
              <a:buFont typeface="Roboto Condensed"/>
              <a:buChar char="●"/>
            </a:pPr>
            <a:r>
              <a:rPr lang="en" sz="900">
                <a:solidFill>
                  <a:srgbClr val="FFFFFF"/>
                </a:solidFill>
                <a:latin typeface="Roboto Condensed"/>
                <a:ea typeface="Roboto Condensed"/>
                <a:cs typeface="Roboto Condensed"/>
                <a:sym typeface="Roboto Condensed"/>
              </a:rPr>
              <a:t>Resize them without losing quality.</a:t>
            </a:r>
            <a:endParaRPr sz="900">
              <a:solidFill>
                <a:srgbClr val="FFFFFF"/>
              </a:solidFill>
              <a:latin typeface="Roboto Condensed"/>
              <a:ea typeface="Roboto Condensed"/>
              <a:cs typeface="Roboto Condensed"/>
              <a:sym typeface="Roboto Condensed"/>
            </a:endParaRPr>
          </a:p>
          <a:p>
            <a:pPr marL="457200" lvl="0" indent="-285750" algn="l" rtl="0">
              <a:spcBef>
                <a:spcPts val="0"/>
              </a:spcBef>
              <a:spcAft>
                <a:spcPts val="0"/>
              </a:spcAft>
              <a:buClr>
                <a:srgbClr val="FFFFFF"/>
              </a:buClr>
              <a:buSzPts val="900"/>
              <a:buFont typeface="Roboto Condensed"/>
              <a:buChar char="●"/>
            </a:pPr>
            <a:r>
              <a:rPr lang="en" sz="900">
                <a:solidFill>
                  <a:srgbClr val="FFFFFF"/>
                </a:solidFill>
                <a:latin typeface="Roboto Condensed"/>
                <a:ea typeface="Roboto Condensed"/>
                <a:cs typeface="Roboto Condensed"/>
                <a:sym typeface="Roboto Condensed"/>
              </a:rPr>
              <a:t>Change fill color and opacity.</a:t>
            </a:r>
            <a:endParaRPr sz="900">
              <a:solidFill>
                <a:srgbClr val="FFFFFF"/>
              </a:solidFill>
              <a:latin typeface="Roboto Condensed"/>
              <a:ea typeface="Roboto Condensed"/>
              <a:cs typeface="Roboto Condensed"/>
              <a:sym typeface="Roboto Condensed"/>
            </a:endParaRPr>
          </a:p>
          <a:p>
            <a:pPr marL="457200" lvl="0" indent="-285750" algn="l" rtl="0">
              <a:spcBef>
                <a:spcPts val="0"/>
              </a:spcBef>
              <a:spcAft>
                <a:spcPts val="0"/>
              </a:spcAft>
              <a:buClr>
                <a:srgbClr val="FFFFFF"/>
              </a:buClr>
              <a:buSzPts val="900"/>
              <a:buFont typeface="Roboto Condensed"/>
              <a:buChar char="●"/>
            </a:pPr>
            <a:r>
              <a:rPr lang="en" sz="900">
                <a:solidFill>
                  <a:srgbClr val="FFFFFF"/>
                </a:solidFill>
                <a:latin typeface="Roboto Condensed"/>
                <a:ea typeface="Roboto Condensed"/>
                <a:cs typeface="Roboto Condensed"/>
                <a:sym typeface="Roboto Condensed"/>
              </a:rPr>
              <a:t>Change line color, width and style.</a:t>
            </a: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FFFFFF"/>
                </a:solidFill>
                <a:latin typeface="Roboto Condensed"/>
                <a:ea typeface="Roboto Condensed"/>
                <a:cs typeface="Roboto Condensed"/>
                <a:sym typeface="Roboto Condensed"/>
              </a:rPr>
              <a:t>Isn’t that nice? :)</a:t>
            </a: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FFFFFF"/>
                </a:solidFill>
                <a:latin typeface="Roboto Condensed"/>
                <a:ea typeface="Roboto Condensed"/>
                <a:cs typeface="Roboto Condensed"/>
                <a:sym typeface="Roboto Condensed"/>
              </a:rPr>
              <a:t>Examples:</a:t>
            </a: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FFFFFF"/>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FFFFFF"/>
              </a:solidFill>
              <a:latin typeface="Roboto Condensed"/>
              <a:ea typeface="Roboto Condensed"/>
              <a:cs typeface="Roboto Condensed"/>
              <a:sym typeface="Roboto Condensed"/>
            </a:endParaRPr>
          </a:p>
        </p:txBody>
      </p:sp>
      <p:sp>
        <p:nvSpPr>
          <p:cNvPr id="674" name="Google Shape;674;p3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6" name="Google Shape;176;p13"/>
          <p:cNvSpPr txBox="1">
            <a:spLocks noGrp="1"/>
          </p:cNvSpPr>
          <p:nvPr>
            <p:ph type="sldNum" idx="12"/>
          </p:nvPr>
        </p:nvSpPr>
        <p:spPr>
          <a:xfrm>
            <a:off x="8429784" y="77985"/>
            <a:ext cx="525416" cy="4518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pPr marL="0" lvl="0" indent="0" algn="l" rtl="0">
                <a:spcBef>
                  <a:spcPts val="0"/>
                </a:spcBef>
                <a:spcAft>
                  <a:spcPts val="0"/>
                </a:spcAft>
                <a:buNone/>
              </a:pPr>
              <a:t>2</a:t>
            </a:fld>
            <a:endParaRPr>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C4F98-9715-1DEB-287A-B7ABBB839F93}"/>
              </a:ext>
            </a:extLst>
          </p:cNvPr>
          <p:cNvSpPr txBox="1"/>
          <p:nvPr/>
        </p:nvSpPr>
        <p:spPr>
          <a:xfrm>
            <a:off x="3073400" y="122092"/>
            <a:ext cx="2375978" cy="553998"/>
          </a:xfrm>
          <a:prstGeom prst="rect">
            <a:avLst/>
          </a:prstGeom>
          <a:noFill/>
        </p:spPr>
        <p:txBody>
          <a:bodyPr wrap="square">
            <a:spAutoFit/>
          </a:bodyPr>
          <a:lstStyle/>
          <a:p>
            <a:r>
              <a:rPr lang="vi-VN" sz="3000" b="1" dirty="0">
                <a:latin typeface="Times New Roman" panose="02020603050405020304" pitchFamily="18" charset="0"/>
                <a:cs typeface="Times New Roman" panose="02020603050405020304" pitchFamily="18" charset="0"/>
              </a:rPr>
              <a:t>NỘI DUNG</a:t>
            </a:r>
          </a:p>
        </p:txBody>
      </p:sp>
      <p:sp>
        <p:nvSpPr>
          <p:cNvPr id="8" name="Google Shape;309;p28">
            <a:extLst>
              <a:ext uri="{FF2B5EF4-FFF2-40B4-BE49-F238E27FC236}">
                <a16:creationId xmlns:a16="http://schemas.microsoft.com/office/drawing/2014/main" id="{4CC83011-D25A-08E6-51B2-15CDE9082A4E}"/>
              </a:ext>
            </a:extLst>
          </p:cNvPr>
          <p:cNvSpPr/>
          <p:nvPr/>
        </p:nvSpPr>
        <p:spPr>
          <a:xfrm>
            <a:off x="0" y="1153177"/>
            <a:ext cx="2238375" cy="935235"/>
          </a:xfrm>
          <a:prstGeom prst="homePlate">
            <a:avLst>
              <a:gd name="adj" fmla="val 30129"/>
            </a:avLst>
          </a:prstGeom>
          <a:solidFill>
            <a:srgbClr val="81D1EC"/>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rgbClr val="FFFFFF"/>
                </a:solidFill>
                <a:latin typeface="Times New Roman" panose="02020603050405020304" pitchFamily="18" charset="0"/>
                <a:ea typeface="Roboto Condensed"/>
                <a:cs typeface="Times New Roman" panose="02020603050405020304" pitchFamily="18" charset="0"/>
                <a:sym typeface="Roboto Condensed"/>
              </a:rPr>
              <a:t>Chương 01</a:t>
            </a:r>
            <a:endParaRPr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9" name="Google Shape;310;p28">
            <a:extLst>
              <a:ext uri="{FF2B5EF4-FFF2-40B4-BE49-F238E27FC236}">
                <a16:creationId xmlns:a16="http://schemas.microsoft.com/office/drawing/2014/main" id="{117C444E-B7D7-6E9E-7E84-469A6527269D}"/>
              </a:ext>
            </a:extLst>
          </p:cNvPr>
          <p:cNvSpPr/>
          <p:nvPr/>
        </p:nvSpPr>
        <p:spPr>
          <a:xfrm>
            <a:off x="1577871" y="1153177"/>
            <a:ext cx="2544742" cy="935235"/>
          </a:xfrm>
          <a:prstGeom prst="chevron">
            <a:avLst>
              <a:gd name="adj" fmla="val 29853"/>
            </a:avLst>
          </a:prstGeom>
          <a:solidFill>
            <a:srgbClr val="4BB5D9"/>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rgbClr val="FFFFFF"/>
                </a:solidFill>
                <a:latin typeface="Times New Roman" panose="02020603050405020304" pitchFamily="18" charset="0"/>
                <a:ea typeface="Roboto Condensed"/>
                <a:cs typeface="Times New Roman" panose="02020603050405020304" pitchFamily="18" charset="0"/>
                <a:sym typeface="Roboto Condensed"/>
              </a:rPr>
              <a:t>Chương 02</a:t>
            </a:r>
            <a:endParaRPr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10" name="Google Shape;311;p28">
            <a:extLst>
              <a:ext uri="{FF2B5EF4-FFF2-40B4-BE49-F238E27FC236}">
                <a16:creationId xmlns:a16="http://schemas.microsoft.com/office/drawing/2014/main" id="{3F2203AD-9DDC-6BF7-B8C5-A08892EC1C82}"/>
              </a:ext>
            </a:extLst>
          </p:cNvPr>
          <p:cNvSpPr/>
          <p:nvPr/>
        </p:nvSpPr>
        <p:spPr>
          <a:xfrm>
            <a:off x="3318711" y="1153177"/>
            <a:ext cx="2544742" cy="935235"/>
          </a:xfrm>
          <a:prstGeom prst="chevron">
            <a:avLst>
              <a:gd name="adj" fmla="val 29853"/>
            </a:avLst>
          </a:prstGeom>
          <a:solidFill>
            <a:srgbClr val="3796B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rgbClr val="FFFFFF"/>
                </a:solidFill>
                <a:latin typeface="Times New Roman" panose="02020603050405020304" pitchFamily="18" charset="0"/>
                <a:ea typeface="Roboto Condensed"/>
                <a:cs typeface="Times New Roman" panose="02020603050405020304" pitchFamily="18" charset="0"/>
                <a:sym typeface="Roboto Condensed"/>
              </a:rPr>
              <a:t>Chương 03</a:t>
            </a:r>
            <a:endParaRPr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12" name="Google Shape;310;p28">
            <a:extLst>
              <a:ext uri="{FF2B5EF4-FFF2-40B4-BE49-F238E27FC236}">
                <a16:creationId xmlns:a16="http://schemas.microsoft.com/office/drawing/2014/main" id="{0B0EC668-1D46-F21F-BB74-C469E6F06FF9}"/>
              </a:ext>
            </a:extLst>
          </p:cNvPr>
          <p:cNvSpPr/>
          <p:nvPr/>
        </p:nvSpPr>
        <p:spPr>
          <a:xfrm>
            <a:off x="5105161" y="1153177"/>
            <a:ext cx="2544742" cy="935235"/>
          </a:xfrm>
          <a:prstGeom prst="chevron">
            <a:avLst>
              <a:gd name="adj" fmla="val 29853"/>
            </a:avLst>
          </a:prstGeom>
          <a:solidFill>
            <a:srgbClr val="4BB5D9"/>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rgbClr val="FFFFFF"/>
                </a:solidFill>
                <a:latin typeface="Times New Roman" panose="02020603050405020304" pitchFamily="18" charset="0"/>
                <a:ea typeface="Roboto Condensed"/>
                <a:cs typeface="Times New Roman" panose="02020603050405020304" pitchFamily="18" charset="0"/>
                <a:sym typeface="Roboto Condensed"/>
              </a:rPr>
              <a:t>Chương 04</a:t>
            </a:r>
            <a:endParaRPr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13" name="Google Shape;311;p28">
            <a:extLst>
              <a:ext uri="{FF2B5EF4-FFF2-40B4-BE49-F238E27FC236}">
                <a16:creationId xmlns:a16="http://schemas.microsoft.com/office/drawing/2014/main" id="{B509C0B9-515E-346E-98A0-FE27A4D88B15}"/>
              </a:ext>
            </a:extLst>
          </p:cNvPr>
          <p:cNvSpPr/>
          <p:nvPr/>
        </p:nvSpPr>
        <p:spPr>
          <a:xfrm>
            <a:off x="6846000" y="1153177"/>
            <a:ext cx="2659949" cy="935235"/>
          </a:xfrm>
          <a:prstGeom prst="chevron">
            <a:avLst>
              <a:gd name="adj" fmla="val 29853"/>
            </a:avLst>
          </a:prstGeom>
          <a:solidFill>
            <a:srgbClr val="3796B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rgbClr val="FFFFFF"/>
                </a:solidFill>
                <a:latin typeface="Times New Roman" panose="02020603050405020304" pitchFamily="18" charset="0"/>
                <a:ea typeface="Roboto Condensed"/>
                <a:cs typeface="Times New Roman" panose="02020603050405020304" pitchFamily="18" charset="0"/>
                <a:sym typeface="Roboto Condensed"/>
              </a:rPr>
              <a:t>Chương 05</a:t>
            </a:r>
            <a:endParaRPr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25" name="TextBox 24">
            <a:extLst>
              <a:ext uri="{FF2B5EF4-FFF2-40B4-BE49-F238E27FC236}">
                <a16:creationId xmlns:a16="http://schemas.microsoft.com/office/drawing/2014/main" id="{B3F6C339-0B7C-BD4F-7620-CF1F47F776A5}"/>
              </a:ext>
            </a:extLst>
          </p:cNvPr>
          <p:cNvSpPr txBox="1"/>
          <p:nvPr/>
        </p:nvSpPr>
        <p:spPr>
          <a:xfrm>
            <a:off x="-30782" y="2240344"/>
            <a:ext cx="1330148" cy="400110"/>
          </a:xfrm>
          <a:prstGeom prst="rect">
            <a:avLst/>
          </a:prstGeom>
          <a:noFill/>
        </p:spPr>
        <p:txBody>
          <a:bodyPr wrap="square">
            <a:spAutoFit/>
          </a:bodyPr>
          <a:lstStyle/>
          <a:p>
            <a:pPr marL="0" indent="0"/>
            <a:r>
              <a:rPr lang="vi-VN" sz="2000" b="1" dirty="0">
                <a:latin typeface="Times New Roman" panose="02020603050405020304" pitchFamily="18" charset="0"/>
                <a:cs typeface="Times New Roman" panose="02020603050405020304" pitchFamily="18" charset="0"/>
              </a:rPr>
              <a:t>Giới thiệu</a:t>
            </a:r>
          </a:p>
        </p:txBody>
      </p:sp>
      <p:sp>
        <p:nvSpPr>
          <p:cNvPr id="27" name="TextBox 26">
            <a:extLst>
              <a:ext uri="{FF2B5EF4-FFF2-40B4-BE49-F238E27FC236}">
                <a16:creationId xmlns:a16="http://schemas.microsoft.com/office/drawing/2014/main" id="{3F07FDF4-1A5A-5009-D142-DBC8082284EB}"/>
              </a:ext>
            </a:extLst>
          </p:cNvPr>
          <p:cNvSpPr txBox="1"/>
          <p:nvPr/>
        </p:nvSpPr>
        <p:spPr>
          <a:xfrm>
            <a:off x="1680896" y="2213798"/>
            <a:ext cx="1759048" cy="707886"/>
          </a:xfrm>
          <a:prstGeom prst="rect">
            <a:avLst/>
          </a:prstGeom>
          <a:noFill/>
        </p:spPr>
        <p:txBody>
          <a:bodyPr wrap="square">
            <a:spAutoFit/>
          </a:bodyPr>
          <a:lstStyle/>
          <a:p>
            <a:pPr marL="0" indent="0"/>
            <a:r>
              <a:rPr lang="vi-VN" sz="2000" b="1" dirty="0">
                <a:latin typeface="Times New Roman" panose="02020603050405020304" pitchFamily="18" charset="0"/>
                <a:cs typeface="Times New Roman" panose="02020603050405020304" pitchFamily="18" charset="0"/>
              </a:rPr>
              <a:t>Cơ sở lý thuyết</a:t>
            </a:r>
          </a:p>
        </p:txBody>
      </p:sp>
      <p:sp>
        <p:nvSpPr>
          <p:cNvPr id="29" name="TextBox 28">
            <a:extLst>
              <a:ext uri="{FF2B5EF4-FFF2-40B4-BE49-F238E27FC236}">
                <a16:creationId xmlns:a16="http://schemas.microsoft.com/office/drawing/2014/main" id="{1E332380-E4FB-2D65-9BFF-859A48E9B8C0}"/>
              </a:ext>
            </a:extLst>
          </p:cNvPr>
          <p:cNvSpPr txBox="1"/>
          <p:nvPr/>
        </p:nvSpPr>
        <p:spPr>
          <a:xfrm>
            <a:off x="3473533" y="2240344"/>
            <a:ext cx="1248652" cy="1015663"/>
          </a:xfrm>
          <a:prstGeom prst="rect">
            <a:avLst/>
          </a:prstGeom>
          <a:noFill/>
        </p:spPr>
        <p:txBody>
          <a:bodyPr wrap="square">
            <a:spAutoFit/>
          </a:bodyPr>
          <a:lstStyle/>
          <a:p>
            <a:pPr marL="0" indent="0"/>
            <a:r>
              <a:rPr lang="vi-VN" sz="2000" b="1" dirty="0">
                <a:latin typeface="Times New Roman" panose="02020603050405020304" pitchFamily="18" charset="0"/>
                <a:cs typeface="Times New Roman" panose="02020603050405020304" pitchFamily="18" charset="0"/>
              </a:rPr>
              <a:t>Phân tích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trình</a:t>
            </a:r>
            <a:endParaRPr lang="vi-VN" sz="20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D4BD55F-8293-9595-8CB6-79ED0A272F91}"/>
              </a:ext>
            </a:extLst>
          </p:cNvPr>
          <p:cNvSpPr txBox="1"/>
          <p:nvPr/>
        </p:nvSpPr>
        <p:spPr>
          <a:xfrm>
            <a:off x="5293767" y="2234877"/>
            <a:ext cx="1093635" cy="400110"/>
          </a:xfrm>
          <a:prstGeom prst="rect">
            <a:avLst/>
          </a:prstGeom>
          <a:noFill/>
        </p:spPr>
        <p:txBody>
          <a:bodyPr wrap="square">
            <a:spAutoFit/>
          </a:bodyPr>
          <a:lstStyle/>
          <a:p>
            <a:pPr marL="0" indent="0"/>
            <a:r>
              <a:rPr lang="vi-VN" sz="2000" b="1" dirty="0">
                <a:latin typeface="Times New Roman" panose="02020603050405020304" pitchFamily="18" charset="0"/>
                <a:cs typeface="Times New Roman" panose="02020603050405020304" pitchFamily="18" charset="0"/>
              </a:rPr>
              <a:t>DEMO</a:t>
            </a:r>
          </a:p>
        </p:txBody>
      </p:sp>
      <p:sp>
        <p:nvSpPr>
          <p:cNvPr id="161" name="TextBox 160">
            <a:extLst>
              <a:ext uri="{FF2B5EF4-FFF2-40B4-BE49-F238E27FC236}">
                <a16:creationId xmlns:a16="http://schemas.microsoft.com/office/drawing/2014/main" id="{088EDFD2-1D1C-1C35-B828-7798D680060E}"/>
              </a:ext>
            </a:extLst>
          </p:cNvPr>
          <p:cNvSpPr txBox="1"/>
          <p:nvPr/>
        </p:nvSpPr>
        <p:spPr>
          <a:xfrm>
            <a:off x="7143642" y="2234877"/>
            <a:ext cx="1286142" cy="400110"/>
          </a:xfrm>
          <a:prstGeom prst="rect">
            <a:avLst/>
          </a:prstGeom>
          <a:noFill/>
        </p:spPr>
        <p:txBody>
          <a:bodyPr wrap="square">
            <a:spAutoFit/>
          </a:bodyPr>
          <a:lstStyle/>
          <a:p>
            <a:pPr marL="0" indent="0"/>
            <a:r>
              <a:rPr lang="en-US" sz="2000" b="1" dirty="0" err="1">
                <a:latin typeface="Times New Roman" panose="02020603050405020304" pitchFamily="18" charset="0"/>
                <a:cs typeface="Times New Roman" panose="02020603050405020304" pitchFamily="18" charset="0"/>
              </a:rPr>
              <a:t>Tổng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47700" y="2228850"/>
            <a:ext cx="5819775"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1.</a:t>
            </a:r>
            <a:endParaRPr sz="7200" b="0" dirty="0">
              <a:solidFill>
                <a:srgbClr val="3796BF"/>
              </a:solidFill>
            </a:endParaRPr>
          </a:p>
          <a:p>
            <a:pPr marL="0" lvl="0" indent="0" algn="l" rtl="0">
              <a:spcBef>
                <a:spcPts val="0"/>
              </a:spcBef>
              <a:spcAft>
                <a:spcPts val="0"/>
              </a:spcAft>
              <a:buNone/>
            </a:pPr>
            <a:r>
              <a:rPr lang="vi-VN" sz="9600" dirty="0"/>
              <a:t>Giới </a:t>
            </a:r>
            <a:r>
              <a:rPr lang="vi-VN" sz="9600" dirty="0" err="1"/>
              <a:t>thiệ</a:t>
            </a:r>
            <a:r>
              <a:rPr lang="en-US" sz="9600" dirty="0"/>
              <a:t>U</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24266" y="196801"/>
            <a:ext cx="229510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b="1" i="0" dirty="0">
                <a:solidFill>
                  <a:srgbClr val="0F0F0F"/>
                </a:solidFill>
                <a:effectLst/>
                <a:latin typeface="Times New Roman" panose="02020603050405020304" pitchFamily="18" charset="0"/>
                <a:cs typeface="Times New Roman" panose="02020603050405020304" pitchFamily="18" charset="0"/>
              </a:rPr>
            </a:br>
            <a:r>
              <a:rPr lang="en-US" b="1" i="0" dirty="0" err="1">
                <a:solidFill>
                  <a:srgbClr val="0F0F0F"/>
                </a:solidFill>
                <a:effectLst/>
                <a:latin typeface="Times New Roman" panose="02020603050405020304" pitchFamily="18" charset="0"/>
                <a:cs typeface="Times New Roman" panose="02020603050405020304" pitchFamily="18" charset="0"/>
              </a:rPr>
              <a:t>Mô</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tả</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đề</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tài</a:t>
            </a:r>
            <a:r>
              <a:rPr lang="en-US" b="1" i="0" dirty="0">
                <a:solidFill>
                  <a:srgbClr val="0F0F0F"/>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3" name="Google Shape;203;p17"/>
          <p:cNvSpPr txBox="1">
            <a:spLocks noGrp="1"/>
          </p:cNvSpPr>
          <p:nvPr>
            <p:ph type="body" idx="1"/>
          </p:nvPr>
        </p:nvSpPr>
        <p:spPr>
          <a:xfrm>
            <a:off x="219283" y="940425"/>
            <a:ext cx="8705434" cy="1945650"/>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vi-VN" b="0" i="0" dirty="0">
                <a:solidFill>
                  <a:srgbClr val="0F0F0F"/>
                </a:solidFill>
                <a:effectLst/>
                <a:latin typeface="Times New Roman" panose="02020603050405020304" pitchFamily="18" charset="0"/>
                <a:cs typeface="Times New Roman" panose="02020603050405020304" pitchFamily="18" charset="0"/>
              </a:rPr>
              <a:t>Đề tài "Quản lý Thiết bị và Phần mềm cho Phòng máy ĐHCN" tập trung vào xây dựng một hệ thống quản lý cho các phòng máy trong trường Đại học Công nghệ. Hệ thống này đặt trọng tâm vào quản lý thiết bị và phần mềm sử dụng trong các phòng máy, giúp nâng cao hiệu suất, theo dõi trạng thái và bảo dưỡng thiết bị, cũng như quản lý các ứng dụng phần mềm.</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8516" y="164475"/>
            <a:ext cx="303805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err="1">
                <a:solidFill>
                  <a:srgbClr val="0F0F0F"/>
                </a:solidFill>
                <a:effectLst/>
                <a:latin typeface="Times New Roman" panose="02020603050405020304" pitchFamily="18" charset="0"/>
                <a:cs typeface="Times New Roman" panose="02020603050405020304" pitchFamily="18" charset="0"/>
              </a:rPr>
              <a:t>Mục</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tiêu</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đề</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tài</a:t>
            </a:r>
            <a:r>
              <a:rPr lang="en-US" b="1" i="0" dirty="0">
                <a:solidFill>
                  <a:srgbClr val="0F0F0F"/>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 Placeholder 1">
            <a:extLst>
              <a:ext uri="{FF2B5EF4-FFF2-40B4-BE49-F238E27FC236}">
                <a16:creationId xmlns:a16="http://schemas.microsoft.com/office/drawing/2014/main" id="{FF5BCE5C-5701-F9D5-9EAE-0BDC2C9B3222}"/>
              </a:ext>
            </a:extLst>
          </p:cNvPr>
          <p:cNvSpPr>
            <a:spLocks noGrp="1" noChangeArrowheads="1"/>
          </p:cNvSpPr>
          <p:nvPr>
            <p:ph type="body" idx="1"/>
          </p:nvPr>
        </p:nvSpPr>
        <p:spPr bwMode="auto">
          <a:xfrm>
            <a:off x="87600" y="1102195"/>
            <a:ext cx="8608725" cy="205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Mục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tiêu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xây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dựng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hiệu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bộ</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dễ</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việc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phòng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máy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ở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mức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độ</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hoạt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giúp</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nhân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thông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tin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mềm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chính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theo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dõi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lịch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thực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hành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hỗ</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trợ</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giáo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quá</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chuẩn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buổi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học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Bằng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này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hứa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hẹn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cải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thiện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nâng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trải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phòng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máy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tối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ưu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hóa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nguyên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69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72199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2.</a:t>
            </a:r>
            <a:endParaRPr sz="7200" b="0" dirty="0">
              <a:solidFill>
                <a:srgbClr val="3796BF"/>
              </a:solidFill>
            </a:endParaRPr>
          </a:p>
          <a:p>
            <a:pPr marL="0" lvl="0" indent="0" algn="l" rtl="0">
              <a:spcBef>
                <a:spcPts val="0"/>
              </a:spcBef>
              <a:spcAft>
                <a:spcPts val="0"/>
              </a:spcAft>
              <a:buNone/>
            </a:pPr>
            <a:r>
              <a:rPr lang="vi-VN" sz="7200" dirty="0"/>
              <a:t>Cơ sở lý thuyết</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34707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8" name="Picture 7">
            <a:extLst>
              <a:ext uri="{FF2B5EF4-FFF2-40B4-BE49-F238E27FC236}">
                <a16:creationId xmlns:a16="http://schemas.microsoft.com/office/drawing/2014/main" id="{65422462-411C-1C8D-C858-FF5AC2E8EFA9}"/>
              </a:ext>
            </a:extLst>
          </p:cNvPr>
          <p:cNvPicPr>
            <a:picLocks noChangeAspect="1" noChangeArrowheads="1"/>
          </p:cNvPicPr>
          <p:nvPr/>
        </p:nvPicPr>
        <p:blipFill>
          <a:blip r:embed="rId3" cstate="print"/>
          <a:srcRect/>
          <a:stretch>
            <a:fillRect/>
          </a:stretch>
        </p:blipFill>
        <p:spPr bwMode="auto">
          <a:xfrm>
            <a:off x="442319" y="2914650"/>
            <a:ext cx="2601634" cy="1721443"/>
          </a:xfrm>
          <a:prstGeom prst="rect">
            <a:avLst/>
          </a:prstGeom>
          <a:noFill/>
          <a:ln w="9525">
            <a:noFill/>
            <a:miter lim="800000"/>
            <a:headEnd/>
            <a:tailEnd/>
          </a:ln>
        </p:spPr>
      </p:pic>
      <p:pic>
        <p:nvPicPr>
          <p:cNvPr id="2050" name="Picture 2">
            <a:extLst>
              <a:ext uri="{FF2B5EF4-FFF2-40B4-BE49-F238E27FC236}">
                <a16:creationId xmlns:a16="http://schemas.microsoft.com/office/drawing/2014/main" id="{9C1D8031-13A2-63C2-4A3C-27698A33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19" y="1136255"/>
            <a:ext cx="3268980" cy="17783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 là gì? Tổng hợp thông tin chi tiết nhất về Mysql">
            <a:extLst>
              <a:ext uri="{FF2B5EF4-FFF2-40B4-BE49-F238E27FC236}">
                <a16:creationId xmlns:a16="http://schemas.microsoft.com/office/drawing/2014/main" id="{AF247BCF-9EFA-702E-F2B4-43DE7A8926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814" y="551916"/>
            <a:ext cx="2453119" cy="18481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D2180CA-A753-51C3-F397-184BC4AD5D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299" y="2743467"/>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71450" y="2771775"/>
            <a:ext cx="6772275"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3.</a:t>
            </a:r>
            <a:endParaRPr sz="7200" b="0" dirty="0">
              <a:solidFill>
                <a:srgbClr val="3796BF"/>
              </a:solidFill>
            </a:endParaRPr>
          </a:p>
          <a:p>
            <a:pPr marL="0" lvl="0" indent="0" algn="l" rtl="0">
              <a:spcBef>
                <a:spcPts val="0"/>
              </a:spcBef>
              <a:spcAft>
                <a:spcPts val="0"/>
              </a:spcAft>
              <a:buNone/>
            </a:pPr>
            <a:r>
              <a:rPr lang="en-US" sz="7200" dirty="0" err="1"/>
              <a:t>Phân</a:t>
            </a:r>
            <a:r>
              <a:rPr lang="en-US" sz="7200" dirty="0"/>
              <a:t> </a:t>
            </a:r>
            <a:r>
              <a:rPr lang="en-US" sz="7200" dirty="0" err="1"/>
              <a:t>tích</a:t>
            </a:r>
            <a:r>
              <a:rPr lang="en-US" sz="7200" dirty="0"/>
              <a:t> </a:t>
            </a:r>
            <a:r>
              <a:rPr lang="en-US" sz="7200" dirty="0" err="1"/>
              <a:t>chương</a:t>
            </a:r>
            <a:r>
              <a:rPr lang="en-US" sz="7200" dirty="0"/>
              <a:t> </a:t>
            </a:r>
            <a:r>
              <a:rPr lang="en-US" sz="7200" dirty="0" err="1"/>
              <a:t>trình</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7101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3" name="Picture 2" descr="A diagram of a network">
            <a:extLst>
              <a:ext uri="{FF2B5EF4-FFF2-40B4-BE49-F238E27FC236}">
                <a16:creationId xmlns:a16="http://schemas.microsoft.com/office/drawing/2014/main" id="{F4B1DFE0-5E50-9095-904B-80624D4C033C}"/>
              </a:ext>
            </a:extLst>
          </p:cNvPr>
          <p:cNvPicPr>
            <a:picLocks noChangeAspect="1"/>
          </p:cNvPicPr>
          <p:nvPr/>
        </p:nvPicPr>
        <p:blipFill>
          <a:blip r:embed="rId3"/>
          <a:stretch>
            <a:fillRect/>
          </a:stretch>
        </p:blipFill>
        <p:spPr>
          <a:xfrm>
            <a:off x="3414058" y="-1"/>
            <a:ext cx="5729942" cy="5143500"/>
          </a:xfrm>
          <a:prstGeom prst="rect">
            <a:avLst/>
          </a:prstGeom>
        </p:spPr>
      </p:pic>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5" name="TextBox 4">
            <a:extLst>
              <a:ext uri="{FF2B5EF4-FFF2-40B4-BE49-F238E27FC236}">
                <a16:creationId xmlns:a16="http://schemas.microsoft.com/office/drawing/2014/main" id="{AFC8C4C7-09DB-2374-C49F-ED68122E95EE}"/>
              </a:ext>
            </a:extLst>
          </p:cNvPr>
          <p:cNvSpPr txBox="1"/>
          <p:nvPr/>
        </p:nvSpPr>
        <p:spPr>
          <a:xfrm>
            <a:off x="205740" y="1132850"/>
            <a:ext cx="3108960" cy="523220"/>
          </a:xfrm>
          <a:prstGeom prst="rect">
            <a:avLst/>
          </a:prstGeom>
          <a:noFill/>
        </p:spPr>
        <p:txBody>
          <a:bodyPr wrap="square">
            <a:spAutoFit/>
          </a:bodyPr>
          <a:lstStyle/>
          <a:p>
            <a:r>
              <a:rPr lang="en-US" sz="2800" b="1" i="0" dirty="0" err="1">
                <a:solidFill>
                  <a:srgbClr val="0F0F0F"/>
                </a:solidFill>
                <a:effectLst/>
                <a:latin typeface="Times New Roman" panose="02020603050405020304" pitchFamily="18" charset="0"/>
                <a:cs typeface="Times New Roman" panose="02020603050405020304" pitchFamily="18" charset="0"/>
              </a:rPr>
              <a:t>Sơ</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err="1">
                <a:solidFill>
                  <a:srgbClr val="0F0F0F"/>
                </a:solidFill>
                <a:effectLst/>
                <a:latin typeface="Times New Roman" panose="02020603050405020304" pitchFamily="18" charset="0"/>
                <a:cs typeface="Times New Roman" panose="02020603050405020304" pitchFamily="18" charset="0"/>
              </a:rPr>
              <a:t>đồ</a:t>
            </a:r>
            <a:r>
              <a:rPr lang="en-US" sz="2800" b="1" i="0" dirty="0">
                <a:solidFill>
                  <a:srgbClr val="0F0F0F"/>
                </a:solidFill>
                <a:effectLst/>
                <a:latin typeface="Times New Roman" panose="02020603050405020304" pitchFamily="18" charset="0"/>
                <a:cs typeface="Times New Roman" panose="02020603050405020304" pitchFamily="18" charset="0"/>
              </a:rPr>
              <a:t> use case:</a:t>
            </a:r>
          </a:p>
        </p:txBody>
      </p:sp>
    </p:spTree>
    <p:extLst>
      <p:ext uri="{BB962C8B-B14F-4D97-AF65-F5344CB8AC3E}">
        <p14:creationId xmlns:p14="http://schemas.microsoft.com/office/powerpoint/2010/main" val="628488624"/>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515</Words>
  <Application>Microsoft Office PowerPoint</Application>
  <PresentationFormat>On-screen Show (16:9)</PresentationFormat>
  <Paragraphs>76</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Condensed</vt:lpstr>
      <vt:lpstr>Times New Roman</vt:lpstr>
      <vt:lpstr>Arial</vt:lpstr>
      <vt:lpstr>Oswald</vt:lpstr>
      <vt:lpstr>Wolsey template</vt:lpstr>
      <vt:lpstr>PowerPoint Presentation</vt:lpstr>
      <vt:lpstr>PowerPoint Presentation</vt:lpstr>
      <vt:lpstr>1. Giới thiệU</vt:lpstr>
      <vt:lpstr> Mô tả đề tài:</vt:lpstr>
      <vt:lpstr>Mục tiêu đề tài:</vt:lpstr>
      <vt:lpstr>2. Cơ sở lý thuyết</vt:lpstr>
      <vt:lpstr>PowerPoint Presentation</vt:lpstr>
      <vt:lpstr>3. Phân tích chương trình</vt:lpstr>
      <vt:lpstr>PowerPoint Presentation</vt:lpstr>
      <vt:lpstr>PowerPoint Presentation</vt:lpstr>
      <vt:lpstr>PowerPoint Presentation</vt:lpstr>
      <vt:lpstr>4. Demo</vt:lpstr>
      <vt:lpstr>5. Kết luận</vt:lpstr>
      <vt:lpstr>Kết quả và hạn chế:</vt:lpstr>
      <vt:lpstr>Hướng phát triển trong tương lai</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Phạm Lê Thành</cp:lastModifiedBy>
  <cp:revision>20</cp:revision>
  <dcterms:modified xsi:type="dcterms:W3CDTF">2023-11-28T04:25:58Z</dcterms:modified>
</cp:coreProperties>
</file>