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49"/>
    <a:srgbClr val="29AF8C"/>
    <a:srgbClr val="E7B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4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2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8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8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1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4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7FE74F4-F322-C45E-03EB-034CCE29037C}"/>
              </a:ext>
            </a:extLst>
          </p:cNvPr>
          <p:cNvSpPr/>
          <p:nvPr/>
        </p:nvSpPr>
        <p:spPr>
          <a:xfrm>
            <a:off x="2150390" y="139485"/>
            <a:ext cx="2324746" cy="103838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Start</a:t>
            </a:r>
            <a:endParaRPr lang="en-IN" dirty="0"/>
          </a:p>
        </p:txBody>
      </p:sp>
      <p:sp>
        <p:nvSpPr>
          <p:cNvPr id="3" name="Flowchart: Display 2">
            <a:extLst>
              <a:ext uri="{FF2B5EF4-FFF2-40B4-BE49-F238E27FC236}">
                <a16:creationId xmlns:a16="http://schemas.microsoft.com/office/drawing/2014/main" id="{3DE17A75-EFF3-BC90-29BA-CB56C5297C9F}"/>
              </a:ext>
            </a:extLst>
          </p:cNvPr>
          <p:cNvSpPr/>
          <p:nvPr/>
        </p:nvSpPr>
        <p:spPr>
          <a:xfrm>
            <a:off x="751668" y="1666067"/>
            <a:ext cx="5122190" cy="50524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Main menu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Open a file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Copy a file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Delete a file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Rename a file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Move a file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Make a Folder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Remove a Folder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List all Files in Directory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Audio to text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Text to pdf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pdf splitter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pdf merger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Excel to pdf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pdf to docx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docx to pdf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pdf crop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pdf editor</a:t>
            </a:r>
          </a:p>
          <a:p>
            <a:pPr marL="342900" indent="-342900" algn="ctr">
              <a:buFont typeface="+mj-lt"/>
              <a:buAutoNum type="arabicPeriod"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73D872-B3E2-B67D-FD0C-3E19B2DE5B1C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312763" y="1177872"/>
            <a:ext cx="0" cy="488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0AB35476-63C7-CA35-A245-78DC7A5597B7}"/>
              </a:ext>
            </a:extLst>
          </p:cNvPr>
          <p:cNvSpPr/>
          <p:nvPr/>
        </p:nvSpPr>
        <p:spPr>
          <a:xfrm>
            <a:off x="5620075" y="302217"/>
            <a:ext cx="3068661" cy="100738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  <a:endParaRPr lang="en-IN" sz="2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8BA7F4-E49A-2B3A-3BA0-5036D0C9B4CC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 flipV="1">
            <a:off x="5873858" y="805912"/>
            <a:ext cx="53083" cy="3386379"/>
          </a:xfrm>
          <a:prstGeom prst="bentConnector5">
            <a:avLst>
              <a:gd name="adj1" fmla="val 430646"/>
              <a:gd name="adj2" fmla="val 79863"/>
              <a:gd name="adj3" fmla="val -983417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8C82E188-FBE7-4EC4-4F85-C3451AB38449}"/>
              </a:ext>
            </a:extLst>
          </p:cNvPr>
          <p:cNvSpPr/>
          <p:nvPr/>
        </p:nvSpPr>
        <p:spPr>
          <a:xfrm>
            <a:off x="7483097" y="2450025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a file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B647502-571B-2F95-1377-44D3C57EEE7C}"/>
              </a:ext>
            </a:extLst>
          </p:cNvPr>
          <p:cNvSpPr/>
          <p:nvPr/>
        </p:nvSpPr>
        <p:spPr>
          <a:xfrm>
            <a:off x="7483096" y="3912355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Copy a file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457BEE27-9B4E-FCE5-6E5C-307E480CC9C5}"/>
              </a:ext>
            </a:extLst>
          </p:cNvPr>
          <p:cNvSpPr/>
          <p:nvPr/>
        </p:nvSpPr>
        <p:spPr>
          <a:xfrm>
            <a:off x="7483096" y="5359025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Delete a file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4BC9A0-D694-D2F5-9E58-9AD4AFB0E1E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847539" y="1309606"/>
            <a:ext cx="0" cy="554839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A9F4B9-C7E6-976C-C935-81DC2032F97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34753" y="2945645"/>
            <a:ext cx="648344" cy="8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CBE53D-3339-9A34-48F6-B8CEAF9268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847539" y="4400390"/>
            <a:ext cx="635557" cy="1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6A17E3-A7FA-FD5D-C769-1B83EF7B1FA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834753" y="5862720"/>
            <a:ext cx="648343" cy="15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4AE84EB9-4D9C-7027-650E-E5546D6EBE67}"/>
              </a:ext>
            </a:extLst>
          </p:cNvPr>
          <p:cNvSpPr/>
          <p:nvPr/>
        </p:nvSpPr>
        <p:spPr>
          <a:xfrm>
            <a:off x="10518183" y="2478439"/>
            <a:ext cx="1554997" cy="9789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DC57B5-8669-361F-CAFC-535743BE56F5}"/>
              </a:ext>
            </a:extLst>
          </p:cNvPr>
          <p:cNvCxnSpPr>
            <a:stCxn id="13" idx="3"/>
            <a:endCxn id="36" idx="1"/>
          </p:cNvCxnSpPr>
          <p:nvPr/>
        </p:nvCxnSpPr>
        <p:spPr>
          <a:xfrm>
            <a:off x="10024816" y="2953720"/>
            <a:ext cx="493367" cy="14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7ED10271-5196-6FBD-17C0-2CA66451EE55}"/>
              </a:ext>
            </a:extLst>
          </p:cNvPr>
          <p:cNvSpPr/>
          <p:nvPr/>
        </p:nvSpPr>
        <p:spPr>
          <a:xfrm>
            <a:off x="10275376" y="3947871"/>
            <a:ext cx="1797803" cy="9363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name &amp; path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39D5D-5D2C-D138-3B41-7999BC61D17A}"/>
              </a:ext>
            </a:extLst>
          </p:cNvPr>
          <p:cNvCxnSpPr>
            <a:cxnSpLocks/>
            <a:stCxn id="17" idx="3"/>
            <a:endCxn id="40" idx="2"/>
          </p:cNvCxnSpPr>
          <p:nvPr/>
        </p:nvCxnSpPr>
        <p:spPr>
          <a:xfrm flipV="1">
            <a:off x="10024815" y="4416049"/>
            <a:ext cx="4303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47CB8BCA-48A3-4D74-2090-8BF1DDFCA006}"/>
              </a:ext>
            </a:extLst>
          </p:cNvPr>
          <p:cNvSpPr/>
          <p:nvPr/>
        </p:nvSpPr>
        <p:spPr>
          <a:xfrm>
            <a:off x="10518182" y="5519980"/>
            <a:ext cx="1554997" cy="6854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name</a:t>
            </a:r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95AC6F-9D4E-95DE-C510-10D7255FE17D}"/>
              </a:ext>
            </a:extLst>
          </p:cNvPr>
          <p:cNvCxnSpPr>
            <a:stCxn id="18" idx="3"/>
            <a:endCxn id="45" idx="2"/>
          </p:cNvCxnSpPr>
          <p:nvPr/>
        </p:nvCxnSpPr>
        <p:spPr>
          <a:xfrm flipV="1">
            <a:off x="10024815" y="5862719"/>
            <a:ext cx="6488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636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20D79-21A2-4C72-C216-250E7098418C}"/>
              </a:ext>
            </a:extLst>
          </p:cNvPr>
          <p:cNvCxnSpPr>
            <a:cxnSpLocks/>
          </p:cNvCxnSpPr>
          <p:nvPr/>
        </p:nvCxnSpPr>
        <p:spPr>
          <a:xfrm>
            <a:off x="563054" y="115503"/>
            <a:ext cx="0" cy="674249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9075E29-608D-659C-690A-74B6262221DF}"/>
              </a:ext>
            </a:extLst>
          </p:cNvPr>
          <p:cNvSpPr/>
          <p:nvPr/>
        </p:nvSpPr>
        <p:spPr>
          <a:xfrm>
            <a:off x="1424326" y="4973335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Make a Folder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6E3C3DC-BE88-8C7A-563B-C2CA6CEC0E90}"/>
              </a:ext>
            </a:extLst>
          </p:cNvPr>
          <p:cNvSpPr/>
          <p:nvPr/>
        </p:nvSpPr>
        <p:spPr>
          <a:xfrm>
            <a:off x="1317657" y="2414828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Move a file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D34AAD6-DF12-E02A-8505-385EC3DD2B33}"/>
              </a:ext>
            </a:extLst>
          </p:cNvPr>
          <p:cNvSpPr/>
          <p:nvPr/>
        </p:nvSpPr>
        <p:spPr>
          <a:xfrm>
            <a:off x="1359333" y="310774"/>
            <a:ext cx="2541719" cy="10073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Rename a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63B926-B5CE-6496-91C5-193AD998D8D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3054" y="814469"/>
            <a:ext cx="796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605C59-FC9E-1E5A-2E3D-44D9B924BF8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3054" y="2918522"/>
            <a:ext cx="7546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D1D28D-5535-5F96-E335-63DD6E98E90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3054" y="5477030"/>
            <a:ext cx="861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D6D3BBC7-272D-D207-6562-B7201802B5FA}"/>
              </a:ext>
            </a:extLst>
          </p:cNvPr>
          <p:cNvSpPr/>
          <p:nvPr/>
        </p:nvSpPr>
        <p:spPr>
          <a:xfrm>
            <a:off x="4825140" y="265895"/>
            <a:ext cx="2541719" cy="10693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name to be renamed</a:t>
            </a:r>
            <a:endParaRPr lang="en-IN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D5928408-E3C1-1970-57C0-1F62C6C57D3C}"/>
              </a:ext>
            </a:extLst>
          </p:cNvPr>
          <p:cNvSpPr/>
          <p:nvPr/>
        </p:nvSpPr>
        <p:spPr>
          <a:xfrm>
            <a:off x="3966045" y="2445180"/>
            <a:ext cx="2380535" cy="94668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name &amp; destination</a:t>
            </a:r>
            <a:endParaRPr lang="en-IN" dirty="0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E538CC2C-F092-5013-A74B-DAACB90D3EA7}"/>
              </a:ext>
            </a:extLst>
          </p:cNvPr>
          <p:cNvSpPr/>
          <p:nvPr/>
        </p:nvSpPr>
        <p:spPr>
          <a:xfrm>
            <a:off x="4537963" y="5051473"/>
            <a:ext cx="2014778" cy="85111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folder name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782A4F-3482-BF92-7076-339A1C848781}"/>
              </a:ext>
            </a:extLst>
          </p:cNvPr>
          <p:cNvCxnSpPr>
            <a:cxnSpLocks/>
            <a:stCxn id="7" idx="3"/>
            <a:endCxn id="22" idx="2"/>
          </p:cNvCxnSpPr>
          <p:nvPr/>
        </p:nvCxnSpPr>
        <p:spPr>
          <a:xfrm flipV="1">
            <a:off x="3901052" y="800587"/>
            <a:ext cx="1178260" cy="13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AA98D7-3075-3F24-331F-BA1BF726FF27}"/>
              </a:ext>
            </a:extLst>
          </p:cNvPr>
          <p:cNvCxnSpPr>
            <a:cxnSpLocks/>
            <a:stCxn id="6" idx="3"/>
            <a:endCxn id="23" idx="2"/>
          </p:cNvCxnSpPr>
          <p:nvPr/>
        </p:nvCxnSpPr>
        <p:spPr>
          <a:xfrm>
            <a:off x="3859376" y="2918523"/>
            <a:ext cx="3447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E826DE-1ED7-7F48-2FC7-289141D81323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 flipV="1">
            <a:off x="3966045" y="5477028"/>
            <a:ext cx="77339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93642206-01EE-4A79-D18D-EAE2D1DC4BCA}"/>
              </a:ext>
            </a:extLst>
          </p:cNvPr>
          <p:cNvSpPr/>
          <p:nvPr/>
        </p:nvSpPr>
        <p:spPr>
          <a:xfrm>
            <a:off x="8261372" y="265085"/>
            <a:ext cx="2541719" cy="10693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file name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038F49-EFFF-E144-26A3-9BC95D018852}"/>
              </a:ext>
            </a:extLst>
          </p:cNvPr>
          <p:cNvCxnSpPr>
            <a:cxnSpLocks/>
            <a:stCxn id="22" idx="5"/>
            <a:endCxn id="38" idx="2"/>
          </p:cNvCxnSpPr>
          <p:nvPr/>
        </p:nvCxnSpPr>
        <p:spPr>
          <a:xfrm flipV="1">
            <a:off x="7112687" y="799777"/>
            <a:ext cx="1402857" cy="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D1A5DBE8-62D5-B1D5-5CFE-222181727D4D}"/>
              </a:ext>
            </a:extLst>
          </p:cNvPr>
          <p:cNvSpPr/>
          <p:nvPr/>
        </p:nvSpPr>
        <p:spPr>
          <a:xfrm>
            <a:off x="6452458" y="2257907"/>
            <a:ext cx="3642229" cy="13212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If (file name &amp; destination are same)</a:t>
            </a:r>
            <a:endParaRPr lang="en-IN" sz="1600" dirty="0"/>
          </a:p>
          <a:p>
            <a:pPr algn="ctr"/>
            <a:r>
              <a:rPr lang="en-US" dirty="0"/>
              <a:t> 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0B5500-4433-5EC1-9A71-16BED7AE2FF1}"/>
              </a:ext>
            </a:extLst>
          </p:cNvPr>
          <p:cNvCxnSpPr>
            <a:cxnSpLocks/>
            <a:stCxn id="23" idx="5"/>
            <a:endCxn id="47" idx="1"/>
          </p:cNvCxnSpPr>
          <p:nvPr/>
        </p:nvCxnSpPr>
        <p:spPr>
          <a:xfrm flipV="1">
            <a:off x="6108527" y="2918522"/>
            <a:ext cx="3439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182BF82-D5E8-1FA7-B634-050C6A0D000E}"/>
              </a:ext>
            </a:extLst>
          </p:cNvPr>
          <p:cNvCxnSpPr>
            <a:cxnSpLocks/>
            <a:stCxn id="47" idx="3"/>
            <a:endCxn id="89" idx="0"/>
          </p:cNvCxnSpPr>
          <p:nvPr/>
        </p:nvCxnSpPr>
        <p:spPr>
          <a:xfrm>
            <a:off x="10094687" y="2918522"/>
            <a:ext cx="898506" cy="10353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ACB5AE-5CE3-D865-44B9-264CA10C430B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>
          <a:xfrm>
            <a:off x="8273573" y="3579137"/>
            <a:ext cx="0" cy="300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74" name="Flowchart: Display 73">
            <a:extLst>
              <a:ext uri="{FF2B5EF4-FFF2-40B4-BE49-F238E27FC236}">
                <a16:creationId xmlns:a16="http://schemas.microsoft.com/office/drawing/2014/main" id="{6C91B291-B782-B556-7F54-96BB9A804780}"/>
              </a:ext>
            </a:extLst>
          </p:cNvPr>
          <p:cNvSpPr/>
          <p:nvPr/>
        </p:nvSpPr>
        <p:spPr>
          <a:xfrm>
            <a:off x="6849665" y="3880068"/>
            <a:ext cx="2847816" cy="100415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"Source and destination are same"</a:t>
            </a:r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D6F922-EB70-B454-513D-7B699915ECFA}"/>
              </a:ext>
            </a:extLst>
          </p:cNvPr>
          <p:cNvSpPr txBox="1"/>
          <p:nvPr/>
        </p:nvSpPr>
        <p:spPr>
          <a:xfrm>
            <a:off x="8930322" y="356299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9A4D2F-DE5A-EEDB-B83D-A5C2138ABDB4}"/>
              </a:ext>
            </a:extLst>
          </p:cNvPr>
          <p:cNvSpPr txBox="1"/>
          <p:nvPr/>
        </p:nvSpPr>
        <p:spPr>
          <a:xfrm>
            <a:off x="10523926" y="249716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IN" dirty="0"/>
          </a:p>
        </p:txBody>
      </p:sp>
      <p:sp>
        <p:nvSpPr>
          <p:cNvPr id="89" name="Flowchart: Display 88">
            <a:extLst>
              <a:ext uri="{FF2B5EF4-FFF2-40B4-BE49-F238E27FC236}">
                <a16:creationId xmlns:a16="http://schemas.microsoft.com/office/drawing/2014/main" id="{5B2767CC-05B5-D208-5F80-20E26D19EB7B}"/>
              </a:ext>
            </a:extLst>
          </p:cNvPr>
          <p:cNvSpPr/>
          <p:nvPr/>
        </p:nvSpPr>
        <p:spPr>
          <a:xfrm>
            <a:off x="10034278" y="3953869"/>
            <a:ext cx="1917830" cy="70097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"File Moved !"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D6076E-3066-5CAB-8401-BA0DC06FECE4}"/>
              </a:ext>
            </a:extLst>
          </p:cNvPr>
          <p:cNvCxnSpPr>
            <a:cxnSpLocks/>
          </p:cNvCxnSpPr>
          <p:nvPr/>
        </p:nvCxnSpPr>
        <p:spPr>
          <a:xfrm>
            <a:off x="563054" y="115503"/>
            <a:ext cx="6330363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1E698A-110F-240D-4BFE-931630651935}"/>
              </a:ext>
            </a:extLst>
          </p:cNvPr>
          <p:cNvCxnSpPr>
            <a:cxnSpLocks/>
          </p:cNvCxnSpPr>
          <p:nvPr/>
        </p:nvCxnSpPr>
        <p:spPr>
          <a:xfrm flipV="1">
            <a:off x="6884735" y="0"/>
            <a:ext cx="0" cy="11550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360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2EE108CF-5414-1229-E17C-422579AF4D01}"/>
              </a:ext>
            </a:extLst>
          </p:cNvPr>
          <p:cNvSpPr/>
          <p:nvPr/>
        </p:nvSpPr>
        <p:spPr>
          <a:xfrm>
            <a:off x="1284421" y="222141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Remove a Folder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682F1F-760E-4191-463E-160845326F23}"/>
              </a:ext>
            </a:extLst>
          </p:cNvPr>
          <p:cNvCxnSpPr>
            <a:endCxn id="2" idx="1"/>
          </p:cNvCxnSpPr>
          <p:nvPr/>
        </p:nvCxnSpPr>
        <p:spPr>
          <a:xfrm flipV="1">
            <a:off x="510799" y="725836"/>
            <a:ext cx="773622" cy="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AB447C2F-0C5B-F83A-009A-A6B4694535DB}"/>
              </a:ext>
            </a:extLst>
          </p:cNvPr>
          <p:cNvSpPr/>
          <p:nvPr/>
        </p:nvSpPr>
        <p:spPr>
          <a:xfrm>
            <a:off x="4659178" y="222142"/>
            <a:ext cx="2014778" cy="100738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folder  name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6BF2EB-FAC1-3E10-0289-24998E08CBBE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3826140" y="725836"/>
            <a:ext cx="1034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AF9F38-31CA-E432-0BF0-4A2DBFCFB6F3}"/>
              </a:ext>
            </a:extLst>
          </p:cNvPr>
          <p:cNvCxnSpPr>
            <a:cxnSpLocks/>
          </p:cNvCxnSpPr>
          <p:nvPr/>
        </p:nvCxnSpPr>
        <p:spPr>
          <a:xfrm>
            <a:off x="510799" y="0"/>
            <a:ext cx="0" cy="685800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24FB044-DE62-A2F4-58DE-AC8A8C64D096}"/>
              </a:ext>
            </a:extLst>
          </p:cNvPr>
          <p:cNvSpPr/>
          <p:nvPr/>
        </p:nvSpPr>
        <p:spPr>
          <a:xfrm>
            <a:off x="1284421" y="3653724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to audio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94F48C-2208-D49B-CC1D-64C59A4C8E96}"/>
              </a:ext>
            </a:extLst>
          </p:cNvPr>
          <p:cNvCxnSpPr>
            <a:endCxn id="8" idx="1"/>
          </p:cNvCxnSpPr>
          <p:nvPr/>
        </p:nvCxnSpPr>
        <p:spPr>
          <a:xfrm flipV="1">
            <a:off x="510799" y="4157419"/>
            <a:ext cx="773622" cy="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DD7AFCDB-C1CD-781D-9B8F-D4CC62EFDEE1}"/>
              </a:ext>
            </a:extLst>
          </p:cNvPr>
          <p:cNvSpPr/>
          <p:nvPr/>
        </p:nvSpPr>
        <p:spPr>
          <a:xfrm>
            <a:off x="4081222" y="3788688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name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7ADB0-F04A-78D4-A6C2-1B4C6CBFF30A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3826140" y="4154189"/>
            <a:ext cx="456560" cy="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693AECF-9093-B2A2-CD8B-1987020F92E7}"/>
              </a:ext>
            </a:extLst>
          </p:cNvPr>
          <p:cNvSpPr/>
          <p:nvPr/>
        </p:nvSpPr>
        <p:spPr>
          <a:xfrm>
            <a:off x="1284421" y="2036735"/>
            <a:ext cx="3016356" cy="11675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all Files in Directory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DD11A-6F71-5799-98C1-474FFE49E07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0799" y="2620506"/>
            <a:ext cx="773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10D5D-C9D8-01BC-D93F-8EE930BFAD66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>
            <a:off x="4300777" y="2620506"/>
            <a:ext cx="1226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9" name="Flowchart: Display 38">
            <a:extLst>
              <a:ext uri="{FF2B5EF4-FFF2-40B4-BE49-F238E27FC236}">
                <a16:creationId xmlns:a16="http://schemas.microsoft.com/office/drawing/2014/main" id="{73B96D5B-D37A-55A7-49AD-85E76032760E}"/>
              </a:ext>
            </a:extLst>
          </p:cNvPr>
          <p:cNvSpPr/>
          <p:nvPr/>
        </p:nvSpPr>
        <p:spPr>
          <a:xfrm>
            <a:off x="5527083" y="1924376"/>
            <a:ext cx="2299562" cy="139226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all file’s names</a:t>
            </a:r>
            <a:endParaRPr lang="en-IN" dirty="0"/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5DB623ED-8F90-093A-1E96-BA283C135698}"/>
              </a:ext>
            </a:extLst>
          </p:cNvPr>
          <p:cNvSpPr/>
          <p:nvPr/>
        </p:nvSpPr>
        <p:spPr>
          <a:xfrm>
            <a:off x="6351082" y="3653724"/>
            <a:ext cx="1917697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True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21F8D3-6A13-BB47-03FE-E49CC294DDAF}"/>
              </a:ext>
            </a:extLst>
          </p:cNvPr>
          <p:cNvCxnSpPr>
            <a:stCxn id="10" idx="5"/>
            <a:endCxn id="47" idx="1"/>
          </p:cNvCxnSpPr>
          <p:nvPr/>
        </p:nvCxnSpPr>
        <p:spPr>
          <a:xfrm>
            <a:off x="5894522" y="4154189"/>
            <a:ext cx="456560" cy="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A4C2FA8-5540-F818-0E8E-43944111EA3A}"/>
              </a:ext>
            </a:extLst>
          </p:cNvPr>
          <p:cNvSpPr/>
          <p:nvPr/>
        </p:nvSpPr>
        <p:spPr>
          <a:xfrm>
            <a:off x="4913930" y="5026614"/>
            <a:ext cx="4791343" cy="160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microphone as source for input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adjust the energy threshold based on the surrounding noise level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listens for the user's input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Using google to recognize audio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969485-3C0B-92BA-D33D-5E2009947244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flipH="1">
            <a:off x="7309602" y="4661113"/>
            <a:ext cx="329" cy="365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74" name="Flowchart: Document 73">
            <a:extLst>
              <a:ext uri="{FF2B5EF4-FFF2-40B4-BE49-F238E27FC236}">
                <a16:creationId xmlns:a16="http://schemas.microsoft.com/office/drawing/2014/main" id="{0B4EB02D-7FF1-86FB-D841-FF6C108EC120}"/>
              </a:ext>
            </a:extLst>
          </p:cNvPr>
          <p:cNvSpPr/>
          <p:nvPr/>
        </p:nvSpPr>
        <p:spPr>
          <a:xfrm>
            <a:off x="10287000" y="5296543"/>
            <a:ext cx="1816100" cy="109478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the converted text in the file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519B13-8781-B13A-1ADC-1785950B2171}"/>
              </a:ext>
            </a:extLst>
          </p:cNvPr>
          <p:cNvCxnSpPr>
            <a:stCxn id="51" idx="3"/>
            <a:endCxn id="74" idx="1"/>
          </p:cNvCxnSpPr>
          <p:nvPr/>
        </p:nvCxnSpPr>
        <p:spPr>
          <a:xfrm>
            <a:off x="9705273" y="5831236"/>
            <a:ext cx="581727" cy="12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889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AF4C5317-758E-1C1D-00BA-ADF5E7EA00F5}"/>
              </a:ext>
            </a:extLst>
          </p:cNvPr>
          <p:cNvSpPr/>
          <p:nvPr/>
        </p:nvSpPr>
        <p:spPr>
          <a:xfrm>
            <a:off x="1284421" y="2526803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pdf splitter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ABFFB48A-3751-3640-55DA-52425D062332}"/>
              </a:ext>
            </a:extLst>
          </p:cNvPr>
          <p:cNvSpPr/>
          <p:nvPr/>
        </p:nvSpPr>
        <p:spPr>
          <a:xfrm>
            <a:off x="4659178" y="2657254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name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D0BDEB-0334-FF26-24EC-393DEC56AE4D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3826140" y="3022755"/>
            <a:ext cx="1034516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F3D4775-ED15-02C6-3C7C-2E752028093C}"/>
              </a:ext>
            </a:extLst>
          </p:cNvPr>
          <p:cNvSpPr/>
          <p:nvPr/>
        </p:nvSpPr>
        <p:spPr>
          <a:xfrm>
            <a:off x="1316708" y="4623675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pdf merger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E58D0A2-81E4-EEF0-6BDE-7D4333361FDD}"/>
              </a:ext>
            </a:extLst>
          </p:cNvPr>
          <p:cNvSpPr/>
          <p:nvPr/>
        </p:nvSpPr>
        <p:spPr>
          <a:xfrm>
            <a:off x="4691465" y="4754126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name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C04AB0-EED7-2C3E-F9E0-D5AE00670310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3858427" y="5119627"/>
            <a:ext cx="1034516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5E6C284-31F5-3778-10C5-9346B3478B39}"/>
              </a:ext>
            </a:extLst>
          </p:cNvPr>
          <p:cNvSpPr/>
          <p:nvPr/>
        </p:nvSpPr>
        <p:spPr>
          <a:xfrm>
            <a:off x="1284421" y="187814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to pdf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BC119A8F-BC2A-8BE7-ECE2-9673FEC10429}"/>
              </a:ext>
            </a:extLst>
          </p:cNvPr>
          <p:cNvSpPr/>
          <p:nvPr/>
        </p:nvSpPr>
        <p:spPr>
          <a:xfrm>
            <a:off x="4659178" y="333075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file name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CFB14C-6CF5-044B-5DDE-6C50EA9FBDB2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826140" y="691509"/>
            <a:ext cx="1034516" cy="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FE4B39-E24D-D431-F493-CF5A8B4FA194}"/>
              </a:ext>
            </a:extLst>
          </p:cNvPr>
          <p:cNvCxnSpPr>
            <a:cxnSpLocks/>
          </p:cNvCxnSpPr>
          <p:nvPr/>
        </p:nvCxnSpPr>
        <p:spPr>
          <a:xfrm>
            <a:off x="510799" y="0"/>
            <a:ext cx="0" cy="685800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81C83B5-CA54-0F96-1D18-FA33BF5D254F}"/>
              </a:ext>
            </a:extLst>
          </p:cNvPr>
          <p:cNvSpPr/>
          <p:nvPr/>
        </p:nvSpPr>
        <p:spPr>
          <a:xfrm>
            <a:off x="1284421" y="2519060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pdf splitter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E858B5-5952-46AC-2FDB-344D502A9801}"/>
              </a:ext>
            </a:extLst>
          </p:cNvPr>
          <p:cNvCxnSpPr>
            <a:cxnSpLocks/>
          </p:cNvCxnSpPr>
          <p:nvPr/>
        </p:nvCxnSpPr>
        <p:spPr>
          <a:xfrm flipV="1">
            <a:off x="526943" y="3012429"/>
            <a:ext cx="773622" cy="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371AD-885A-AAEE-397D-761E8B647062}"/>
              </a:ext>
            </a:extLst>
          </p:cNvPr>
          <p:cNvCxnSpPr>
            <a:stCxn id="17" idx="3"/>
          </p:cNvCxnSpPr>
          <p:nvPr/>
        </p:nvCxnSpPr>
        <p:spPr>
          <a:xfrm flipV="1">
            <a:off x="3826140" y="3015012"/>
            <a:ext cx="1034516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2AA02B4-2BE8-70E2-0AA8-8896EB4EDE69}"/>
              </a:ext>
            </a:extLst>
          </p:cNvPr>
          <p:cNvSpPr/>
          <p:nvPr/>
        </p:nvSpPr>
        <p:spPr>
          <a:xfrm>
            <a:off x="1316708" y="4615932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pdf merger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6EBD31-293D-3425-AA05-0E820BADE9E1}"/>
              </a:ext>
            </a:extLst>
          </p:cNvPr>
          <p:cNvCxnSpPr>
            <a:cxnSpLocks/>
          </p:cNvCxnSpPr>
          <p:nvPr/>
        </p:nvCxnSpPr>
        <p:spPr>
          <a:xfrm>
            <a:off x="529099" y="5119626"/>
            <a:ext cx="805909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2FE7C5F3-0418-4930-FC2F-38BA3A492360}"/>
              </a:ext>
            </a:extLst>
          </p:cNvPr>
          <p:cNvSpPr/>
          <p:nvPr/>
        </p:nvSpPr>
        <p:spPr>
          <a:xfrm>
            <a:off x="4691465" y="4746383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name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FFBFFE-6FFD-9D45-3E45-7F4276F36DFF}"/>
              </a:ext>
            </a:extLst>
          </p:cNvPr>
          <p:cNvCxnSpPr>
            <a:stCxn id="20" idx="3"/>
            <a:endCxn id="22" idx="2"/>
          </p:cNvCxnSpPr>
          <p:nvPr/>
        </p:nvCxnSpPr>
        <p:spPr>
          <a:xfrm flipV="1">
            <a:off x="3858427" y="5111884"/>
            <a:ext cx="1034516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D37E71-F671-64FC-D61D-F83B67779C4B}"/>
              </a:ext>
            </a:extLst>
          </p:cNvPr>
          <p:cNvCxnSpPr/>
          <p:nvPr/>
        </p:nvCxnSpPr>
        <p:spPr>
          <a:xfrm flipV="1">
            <a:off x="526943" y="709536"/>
            <a:ext cx="773622" cy="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CEBC3645-B342-F080-E3D8-7314FDCD68EF}"/>
              </a:ext>
            </a:extLst>
          </p:cNvPr>
          <p:cNvSpPr/>
          <p:nvPr/>
        </p:nvSpPr>
        <p:spPr>
          <a:xfrm>
            <a:off x="7062715" y="4480025"/>
            <a:ext cx="2541719" cy="1294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 different files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EA9DA7-397E-0F7D-45B5-2CE18CF6559C}"/>
              </a:ext>
            </a:extLst>
          </p:cNvPr>
          <p:cNvCxnSpPr>
            <a:stCxn id="10" idx="5"/>
            <a:endCxn id="26" idx="1"/>
          </p:cNvCxnSpPr>
          <p:nvPr/>
        </p:nvCxnSpPr>
        <p:spPr>
          <a:xfrm>
            <a:off x="6504765" y="5119627"/>
            <a:ext cx="557950" cy="7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7121957-3A4E-2D77-4580-407E8C907E9F}"/>
              </a:ext>
            </a:extLst>
          </p:cNvPr>
          <p:cNvSpPr/>
          <p:nvPr/>
        </p:nvSpPr>
        <p:spPr>
          <a:xfrm>
            <a:off x="10267003" y="4604318"/>
            <a:ext cx="1663482" cy="10151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Copies to 1 file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B91D9E-CDD9-03B1-A269-B7C6DDB0EB5F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 flipV="1">
            <a:off x="9604434" y="5111884"/>
            <a:ext cx="662569" cy="1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1EBCC2E9-C53C-A517-0ACC-2AC4E81177E8}"/>
              </a:ext>
            </a:extLst>
          </p:cNvPr>
          <p:cNvSpPr/>
          <p:nvPr/>
        </p:nvSpPr>
        <p:spPr>
          <a:xfrm>
            <a:off x="7229650" y="2519060"/>
            <a:ext cx="1663482" cy="10151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 1 files</a:t>
            </a:r>
          </a:p>
        </p:txBody>
      </p: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3F0BE808-28BB-2812-0C33-CE08DD6FC6AC}"/>
              </a:ext>
            </a:extLst>
          </p:cNvPr>
          <p:cNvSpPr/>
          <p:nvPr/>
        </p:nvSpPr>
        <p:spPr>
          <a:xfrm>
            <a:off x="9548918" y="2377975"/>
            <a:ext cx="2541719" cy="1294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Splits to  file</a:t>
            </a:r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894E01-B342-28C9-2B64-C71CA4C127E6}"/>
              </a:ext>
            </a:extLst>
          </p:cNvPr>
          <p:cNvCxnSpPr>
            <a:stCxn id="6" idx="5"/>
            <a:endCxn id="33" idx="1"/>
          </p:cNvCxnSpPr>
          <p:nvPr/>
        </p:nvCxnSpPr>
        <p:spPr>
          <a:xfrm>
            <a:off x="6472478" y="3022755"/>
            <a:ext cx="757172" cy="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FD319D-21C5-8369-96C3-0BA98375955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 flipV="1">
            <a:off x="8893132" y="3025319"/>
            <a:ext cx="655786" cy="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54E7830B-DA05-B6A8-E98E-D1423E52C2EE}"/>
              </a:ext>
            </a:extLst>
          </p:cNvPr>
          <p:cNvSpPr/>
          <p:nvPr/>
        </p:nvSpPr>
        <p:spPr>
          <a:xfrm>
            <a:off x="7506994" y="202624"/>
            <a:ext cx="2541719" cy="10138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Creates a pdf file &amp; display the contents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235A15-5DD6-5C5A-2AC7-4E0308DF05BE}"/>
              </a:ext>
            </a:extLst>
          </p:cNvPr>
          <p:cNvCxnSpPr>
            <a:cxnSpLocks/>
            <a:stCxn id="14" idx="5"/>
            <a:endCxn id="48" idx="1"/>
          </p:cNvCxnSpPr>
          <p:nvPr/>
        </p:nvCxnSpPr>
        <p:spPr>
          <a:xfrm>
            <a:off x="6472478" y="698576"/>
            <a:ext cx="1034516" cy="10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41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>
            <a:extLst>
              <a:ext uri="{FF2B5EF4-FFF2-40B4-BE49-F238E27FC236}">
                <a16:creationId xmlns:a16="http://schemas.microsoft.com/office/drawing/2014/main" id="{FA2B0BF2-C31A-D236-9E4F-92B5EBD4B844}"/>
              </a:ext>
            </a:extLst>
          </p:cNvPr>
          <p:cNvSpPr/>
          <p:nvPr/>
        </p:nvSpPr>
        <p:spPr>
          <a:xfrm>
            <a:off x="4659178" y="2657254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file name</a:t>
            </a:r>
            <a:endParaRPr lang="en-IN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A70EBED0-E18D-E005-47BC-76CFBF33E8A7}"/>
              </a:ext>
            </a:extLst>
          </p:cNvPr>
          <p:cNvSpPr/>
          <p:nvPr/>
        </p:nvSpPr>
        <p:spPr>
          <a:xfrm>
            <a:off x="1284421" y="202624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Excel to pdf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E6D648AE-C661-CFB0-3808-7037756B72B4}"/>
              </a:ext>
            </a:extLst>
          </p:cNvPr>
          <p:cNvSpPr/>
          <p:nvPr/>
        </p:nvSpPr>
        <p:spPr>
          <a:xfrm>
            <a:off x="4659178" y="333075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file name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573DD1-A025-4945-9CBF-F39BF093B568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3826140" y="698576"/>
            <a:ext cx="1034516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0F34A-8AC6-BAE9-0A23-5EEB849C2A1A}"/>
              </a:ext>
            </a:extLst>
          </p:cNvPr>
          <p:cNvCxnSpPr>
            <a:cxnSpLocks/>
          </p:cNvCxnSpPr>
          <p:nvPr/>
        </p:nvCxnSpPr>
        <p:spPr>
          <a:xfrm flipH="1">
            <a:off x="510799" y="0"/>
            <a:ext cx="16143" cy="685800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E61CB0F-7804-8554-A9C2-7D7292B7DF56}"/>
              </a:ext>
            </a:extLst>
          </p:cNvPr>
          <p:cNvSpPr/>
          <p:nvPr/>
        </p:nvSpPr>
        <p:spPr>
          <a:xfrm>
            <a:off x="1284421" y="2519060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pdf to docx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E7830E-136C-1EAF-DF77-A08485CD6773}"/>
              </a:ext>
            </a:extLst>
          </p:cNvPr>
          <p:cNvCxnSpPr>
            <a:endCxn id="7" idx="1"/>
          </p:cNvCxnSpPr>
          <p:nvPr/>
        </p:nvCxnSpPr>
        <p:spPr>
          <a:xfrm flipV="1">
            <a:off x="510799" y="3022755"/>
            <a:ext cx="773622" cy="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4817D9-1F98-7E56-53EA-74FE1428B6A2}"/>
              </a:ext>
            </a:extLst>
          </p:cNvPr>
          <p:cNvCxnSpPr>
            <a:stCxn id="7" idx="3"/>
          </p:cNvCxnSpPr>
          <p:nvPr/>
        </p:nvCxnSpPr>
        <p:spPr>
          <a:xfrm flipV="1">
            <a:off x="3826140" y="3015012"/>
            <a:ext cx="1034516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AFF4580-6FBC-6E4C-09D9-CF56645FFCCD}"/>
              </a:ext>
            </a:extLst>
          </p:cNvPr>
          <p:cNvSpPr/>
          <p:nvPr/>
        </p:nvSpPr>
        <p:spPr>
          <a:xfrm>
            <a:off x="1316708" y="4615932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docx to pdf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EF9094-5F85-7712-1CAD-2577BF268DEB}"/>
              </a:ext>
            </a:extLst>
          </p:cNvPr>
          <p:cNvCxnSpPr>
            <a:endCxn id="10" idx="1"/>
          </p:cNvCxnSpPr>
          <p:nvPr/>
        </p:nvCxnSpPr>
        <p:spPr>
          <a:xfrm flipV="1">
            <a:off x="543086" y="5119627"/>
            <a:ext cx="773622" cy="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69845272-CDD8-13D1-A29B-F07C4D99743D}"/>
              </a:ext>
            </a:extLst>
          </p:cNvPr>
          <p:cNvSpPr/>
          <p:nvPr/>
        </p:nvSpPr>
        <p:spPr>
          <a:xfrm>
            <a:off x="4691465" y="4746383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docx file name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019AEB-76D6-1827-B9B4-366E46A0E9E4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 flipV="1">
            <a:off x="3858427" y="5111884"/>
            <a:ext cx="1034516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ABB89-DD84-BF1C-42BA-A75644DEAF9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6942" y="698574"/>
            <a:ext cx="757479" cy="7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94E52DB0-CE41-2404-EF83-26D5D001F155}"/>
              </a:ext>
            </a:extLst>
          </p:cNvPr>
          <p:cNvSpPr/>
          <p:nvPr/>
        </p:nvSpPr>
        <p:spPr>
          <a:xfrm>
            <a:off x="8276095" y="2519060"/>
            <a:ext cx="2138766" cy="10073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Creates new docx file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A7B98C3-AF43-3C9B-4940-C2BB5ED72C5E}"/>
              </a:ext>
            </a:extLst>
          </p:cNvPr>
          <p:cNvSpPr/>
          <p:nvPr/>
        </p:nvSpPr>
        <p:spPr>
          <a:xfrm>
            <a:off x="8296125" y="4615932"/>
            <a:ext cx="2138766" cy="10073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Creates new pdf file  </a:t>
            </a:r>
            <a:endParaRPr lang="en-IN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13F94435-FBBD-EE58-C562-856EDF2AAD6C}"/>
              </a:ext>
            </a:extLst>
          </p:cNvPr>
          <p:cNvSpPr/>
          <p:nvPr/>
        </p:nvSpPr>
        <p:spPr>
          <a:xfrm>
            <a:off x="8276095" y="194880"/>
            <a:ext cx="2138766" cy="10073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Creates new pdf file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D28C1D-B3DA-94BC-3E04-E2D7E4E5D020}"/>
              </a:ext>
            </a:extLst>
          </p:cNvPr>
          <p:cNvCxnSpPr>
            <a:stCxn id="4" idx="5"/>
            <a:endCxn id="18" idx="1"/>
          </p:cNvCxnSpPr>
          <p:nvPr/>
        </p:nvCxnSpPr>
        <p:spPr>
          <a:xfrm flipV="1">
            <a:off x="6472478" y="698575"/>
            <a:ext cx="18036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2A2678-26CE-BDB7-6DC7-855D7F9868CA}"/>
              </a:ext>
            </a:extLst>
          </p:cNvPr>
          <p:cNvCxnSpPr>
            <a:stCxn id="2" idx="5"/>
            <a:endCxn id="16" idx="1"/>
          </p:cNvCxnSpPr>
          <p:nvPr/>
        </p:nvCxnSpPr>
        <p:spPr>
          <a:xfrm>
            <a:off x="6472478" y="3022755"/>
            <a:ext cx="1803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9FC75-B604-A669-6020-8CC6848BED41}"/>
              </a:ext>
            </a:extLst>
          </p:cNvPr>
          <p:cNvCxnSpPr>
            <a:stCxn id="12" idx="5"/>
            <a:endCxn id="17" idx="1"/>
          </p:cNvCxnSpPr>
          <p:nvPr/>
        </p:nvCxnSpPr>
        <p:spPr>
          <a:xfrm>
            <a:off x="6504765" y="5111884"/>
            <a:ext cx="1791360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E44B71-E149-B2B9-7432-7C473E0DF4FC}"/>
              </a:ext>
            </a:extLst>
          </p:cNvPr>
          <p:cNvCxnSpPr/>
          <p:nvPr/>
        </p:nvCxnSpPr>
        <p:spPr>
          <a:xfrm flipV="1">
            <a:off x="510799" y="3016385"/>
            <a:ext cx="773622" cy="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235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1E5C310-F625-3EAE-8A27-DA8FDE819EEB}"/>
              </a:ext>
            </a:extLst>
          </p:cNvPr>
          <p:cNvSpPr/>
          <p:nvPr/>
        </p:nvSpPr>
        <p:spPr>
          <a:xfrm>
            <a:off x="5088611" y="3073797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file name</a:t>
            </a:r>
            <a:endParaRPr lang="en-IN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BF4D592-B0FB-5EDC-19C5-15037B971638}"/>
              </a:ext>
            </a:extLst>
          </p:cNvPr>
          <p:cNvSpPr/>
          <p:nvPr/>
        </p:nvSpPr>
        <p:spPr>
          <a:xfrm>
            <a:off x="1655089" y="634010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pdf crop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75B37FE-461D-DFFF-B4BE-541B0CFCD533}"/>
              </a:ext>
            </a:extLst>
          </p:cNvPr>
          <p:cNvSpPr/>
          <p:nvPr/>
        </p:nvSpPr>
        <p:spPr>
          <a:xfrm>
            <a:off x="5029846" y="764461"/>
            <a:ext cx="2014778" cy="73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file name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3059C2-ACFC-FD4F-BBA2-7ABBE4B6A674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4196808" y="1129962"/>
            <a:ext cx="1034516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60B06A-65D1-B90E-D18A-26C0623A3877}"/>
              </a:ext>
            </a:extLst>
          </p:cNvPr>
          <p:cNvCxnSpPr>
            <a:cxnSpLocks/>
          </p:cNvCxnSpPr>
          <p:nvPr/>
        </p:nvCxnSpPr>
        <p:spPr>
          <a:xfrm flipV="1">
            <a:off x="520881" y="1129962"/>
            <a:ext cx="1134208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652B6D07-8AC8-9689-240F-7C12B8A4B4F7}"/>
              </a:ext>
            </a:extLst>
          </p:cNvPr>
          <p:cNvSpPr/>
          <p:nvPr/>
        </p:nvSpPr>
        <p:spPr>
          <a:xfrm>
            <a:off x="170482" y="5422575"/>
            <a:ext cx="2820692" cy="1004806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C0FB6639-CC4E-F801-1CB0-8AA489925860}"/>
              </a:ext>
            </a:extLst>
          </p:cNvPr>
          <p:cNvSpPr/>
          <p:nvPr/>
        </p:nvSpPr>
        <p:spPr>
          <a:xfrm>
            <a:off x="1720314" y="2925305"/>
            <a:ext cx="2541719" cy="10073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pdf editor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82D88B-B644-1F29-0083-3FE2D663431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20881" y="3429000"/>
            <a:ext cx="119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66E037-54DC-A158-E6F7-1D919B2324CE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>
            <a:off x="4262033" y="3429000"/>
            <a:ext cx="1028056" cy="10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D5A1715-4E32-7574-CCB0-61EBF40BA7A5}"/>
              </a:ext>
            </a:extLst>
          </p:cNvPr>
          <p:cNvSpPr/>
          <p:nvPr/>
        </p:nvSpPr>
        <p:spPr>
          <a:xfrm>
            <a:off x="8381669" y="448030"/>
            <a:ext cx="3423196" cy="1379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page in </a:t>
            </a:r>
            <a:r>
              <a:rPr lang="en-US" dirty="0" err="1"/>
              <a:t>reader.pages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FCE850-DE6E-14D5-4A95-9621C4D8C2CD}"/>
              </a:ext>
            </a:extLst>
          </p:cNvPr>
          <p:cNvSpPr/>
          <p:nvPr/>
        </p:nvSpPr>
        <p:spPr>
          <a:xfrm>
            <a:off x="8163728" y="2480342"/>
            <a:ext cx="3859078" cy="191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page.cropbox.upper_left</a:t>
            </a:r>
            <a:r>
              <a:rPr lang="en-IN" dirty="0"/>
              <a:t> = (100,200)</a:t>
            </a:r>
          </a:p>
          <a:p>
            <a:pPr algn="ctr"/>
            <a:r>
              <a:rPr lang="en-IN" dirty="0" err="1"/>
              <a:t>page.cropbox.lower_right</a:t>
            </a:r>
            <a:r>
              <a:rPr lang="en-IN" dirty="0"/>
              <a:t> =  (300,400)</a:t>
            </a:r>
          </a:p>
          <a:p>
            <a:pPr algn="ctr"/>
            <a:r>
              <a:rPr lang="en-IN" dirty="0" err="1"/>
              <a:t>writer.add_page</a:t>
            </a:r>
            <a:r>
              <a:rPr lang="en-IN" dirty="0"/>
              <a:t>(page)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442F91-313E-CF7F-F24D-4053044A46FC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0093267" y="1827379"/>
            <a:ext cx="0" cy="65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2C9943-813C-AD6D-E6EA-DFBA3001539D}"/>
              </a:ext>
            </a:extLst>
          </p:cNvPr>
          <p:cNvCxnSpPr>
            <a:cxnSpLocks/>
            <a:stCxn id="6" idx="5"/>
            <a:endCxn id="25" idx="1"/>
          </p:cNvCxnSpPr>
          <p:nvPr/>
        </p:nvCxnSpPr>
        <p:spPr>
          <a:xfrm>
            <a:off x="6843146" y="1129962"/>
            <a:ext cx="1538523" cy="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B73-CE74-4A71-AC16-429B81A500AC}"/>
              </a:ext>
            </a:extLst>
          </p:cNvPr>
          <p:cNvSpPr/>
          <p:nvPr/>
        </p:nvSpPr>
        <p:spPr>
          <a:xfrm>
            <a:off x="4166461" y="4287897"/>
            <a:ext cx="3859078" cy="169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Changes the font </a:t>
            </a:r>
          </a:p>
          <a:p>
            <a:pPr algn="ctr"/>
            <a:r>
              <a:rPr lang="en-IN" dirty="0"/>
              <a:t>Changes the colour</a:t>
            </a:r>
          </a:p>
          <a:p>
            <a:pPr algn="ctr"/>
            <a:r>
              <a:rPr lang="en-IN" dirty="0"/>
              <a:t>Changes the size</a:t>
            </a:r>
          </a:p>
          <a:p>
            <a:pPr algn="ctr"/>
            <a:r>
              <a:rPr lang="en-IN" dirty="0"/>
              <a:t>Can highlight the fonts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93399-79F4-6A91-DC53-16EE31FB75F4}"/>
              </a:ext>
            </a:extLst>
          </p:cNvPr>
          <p:cNvCxnSpPr>
            <a:stCxn id="4" idx="4"/>
            <a:endCxn id="41" idx="0"/>
          </p:cNvCxnSpPr>
          <p:nvPr/>
        </p:nvCxnSpPr>
        <p:spPr>
          <a:xfrm>
            <a:off x="6096000" y="3804798"/>
            <a:ext cx="0" cy="483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FCE02A-F661-A761-25E3-563263011AB8}"/>
              </a:ext>
            </a:extLst>
          </p:cNvPr>
          <p:cNvCxnSpPr>
            <a:cxnSpLocks/>
          </p:cNvCxnSpPr>
          <p:nvPr/>
        </p:nvCxnSpPr>
        <p:spPr>
          <a:xfrm>
            <a:off x="520881" y="0"/>
            <a:ext cx="0" cy="5422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1492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F32D-24F9-0C66-D1C6-9FDC2815C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12" y="190499"/>
            <a:ext cx="8676222" cy="11303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Algorithm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D2F54-27BD-D97A-AED9-C2D1FC425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12" y="1422399"/>
            <a:ext cx="9437688" cy="47625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/>
              <a:t>1.Start </a:t>
            </a:r>
          </a:p>
          <a:p>
            <a:pPr marL="0" indent="0" algn="l">
              <a:buNone/>
            </a:pPr>
            <a:r>
              <a:rPr lang="en-US" sz="2400" dirty="0"/>
              <a:t>2.Input</a:t>
            </a:r>
            <a:r>
              <a:rPr lang="en-US" sz="2400"/>
              <a:t>:  Choice </a:t>
            </a:r>
            <a:r>
              <a:rPr lang="en-US" sz="2400" dirty="0"/>
              <a:t>, File name , Voice input</a:t>
            </a:r>
          </a:p>
          <a:p>
            <a:pPr algn="l"/>
            <a:r>
              <a:rPr lang="en-US" sz="2400" dirty="0"/>
              <a:t>3.Procedure:   &gt; Display the canvas/menu</a:t>
            </a:r>
          </a:p>
          <a:p>
            <a:pPr algn="l"/>
            <a:r>
              <a:rPr lang="en-US" sz="2400" dirty="0"/>
              <a:t>		&gt; Check the choice</a:t>
            </a:r>
          </a:p>
          <a:p>
            <a:pPr algn="l"/>
            <a:r>
              <a:rPr lang="en-US" sz="2400" dirty="0"/>
              <a:t>		&gt; Works according to the operation allocated</a:t>
            </a:r>
          </a:p>
          <a:p>
            <a:pPr algn="l"/>
            <a:r>
              <a:rPr lang="en-US" sz="2400" dirty="0"/>
              <a:t>		&gt; Displays if any error/exception occur</a:t>
            </a:r>
          </a:p>
          <a:p>
            <a:pPr marL="0" indent="0" algn="l">
              <a:buNone/>
            </a:pPr>
            <a:r>
              <a:rPr lang="en-US" sz="2400" dirty="0"/>
              <a:t>4.Output:  Displays the expected pdf </a:t>
            </a:r>
          </a:p>
          <a:p>
            <a:pPr marL="0" indent="0" algn="l">
              <a:buNone/>
            </a:pPr>
            <a:r>
              <a:rPr lang="en-US" sz="2400" dirty="0"/>
              <a:t>5.End </a:t>
            </a:r>
          </a:p>
        </p:txBody>
      </p:sp>
    </p:spTree>
    <p:extLst>
      <p:ext uri="{BB962C8B-B14F-4D97-AF65-F5344CB8AC3E}">
        <p14:creationId xmlns:p14="http://schemas.microsoft.com/office/powerpoint/2010/main" val="185318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D431A-D60F-6B47-F724-C08BD5F89A37}"/>
              </a:ext>
            </a:extLst>
          </p:cNvPr>
          <p:cNvSpPr/>
          <p:nvPr/>
        </p:nvSpPr>
        <p:spPr>
          <a:xfrm>
            <a:off x="4443261" y="2954913"/>
            <a:ext cx="3593833" cy="1233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hnschrift Condensed" panose="020B0502040204020203" pitchFamily="34" charset="0"/>
              </a:rPr>
              <a:t>Digital Data Reader</a:t>
            </a:r>
            <a:endParaRPr lang="en-US" sz="3600" b="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F1405-FF69-1470-AA05-EE404B500A00}"/>
              </a:ext>
            </a:extLst>
          </p:cNvPr>
          <p:cNvSpPr/>
          <p:nvPr/>
        </p:nvSpPr>
        <p:spPr>
          <a:xfrm>
            <a:off x="3895824" y="5271236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convert docx to pdf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0F5E1-AB86-4C9C-B390-2C7C2B39DF6E}"/>
              </a:ext>
            </a:extLst>
          </p:cNvPr>
          <p:cNvSpPr/>
          <p:nvPr/>
        </p:nvSpPr>
        <p:spPr>
          <a:xfrm>
            <a:off x="9413508" y="864264"/>
            <a:ext cx="1761422" cy="7180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create a new folder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FF58C-35B2-211E-E7BC-8CF4BECC46B1}"/>
              </a:ext>
            </a:extLst>
          </p:cNvPr>
          <p:cNvSpPr/>
          <p:nvPr/>
        </p:nvSpPr>
        <p:spPr>
          <a:xfrm>
            <a:off x="605793" y="893746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open a file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BEC9E-BEC0-FE36-E139-169F18622986}"/>
              </a:ext>
            </a:extLst>
          </p:cNvPr>
          <p:cNvSpPr/>
          <p:nvPr/>
        </p:nvSpPr>
        <p:spPr>
          <a:xfrm>
            <a:off x="9437571" y="5557988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convert excel to pdf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FA416-8931-58A4-1D7E-65BDFA348E14}"/>
              </a:ext>
            </a:extLst>
          </p:cNvPr>
          <p:cNvSpPr/>
          <p:nvPr/>
        </p:nvSpPr>
        <p:spPr>
          <a:xfrm>
            <a:off x="7646470" y="6015585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convert pdf to docx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49A12-63EE-EF95-3CBF-F05FFA080B66}"/>
              </a:ext>
            </a:extLst>
          </p:cNvPr>
          <p:cNvSpPr/>
          <p:nvPr/>
        </p:nvSpPr>
        <p:spPr>
          <a:xfrm>
            <a:off x="2780098" y="1140591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copy paste the file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DEA8B-E438-FABA-C75B-890E4967A6EE}"/>
              </a:ext>
            </a:extLst>
          </p:cNvPr>
          <p:cNvSpPr/>
          <p:nvPr/>
        </p:nvSpPr>
        <p:spPr>
          <a:xfrm>
            <a:off x="624040" y="2415898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delete the file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02F29-D75D-11A9-B8A5-289561BF6696}"/>
              </a:ext>
            </a:extLst>
          </p:cNvPr>
          <p:cNvSpPr/>
          <p:nvPr/>
        </p:nvSpPr>
        <p:spPr>
          <a:xfrm>
            <a:off x="624040" y="3529249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edit the pdf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C431E-5FC1-1175-9D46-EDB3F2AD43F9}"/>
              </a:ext>
            </a:extLst>
          </p:cNvPr>
          <p:cNvSpPr/>
          <p:nvPr/>
        </p:nvSpPr>
        <p:spPr>
          <a:xfrm>
            <a:off x="4061460" y="302592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delete the file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C90F0-E78E-5B8C-B64B-CB39B807E1E3}"/>
              </a:ext>
            </a:extLst>
          </p:cNvPr>
          <p:cNvSpPr/>
          <p:nvPr/>
        </p:nvSpPr>
        <p:spPr>
          <a:xfrm>
            <a:off x="5611127" y="1410099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rename the file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8B713-0FE7-EC70-A022-FDA92471AF22}"/>
              </a:ext>
            </a:extLst>
          </p:cNvPr>
          <p:cNvSpPr/>
          <p:nvPr/>
        </p:nvSpPr>
        <p:spPr>
          <a:xfrm>
            <a:off x="7128709" y="297983"/>
            <a:ext cx="1873315" cy="8891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move the file from 1 path to another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A4CCCB-36A5-AD5B-2591-0E50AE098B4A}"/>
              </a:ext>
            </a:extLst>
          </p:cNvPr>
          <p:cNvSpPr/>
          <p:nvPr/>
        </p:nvSpPr>
        <p:spPr>
          <a:xfrm>
            <a:off x="10018293" y="2147627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list all the contents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67FE51-FC8D-636C-D147-AAEE258B0A45}"/>
              </a:ext>
            </a:extLst>
          </p:cNvPr>
          <p:cNvSpPr/>
          <p:nvPr/>
        </p:nvSpPr>
        <p:spPr>
          <a:xfrm>
            <a:off x="9512967" y="3170204"/>
            <a:ext cx="2054993" cy="7180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convert the audio to text form 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A5F5F9-4185-A4D1-EB19-431D26CD7065}"/>
              </a:ext>
            </a:extLst>
          </p:cNvPr>
          <p:cNvSpPr/>
          <p:nvPr/>
        </p:nvSpPr>
        <p:spPr>
          <a:xfrm>
            <a:off x="977767" y="4693720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crop the pdf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03D72-AB8E-74F8-21DF-0482E63627FB}"/>
              </a:ext>
            </a:extLst>
          </p:cNvPr>
          <p:cNvSpPr/>
          <p:nvPr/>
        </p:nvSpPr>
        <p:spPr>
          <a:xfrm>
            <a:off x="1873719" y="5667121"/>
            <a:ext cx="1681212" cy="6969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merge many pdf into 1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609048-944A-24BC-3A91-3BC1129AA4D8}"/>
              </a:ext>
            </a:extLst>
          </p:cNvPr>
          <p:cNvSpPr/>
          <p:nvPr/>
        </p:nvSpPr>
        <p:spPr>
          <a:xfrm>
            <a:off x="5905905" y="5223112"/>
            <a:ext cx="1681212" cy="6029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split 1 pdf into many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1BF16-6DAD-911C-0EB8-4F2E0247A24A}"/>
              </a:ext>
            </a:extLst>
          </p:cNvPr>
          <p:cNvSpPr/>
          <p:nvPr/>
        </p:nvSpPr>
        <p:spPr>
          <a:xfrm>
            <a:off x="9676596" y="4613494"/>
            <a:ext cx="1549667" cy="539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will convert text to pdf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5ABA9B-5E8F-A27D-1FAF-B84AB345CBA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1380627" y="1432761"/>
            <a:ext cx="3162802" cy="15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81F9DF-82A7-20E4-9A5F-404890F454C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554932" y="1679606"/>
            <a:ext cx="1525503" cy="134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254C7D-176D-79AF-99B8-1D5ABD56E592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836294" y="841607"/>
            <a:ext cx="701942" cy="2203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740671-2039-196F-A9DB-75C2A74AE69A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 flipV="1">
            <a:off x="6240178" y="1949114"/>
            <a:ext cx="145783" cy="100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B17863-60BF-4AB9-9607-33FC1AEE560A}"/>
              </a:ext>
            </a:extLst>
          </p:cNvPr>
          <p:cNvCxnSpPr>
            <a:endCxn id="14" idx="2"/>
          </p:cNvCxnSpPr>
          <p:nvPr/>
        </p:nvCxnSpPr>
        <p:spPr>
          <a:xfrm flipV="1">
            <a:off x="6939815" y="1187114"/>
            <a:ext cx="1125552" cy="176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85293A-31C8-A1E2-6DFC-6517A4F892D3}"/>
              </a:ext>
            </a:extLst>
          </p:cNvPr>
          <p:cNvCxnSpPr>
            <a:endCxn id="4" idx="2"/>
          </p:cNvCxnSpPr>
          <p:nvPr/>
        </p:nvCxnSpPr>
        <p:spPr>
          <a:xfrm flipV="1">
            <a:off x="7871662" y="1582353"/>
            <a:ext cx="2422557" cy="143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811B0C-7751-3864-AA10-5C2B7594B3D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037094" y="2417135"/>
            <a:ext cx="1981199" cy="91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E4AE08-AA05-AEE5-2062-A26A7BC068AC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8037094" y="3529249"/>
            <a:ext cx="1475873" cy="42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489947-D4DA-B5FC-7537-5FF931E27F4E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>
            <a:off x="2173707" y="3571552"/>
            <a:ext cx="2269554" cy="22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3BC488-D961-C43C-AEEF-6BF4457EA58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173707" y="2685406"/>
            <a:ext cx="2269554" cy="601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899F8D-B608-3BFF-A466-2F43026CC82F}"/>
              </a:ext>
            </a:extLst>
          </p:cNvPr>
          <p:cNvCxnSpPr>
            <a:endCxn id="17" idx="3"/>
          </p:cNvCxnSpPr>
          <p:nvPr/>
        </p:nvCxnSpPr>
        <p:spPr>
          <a:xfrm flipH="1">
            <a:off x="2527434" y="4037958"/>
            <a:ext cx="1921243" cy="925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6379B8-A0A4-FCE1-A54D-9AB37DA2E88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714325" y="4204253"/>
            <a:ext cx="2170596" cy="1462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3F1CB7-7270-85A5-950F-311999B8E0B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670658" y="4185144"/>
            <a:ext cx="900974" cy="10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96D5DE-F091-57C4-B1B2-29B294649996}"/>
              </a:ext>
            </a:extLst>
          </p:cNvPr>
          <p:cNvCxnSpPr>
            <a:stCxn id="2" idx="2"/>
            <a:endCxn id="19" idx="0"/>
          </p:cNvCxnSpPr>
          <p:nvPr/>
        </p:nvCxnSpPr>
        <p:spPr>
          <a:xfrm>
            <a:off x="6240178" y="4188191"/>
            <a:ext cx="506333" cy="1034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7464CA-DD17-A26B-DFCB-DFE7B98590F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39815" y="4165806"/>
            <a:ext cx="1481489" cy="1849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7FFCE2-879F-1A7A-E769-9AFE8502D97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594283" y="4165806"/>
            <a:ext cx="1843288" cy="166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34BCD9-648F-7B2D-A264-D045AC3D197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009724" y="3888293"/>
            <a:ext cx="1666872" cy="994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6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470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L Tejas</dc:creator>
  <cp:lastModifiedBy>K L Tejas</cp:lastModifiedBy>
  <cp:revision>5</cp:revision>
  <dcterms:created xsi:type="dcterms:W3CDTF">2022-07-05T12:19:31Z</dcterms:created>
  <dcterms:modified xsi:type="dcterms:W3CDTF">2022-07-06T13:28:29Z</dcterms:modified>
</cp:coreProperties>
</file>