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d9edbe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d9edbe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da3029c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da3029c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da3029c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da3029c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da3029c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da3029c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da3029c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da3029c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da3029c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da3029c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da3029c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da3029c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d9edbe0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d9edbe0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da3029c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da3029c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da3029c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da3029c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da3029c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da3029c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da3029c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da3029c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da3029c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da3029c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da3029c9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da3029c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da3029c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da3029c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etbot.org/master/software_setup/sd_card.html" TargetMode="External"/><Relationship Id="rId4" Type="http://schemas.openxmlformats.org/officeDocument/2006/relationships/hyperlink" Target="https://drive.google.com/file/d/1mWZjc8-brGvSh6vjDiBh1T7aNiDZtwn4/view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usty-nv/jetson-inference" TargetMode="External"/><Relationship Id="rId4" Type="http://schemas.openxmlformats.org/officeDocument/2006/relationships/hyperlink" Target="https://github.com/dusty-nv/jetson-inference/blob/master/docs/building-repo-2.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Flashing sd card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flash sd card with jetpack image (Jetson Nano 4GB, jetpack version 4.5 jetbot version 0.4.3)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Follow the instructions on flashing the sd card carefully. If done incorrectly the jetson nano will have to undergo a forced hardware reset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!!!read the warning on jetbot page and follow the instructions!!!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4" u="sng">
                <a:solidFill>
                  <a:schemeClr val="hlink"/>
                </a:solidFill>
                <a:hlinkClick r:id="rId3"/>
              </a:rPr>
              <a:t>https://jetbot.org/master/software_setup/sd_card.html</a:t>
            </a:r>
            <a:endParaRPr sz="15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4"/>
              <a:t>fully configured image</a:t>
            </a:r>
            <a:endParaRPr sz="15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4" u="sng">
                <a:solidFill>
                  <a:schemeClr val="hlink"/>
                </a:solidFill>
                <a:hlinkClick r:id="rId4"/>
              </a:rPr>
              <a:t>https://drive.google.com/file/d/1mWZjc8-brGvSh6vjDiBh1T7aNiDZtwn4/view?usp=sharing</a:t>
            </a:r>
            <a:endParaRPr sz="15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4"/>
              <a:t>nvidia sdk manager in case of forced hardware reset</a:t>
            </a:r>
            <a:endParaRPr sz="1564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 cont.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numpy torch-1.8.0-cp36-cp36m-linux_aarch64.whl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adafruit-circuitpython-motorkit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Adafruit_motorHAT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keyboard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installing packages cont.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</a:t>
            </a:r>
            <a:r>
              <a:rPr lang="en" sz="1400"/>
              <a:t>sudo apt-get install python3-pip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wget https://bootstrap.pypa.io/pip/3.6/get-pip.py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python3 get-pip.py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sudo pip3 uninstall Pillow &amp;&amp; pip3 install Pillow==8.0.1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--upgrade setuptools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keyboard inputs traitlets packaging ipywidgets Adafruit_MotorHAT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cd $HOME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git clone https://github.com/NVIDIA-AI-IOT/torch2trt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cd torch2trt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sudo python3 setup.py install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the jetbot folder </a:t>
            </a:r>
            <a:r>
              <a:rPr lang="en"/>
              <a:t>from the drive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src is where all the code 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5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 contains gamepad-control.py (unless basic-op doesn’t exist, in which case gamepad-control.py is in data-collection instead)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code for controlling motors using gamepad controller, useful for when gathering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sudo python3 gamepad-control.py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image-capture.py and series-image-capture.py (or similar) capture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single-image-capture.py captures images for a single camera Jetbot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sudo python3 image-capture.py </a:t>
            </a:r>
            <a:r>
              <a:rPr lang="en"/>
              <a:t>--flip-method=rotate-180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contains various test 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implementation doesn’t exist, then the files should just be in src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load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connect the jetbot to a </a:t>
            </a:r>
            <a:r>
              <a:rPr lang="en" sz="1560"/>
              <a:t>monitor</a:t>
            </a:r>
            <a:r>
              <a:rPr lang="en" sz="1560"/>
              <a:t>, mouse, and keyboard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560"/>
              <a:t>connect to wifi</a:t>
            </a:r>
            <a:endParaRPr b="1"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560"/>
              <a:t>$ sudo nmcli device wifi connect &lt;SSID&gt; password &lt;PASSWORD&gt;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enable gui </a:t>
            </a:r>
            <a:endParaRPr b="1"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$ </a:t>
            </a:r>
            <a:r>
              <a:rPr lang="en" sz="1560"/>
              <a:t>sudo systemctl set-default graphical.target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verify time settings</a:t>
            </a:r>
            <a:endParaRPr b="1"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make sure that the timezone is correct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560"/>
              <a:t>$ sudo reboot </a:t>
            </a:r>
            <a:endParaRPr sz="15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5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 sudo password prompt (optional)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need to use sudo a lot so if you want you can disable sudo password prompt but it is not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</a:t>
            </a:r>
            <a:r>
              <a:rPr lang="en" sz="1400"/>
              <a:t>sudo -i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sudo vim /etc/sudoers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add  jetbot ALL=(ALL) NOPASSWD:ALL  to the end of the file, :wq to save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storage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Bug with nvidia software partition size does not match.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</a:t>
            </a:r>
            <a:r>
              <a:rPr lang="en" sz="1400"/>
              <a:t>free -m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the memory does not match the size of the sd card,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cd ~/jetcard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git pull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git checkout jetpack_4.5.1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./scripts/jetson_install_nvresizefs_service.sh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cd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rm -rf jetcard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sudo reboot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bootloader issue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from jetpack version 4.4.1 onwards has a bootloader issue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</a:t>
            </a:r>
            <a:r>
              <a:rPr lang="en" sz="1400"/>
              <a:t>sudo vim /usr/sbin/l4t_payload_updater_t210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go to  def _skip_check_old_ver(self)  and bypass it by inserting  return True after it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apt-get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adding the line to </a:t>
            </a:r>
            <a:r>
              <a:rPr lang="en"/>
              <a:t>l4t_payload_updater_t210 you can run sudo apt-get update and upgrade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$ </a:t>
            </a:r>
            <a:r>
              <a:rPr lang="en" sz="1500"/>
              <a:t>sudo apt-get update &amp;&amp; sudo apt update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$ sudo apt-get upgrade &amp;&amp; sudo apt upgrade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jetson inference installation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jetson inference computer vision models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https://github.com/dusty-nv/jetson-inference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 project from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https://github.com/dusty-nv/jetson-inference/blob/master/docs/building-repo-2.md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</a:t>
            </a:r>
            <a:r>
              <a:rPr lang="en" sz="1195"/>
              <a:t>sudo apt-get update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sudo apt-get install git cmake libpython3-dev python3-numpy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git clone --recursive https://github.com/dusty-nv/jetson-inference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cd jetson-inference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mkdir build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cd build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cmake ../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make -j$(nproc)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5"/>
              <a:t>$ sudo make install</a:t>
            </a:r>
            <a:endParaRPr sz="119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95"/>
              <a:t>$ sudo ldconfig</a:t>
            </a:r>
            <a:endParaRPr sz="11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jetson inference cont.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Testing object detection model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$ </a:t>
            </a:r>
            <a:r>
              <a:rPr lang="en" sz="1500"/>
              <a:t>cd aarch64/bin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$ detectnet --flip-method=rotate-180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needed for operating motors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</a:t>
            </a:r>
            <a:r>
              <a:rPr lang="en" sz="1400"/>
              <a:t>sudo apt-get update &amp;&amp; sudo apt-get upgrade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sudo apt-get install python3-pip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traitlets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packaging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ipywidgets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sudo apt-get install libopenblas-base libopenmpi-dev libomp-dev python3-opencv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$ pip3 install Cython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