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40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GD3GKwRQ_7iucOoSnPYCH6-xaNyrvICy/view?usp=sharing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FoU0aroZu6sa8td84xmNmJzxo2IVLAT4/view?usp=sharing" TargetMode="External"/><Relationship Id="rId4" Type="http://schemas.openxmlformats.org/officeDocument/2006/relationships/hyperlink" Target="https://github.com/MagmaDNN/magmadnn/tree/master/docs/tutorial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rive.google.com/file/d/1aG8gWRQ40RmVC32UVD6s7XdU_JWuEMy5/view?usp=sharin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AuUcaBqOzCbEexGAK4YN7BCHyJzpdRT9/view?usp=sharing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MagmaDnn Intro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90025" y="497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MLP: Network Building (i)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02225" y="1180925"/>
            <a:ext cx="405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First, we have to create a variable to be the input to the network. A variable intakes a string for the variables name, and then a tensor, and returns a tensor pointer. Calculations in MagmaDNN are done with variables instead of tensors.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initialize the tensor to none, as the data will be loaded in later.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-14380" l="0" r="0" t="14380"/>
          <a:stretch/>
        </p:blipFill>
        <p:spPr>
          <a:xfrm>
            <a:off x="4213375" y="1575775"/>
            <a:ext cx="4750400" cy="9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MLP: Network Building (ii)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Then, we list out the different layers of the neural network we want to have.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this case, we have the input layer, which takes the input var we created before. Is it then fed into a flatten layer, then a fully connected, with 2 neurons, and a bias, then fed to an activation layer, which applies an activation function SIGMOID, RELU, TANH or SOFTMAX.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After all the desired layers are added, call the output layer for the final step.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150" y="1235125"/>
            <a:ext cx="4115700" cy="314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MLP: Network Building (iii)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381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can access the weights and biases for each layer manually though the layer.get_weights() function, where it returns a vector of operation pointers {weights, bias}. We have to call eval(), which returns it as a tensor pointer,  and then we set it with the set() function. The weights are set in row major and can be set just using indexes or a position vector within the matrix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After that, we have to put all the layers within a vector.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425" y="3213450"/>
            <a:ext cx="4324125" cy="13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5687" y="781525"/>
            <a:ext cx="4147624" cy="9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2648" y="2062075"/>
            <a:ext cx="3927603" cy="9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MLP: Running the Model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7868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 train the network, we first have to create the model, telling it the vector of layers, the error function(MSE or CROSS_ENTROPY) , the optimizer function (SGD, ADAM, RMSPROP, or ADAGRAD) and the parameters we set up before. 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we create a metric_t data type which stores data such as the time, the loss, and the accuracy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After that, we call model.fit() to train the model, with arguments of input data, ground truth, metric_t and a bool, which tells the code whether to print out the metrics for each epoch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725" y="2800575"/>
            <a:ext cx="77724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MLP: Output and Finalization 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58075" y="1017725"/>
            <a:ext cx="360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Model.print summary returns a summary of the whole neural network, showing the layer names, the output shapes of each layer, and the number of trainable parameters.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 print specific values, we do the same steps as we did to set the weights, but instead, we just call get() to retrieve the value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Remember to clean up memory. We can just delete the head node, in our case, just output.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813" y="1152463"/>
            <a:ext cx="49434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5818" y="2673213"/>
            <a:ext cx="502038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4075" y="3273150"/>
            <a:ext cx="51052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251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From Example 3 in the lecture slides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Sample code at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https://drive.google.com/file/d/1GD3GKwRQ_7iucOoSnPYCH6-xaNyrvICy/view?usp=sharing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3975" y="661250"/>
            <a:ext cx="51001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CNN: Inputting the Data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28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structure for a CNN is very similar to the MLP, except for the extra conv2d layer that is added, and the fact that you have to use a GPU for the CNN2d calculations, which uses cudnn for its calculations so the memory_t has to be DEVICE.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00" y="2571750"/>
            <a:ext cx="4116850" cy="20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3900" y="2571750"/>
            <a:ext cx="2847350" cy="8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5">
            <a:alphaModFix/>
          </a:blip>
          <a:srcRect b="0" l="0" r="20280" t="0"/>
          <a:stretch/>
        </p:blipFill>
        <p:spPr>
          <a:xfrm>
            <a:off x="4503900" y="3609400"/>
            <a:ext cx="3879574" cy="9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CNN: Creating the Conv2d Layer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The Conv2d layer is similar to the other layers, with the input arguments below: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conv2d&lt;T&gt;(</a:t>
            </a:r>
            <a:r>
              <a:rPr lang="en">
                <a:solidFill>
                  <a:srgbClr val="93C47D"/>
                </a:solidFill>
              </a:rPr>
              <a:t>op::Operation&lt;T&gt;*</a:t>
            </a:r>
            <a:r>
              <a:rPr lang="en"/>
              <a:t> input, </a:t>
            </a:r>
            <a:r>
              <a:rPr lang="en">
                <a:solidFill>
                  <a:srgbClr val="93C47D"/>
                </a:solidFill>
              </a:rPr>
              <a:t>vector&lt;unsigned int&gt;&amp;</a:t>
            </a:r>
            <a:r>
              <a:rPr lang="en"/>
              <a:t> filter_shape, </a:t>
            </a:r>
            <a:r>
              <a:rPr lang="en">
                <a:solidFill>
                  <a:srgbClr val="93C47D"/>
                </a:solidFill>
              </a:rPr>
              <a:t>int</a:t>
            </a:r>
            <a:r>
              <a:rPr lang="en"/>
              <a:t> out_channels, </a:t>
            </a:r>
            <a:r>
              <a:rPr lang="en">
                <a:solidFill>
                  <a:srgbClr val="93C47D"/>
                </a:solidFill>
              </a:rPr>
              <a:t>vector&lt;unsigned int&gt;&amp;</a:t>
            </a:r>
            <a:r>
              <a:rPr lang="en"/>
              <a:t> padding,</a:t>
            </a:r>
            <a:r>
              <a:rPr lang="en">
                <a:solidFill>
                  <a:srgbClr val="93C47D"/>
                </a:solidFill>
              </a:rPr>
              <a:t> vector&lt;unsigned int&gt;&amp;</a:t>
            </a:r>
            <a:r>
              <a:rPr lang="en"/>
              <a:t> strides, </a:t>
            </a:r>
            <a:r>
              <a:rPr lang="en">
                <a:solidFill>
                  <a:srgbClr val="93C47D"/>
                </a:solidFill>
              </a:rPr>
              <a:t>vector&lt;unsigned int&gt;&amp;</a:t>
            </a:r>
            <a:r>
              <a:rPr lang="en"/>
              <a:t> dilation_rates, </a:t>
            </a:r>
            <a:r>
              <a:rPr lang="en">
                <a:solidFill>
                  <a:srgbClr val="93C47D"/>
                </a:solidFill>
              </a:rPr>
              <a:t>bool </a:t>
            </a:r>
            <a:r>
              <a:rPr lang="en"/>
              <a:t>use_cross_correlation, </a:t>
            </a:r>
            <a:r>
              <a:rPr lang="en">
                <a:solidFill>
                  <a:srgbClr val="93C47D"/>
                </a:solidFill>
              </a:rPr>
              <a:t>bool</a:t>
            </a:r>
            <a:r>
              <a:rPr lang="en"/>
              <a:t> use_bias,          </a:t>
            </a:r>
            <a:r>
              <a:rPr lang="en">
                <a:solidFill>
                  <a:srgbClr val="93C47D"/>
                </a:solidFill>
              </a:rPr>
              <a:t>tensor_filler_t&lt;T&gt;</a:t>
            </a:r>
            <a:r>
              <a:rPr lang="en"/>
              <a:t> filter_initializer,</a:t>
            </a:r>
            <a:r>
              <a:rPr lang="en">
                <a:solidFill>
                  <a:srgbClr val="93C47D"/>
                </a:solidFill>
              </a:rPr>
              <a:t> tensor_filler_t&lt;T&gt; </a:t>
            </a:r>
            <a:r>
              <a:rPr lang="en"/>
              <a:t>bias_initializer)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And we will set the weights the same way.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223950"/>
            <a:ext cx="8707650" cy="16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CNN: Network Creation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rest of the steps are the same as the MLP example.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00" y="1499900"/>
            <a:ext cx="4411699" cy="355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4">
            <a:alphaModFix/>
          </a:blip>
          <a:srcRect b="0" l="0" r="23230" t="0"/>
          <a:stretch/>
        </p:blipFill>
        <p:spPr>
          <a:xfrm>
            <a:off x="4942225" y="1702625"/>
            <a:ext cx="3890074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Gradients are contained within the grad table in a map of paired operation * and tensor 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table is filled using get_grad_table() which calls build_grad() in compute/gradients.cpp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Each base operation has its own _grad function which build_grad() calls to calculate the gradients. 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49096" t="0"/>
          <a:stretch/>
        </p:blipFill>
        <p:spPr>
          <a:xfrm>
            <a:off x="442200" y="1880500"/>
            <a:ext cx="3868201" cy="1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MagmaDNN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MagmaDNN currently must be built from source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-3257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MagmaDNN can work on the GPU (DEVICE), CPU (HOST), or both (MANAGED, CUDA_MANAGED)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-3257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 MagmaDNN operations must be enclosed within magmadnn_init() and magmadnn_finalize()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-3257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Sample Makefile can be found here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https://drive.google.com/file/d/1FoU0aroZu6sa8td84xmNmJzxo2IVLAT4/view?usp=sharing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-3257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https://github.com/MagmaDNN/magmadnn/tree/master/docs/tutorials</a:t>
            </a:r>
            <a:r>
              <a:rPr lang="en"/>
              <a:t> has tutorials that should be read first to help understand the 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903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Steps for printing grad values with labels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 print the values of the grad table, you pass in true for the 6th argument for the model.fit() call and the grad table will print.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We iterate through each entry in the map and print the operation name with entry.first-&gt;get_name().c_str() and all the entries in each tensor with entry.second-&gt;get(i)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25" y="3032925"/>
            <a:ext cx="6738351" cy="18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50" y="1828800"/>
            <a:ext cx="5096750" cy="2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 Table Example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408475" y="1223175"/>
            <a:ext cx="3343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03" y="2004225"/>
            <a:ext cx="3855549" cy="2479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2250" y="289725"/>
            <a:ext cx="4890049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Inputting large data sets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152475"/>
            <a:ext cx="39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tensor for the data and the labels are created, with the data being read into the tensors based on how the data file is structured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functions present for reading MNIST images/labels  and CIFAR 10/100, as well as .csv data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inputting any other type of data, you will need to read it and store it into the tensors yourself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4350" y="445025"/>
            <a:ext cx="4581675" cy="45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2769750" y="4505600"/>
            <a:ext cx="21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 from cifar10_interactive.cpp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Deep Dive Into mDNN Code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Bitbucket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480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Where all the development is done.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bitbucket.org/icl/magmadnn</a:t>
            </a:r>
            <a:endParaRPr sz="19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Memory Manager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435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Everytime a tensor is created, a memory manager is also automatically created, which allocates the memory for the tensor and stores the pointers to the data.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 manager allows for simpler interactions when dealing with memory allocation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location of the data is all stored in the pointers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45025"/>
            <a:ext cx="2801925" cy="22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2550" y="2807202"/>
            <a:ext cx="4024124" cy="19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7"/>
          <p:cNvSpPr txBox="1"/>
          <p:nvPr/>
        </p:nvSpPr>
        <p:spPr>
          <a:xfrm>
            <a:off x="2769750" y="4505600"/>
            <a:ext cx="21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 from momory_manager.cpp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Memory Manager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273750" y="1152475"/>
            <a:ext cx="3624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Memory Manager also has many functions such as copy_from(), sync(), get_host_ptr() which can help allocate data and memory.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0750" y="1170125"/>
            <a:ext cx="4940851" cy="340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71"/>
              <a:buNone/>
            </a:pPr>
            <a:r>
              <a:rPr lang="en"/>
              <a:t>Memory </a:t>
            </a:r>
            <a:r>
              <a:rPr lang="en" sz="1022">
                <a:solidFill>
                  <a:srgbClr val="666666"/>
                </a:solidFill>
              </a:rPr>
              <a:t>following mem_test.cpp, found at </a:t>
            </a:r>
            <a:r>
              <a:rPr lang="en" sz="1022" u="sng">
                <a:solidFill>
                  <a:schemeClr val="hlink"/>
                </a:solidFill>
                <a:hlinkClick r:id="rId3"/>
              </a:rPr>
              <a:t>https://drive.google.com/file/d/1aG8gWRQ40RmVC32UVD6s7XdU_JWuEMy5/view?usp=sharing</a:t>
            </a:r>
            <a:endParaRPr sz="1022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04414"/>
              <a:buNone/>
            </a:pPr>
            <a:r>
              <a:t/>
            </a:r>
            <a:endParaRPr sz="1022">
              <a:solidFill>
                <a:srgbClr val="666666"/>
              </a:solidFill>
            </a:endParaRPr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677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i="1" lang="en" sz="1600"/>
              <a:t>memory_t mem = DEVICE;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i="1" lang="en" sz="1600"/>
              <a:t>auto i = Tensor&lt;float&gt; ({1, 2,1}, {NONE, {}}, mem), 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6938"/>
              <a:buNone/>
            </a:pPr>
            <a:r>
              <a:rPr lang="en" sz="1750"/>
              <a:t>since memory_t mem = DEVICE, the tensor is created in both the CPU and then copied to the GPU</a:t>
            </a:r>
            <a:endParaRPr sz="1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When you create a tensor it calls Tensor&lt;T&gt;::init() which finds the total number of elements and creates a new memory manager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The code above allocates memory for a {1,2,1} tensor through Memory Manager, the data about the memory is stored within Memory Manager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Here we fill the tensor with {NONE, {}}, but if you decide to fill it with something (UNIFORM, GLOROT, MASK, etc.) fill_internal_host.cpp will fill it by using MemoryManager&lt;T&gt;::get_host_ptr() when on HOST and initialize the tensor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29"/>
              <a:buFont typeface="Arial"/>
              <a:buNone/>
            </a:pPr>
            <a:r>
              <a:rPr lang="en"/>
              <a:t>Memory </a:t>
            </a:r>
            <a:r>
              <a:rPr lang="en" sz="1022">
                <a:solidFill>
                  <a:srgbClr val="666666"/>
                </a:solidFill>
              </a:rPr>
              <a:t>following mem_test.cpp</a:t>
            </a:r>
            <a:endParaRPr sz="1022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"/>
              <a:t>auto target = Tensor&lt;T&gt; ({1,1,1}, {CONSTANT, {0.01f}}, mem);</a:t>
            </a:r>
            <a:endParaRPr i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139"/>
              <a:buNone/>
            </a:pPr>
            <a:r>
              <a:t/>
            </a:r>
            <a:endParaRPr sz="1259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then create a target tensor, in our case, a {1,1,1}, and it is allocated by the memory manager also.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4562"/>
              <a:buNone/>
            </a:pPr>
            <a:r>
              <a:t/>
            </a:r>
            <a:endParaRPr sz="1259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 </a:t>
            </a:r>
            <a:r>
              <a:rPr i="1" lang="en"/>
              <a:t>auto x_batch = op::var&lt;T&gt;( "x_batch", {params.batch_size, 1, 2, 1}, {NONE, {}}, mem); 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6470"/>
              <a:buNone/>
            </a:pPr>
            <a:r>
              <a:t/>
            </a:r>
            <a:endParaRPr sz="1200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last tensor we create is a variable, or basically a pointer to a tensor. It is the same as a tensor, but just returns the address of the tensor instead of the actual tensor. The memory allocation is the same.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351"/>
              <a:buNone/>
            </a:pPr>
            <a:r>
              <a:t/>
            </a:r>
            <a:endParaRPr sz="1367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It is better if all things created were pointers since they are the main type of arguments passed through the functions in the code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29"/>
              <a:buFont typeface="Arial"/>
              <a:buNone/>
            </a:pPr>
            <a:r>
              <a:rPr lang="en"/>
              <a:t>Memory </a:t>
            </a:r>
            <a:r>
              <a:rPr lang="en" sz="1022">
                <a:solidFill>
                  <a:srgbClr val="666666"/>
                </a:solidFill>
              </a:rPr>
              <a:t>following mem_test.cpp</a:t>
            </a:r>
            <a:endParaRPr sz="1022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to the memory allocation in the layers.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every layer, there is a input/output shape and tensor, as well as a name of the layer.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the input and output layers, since no values are changed, the input tensor is just set to the output tensor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our flatten layer, nothing is changed either, but the size of the output tensor is changed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the layers with weights and biases, in our case the fully connected layer, a separate weight and bias tensor pointer is created which is then filled with the values desired. Math is all done with tensor pointers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Tensors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3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600"/>
              <a:buChar char="-"/>
            </a:pPr>
            <a:r>
              <a:rPr lang="en" sz="1600">
                <a:solidFill>
                  <a:srgbClr val="666666"/>
                </a:solidFill>
              </a:rPr>
              <a:t>To store data, MagmaDNN has a tensor class to allow it to store the values and do the calculations.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600"/>
              <a:buChar char="-"/>
            </a:pPr>
            <a:r>
              <a:rPr lang="en" sz="1600">
                <a:solidFill>
                  <a:srgbClr val="666666"/>
                </a:solidFill>
              </a:rPr>
              <a:t>The tensor class has its own memory manager, which stores the data about the memory, allowing for efficient memory management, increasing the speed of the code and calculations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600"/>
              <a:buChar char="-"/>
            </a:pPr>
            <a:r>
              <a:rPr lang="en" sz="1600">
                <a:solidFill>
                  <a:srgbClr val="666666"/>
                </a:solidFill>
              </a:rPr>
              <a:t>Tensor takes three input arguments, a vector of the size parameters of the input, a vector of the fill type and what to fill the tensor with, and where the memory is stored.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48" y="3227148"/>
            <a:ext cx="5919776" cy="12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676" y="4395225"/>
            <a:ext cx="6392575" cy="6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1152475"/>
            <a:ext cx="300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Matrix multiplication is done through gemm (</a:t>
            </a:r>
            <a:r>
              <a:rPr b="1" lang="en"/>
              <a:t>ge</a:t>
            </a:r>
            <a:r>
              <a:rPr lang="en"/>
              <a:t>neral </a:t>
            </a:r>
            <a:r>
              <a:rPr b="1" lang="en"/>
              <a:t>m</a:t>
            </a:r>
            <a:r>
              <a:rPr lang="en"/>
              <a:t>atrix </a:t>
            </a:r>
            <a:r>
              <a:rPr b="1" lang="en"/>
              <a:t>m</a:t>
            </a:r>
            <a:r>
              <a:rPr lang="en"/>
              <a:t>ultiplication) calls.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using the cpu, it is done through openblas if using the gpu, it is done through magma</a:t>
            </a:r>
            <a:endParaRPr/>
          </a:p>
        </p:txBody>
      </p:sp>
      <p:sp>
        <p:nvSpPr>
          <p:cNvPr id="267" name="Google Shape;267;p42"/>
          <p:cNvSpPr txBox="1"/>
          <p:nvPr/>
        </p:nvSpPr>
        <p:spPr>
          <a:xfrm>
            <a:off x="1826775" y="4568875"/>
            <a:ext cx="257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 from compute/matmul/gemm_internal.cpp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226" y="892925"/>
            <a:ext cx="5842675" cy="35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Gemm calls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11700" y="1997825"/>
            <a:ext cx="8520600" cy="26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Where C = αAB + βC and β = 0 for most cases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Transposing depending if data is stored in row/column major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highlight>
                  <a:srgbClr val="FFFFFF"/>
                </a:highlight>
              </a:rPr>
              <a:t>-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Same thing , but instead calls the magma version of sgemm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5" name="Google Shape;2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38" y="1470492"/>
            <a:ext cx="8795925" cy="43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504" y="1141575"/>
            <a:ext cx="8314671" cy="2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713" y="2863600"/>
            <a:ext cx="8516247" cy="4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include/compute folder for file headers and src/compute for .cpp files.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mathematical operations such as add, subtract, matmul…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Basis of the compute graphs, each includes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_eval(): computes the forward path, returns a tensor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_grad(): calculates the gradient, returns a tensor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_to_string(): outputs the operation as a string, formatting purposes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constructor/destructor - </a:t>
            </a:r>
            <a:r>
              <a:rPr lang="en" sz="1200"/>
              <a:t>more information in /include/compute/readme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Operation Gradients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152475"/>
            <a:ext cx="35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Each operation had a _grad_cache to store the gradients wrt other operations to save time when doing the backpropagation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If the cache is empty, the you go through the process of calculating the grad and then store it .</a:t>
            </a:r>
            <a:endParaRPr sz="1700"/>
          </a:p>
        </p:txBody>
      </p:sp>
      <p:pic>
        <p:nvPicPr>
          <p:cNvPr id="290" name="Google Shape;29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4077" y="536250"/>
            <a:ext cx="4911899" cy="42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5"/>
          <p:cNvSpPr/>
          <p:nvPr/>
        </p:nvSpPr>
        <p:spPr>
          <a:xfrm>
            <a:off x="6488650" y="1427500"/>
            <a:ext cx="658800" cy="13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7297250" y="1151050"/>
            <a:ext cx="1277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 if the grad has been calculated before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"/>
          <p:cNvSpPr/>
          <p:nvPr/>
        </p:nvSpPr>
        <p:spPr>
          <a:xfrm>
            <a:off x="7786375" y="3134525"/>
            <a:ext cx="788700" cy="13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7609375" y="2381550"/>
            <a:ext cx="1277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Calculated the grad with helper functions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5"/>
          <p:cNvSpPr txBox="1"/>
          <p:nvPr/>
        </p:nvSpPr>
        <p:spPr>
          <a:xfrm>
            <a:off x="2715225" y="4404600"/>
            <a:ext cx="176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from compute/log/logop.cpp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Helper functions are in compute/log/log_internal.cpp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Layers</a:t>
            </a:r>
            <a:endParaRPr/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311700" y="1017725"/>
            <a:ext cx="36591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create the neural network model,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Includes layers such as fully connected, conv2d, activation layers…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layer includes a weights tensor and defines some sort of transformation 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helper functions are shown to the right and if necessary more can be written</a:t>
            </a: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0800" y="1081802"/>
            <a:ext cx="5020800" cy="290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Layers (cont)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311700" y="1152475"/>
            <a:ext cx="329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each layer, operations are used to create the desired output of the layer i.e.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9" name="Google Shape;30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857182"/>
            <a:ext cx="3297300" cy="106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9000" y="237865"/>
            <a:ext cx="5534999" cy="462385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7"/>
          <p:cNvSpPr txBox="1"/>
          <p:nvPr/>
        </p:nvSpPr>
        <p:spPr>
          <a:xfrm>
            <a:off x="3174450" y="4804800"/>
            <a:ext cx="380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from layer/fullyconnected/fullyconnectedlayer.cpp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model class is where all the training happens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minimize function goes through the compute tree and calculates all the gradients and adjusts the weights according to the optimizer function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8" name="Google Shape;3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9" y="142875"/>
            <a:ext cx="4508624" cy="48577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8"/>
          <p:cNvSpPr txBox="1"/>
          <p:nvPr/>
        </p:nvSpPr>
        <p:spPr>
          <a:xfrm>
            <a:off x="2978100" y="4497000"/>
            <a:ext cx="15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from src/model/neuralnetwork/neuralnetwork.cpp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 for the magmadnn can be found in magmadnn/docs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Compute graphs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Compute graphs are how MagmaDNN does operations (wx+b example)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           add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          /       \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    matmul    B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    /        \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  W        X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 sz="1400">
                <a:solidFill>
                  <a:srgbClr val="666666"/>
                </a:solidFill>
              </a:rPr>
              <a:t>You can use op::var(“variable name”, tensor_ptr) or op::var(“variable name”, {tensor, shape}, {tensor, {filler}}, memory_type) to wrap tensors and represent them as nodes as tensors cannot be directly used in gradient calculations 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 sz="1400">
                <a:solidFill>
                  <a:srgbClr val="666666"/>
                </a:solidFill>
              </a:rPr>
              <a:t>Compute graphs can then be created using op::add(), op::matmul(), etc. but are not evaluated until you call the operations eval function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 sz="1400">
                <a:solidFill>
                  <a:srgbClr val="666666"/>
                </a:solidFill>
              </a:rPr>
              <a:t>This allows the gradient calculations in the backpropagation process to be done faster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Optimizers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348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Optimizers minimize an objective function (op::Operation) with respect to several variables (op::Operation). All optimizers inherit from optimizer::Optimizer&lt;T&gt; class and define a minimize function which takes a vector of variables to minimize w.r.t.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This minimizes the expression x^2 + c w.r.t. x using Stochastic Gradient Descent</a:t>
            </a:r>
            <a:endParaRPr sz="2000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08825"/>
            <a:ext cx="4179300" cy="21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73475"/>
            <a:ext cx="852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MagmaDNN provides the Model class, which only requires the coder to define the network and it will take care of training. The model we'll be using is magmadnn::model::NeuralNetwork&lt;T&gt;.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Model class uses the compute graphs and optimizers to do the calculations. 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700" y="2005675"/>
            <a:ext cx="5809224" cy="17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35500" y="3697525"/>
            <a:ext cx="85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model is now made and ready to be trained. All models have a .fit() function, which will train the data set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1675" y="4106925"/>
            <a:ext cx="4273601" cy="7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41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From Example THA2 in lecture slides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91"/>
              <a:t>Sample code at </a:t>
            </a:r>
            <a:r>
              <a:rPr lang="en" sz="1491" u="sng">
                <a:solidFill>
                  <a:schemeClr val="hlink"/>
                </a:solidFill>
                <a:hlinkClick r:id="rId3"/>
              </a:rPr>
              <a:t>https://drive.google.com/file/d/1AuUcaBqOzCbEexGAK4YN7BCHyJzpdRT9/view?usp=sharing</a:t>
            </a:r>
            <a:endParaRPr sz="14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3562" y="1057776"/>
            <a:ext cx="4912575" cy="315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MLP: Inputting Data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76600"/>
            <a:ext cx="358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 MagmaDNN, all the data is stored within tensors.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 defines the type of data that the data will be stored as(int, float, double)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 simple examples such as ours, we can load in the data manually.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SzPts val="1600"/>
              <a:buChar char="-"/>
            </a:pPr>
            <a:r>
              <a:rPr lang="en" sz="1600"/>
              <a:t>.set() is a function of  Tensors and will set the values within the tensors</a:t>
            </a:r>
            <a:endParaRPr sz="1600"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5293" t="0"/>
          <a:stretch/>
        </p:blipFill>
        <p:spPr>
          <a:xfrm>
            <a:off x="3792949" y="2139000"/>
            <a:ext cx="52590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2950" y="1578075"/>
            <a:ext cx="14954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296900" y="3751975"/>
            <a:ext cx="453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in depth info about tensors such as fill type and formats at https://github.com/MagmaDNN/magmadnn/blob/master/docs/tutorials/02_tensors.md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MLP: Initializing the Parameters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076275"/>
            <a:ext cx="442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set up the NN, we have to set up the parameters based on the type of optimizer we are going to use: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unsigned int n_epochs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unsigned int batch_size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double learning_rate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double momentum = 0.9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double decaying_factor = 0.9          (for RMS prop)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double beta1 = 0.9 (for adam)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double beta2 = 0.999 (for adam)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300" y="1170125"/>
            <a:ext cx="4178919" cy="1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