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i47QjDQObcBFuSi6ThOeeX20s6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HK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6def437f7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f6def437f7_0_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6def437f7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f6def437f7_0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3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4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4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3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3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3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3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3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3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3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4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4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/>
        </p:nvSpPr>
        <p:spPr>
          <a:xfrm>
            <a:off x="116378" y="151179"/>
            <a:ext cx="8911200" cy="5352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HK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torch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HK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(torch.__version__)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 = torch.tensor([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-0.04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-0.42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dtype=torch.</a:t>
            </a:r>
            <a:r>
              <a:rPr lang="en-HK" sz="1050">
                <a:solidFill>
                  <a:srgbClr val="267F9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HK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#input [X1, X2]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w1t = torch.tensor([[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-2.5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-1.5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],[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0.6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]]) </a:t>
            </a:r>
            <a:r>
              <a:rPr lang="en-HK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#setting the weight matrix for first fully connected layer [w1, w2];[w3, w4]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w1t = w1t.transpose(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HK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transpose weights since torch.nn.Linear multiplies by the transpose of the weights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w1 = torch.nn.Parameter(w1t) </a:t>
            </a:r>
            <a:r>
              <a:rPr lang="en-HK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setting weights to a torch.nn.Parameter tensor so we can set linear1 weights to it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w2t = torch.tensor([[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-0.1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2.4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-2.2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],[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-1.5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-5.2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3.7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]]) </a:t>
            </a:r>
            <a:r>
              <a:rPr lang="en-HK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#setting the weight matrix for second fc layer [w5, w6, w7];[w8, w9, w10]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w2t = w2t.transpose(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HK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transpose weights since torch.nn.Linear multiplies by the transpose of the weights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w2 = torch.nn.Parameter(w2t) </a:t>
            </a:r>
            <a:r>
              <a:rPr lang="en-HK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setting weights to a torch.nn.Parameter tensor so we can set linear2 weights to it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 = torch.tensor([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dtype=torch.</a:t>
            </a:r>
            <a:r>
              <a:rPr lang="en-HK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HK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sets the target scalar to 1 since we want index 1 of the output to be 1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b1t = torch.tensor([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-1.6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0.7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 </a:t>
            </a:r>
            <a:r>
              <a:rPr lang="en-HK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#sets the bias1.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b1 = torch.nn.Parameter(b1t) </a:t>
            </a:r>
            <a:r>
              <a:rPr lang="en-HK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create Parameter version of bias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b2t = torch.tensor([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 </a:t>
            </a:r>
            <a:r>
              <a:rPr lang="en-HK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#sets the bias2.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b2 = torch.nn.Parameter(b2t) </a:t>
            </a:r>
            <a:r>
              <a:rPr lang="en-HK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create Parameter version of bias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5428024" y="151175"/>
            <a:ext cx="352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CCE Example</a:t>
            </a:r>
            <a:r>
              <a:rPr lang="en-HK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PyTorch code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116378" y="151179"/>
            <a:ext cx="8911200" cy="5737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HK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creating our custom network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HK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HK" sz="1050">
                <a:solidFill>
                  <a:srgbClr val="267F9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MLP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HK" sz="1050">
                <a:solidFill>
                  <a:srgbClr val="267F9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torch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HK" sz="1050">
                <a:solidFill>
                  <a:srgbClr val="267F9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nn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HK" sz="1050">
                <a:solidFill>
                  <a:srgbClr val="267F9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HK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HK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HK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HK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D_in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HK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HK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D_out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HK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HK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In the constructor we instantiate two nn.Linear modules and assign them as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HK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member variables.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HK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"""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super(MLP, </a:t>
            </a:r>
            <a:r>
              <a:rPr lang="en-HK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HK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HK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.linear1 = torch.nn.Linear(D_in, H) </a:t>
            </a:r>
            <a:r>
              <a:rPr lang="en-HK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create first fully connected layer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HK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.linear1.weight = w1 </a:t>
            </a:r>
            <a:r>
              <a:rPr lang="en-HK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set weights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HK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.linear1.bias = b1 </a:t>
            </a:r>
            <a:r>
              <a:rPr lang="en-HK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set biases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HK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.linear2 = torch.nn.Linear(H, D_out) </a:t>
            </a:r>
            <a:r>
              <a:rPr lang="en-HK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create second fully connected layer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HK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.linear2.weight = w2 </a:t>
            </a:r>
            <a:r>
              <a:rPr lang="en-HK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set weights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HK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.linear2.bias = b2 </a:t>
            </a:r>
            <a:r>
              <a:rPr lang="en-HK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set biases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HK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HK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forward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HK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HK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x1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HK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HK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In the forward function we accept a Tensor of input data and we must return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HK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a Tensor of output data. We can use Modules defined in the constructor as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HK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well as arbitrary operators on Tensors.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HK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"""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h = </a:t>
            </a:r>
            <a:r>
              <a:rPr lang="en-HK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.linear1(x1).sigmoid() </a:t>
            </a:r>
            <a:r>
              <a:rPr lang="en-HK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forward pass through first layer with sigmoid activation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y_pred = </a:t>
            </a:r>
            <a:r>
              <a:rPr lang="en-HK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.linear2(h) </a:t>
            </a:r>
            <a:r>
              <a:rPr lang="en-HK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forward pass through second layer without softmax activation since CrossEntropyLoss() applies it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HK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y_pred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F00DB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6def437f7_0_4"/>
          <p:cNvSpPr txBox="1"/>
          <p:nvPr/>
        </p:nvSpPr>
        <p:spPr>
          <a:xfrm>
            <a:off x="116378" y="151179"/>
            <a:ext cx="8911200" cy="6614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create the model with the dimensions of the input, the hidden layer and the output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 = MLP(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preform forward path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 = model(x)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HK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'Forward path output is:'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O.softmax(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make output 2 dimensional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 = torch.unsqueeze(O, 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calculate loss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loss = torch.nn.CrossEntropyLoss()(O, t)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 (loss)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backpropagate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loss.backward()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set optimizer to Stochastic Gradient Descent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optim = torch.optim.SGD(model.parameters(), lr=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momentum=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adjust the weights and biases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optim.step()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print weights and biases with their gradients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HK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"w1 grad"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model.linear1.weight.grad.transpose(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HK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"w1 new"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model.linear1.weight.transpose(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HK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"w2 grad"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model.linear2.weight.grad.transpose(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HK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"w2 new"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model.linear2.weight.transpose(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HK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"b1 grad"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model.linear1.bias.grad)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HK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"b1 new"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model.linear1.bias)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HK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"b2 grad"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model.linear2.bias.grad)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HK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"b2 new"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model.linear2.bias)</a:t>
            </a:r>
            <a:endParaRPr sz="1050">
              <a:solidFill>
                <a:srgbClr val="AF00DB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6def437f7_0_9"/>
          <p:cNvSpPr txBox="1"/>
          <p:nvPr/>
        </p:nvSpPr>
        <p:spPr>
          <a:xfrm>
            <a:off x="116378" y="151179"/>
            <a:ext cx="8911200" cy="6834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create the model with the dimensions of the input, the hidden layer and the output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 = MLP(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preform forward path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 = model(x)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HK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'Forward path output is:'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O.softmax(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make output 1x3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 = torch.unsqueeze(O, 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calculate loss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loss = torch.nn.CrossEntropyLoss()(O, t)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 (loss)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backpropagate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loss.backward()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set optimizer to Stochastic Gradient Descent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optim = torch.optim.SGD(model.parameters(), lr=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momentum=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adjust the weights and biases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optim.step()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print weights and biases with their gradients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HK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"w1 grad"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model.linear1.weight.grad.transpose(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HK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"w1 new"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model.linear1.weight.transpose(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HK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"w2 grad"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model.linear2.weight.grad.transpose(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HK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"w2 new"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model.linear2.weight.transpose(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HK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HK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"b1 grad"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model.linear1.bias.grad)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HK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"b1 new"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model.linear1.bias)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HK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"b2 grad"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model.linear2.bias.grad)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HK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"b2 new"</a:t>
            </a:r>
            <a:r>
              <a:rPr lang="en-HK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model.linear2.bias)</a:t>
            </a:r>
            <a:endParaRPr sz="1050">
              <a:solidFill>
                <a:srgbClr val="AF00DB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gf6def437f7_0_9"/>
          <p:cNvSpPr txBox="1"/>
          <p:nvPr/>
        </p:nvSpPr>
        <p:spPr>
          <a:xfrm>
            <a:off x="4610920" y="344244"/>
            <a:ext cx="4572000" cy="3786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Forward path output is: tensor([0.0173, 0.0023, 0.9804], grad_fn=&lt;SoftmaxBackward&gt;)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tensor(6.0700, grad_fn=&lt;NllLossBackward&gt;)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w1 grad tensor([[ 0.0229, -0.0806],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[ 0.2409, -0.8465]])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w1 new tensor([[-2.5115, -1.4597],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[ 0.4796,  0.8233]], grad_fn=&lt;TransposeBackward0&gt;)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w2 grad tensor([[ 0.0026, -0.1475,  0.1449],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[ 0.0111, -0.6423,  0.6312]])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w2 new tensor([[-0.1013,  2.4737, -2.2724],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[-1.5056, -4.8788,  3.3844]], grad_fn=&lt;TransposeBackward0&gt;)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b1 grad tensor([-0.5735,  2.0156])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b1 new Parameter containing: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tensor([-1.3133, -0.3078], requires_grad=True)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b2 grad tensor([ 0.0173, -0.9977,  0.9804])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b2 new Parameter containing: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H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tensor([-0.0086,  0.4988,  0.5098], requires_grad=True)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2015-08-13T03:18:07Z</dcterms:created>
  <dc:creator>KLW</dc:creator>
</cp:coreProperties>
</file>