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5c84d2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e5c84d2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e5c84d2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e5c84d2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e5c84d2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e5c84d2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e5c84d27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e5c84d27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e5c84d277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e5c84d277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e5c84d27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e5c84d27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e5c84d27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e5c84d27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e5c84d27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e5c84d27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 in MagmaDNN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CUDA Deep Neural Network Library, or CuDNN is a GPU-accelerated library for deep </a:t>
            </a:r>
            <a:r>
              <a:rPr lang="en" sz="1600"/>
              <a:t>neural</a:t>
            </a:r>
            <a:r>
              <a:rPr lang="en" sz="1600"/>
              <a:t> </a:t>
            </a:r>
            <a:r>
              <a:rPr lang="en" sz="1600"/>
              <a:t>networks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 is built upon the CUDA framework and acts as the building blocks for a machine learning framework.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CuDNN provides highly tuned implementations for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Convolution 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Pooling, Activation, Batchnorm 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RNN layers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By keeping the API low level, CuDNN can be easily implemented in other frameworks.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397" y="152400"/>
            <a:ext cx="1674899" cy="1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 in Mag</a:t>
            </a:r>
            <a:r>
              <a:rPr lang="en"/>
              <a:t>ma</a:t>
            </a:r>
            <a:r>
              <a:rPr lang="en"/>
              <a:t>DNN: Convolution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6188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Basic programming flow is very </a:t>
            </a:r>
            <a:r>
              <a:rPr lang="en" sz="1700"/>
              <a:t>straightforward</a:t>
            </a:r>
            <a:r>
              <a:rPr lang="en" sz="1700"/>
              <a:t> and </a:t>
            </a:r>
            <a:r>
              <a:rPr lang="en" sz="1700"/>
              <a:t>consists</a:t>
            </a:r>
            <a:r>
              <a:rPr lang="en" sz="1700"/>
              <a:t> mainly of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defining all the data and </a:t>
            </a:r>
            <a:r>
              <a:rPr lang="en" sz="1700"/>
              <a:t>parameters</a:t>
            </a:r>
            <a:r>
              <a:rPr lang="en" sz="1700"/>
              <a:t> as well as allocating the memory on the gpu for all the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calling to forward pass with all the allocated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calling the backward pass if training a neural </a:t>
            </a:r>
            <a:r>
              <a:rPr lang="en" sz="1700"/>
              <a:t>network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free the memory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CuDNN in MagmaDNN: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11600" y="1496275"/>
            <a:ext cx="8932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run anything in cudnn, we have to first create a cudnn_handle type which is done automatically when magmadnn begins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Then we initialize the data and parameters such 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cudnnTensorDescriptor_t, 			describe the tensors storing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cudnnFilterDescriptor_t, 			describes the filter for the </a:t>
            </a:r>
            <a:r>
              <a:rPr lang="en" sz="1400"/>
              <a:t>convolution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cudnnConvolutionDescriptor_t, 		describes convolution parameters/structure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cudnnConvolutionFwdAlgo_t,		describes the convolution algorithm used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as well as the data and parameters needed for the backwards path, which are basically the same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cudnnConvolutionBwdDataAlgo_t		describes the algorithms that CuDNN will use in the backwards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cudnnConvolutionBwdFilterAlgo_t	path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7025"/>
            <a:ext cx="4482551" cy="4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9050"/>
            <a:ext cx="7030499" cy="11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 in MagmaDNN: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300950"/>
            <a:ext cx="3075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shows the </a:t>
            </a:r>
            <a:r>
              <a:rPr lang="en" sz="1400"/>
              <a:t>structure</a:t>
            </a:r>
            <a:r>
              <a:rPr lang="en" sz="1400"/>
              <a:t> that is used to describe the convolution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variables inside are </a:t>
            </a:r>
            <a:r>
              <a:rPr lang="en" sz="1400"/>
              <a:t>initialized</a:t>
            </a:r>
            <a:r>
              <a:rPr lang="en" sz="1400"/>
              <a:t> using the functions that cudnn provides</a:t>
            </a:r>
            <a:endParaRPr sz="14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160650"/>
            <a:ext cx="4495899" cy="30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75" y="2887250"/>
            <a:ext cx="4066425" cy="68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17"/>
          <p:cNvCxnSpPr/>
          <p:nvPr/>
        </p:nvCxnSpPr>
        <p:spPr>
          <a:xfrm flipH="1" rot="10800000">
            <a:off x="3828925" y="1607850"/>
            <a:ext cx="3489000" cy="1820400"/>
          </a:xfrm>
          <a:prstGeom prst="straightConnector1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7"/>
          <p:cNvCxnSpPr/>
          <p:nvPr/>
        </p:nvCxnSpPr>
        <p:spPr>
          <a:xfrm flipH="1" rot="10800000">
            <a:off x="4908650" y="1650125"/>
            <a:ext cx="2443200" cy="2815200"/>
          </a:xfrm>
          <a:prstGeom prst="straightConnector1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7"/>
          <p:cNvCxnSpPr/>
          <p:nvPr/>
        </p:nvCxnSpPr>
        <p:spPr>
          <a:xfrm flipH="1" rot="10800000">
            <a:off x="2660700" y="2496725"/>
            <a:ext cx="4263300" cy="1968600"/>
          </a:xfrm>
          <a:prstGeom prst="straightConnector1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 in MagmaDNN: Convolution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261025"/>
            <a:ext cx="70305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 is then passed into a </a:t>
            </a:r>
            <a:r>
              <a:rPr lang="en"/>
              <a:t>function</a:t>
            </a:r>
            <a:r>
              <a:rPr lang="en"/>
              <a:t> “cudnnGetConvolutionForwardWorkspaceSize” where cudnn will calculate the </a:t>
            </a:r>
            <a:r>
              <a:rPr lang="en"/>
              <a:t>physical</a:t>
            </a:r>
            <a:r>
              <a:rPr lang="en"/>
              <a:t> memory size needed to run the process.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that, we malloc the memory and then call the “cudnnConvolutionForward” function, which will complete the forwards pass and return the output in the “out-&gt;get_ptr()” pointer location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8" y="4132675"/>
            <a:ext cx="8689724" cy="7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" y="1835775"/>
            <a:ext cx="7871113" cy="11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50" y="3216075"/>
            <a:ext cx="8839202" cy="2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CuDNN in MagmaDNN: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backward pass, the process is fairly similar to the forward pass, but the functions are just changed to the backward version. </a:t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" y="2445300"/>
            <a:ext cx="8586175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in M</a:t>
            </a:r>
            <a:r>
              <a:rPr lang="en"/>
              <a:t>agma</a:t>
            </a:r>
            <a:r>
              <a:rPr lang="en"/>
              <a:t>DNN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990050"/>
            <a:ext cx="7323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setup and execution for the LSTM using CuDNN is similar to Convolution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main differences are the RNN specific parameters and functions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cudnnRNNDescriptor_t,			Describes structure of  the RNN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cudnnRNNAlgo_t,				Describes RNN algorithm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cudnnRNNMode_t,				Describes cell mode (in this case LSTM)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cudnnRNNBiasMode_t,			Specifies number of bias matrices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88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Code Snippets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0" y="726900"/>
            <a:ext cx="2742684" cy="6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875" y="709175"/>
            <a:ext cx="4499153" cy="63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21"/>
          <p:cNvCxnSpPr>
            <a:stCxn id="338" idx="3"/>
            <a:endCxn id="339" idx="1"/>
          </p:cNvCxnSpPr>
          <p:nvPr/>
        </p:nvCxnSpPr>
        <p:spPr>
          <a:xfrm>
            <a:off x="3224084" y="1027363"/>
            <a:ext cx="10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1" name="Google Shape;3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24" y="1612800"/>
            <a:ext cx="4248356" cy="6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1"/>
          <p:cNvCxnSpPr>
            <a:stCxn id="339" idx="2"/>
            <a:endCxn id="341" idx="0"/>
          </p:cNvCxnSpPr>
          <p:nvPr/>
        </p:nvCxnSpPr>
        <p:spPr>
          <a:xfrm rot="5400000">
            <a:off x="4272151" y="-598425"/>
            <a:ext cx="267300" cy="4155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3" name="Google Shape;3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13713"/>
            <a:ext cx="4517797" cy="6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21"/>
          <p:cNvCxnSpPr>
            <a:stCxn id="341" idx="3"/>
            <a:endCxn id="343" idx="0"/>
          </p:cNvCxnSpPr>
          <p:nvPr/>
        </p:nvCxnSpPr>
        <p:spPr>
          <a:xfrm>
            <a:off x="4452180" y="1913263"/>
            <a:ext cx="2378700" cy="30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5" name="Google Shape;3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25" y="3139929"/>
            <a:ext cx="4499150" cy="710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1"/>
          <p:cNvCxnSpPr>
            <a:stCxn id="343" idx="2"/>
            <a:endCxn id="345" idx="0"/>
          </p:cNvCxnSpPr>
          <p:nvPr/>
        </p:nvCxnSpPr>
        <p:spPr>
          <a:xfrm rot="5400000">
            <a:off x="4479499" y="788437"/>
            <a:ext cx="325200" cy="4377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7" name="Google Shape;3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6584" y="4175328"/>
            <a:ext cx="5956842" cy="73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1"/>
          <p:cNvCxnSpPr>
            <a:stCxn id="345" idx="2"/>
            <a:endCxn id="347" idx="0"/>
          </p:cNvCxnSpPr>
          <p:nvPr/>
        </p:nvCxnSpPr>
        <p:spPr>
          <a:xfrm flipH="1" rot="-5400000">
            <a:off x="3866550" y="2436862"/>
            <a:ext cx="325200" cy="3151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