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6" r:id="rId2"/>
    <p:sldMasterId id="2147483661" r:id="rId3"/>
    <p:sldMasterId id="2147483657" r:id="rId4"/>
    <p:sldMasterId id="2147483658" r:id="rId5"/>
    <p:sldMasterId id="2147483664" r:id="rId6"/>
    <p:sldMasterId id="2147483660" r:id="rId7"/>
    <p:sldMasterId id="2147483662" r:id="rId8"/>
    <p:sldMasterId id="2147483663" r:id="rId9"/>
    <p:sldMasterId id="2147483659" r:id="rId10"/>
    <p:sldMasterId id="2147483666" r:id="rId11"/>
  </p:sldMasterIdLst>
  <p:notesMasterIdLst>
    <p:notesMasterId r:id="rId59"/>
  </p:notesMasterIdLst>
  <p:handoutMasterIdLst>
    <p:handoutMasterId r:id="rId60"/>
  </p:handoutMasterIdLst>
  <p:sldIdLst>
    <p:sldId id="303" r:id="rId12"/>
    <p:sldId id="304" r:id="rId13"/>
    <p:sldId id="305" r:id="rId14"/>
    <p:sldId id="306" r:id="rId15"/>
    <p:sldId id="330" r:id="rId16"/>
    <p:sldId id="291" r:id="rId17"/>
    <p:sldId id="331" r:id="rId18"/>
    <p:sldId id="292" r:id="rId19"/>
    <p:sldId id="307" r:id="rId20"/>
    <p:sldId id="332" r:id="rId21"/>
    <p:sldId id="333" r:id="rId22"/>
    <p:sldId id="308" r:id="rId23"/>
    <p:sldId id="322" r:id="rId24"/>
    <p:sldId id="263" r:id="rId25"/>
    <p:sldId id="264" r:id="rId26"/>
    <p:sldId id="265" r:id="rId27"/>
    <p:sldId id="310" r:id="rId28"/>
    <p:sldId id="311" r:id="rId29"/>
    <p:sldId id="334" r:id="rId30"/>
    <p:sldId id="266" r:id="rId31"/>
    <p:sldId id="267" r:id="rId32"/>
    <p:sldId id="268" r:id="rId33"/>
    <p:sldId id="293" r:id="rId34"/>
    <p:sldId id="294" r:id="rId35"/>
    <p:sldId id="335" r:id="rId36"/>
    <p:sldId id="323" r:id="rId37"/>
    <p:sldId id="324" r:id="rId38"/>
    <p:sldId id="328" r:id="rId39"/>
    <p:sldId id="269" r:id="rId40"/>
    <p:sldId id="270" r:id="rId41"/>
    <p:sldId id="271" r:id="rId42"/>
    <p:sldId id="314" r:id="rId43"/>
    <p:sldId id="336" r:id="rId44"/>
    <p:sldId id="295" r:id="rId45"/>
    <p:sldId id="315" r:id="rId46"/>
    <p:sldId id="272" r:id="rId47"/>
    <p:sldId id="273" r:id="rId48"/>
    <p:sldId id="274" r:id="rId49"/>
    <p:sldId id="337" r:id="rId50"/>
    <p:sldId id="325" r:id="rId51"/>
    <p:sldId id="326" r:id="rId52"/>
    <p:sldId id="275" r:id="rId53"/>
    <p:sldId id="276" r:id="rId54"/>
    <p:sldId id="279" r:id="rId55"/>
    <p:sldId id="296" r:id="rId56"/>
    <p:sldId id="297" r:id="rId57"/>
    <p:sldId id="298" r:id="rId58"/>
  </p:sldIdLst>
  <p:sldSz cx="9144000" cy="6858000" type="screen4x3"/>
  <p:notesSz cx="7010400" cy="9296400"/>
  <p:defaultTextStyle>
    <a:defPPr>
      <a:defRPr lang="en-US"/>
    </a:defPPr>
    <a:lvl1pPr algn="l" rtl="0" fontAlgn="base">
      <a:spcBef>
        <a:spcPct val="0"/>
      </a:spcBef>
      <a:spcAft>
        <a:spcPct val="25000"/>
      </a:spcAft>
      <a:buClr>
        <a:schemeClr val="tx1"/>
      </a:buClr>
      <a:defRPr sz="1600" kern="1200">
        <a:solidFill>
          <a:srgbClr val="275AFF"/>
        </a:solidFill>
        <a:latin typeface="Arial" charset="0"/>
        <a:ea typeface="+mn-ea"/>
        <a:cs typeface="Times New Roman" pitchFamily="18" charset="0"/>
      </a:defRPr>
    </a:lvl1pPr>
    <a:lvl2pPr marL="457200" algn="l" rtl="0" fontAlgn="base">
      <a:spcBef>
        <a:spcPct val="0"/>
      </a:spcBef>
      <a:spcAft>
        <a:spcPct val="25000"/>
      </a:spcAft>
      <a:buClr>
        <a:schemeClr val="tx1"/>
      </a:buClr>
      <a:defRPr sz="1600" kern="1200">
        <a:solidFill>
          <a:srgbClr val="275AFF"/>
        </a:solidFill>
        <a:latin typeface="Arial" charset="0"/>
        <a:ea typeface="+mn-ea"/>
        <a:cs typeface="Times New Roman" pitchFamily="18" charset="0"/>
      </a:defRPr>
    </a:lvl2pPr>
    <a:lvl3pPr marL="914400" algn="l" rtl="0" fontAlgn="base">
      <a:spcBef>
        <a:spcPct val="0"/>
      </a:spcBef>
      <a:spcAft>
        <a:spcPct val="25000"/>
      </a:spcAft>
      <a:buClr>
        <a:schemeClr val="tx1"/>
      </a:buClr>
      <a:defRPr sz="1600" kern="1200">
        <a:solidFill>
          <a:srgbClr val="275AFF"/>
        </a:solidFill>
        <a:latin typeface="Arial" charset="0"/>
        <a:ea typeface="+mn-ea"/>
        <a:cs typeface="Times New Roman" pitchFamily="18" charset="0"/>
      </a:defRPr>
    </a:lvl3pPr>
    <a:lvl4pPr marL="1371600" algn="l" rtl="0" fontAlgn="base">
      <a:spcBef>
        <a:spcPct val="0"/>
      </a:spcBef>
      <a:spcAft>
        <a:spcPct val="25000"/>
      </a:spcAft>
      <a:buClr>
        <a:schemeClr val="tx1"/>
      </a:buClr>
      <a:defRPr sz="1600" kern="1200">
        <a:solidFill>
          <a:srgbClr val="275AFF"/>
        </a:solidFill>
        <a:latin typeface="Arial" charset="0"/>
        <a:ea typeface="+mn-ea"/>
        <a:cs typeface="Times New Roman" pitchFamily="18" charset="0"/>
      </a:defRPr>
    </a:lvl4pPr>
    <a:lvl5pPr marL="1828800" algn="l" rtl="0" fontAlgn="base">
      <a:spcBef>
        <a:spcPct val="0"/>
      </a:spcBef>
      <a:spcAft>
        <a:spcPct val="25000"/>
      </a:spcAft>
      <a:buClr>
        <a:schemeClr val="tx1"/>
      </a:buClr>
      <a:defRPr sz="1600" kern="1200">
        <a:solidFill>
          <a:srgbClr val="275AFF"/>
        </a:solidFill>
        <a:latin typeface="Arial" charset="0"/>
        <a:ea typeface="+mn-ea"/>
        <a:cs typeface="Times New Roman" pitchFamily="18" charset="0"/>
      </a:defRPr>
    </a:lvl5pPr>
    <a:lvl6pPr marL="2286000" algn="l" defTabSz="914400" rtl="0" eaLnBrk="1" latinLnBrk="0" hangingPunct="1">
      <a:defRPr sz="1600" kern="1200">
        <a:solidFill>
          <a:srgbClr val="275AFF"/>
        </a:solidFill>
        <a:latin typeface="Arial" charset="0"/>
        <a:ea typeface="+mn-ea"/>
        <a:cs typeface="Times New Roman" pitchFamily="18" charset="0"/>
      </a:defRPr>
    </a:lvl6pPr>
    <a:lvl7pPr marL="2743200" algn="l" defTabSz="914400" rtl="0" eaLnBrk="1" latinLnBrk="0" hangingPunct="1">
      <a:defRPr sz="1600" kern="1200">
        <a:solidFill>
          <a:srgbClr val="275AFF"/>
        </a:solidFill>
        <a:latin typeface="Arial" charset="0"/>
        <a:ea typeface="+mn-ea"/>
        <a:cs typeface="Times New Roman" pitchFamily="18" charset="0"/>
      </a:defRPr>
    </a:lvl7pPr>
    <a:lvl8pPr marL="3200400" algn="l" defTabSz="914400" rtl="0" eaLnBrk="1" latinLnBrk="0" hangingPunct="1">
      <a:defRPr sz="1600" kern="1200">
        <a:solidFill>
          <a:srgbClr val="275AFF"/>
        </a:solidFill>
        <a:latin typeface="Arial" charset="0"/>
        <a:ea typeface="+mn-ea"/>
        <a:cs typeface="Times New Roman" pitchFamily="18" charset="0"/>
      </a:defRPr>
    </a:lvl8pPr>
    <a:lvl9pPr marL="3657600" algn="l" defTabSz="914400" rtl="0" eaLnBrk="1" latinLnBrk="0" hangingPunct="1">
      <a:defRPr sz="1600" kern="1200">
        <a:solidFill>
          <a:srgbClr val="275AFF"/>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2B3"/>
    <a:srgbClr val="FDC382"/>
    <a:srgbClr val="D8A57E"/>
    <a:srgbClr val="F9F9F7"/>
    <a:srgbClr val="A0CED6"/>
    <a:srgbClr val="F0F5F7"/>
    <a:srgbClr val="4F87C6"/>
    <a:srgbClr val="5AD9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11" autoAdjust="0"/>
    <p:restoredTop sz="94645" autoAdjust="0"/>
  </p:normalViewPr>
  <p:slideViewPr>
    <p:cSldViewPr>
      <p:cViewPr varScale="1">
        <p:scale>
          <a:sx n="73" d="100"/>
          <a:sy n="73" d="100"/>
        </p:scale>
        <p:origin x="1374" y="78"/>
      </p:cViewPr>
      <p:guideLst>
        <p:guide orient="horz" pos="2160"/>
        <p:guide pos="2880"/>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5" Type="http://schemas.openxmlformats.org/officeDocument/2006/relationships/slideMaster" Target="slideMasters/slideMaster5.xml"/><Relationship Id="rId61" Type="http://schemas.openxmlformats.org/officeDocument/2006/relationships/presProps" Target="presProps.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notesMaster" Target="notesMasters/notesMaster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Aft>
                <a:spcPct val="0"/>
              </a:spcAft>
              <a:buClrTx/>
              <a:defRPr sz="1200">
                <a:solidFill>
                  <a:schemeClr val="tx1"/>
                </a:solidFill>
              </a:defRPr>
            </a:lvl1pPr>
          </a:lstStyle>
          <a:p>
            <a:endParaRPr lang="en-US"/>
          </a:p>
        </p:txBody>
      </p:sp>
      <p:sp>
        <p:nvSpPr>
          <p:cNvPr id="51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Aft>
                <a:spcPct val="0"/>
              </a:spcAft>
              <a:buClrTx/>
              <a:defRPr sz="1200">
                <a:solidFill>
                  <a:schemeClr val="tx1"/>
                </a:solidFill>
              </a:defRPr>
            </a:lvl1pPr>
          </a:lstStyle>
          <a:p>
            <a:endParaRPr lang="en-US"/>
          </a:p>
        </p:txBody>
      </p:sp>
      <p:sp>
        <p:nvSpPr>
          <p:cNvPr id="51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Aft>
                <a:spcPct val="0"/>
              </a:spcAft>
              <a:buClrTx/>
              <a:defRPr sz="1200">
                <a:solidFill>
                  <a:schemeClr val="tx1"/>
                </a:solidFill>
              </a:defRPr>
            </a:lvl1pPr>
          </a:lstStyle>
          <a:p>
            <a:endParaRPr lang="en-US"/>
          </a:p>
        </p:txBody>
      </p:sp>
      <p:sp>
        <p:nvSpPr>
          <p:cNvPr id="51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Aft>
                <a:spcPct val="0"/>
              </a:spcAft>
              <a:buClrTx/>
              <a:defRPr sz="1200">
                <a:solidFill>
                  <a:schemeClr val="tx1"/>
                </a:solidFill>
              </a:defRPr>
            </a:lvl1pPr>
          </a:lstStyle>
          <a:p>
            <a:fld id="{86423B61-1029-4161-8243-A2403672F59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Aft>
                <a:spcPct val="0"/>
              </a:spcAft>
              <a:buClrTx/>
              <a:defRPr sz="1200">
                <a:solidFill>
                  <a:schemeClr val="tx1"/>
                </a:solidFill>
              </a:defRPr>
            </a:lvl1pPr>
          </a:lstStyle>
          <a:p>
            <a:endParaRPr lang="en-US"/>
          </a:p>
        </p:txBody>
      </p:sp>
      <p:sp>
        <p:nvSpPr>
          <p:cNvPr id="717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Aft>
                <a:spcPct val="0"/>
              </a:spcAft>
              <a:buClrTx/>
              <a:defRPr sz="1200">
                <a:solidFill>
                  <a:schemeClr val="tx1"/>
                </a:solidFill>
              </a:defRPr>
            </a:lvl1pPr>
          </a:lstStyle>
          <a:p>
            <a:endParaRPr lang="en-US"/>
          </a:p>
        </p:txBody>
      </p:sp>
      <p:sp>
        <p:nvSpPr>
          <p:cNvPr id="71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Aft>
                <a:spcPct val="0"/>
              </a:spcAft>
              <a:buClrTx/>
              <a:defRPr sz="1200">
                <a:solidFill>
                  <a:schemeClr val="tx1"/>
                </a:solidFill>
              </a:defRPr>
            </a:lvl1pPr>
          </a:lstStyle>
          <a:p>
            <a:endParaRPr lang="en-US"/>
          </a:p>
        </p:txBody>
      </p:sp>
      <p:sp>
        <p:nvSpPr>
          <p:cNvPr id="717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Aft>
                <a:spcPct val="0"/>
              </a:spcAft>
              <a:buClrTx/>
              <a:defRPr sz="1200">
                <a:solidFill>
                  <a:schemeClr val="tx1"/>
                </a:solidFill>
              </a:defRPr>
            </a:lvl1pPr>
          </a:lstStyle>
          <a:p>
            <a:fld id="{99001DEF-5F8B-4B83-914E-713D6A9C5FC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AE3E0-987D-4965-8F63-73E4A69B9C58}" type="slidenum">
              <a:rPr lang="en-US"/>
              <a:pPr/>
              <a:t>1</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848CA-532B-4A13-99FA-45992A491C16}" type="slidenum">
              <a:rPr lang="en-US"/>
              <a:pPr/>
              <a:t>10</a:t>
            </a:fld>
            <a:endParaRPr lang="en-US"/>
          </a:p>
        </p:txBody>
      </p:sp>
      <p:sp>
        <p:nvSpPr>
          <p:cNvPr id="975874" name="Rectangle 2"/>
          <p:cNvSpPr>
            <a:spLocks noGrp="1" noRot="1" noChangeAspect="1" noChangeArrowheads="1" noTextEdit="1"/>
          </p:cNvSpPr>
          <p:nvPr>
            <p:ph type="sldImg"/>
          </p:nvPr>
        </p:nvSpPr>
        <p:spPr>
          <a:ln/>
        </p:spPr>
      </p:sp>
      <p:sp>
        <p:nvSpPr>
          <p:cNvPr id="975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5030A-F6EE-4BD2-AC4A-3415143F697B}" type="slidenum">
              <a:rPr lang="en-US"/>
              <a:pPr/>
              <a:t>11</a:t>
            </a:fld>
            <a:endParaRPr lang="en-US"/>
          </a:p>
        </p:txBody>
      </p:sp>
      <p:sp>
        <p:nvSpPr>
          <p:cNvPr id="976898" name="Rectangle 2"/>
          <p:cNvSpPr>
            <a:spLocks noGrp="1" noRot="1" noChangeAspect="1" noChangeArrowheads="1" noTextEdit="1"/>
          </p:cNvSpPr>
          <p:nvPr>
            <p:ph type="sldImg"/>
          </p:nvPr>
        </p:nvSpPr>
        <p:spPr>
          <a:ln/>
        </p:spPr>
      </p:sp>
      <p:sp>
        <p:nvSpPr>
          <p:cNvPr id="97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73AF7-A819-4D52-8A8F-8A3E49546D21}" type="slidenum">
              <a:rPr lang="en-US"/>
              <a:pPr/>
              <a:t>12</a:t>
            </a:fld>
            <a:endParaRPr lang="en-US"/>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AD5F6-F1A3-4866-B2A7-532624F02FF0}" type="slidenum">
              <a:rPr lang="en-US"/>
              <a:pPr/>
              <a:t>13</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CDC8A-DEA3-4AFE-8D41-576E45F3A4BF}" type="slidenum">
              <a:rPr lang="en-US"/>
              <a:pPr/>
              <a:t>14</a:t>
            </a:fld>
            <a:endParaRPr lang="en-US"/>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13CEF-5172-4457-A5E2-2077A20D12D2}" type="slidenum">
              <a:rPr lang="en-US"/>
              <a:pPr/>
              <a:t>15</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B2EFD-CB70-42BD-8A7A-AA1148110664}" type="slidenum">
              <a:rPr lang="en-US"/>
              <a:pPr/>
              <a:t>16</a:t>
            </a:fld>
            <a:endParaRPr lang="en-US"/>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7A585-A4F5-4E23-B0C1-F52E4A171D87}" type="slidenum">
              <a:rPr lang="en-US"/>
              <a:pPr/>
              <a:t>17</a:t>
            </a:fld>
            <a:endParaRPr lang="en-US"/>
          </a:p>
        </p:txBody>
      </p:sp>
      <p:sp>
        <p:nvSpPr>
          <p:cNvPr id="983042" name="Rectangle 2"/>
          <p:cNvSpPr>
            <a:spLocks noGrp="1" noRot="1" noChangeAspect="1" noChangeArrowheads="1" noTextEdit="1"/>
          </p:cNvSpPr>
          <p:nvPr>
            <p:ph type="sldImg"/>
          </p:nvPr>
        </p:nvSpPr>
        <p:spPr>
          <a:ln/>
        </p:spPr>
      </p:sp>
      <p:sp>
        <p:nvSpPr>
          <p:cNvPr id="983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7CE22-B12E-455F-BAA1-8F2D5133D9A7}" type="slidenum">
              <a:rPr lang="en-US"/>
              <a:pPr/>
              <a:t>18</a:t>
            </a:fld>
            <a:endParaRPr lang="en-US"/>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06785-E51F-47B6-BABD-7B0F94C966A5}" type="slidenum">
              <a:rPr lang="en-US"/>
              <a:pPr/>
              <a:t>19</a:t>
            </a:fld>
            <a:endParaRPr lang="en-US"/>
          </a:p>
        </p:txBody>
      </p:sp>
      <p:sp>
        <p:nvSpPr>
          <p:cNvPr id="985090" name="Rectangle 2"/>
          <p:cNvSpPr>
            <a:spLocks noGrp="1" noRot="1" noChangeAspect="1" noChangeArrowheads="1" noTextEdit="1"/>
          </p:cNvSpPr>
          <p:nvPr>
            <p:ph type="sldImg"/>
          </p:nvPr>
        </p:nvSpPr>
        <p:spPr>
          <a:ln/>
        </p:spPr>
      </p:sp>
      <p:sp>
        <p:nvSpPr>
          <p:cNvPr id="98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D1B68-4485-413D-AD59-4A87E9463105}" type="slidenum">
              <a:rPr lang="en-US"/>
              <a:pPr/>
              <a:t>2</a:t>
            </a:fld>
            <a:endParaRPr lang="en-US"/>
          </a:p>
        </p:txBody>
      </p:sp>
      <p:sp>
        <p:nvSpPr>
          <p:cNvPr id="967682" name="Rectangle 2"/>
          <p:cNvSpPr>
            <a:spLocks noGrp="1" noRot="1" noChangeAspect="1" noChangeArrowheads="1" noTextEdit="1"/>
          </p:cNvSpPr>
          <p:nvPr>
            <p:ph type="sldImg"/>
          </p:nvPr>
        </p:nvSpPr>
        <p:spPr>
          <a:ln/>
        </p:spPr>
      </p:sp>
      <p:sp>
        <p:nvSpPr>
          <p:cNvPr id="967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ABA53-99AC-4AF3-ABEC-27780C7FE5CD}" type="slidenum">
              <a:rPr lang="en-US"/>
              <a:pPr/>
              <a:t>20</a:t>
            </a:fld>
            <a:endParaRPr lang="en-US"/>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7AE4C-1169-4B41-AF61-96D36FF104CB}" type="slidenum">
              <a:rPr lang="en-US"/>
              <a:pPr/>
              <a:t>21</a:t>
            </a:fld>
            <a:endParaRPr 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9C206-D962-4337-9147-C50B9A11814E}" type="slidenum">
              <a:rPr lang="en-US"/>
              <a:pPr/>
              <a:t>22</a:t>
            </a:fld>
            <a:endParaRPr lang="en-US"/>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E133D-108A-44EC-96CA-508C38BCD159}" type="slidenum">
              <a:rPr lang="en-US"/>
              <a:pPr/>
              <a:t>23</a:t>
            </a:fld>
            <a:endParaRPr 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18F71-1936-40E8-A3D4-C513E28DCE9C}" type="slidenum">
              <a:rPr lang="en-US"/>
              <a:pPr/>
              <a:t>24</a:t>
            </a:fld>
            <a:endParaRPr lang="en-US"/>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21989-A729-4DFE-9434-9B137A2AE16D}" type="slidenum">
              <a:rPr lang="en-US"/>
              <a:pPr/>
              <a:t>25</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69CBF-D5DF-46D4-9129-9EAE34BFC597}" type="slidenum">
              <a:rPr lang="en-US"/>
              <a:pPr/>
              <a:t>26</a:t>
            </a:fld>
            <a:endParaRPr lang="en-US"/>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E7E89-EEFE-43DE-8C6A-E424F4D254A5}" type="slidenum">
              <a:rPr lang="en-US"/>
              <a:pPr/>
              <a:t>27</a:t>
            </a:fld>
            <a:endParaRPr lang="en-US"/>
          </a:p>
        </p:txBody>
      </p:sp>
      <p:sp>
        <p:nvSpPr>
          <p:cNvPr id="993282" name="Rectangle 2"/>
          <p:cNvSpPr>
            <a:spLocks noGrp="1" noRot="1" noChangeAspect="1" noChangeArrowheads="1" noTextEdit="1"/>
          </p:cNvSpPr>
          <p:nvPr>
            <p:ph type="sldImg"/>
          </p:nvPr>
        </p:nvSpPr>
        <p:spPr>
          <a:ln/>
        </p:spPr>
      </p:sp>
      <p:sp>
        <p:nvSpPr>
          <p:cNvPr id="993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6C2B7D-B28A-425D-8825-5EE4BD0F2B82}" type="slidenum">
              <a:rPr lang="en-US"/>
              <a:pPr/>
              <a:t>28</a:t>
            </a:fld>
            <a:endParaRPr lang="en-US"/>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9A189C-5FE2-481A-BEEC-5C3234EFDA5C}" type="slidenum">
              <a:rPr lang="en-US"/>
              <a:pPr/>
              <a:t>29</a:t>
            </a:fld>
            <a:endParaRPr lang="en-US"/>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38B1F-05CC-44CC-992B-209D560B1D98}" type="slidenum">
              <a:rPr lang="en-US"/>
              <a:pPr/>
              <a:t>3</a:t>
            </a:fld>
            <a:endParaRPr lang="en-US"/>
          </a:p>
        </p:txBody>
      </p:sp>
      <p:sp>
        <p:nvSpPr>
          <p:cNvPr id="968706" name="Rectangle 2"/>
          <p:cNvSpPr>
            <a:spLocks noGrp="1" noRot="1" noChangeAspect="1" noChangeArrowheads="1" noTextEdit="1"/>
          </p:cNvSpPr>
          <p:nvPr>
            <p:ph type="sldImg"/>
          </p:nvPr>
        </p:nvSpPr>
        <p:spPr>
          <a:ln/>
        </p:spPr>
      </p:sp>
      <p:sp>
        <p:nvSpPr>
          <p:cNvPr id="96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97ADF5-FC0F-421F-B43E-845CCB9C76B0}" type="slidenum">
              <a:rPr lang="en-US"/>
              <a:pPr/>
              <a:t>30</a:t>
            </a:fld>
            <a:endParaRPr lang="en-US"/>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2EF08B-6AA6-4653-973F-CD8687567A48}" type="slidenum">
              <a:rPr lang="en-US"/>
              <a:pPr/>
              <a:t>31</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45F38-C1C5-4A87-B245-F46907240D03}" type="slidenum">
              <a:rPr lang="en-US"/>
              <a:pPr/>
              <a:t>32</a:t>
            </a:fld>
            <a:endParaRPr lang="en-US"/>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778EC-B555-446E-B518-ED99E11FC890}" type="slidenum">
              <a:rPr lang="en-US"/>
              <a:pPr/>
              <a:t>33</a:t>
            </a:fld>
            <a:endParaRPr lang="en-US"/>
          </a:p>
        </p:txBody>
      </p:sp>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B7F0A-0748-46E1-92E8-FB94D01995D9}" type="slidenum">
              <a:rPr lang="en-US"/>
              <a:pPr/>
              <a:t>34</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2E824-3154-40F8-B454-5316068B8B66}" type="slidenum">
              <a:rPr lang="en-US"/>
              <a:pPr/>
              <a:t>35</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65F9-85DB-40F0-BC96-10686E4AFEA3}" type="slidenum">
              <a:rPr lang="en-US"/>
              <a:pPr/>
              <a:t>36</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437CF-2BA7-48A1-B86C-6312D95BB2AA}" type="slidenum">
              <a:rPr lang="en-US"/>
              <a:pPr/>
              <a:t>37</a:t>
            </a:fld>
            <a:endParaRPr lang="en-US"/>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E2BAF-5A5F-4B76-B5BD-68B4A50B0223}" type="slidenum">
              <a:rPr lang="en-US"/>
              <a:pPr/>
              <a:t>38</a:t>
            </a:fld>
            <a:endParaRPr 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79E34-CAD6-4DE4-A958-1C7744FD5887}" type="slidenum">
              <a:rPr lang="en-US"/>
              <a:pPr/>
              <a:t>39</a:t>
            </a:fld>
            <a:endParaRPr 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EED2-CD43-4881-924E-4AA5420A0128}" type="slidenum">
              <a:rPr lang="en-US"/>
              <a:pPr/>
              <a:t>4</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00186-1D24-400C-A095-71308D21D53A}" type="slidenum">
              <a:rPr lang="en-US"/>
              <a:pPr/>
              <a:t>40</a:t>
            </a:fld>
            <a:endParaRPr lang="en-US"/>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7013E-364C-4677-935F-423CFC852319}" type="slidenum">
              <a:rPr lang="en-US"/>
              <a:pPr/>
              <a:t>41</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14D9D-DE36-4B6C-B95B-1C97C93FCF43}" type="slidenum">
              <a:rPr lang="en-US"/>
              <a:pPr/>
              <a:t>42</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AC681-0B37-4A81-98BE-B321E88C45F2}" type="slidenum">
              <a:rPr lang="en-US"/>
              <a:pPr/>
              <a:t>43</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0A8ED-DFDB-4E94-BAC3-0C8312CBD868}" type="slidenum">
              <a:rPr lang="en-US"/>
              <a:pPr/>
              <a:t>44</a:t>
            </a:fld>
            <a:endParaRPr lang="en-US"/>
          </a:p>
        </p:txBody>
      </p:sp>
      <p:sp>
        <p:nvSpPr>
          <p:cNvPr id="1010690" name="Rectangle 2"/>
          <p:cNvSpPr>
            <a:spLocks noGrp="1" noRot="1" noChangeAspect="1" noChangeArrowheads="1" noTextEdit="1"/>
          </p:cNvSpPr>
          <p:nvPr>
            <p:ph type="sldImg"/>
          </p:nvPr>
        </p:nvSpPr>
        <p:spPr>
          <a:ln/>
        </p:spPr>
      </p:sp>
      <p:sp>
        <p:nvSpPr>
          <p:cNvPr id="1010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873F4-5402-4F98-9619-FF7E91A38296}" type="slidenum">
              <a:rPr lang="en-US"/>
              <a:pPr/>
              <a:t>45</a:t>
            </a:fld>
            <a:endParaRPr lang="en-US"/>
          </a:p>
        </p:txBody>
      </p:sp>
      <p:sp>
        <p:nvSpPr>
          <p:cNvPr id="1011714" name="Rectangle 2"/>
          <p:cNvSpPr>
            <a:spLocks noGrp="1" noRot="1" noChangeAspect="1" noChangeArrowheads="1" noTextEdit="1"/>
          </p:cNvSpPr>
          <p:nvPr>
            <p:ph type="sldImg"/>
          </p:nvPr>
        </p:nvSpPr>
        <p:spPr>
          <a:ln/>
        </p:spPr>
      </p:sp>
      <p:sp>
        <p:nvSpPr>
          <p:cNvPr id="101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64A36-BE29-4B26-84B2-21B191F21ABC}" type="slidenum">
              <a:rPr lang="en-US"/>
              <a:pPr/>
              <a:t>46</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56FEC-EE15-48C8-9A62-553CCB004C12}" type="slidenum">
              <a:rPr lang="en-US"/>
              <a:pPr/>
              <a:t>47</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CCA837-D02D-4AE7-B192-F719FC6E2ED3}" type="slidenum">
              <a:rPr lang="en-US"/>
              <a:pPr/>
              <a:t>5</a:t>
            </a:fld>
            <a:endParaRPr lang="en-US"/>
          </a:p>
        </p:txBody>
      </p:sp>
      <p:sp>
        <p:nvSpPr>
          <p:cNvPr id="970754" name="Rectangle 2"/>
          <p:cNvSpPr>
            <a:spLocks noGrp="1" noRot="1" noChangeAspect="1" noChangeArrowheads="1" noTextEdit="1"/>
          </p:cNvSpPr>
          <p:nvPr>
            <p:ph type="sldImg"/>
          </p:nvPr>
        </p:nvSpPr>
        <p:spPr>
          <a:ln/>
        </p:spPr>
      </p:sp>
      <p:sp>
        <p:nvSpPr>
          <p:cNvPr id="97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4C748-3B28-4050-9FB3-576F20D23EC2}" type="slidenum">
              <a:rPr lang="en-US"/>
              <a:pPr/>
              <a:t>6</a:t>
            </a:fld>
            <a:endParaRPr lang="en-US"/>
          </a:p>
        </p:txBody>
      </p:sp>
      <p:sp>
        <p:nvSpPr>
          <p:cNvPr id="971778" name="Rectangle 2"/>
          <p:cNvSpPr>
            <a:spLocks noGrp="1" noRot="1" noChangeAspect="1" noChangeArrowheads="1" noTextEdit="1"/>
          </p:cNvSpPr>
          <p:nvPr>
            <p:ph type="sldImg"/>
          </p:nvPr>
        </p:nvSpPr>
        <p:spPr>
          <a:ln/>
        </p:spPr>
      </p:sp>
      <p:sp>
        <p:nvSpPr>
          <p:cNvPr id="97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A4300-A5D7-4B93-9879-0516C3754EF7}" type="slidenum">
              <a:rPr lang="en-US"/>
              <a:pPr/>
              <a:t>7</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D428B-8AF4-4AA8-8EAF-9B1091A39515}" type="slidenum">
              <a:rPr lang="en-US"/>
              <a:pPr/>
              <a:t>8</a:t>
            </a:fld>
            <a:endParaRPr lang="en-US"/>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5889E4-7505-4651-A63B-96BA24065CAA}" type="slidenum">
              <a:rPr lang="en-US"/>
              <a:pPr/>
              <a:t>9</a:t>
            </a:fld>
            <a:endParaRPr lang="en-US"/>
          </a:p>
        </p:txBody>
      </p:sp>
      <p:sp>
        <p:nvSpPr>
          <p:cNvPr id="974850" name="Rectangle 2"/>
          <p:cNvSpPr>
            <a:spLocks noGrp="1" noRot="1" noChangeAspect="1" noChangeArrowheads="1" noTextEdit="1"/>
          </p:cNvSpPr>
          <p:nvPr>
            <p:ph type="sldImg"/>
          </p:nvPr>
        </p:nvSpPr>
        <p:spPr>
          <a:ln/>
        </p:spPr>
      </p:sp>
      <p:sp>
        <p:nvSpPr>
          <p:cNvPr id="9748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EC7970A0-3AEB-44C9-905B-490A0C6127A3}" type="slidenum">
              <a:rPr lang="en-US"/>
              <a:pPr/>
              <a:t>‹#›</a:t>
            </a:fld>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A34DA5E-D61B-4749-85D3-B36B6EB9A3CF}" type="slidenum">
              <a:rPr lang="en-US"/>
              <a:pPr/>
              <a:t>‹#›</a:t>
            </a:fld>
            <a:endParaRPr 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E7FC8CF-FEA1-4E4F-98D8-28B4BAEFD709}" type="slidenum">
              <a:rPr lang="en-US"/>
              <a:pPr/>
              <a:t>‹#›</a:t>
            </a:fld>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762500" y="1341438"/>
            <a:ext cx="39243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3D7E8464-674A-43A0-95C0-A53F09CE7235}" type="slidenum">
              <a:rPr lang="en-US"/>
              <a:pPr/>
              <a:t>‹#›</a:t>
            </a:fld>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8766158-3B98-4359-93E9-3CC23C17D839}" type="slidenum">
              <a:rPr lang="en-US"/>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729190E7-3616-4F77-AE5E-FA3CDD7D5B83}" type="slidenum">
              <a:rPr lang="en-US"/>
              <a:pPr/>
              <a:t>‹#›</a:t>
            </a:fld>
            <a:endParaRPr 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72F1563-0540-42A5-B1F1-F4D96433782B}" type="slidenum">
              <a:rPr lang="en-US"/>
              <a:pPr/>
              <a:t>‹#›</a:t>
            </a:fld>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146C447-E147-4D94-A4D4-C9BC8BEAF9E9}" type="slidenum">
              <a:rPr lang="en-US"/>
              <a:pPr/>
              <a:t>‹#›</a:t>
            </a:fld>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B38E4C3-21FD-42A9-BF92-4D49E3C05E10}" type="slidenum">
              <a:rPr lang="en-US"/>
              <a:pPr/>
              <a:t>‹#›</a:t>
            </a:fld>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4146D6DC-3DEC-469D-8246-C19B8707207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5791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762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975B2FD7-3A83-4B96-B63E-9E953EDB2FD8}" type="slidenum">
              <a:rPr lang="en-US"/>
              <a:pPr/>
              <a:t>‹#›</a:t>
            </a:fld>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2EA6E420-9DF4-4A14-BEF3-191422A1F577}" type="slidenum">
              <a:rPr lang="en-US"/>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A6C9C860-8E70-47DF-A9AB-BA47B0BD10DB}" type="slidenum">
              <a:rPr lang="en-US"/>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06911CA-AD49-421A-A812-66F7AD5F445B}" type="slidenum">
              <a:rPr lang="en-US"/>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C0A54DB9-FE9F-42CD-A1DB-5756EBCFFC35}" type="slidenum">
              <a:rPr lang="en-US"/>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0207B59A-DF6D-4754-B8F4-C53525ECEC9B}" type="slidenum">
              <a:rPr lang="en-US"/>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F89D3CBD-A7B7-4614-96FF-E835E208672D}" type="slidenum">
              <a:rPr lang="en-US"/>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8BFF064-05B5-4760-A970-3F4898EA1870}" type="slidenum">
              <a:rPr lang="en-US"/>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C89545E-92C3-454B-BB7F-EFE5272DCD7F}" type="slidenum">
              <a:rPr lang="en-US"/>
              <a:pPr/>
              <a:t>‹#›</a:t>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1F0E2E5-9073-4306-B9AD-240DD7A0F3F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D9852EF1-A6F5-46A5-A3C6-5697FE4CE34C}" type="slidenum">
              <a:rPr lang="en-US"/>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53079177-92E2-4913-80D7-95DBBDA5EBFE}" type="slidenum">
              <a:rPr lang="en-US"/>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16B41C33-9D44-444E-9718-DC8A37CDA5F9}" type="slidenum">
              <a:rPr lang="en-US"/>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71628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82296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fld id="{BB41D800-E273-4287-B42C-B8BDEF19FE0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BFEEB4E6-5643-4380-9D3A-8D29189A539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D5833AEE-C70A-4191-92C1-7E82CE8B0E4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2514600"/>
            <a:ext cx="35814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6BC5F6D8-09A4-47A0-8E2A-3D2808C5C00B}"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72619681-2BFB-4422-90F6-ADD7CADDDC77}"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0ECCD8E8-89A3-40EE-87EF-B0AA1686174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399EB27-AF32-4FAC-AF7D-2FF4B3567F9F}"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4B0A9CF-04E3-4568-97F1-E9210BE0B7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C8CD131-3B35-48B0-B7EC-4812B4AAE79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310CE2E3-2C2D-434B-A0A7-822C1F4B14E4}"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3750" y="889000"/>
            <a:ext cx="4289425" cy="53975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999288" y="889000"/>
            <a:ext cx="12720638" cy="5397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7F481741-83A9-4FCB-9CE7-122C407D54FA}"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D198E7AD-E279-4FED-9ACA-825765C7718D}"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DF0A67C2-005F-467C-A8F4-5B882CCB1F28}"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89BEC23-6ABD-4723-BB3C-C5BBC0B6CF00}"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192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81600" y="762000"/>
            <a:ext cx="3810000" cy="209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4C311361-445F-40A4-87D0-8375CB10D600}"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C5272DE-88FB-4B56-A083-A488D4AE9D23}"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D90B39F7-72CC-43CD-8E86-00FF687CDF76}"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D2723BB-4D96-4B9E-BC64-48D5C88759C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EFFE84B-2541-4080-9D05-D58B70FB6506}"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6E66123-7B54-4004-84B2-59D27085978E}"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3B8D8323-6D8B-41A4-8402-65D6EA28C0F4}"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247900" cy="28590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0" y="0"/>
            <a:ext cx="6591300" cy="2859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40B54FDA-8CE0-4516-AF24-1DFC514FB2A6}"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2FC28F6D-08F3-4CEA-B57D-DBD05CF93D81}"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17F4FD3-EB97-4385-A99C-426F4CE3227A}"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CA538BF-B61A-49A4-900E-8758F5CBA84C}"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906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86300" y="1255713"/>
            <a:ext cx="3543300" cy="2097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36D56F23-8E2E-4068-8F63-2A7BA7C75710}"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61EE91C4-24DB-466B-9BB0-7B6C4B12665C}"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F3668394-B929-413D-8FD3-2D2C70703EA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E0E79C0-4693-4BD5-8733-1AD7E648D0CB}"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0AC2EA4-6259-4F2D-BE00-DB2BAE64C516}"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1019715-5B93-467F-9B2E-7FAAB711F242}"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E61F601D-712F-4879-A67C-E1D9A574BAE7}"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533400"/>
            <a:ext cx="1866900" cy="2819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762000" y="533400"/>
            <a:ext cx="5448300" cy="281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EDCCB62A-FD0F-4DE1-844D-F627B2AD9042}"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7FEC0114-8F50-4055-BA8C-D4E14B1C82D6}" type="slidenum">
              <a:rPr lang="en-US"/>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11798355-45FA-4265-B0A6-EEAD698007E8}"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5770107-A1BD-4A03-A0A9-C912ADDF4ED3}"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6096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57700" y="460375"/>
            <a:ext cx="3695700" cy="1901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2C1BE76-A6AE-4077-A10A-1E8C5D69CAD7}"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EF88BE8E-85A0-4EF8-AB5B-3D2E3ABAFC6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6273F38A-20D1-4E68-B032-3E52CEA3071C}"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E55C9E0-9B08-4D9E-B751-FE3768A42A08}"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B9C0A7A-C1EA-4EE1-902B-E8D1DB284EE7}"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4BF3141-0A2A-4630-B94E-FF2532ECB121}"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0B9A7129-10A3-4A0A-B125-D18D165BD5E1}"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2087562"/>
          </a:xfrm>
          <a:prstGeom prst="rect">
            <a:avLst/>
          </a:prstGeo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208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7CEEB16E-A946-4965-9D5E-6335BA84C408}"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F6198EB0-6AAF-4EA4-98DC-AB5814039271}"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189C7D0B-5912-4C57-843B-20992DBF0998}"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B8E5E3F-4D3D-4AEB-8A39-EF66BAB1C35D}" type="slidenum">
              <a:rPr lang="en-US"/>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3716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67300" y="2320925"/>
            <a:ext cx="3543300" cy="206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EFC4F6ED-BFBC-4B18-A762-51EB9644C40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40CC8AD4-E820-48A4-8471-1839868F8348}" type="slidenum">
              <a:rPr lang="en-US"/>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79571AF2-8960-4397-A721-B969A102015A}" type="slidenum">
              <a:rPr lang="en-US"/>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B6D2A4E-A849-417C-A753-8F57038E4B33}" type="slidenum">
              <a:rPr lang="en-US"/>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7626ED2-828E-4DB9-BD84-690573B56096}" type="slidenum">
              <a:rPr lang="en-US"/>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9E481C8-D061-4FBE-9B82-668C812E5998}" type="slidenum">
              <a:rPr lang="en-US"/>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A624CD0B-608C-4226-84BF-B58563FB112A}" type="slidenum">
              <a:rPr lang="en-US"/>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685800"/>
            <a:ext cx="1943100" cy="37036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914400" y="685800"/>
            <a:ext cx="5676900" cy="3703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74013C46-C281-4D6A-9BDB-5048AFD87151}" type="slidenum">
              <a:rPr lang="en-US"/>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DD64B0B6-BC8F-405F-8F0F-FD3A274E046B}" type="slidenum">
              <a:rPr lang="en-US"/>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5BECFEC-8D41-4834-8A0F-5FB3E4AD62BA}" type="slidenum">
              <a:rPr lang="en-US"/>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406DB8C-543C-4CC0-9CD2-35F235D49AE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DE6AA08-66B1-4024-B90D-5DDD52F2C7EC}" type="slidenum">
              <a:rPr lang="en-US"/>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43028EBF-53D3-419C-8AA8-B900B850B32B}" type="slidenum">
              <a:rPr lang="en-US"/>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4D3CDC36-94C2-4203-8449-0CC821E7BDB3}" type="slidenum">
              <a:rPr lang="en-US"/>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D5AF86F-A60B-43DE-B8F6-D64808E09A67}" type="slidenum">
              <a:rPr lang="en-US"/>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37866A-C7A4-4A9B-8C06-F6E9ACA572FA}" type="slidenum">
              <a:rPr lang="en-US"/>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477CD02-67E1-45CA-9700-265F5EF35EFB}" type="slidenum">
              <a:rPr lang="en-US"/>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E8EC3DEB-033A-41EF-B144-479EDC585759}" type="slidenum">
              <a:rPr lang="en-US"/>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600200"/>
            <a:ext cx="2171700"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1600200"/>
            <a:ext cx="6362700" cy="4876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1789FF08-D9D3-4801-86D5-3F21AE7349DB}" type="slidenum">
              <a:rPr lang="en-US"/>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3701AEBE-2B6D-4191-AADD-6669DE7FB1C3}" type="slidenum">
              <a:rPr lang="en-US"/>
              <a:pPr/>
              <a:t>‹#›</a:t>
            </a:fld>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9765D008-8D75-4DD8-9FDF-65C15F5C4D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FFC4EDF-C7AD-4A92-AE0B-72DD4B6D3E18}" type="slidenum">
              <a:rPr lang="en-US"/>
              <a:pPr/>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71628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8229600" y="1166813"/>
            <a:ext cx="914400" cy="2109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ADE4E5EC-FAAA-4340-9DEE-628F5D696B1D}" type="slidenum">
              <a:rPr lang="en-US"/>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812B75C0-89A8-4C61-AE13-B01EC0945139}" type="slidenum">
              <a:rPr lang="en-US"/>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B7E844DA-7BA2-4FFE-A243-898031A3F8DB}" type="slidenum">
              <a:rPr lang="en-US"/>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8BEBD2A-0654-45FF-9FDC-4D2306B7145B}" type="slidenum">
              <a:rPr lang="en-US"/>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69D5CFE-A61D-433F-9B22-B405B6A32724}" type="slidenum">
              <a:rPr lang="en-US"/>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4A636A6-9840-4D1A-BA10-669101FF7650}" type="slidenum">
              <a:rPr lang="en-US"/>
              <a:pPr/>
              <a:t>‹#›</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977B4571-59E4-49D5-91E4-61427662C95E}" type="slidenum">
              <a:rPr lang="en-US"/>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29650" y="152400"/>
            <a:ext cx="514350" cy="31242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7086600" y="152400"/>
            <a:ext cx="1390650" cy="3124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5E825CAC-D17B-4DDB-B2A8-827F4BF388A9}" type="slidenum">
              <a:rPr lang="en-US"/>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Slide Number Placeholder 3"/>
          <p:cNvSpPr>
            <a:spLocks noGrp="1"/>
          </p:cNvSpPr>
          <p:nvPr>
            <p:ph type="sldNum" sz="quarter" idx="10"/>
          </p:nvPr>
        </p:nvSpPr>
        <p:spPr/>
        <p:txBody>
          <a:bodyPr/>
          <a:lstStyle>
            <a:lvl1pPr>
              <a:defRPr/>
            </a:lvl1pPr>
          </a:lstStyle>
          <a:p>
            <a:fld id="{EE9FF174-7DEA-4515-BF80-348B188481A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09B9276-B899-4C88-A1D3-CCBAAF91CD92}" type="slidenum">
              <a:rPr lang="en-US"/>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1F7E410-6C1D-4FD5-96F2-08B73B5F8AE2}" type="slidenum">
              <a:rPr lang="en-US"/>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2041525"/>
            <a:ext cx="3581400" cy="2835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4AB181A3-0B9E-4A57-BD48-E5DC7D96AC67}" type="slidenum">
              <a:rPr lang="en-US"/>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EA1F139D-3BD9-4D06-BEAE-ACF748BFB222}" type="slidenum">
              <a:rPr lang="en-US"/>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AB4AE934-AA9E-4DC6-82C7-8A7B24C803BD}" type="slidenum">
              <a:rPr lang="en-US"/>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5014A0B-A21C-4647-934B-2A07795C3FEE}" type="slidenum">
              <a:rPr lang="en-US"/>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AACAD0E-51D7-43B5-939C-CD3978C24A5A}" type="slidenum">
              <a:rPr lang="en-US"/>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725FDFC-3493-4D6C-BF86-9F669E89BB2F}" type="slidenum">
              <a:rPr lang="en-US"/>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C0BDA4A-C2CD-461B-8450-75B55ADEF74D}" type="slidenum">
              <a:rPr lang="en-US"/>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41525"/>
            <a:ext cx="2171700" cy="4435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2041525"/>
            <a:ext cx="6362700" cy="4435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1D6EECE3-568E-4C07-9B7F-C9AE5C38125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F2A4881C-6ED5-4AEB-BB6C-C182ADC56E38}" type="slidenum">
              <a:rPr lang="en-US"/>
              <a:pPr/>
              <a:t>‹#›</a:t>
            </a:fld>
            <a:endParaRPr lang="en-US"/>
          </a:p>
        </p:txBody>
      </p:sp>
      <p:sp>
        <p:nvSpPr>
          <p:cNvPr id="183302" name="Rectangle 6"/>
          <p:cNvSpPr>
            <a:spLocks noGrp="1" noChangeArrowheads="1"/>
          </p:cNvSpPr>
          <p:nvPr>
            <p:ph type="title"/>
          </p:nvPr>
        </p:nvSpPr>
        <p:spPr bwMode="auto">
          <a:xfrm>
            <a:off x="457200" y="76200"/>
            <a:ext cx="822960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p>
            <a:pPr lvl="0"/>
            <a:r>
              <a:rPr lang="en-US" smtClean="0"/>
              <a:t>Click to edit Master title style</a:t>
            </a:r>
          </a:p>
        </p:txBody>
      </p:sp>
      <p:sp>
        <p:nvSpPr>
          <p:cNvPr id="183303" name="Rectangle 7"/>
          <p:cNvSpPr>
            <a:spLocks noGrp="1" noChangeArrowheads="1"/>
          </p:cNvSpPr>
          <p:nvPr>
            <p:ph type="body" idx="1"/>
          </p:nvPr>
        </p:nvSpPr>
        <p:spPr bwMode="auto">
          <a:xfrm>
            <a:off x="685800" y="1341438"/>
            <a:ext cx="8001000" cy="452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3306"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3307"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3308" name="Rectangle 12"/>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Arial" charset="0"/>
        </a:defRPr>
      </a:lvl2pPr>
      <a:lvl3pPr algn="l" rtl="0" fontAlgn="base">
        <a:spcBef>
          <a:spcPct val="0"/>
        </a:spcBef>
        <a:spcAft>
          <a:spcPct val="0"/>
        </a:spcAft>
        <a:defRPr sz="3600" b="1">
          <a:solidFill>
            <a:srgbClr val="F9A75E"/>
          </a:solidFill>
          <a:latin typeface="Arial" charset="0"/>
        </a:defRPr>
      </a:lvl3pPr>
      <a:lvl4pPr algn="l" rtl="0" fontAlgn="base">
        <a:spcBef>
          <a:spcPct val="0"/>
        </a:spcBef>
        <a:spcAft>
          <a:spcPct val="0"/>
        </a:spcAft>
        <a:defRPr sz="3600" b="1">
          <a:solidFill>
            <a:srgbClr val="F9A75E"/>
          </a:solidFill>
          <a:latin typeface="Arial" charset="0"/>
        </a:defRPr>
      </a:lvl4pPr>
      <a:lvl5pPr algn="l" rtl="0" fontAlgn="base">
        <a:spcBef>
          <a:spcPct val="0"/>
        </a:spcBef>
        <a:spcAft>
          <a:spcPct val="0"/>
        </a:spcAft>
        <a:defRPr sz="3600" b="1">
          <a:solidFill>
            <a:srgbClr val="F9A75E"/>
          </a:solidFill>
          <a:latin typeface="Arial"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28600" indent="-228600" algn="l" rtl="0" fontAlgn="base">
        <a:spcBef>
          <a:spcPct val="0"/>
        </a:spcBef>
        <a:spcAft>
          <a:spcPct val="25000"/>
        </a:spcAft>
        <a:buClr>
          <a:schemeClr val="tx1"/>
        </a:buClr>
        <a:buChar char="•"/>
        <a:defRPr sz="2800" b="1">
          <a:solidFill>
            <a:srgbClr val="000000"/>
          </a:solidFill>
          <a:latin typeface="+mn-lt"/>
          <a:ea typeface="+mn-ea"/>
          <a:cs typeface="+mn-cs"/>
        </a:defRPr>
      </a:lvl1pPr>
      <a:lvl2pPr marL="747713" indent="-290513" algn="l" rtl="0" fontAlgn="base">
        <a:spcBef>
          <a:spcPct val="0"/>
        </a:spcBef>
        <a:spcAft>
          <a:spcPct val="25000"/>
        </a:spcAft>
        <a:buClr>
          <a:schemeClr val="tx1"/>
        </a:buClr>
        <a:buFont typeface="Arial" charset="0"/>
        <a:buChar char="–"/>
        <a:defRPr sz="2200" b="1">
          <a:solidFill>
            <a:srgbClr val="000000"/>
          </a:solidFill>
          <a:latin typeface="+mn-lt"/>
        </a:defRPr>
      </a:lvl2pPr>
      <a:lvl3pPr marL="1143000" indent="-228600" algn="l" rtl="0" fontAlgn="base">
        <a:spcBef>
          <a:spcPct val="0"/>
        </a:spcBef>
        <a:spcAft>
          <a:spcPct val="25000"/>
        </a:spcAft>
        <a:buClr>
          <a:schemeClr val="tx1"/>
        </a:buClr>
        <a:buChar char="•"/>
        <a:defRPr sz="2000" b="1">
          <a:solidFill>
            <a:schemeClr val="tx1"/>
          </a:solidFill>
          <a:latin typeface="+mn-lt"/>
        </a:defRPr>
      </a:lvl3pPr>
      <a:lvl4pPr marL="1662113" indent="-290513" algn="l" rtl="0" fontAlgn="base">
        <a:spcBef>
          <a:spcPct val="0"/>
        </a:spcBef>
        <a:spcAft>
          <a:spcPct val="25000"/>
        </a:spcAft>
        <a:buClr>
          <a:schemeClr val="tx1"/>
        </a:buClr>
        <a:buFont typeface="Arial" charset="0"/>
        <a:buChar char="–"/>
        <a:defRPr sz="2000" b="1">
          <a:solidFill>
            <a:schemeClr val="tx1"/>
          </a:solidFill>
          <a:latin typeface="+mn-lt"/>
        </a:defRPr>
      </a:lvl4pPr>
      <a:lvl5pPr marL="2057400" indent="-228600" algn="l" rtl="0" fontAlgn="base">
        <a:spcBef>
          <a:spcPct val="0"/>
        </a:spcBef>
        <a:spcAft>
          <a:spcPct val="25000"/>
        </a:spcAft>
        <a:buClr>
          <a:schemeClr val="tx1"/>
        </a:buClr>
        <a:buChar char="•"/>
        <a:defRPr sz="2000" b="1">
          <a:solidFill>
            <a:schemeClr val="tx1"/>
          </a:solidFill>
          <a:latin typeface="+mn-lt"/>
        </a:defRPr>
      </a:lvl5pPr>
      <a:lvl6pPr marL="2514600" indent="-228600" algn="l" rtl="0" fontAlgn="base">
        <a:spcBef>
          <a:spcPct val="0"/>
        </a:spcBef>
        <a:spcAft>
          <a:spcPct val="25000"/>
        </a:spcAft>
        <a:buClr>
          <a:schemeClr val="tx1"/>
        </a:buClr>
        <a:buChar char="•"/>
        <a:defRPr sz="2000" b="1">
          <a:solidFill>
            <a:schemeClr val="tx1"/>
          </a:solidFill>
          <a:latin typeface="+mn-lt"/>
        </a:defRPr>
      </a:lvl6pPr>
      <a:lvl7pPr marL="2971800" indent="-228600" algn="l" rtl="0" fontAlgn="base">
        <a:spcBef>
          <a:spcPct val="0"/>
        </a:spcBef>
        <a:spcAft>
          <a:spcPct val="25000"/>
        </a:spcAft>
        <a:buClr>
          <a:schemeClr val="tx1"/>
        </a:buClr>
        <a:buChar char="•"/>
        <a:defRPr sz="2000" b="1">
          <a:solidFill>
            <a:schemeClr val="tx1"/>
          </a:solidFill>
          <a:latin typeface="+mn-lt"/>
        </a:defRPr>
      </a:lvl7pPr>
      <a:lvl8pPr marL="3429000" indent="-228600" algn="l" rtl="0" fontAlgn="base">
        <a:spcBef>
          <a:spcPct val="0"/>
        </a:spcBef>
        <a:spcAft>
          <a:spcPct val="25000"/>
        </a:spcAft>
        <a:buClr>
          <a:schemeClr val="tx1"/>
        </a:buClr>
        <a:buChar char="•"/>
        <a:defRPr sz="2000" b="1">
          <a:solidFill>
            <a:schemeClr val="tx1"/>
          </a:solidFill>
          <a:latin typeface="+mn-lt"/>
        </a:defRPr>
      </a:lvl8pPr>
      <a:lvl9pPr marL="3886200" indent="-228600" algn="l" rtl="0" fontAlgn="base">
        <a:spcBef>
          <a:spcPct val="0"/>
        </a:spcBef>
        <a:spcAft>
          <a:spcPct val="25000"/>
        </a:spcAft>
        <a:buClr>
          <a:schemeClr val="tx1"/>
        </a:buClr>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2818" name="Rectangle 2"/>
          <p:cNvSpPr>
            <a:spLocks noGrp="1" noChangeArrowheads="1"/>
          </p:cNvSpPr>
          <p:nvPr>
            <p:ph type="body" idx="1"/>
          </p:nvPr>
        </p:nvSpPr>
        <p:spPr bwMode="auto">
          <a:xfrm>
            <a:off x="7162800" y="1166813"/>
            <a:ext cx="1981200" cy="21097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2819" name="Rectangle 3"/>
          <p:cNvSpPr>
            <a:spLocks noGrp="1" noChangeArrowheads="1"/>
          </p:cNvSpPr>
          <p:nvPr>
            <p:ph type="title"/>
          </p:nvPr>
        </p:nvSpPr>
        <p:spPr bwMode="auto">
          <a:xfrm>
            <a:off x="7086600" y="152400"/>
            <a:ext cx="2057400" cy="70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802820"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F88F70FF-084D-4DC1-9AA6-84D9AE91C1C3}" type="slidenum">
              <a:rPr lang="en-US"/>
              <a:pPr/>
              <a:t>‹#›</a:t>
            </a:fld>
            <a:endParaRPr lang="en-US"/>
          </a:p>
        </p:txBody>
      </p:sp>
      <p:sp>
        <p:nvSpPr>
          <p:cNvPr id="802821" name="Rectangle 5"/>
          <p:cNvSpPr>
            <a:spLocks noChangeArrowheads="1"/>
          </p:cNvSpPr>
          <p:nvPr/>
        </p:nvSpPr>
        <p:spPr bwMode="auto">
          <a:xfrm>
            <a:off x="4724400" y="6553200"/>
            <a:ext cx="4419600" cy="274638"/>
          </a:xfrm>
          <a:prstGeom prst="rect">
            <a:avLst/>
          </a:prstGeom>
          <a:noFill/>
          <a:ln w="9525" algn="ctr">
            <a:noFill/>
            <a:miter lim="800000"/>
            <a:headEnd/>
            <a:tailEnd/>
          </a:ln>
          <a:effectLst/>
        </p:spPr>
        <p:txBody>
          <a:bodyPr>
            <a:spAutoFit/>
          </a:bodyPr>
          <a:lstStyle/>
          <a:p>
            <a:pPr algn="r">
              <a:spcBef>
                <a:spcPct val="50000"/>
              </a:spcBef>
              <a:spcAft>
                <a:spcPct val="0"/>
              </a:spcAft>
              <a:buClrTx/>
              <a:tabLst>
                <a:tab pos="341313" algn="l"/>
                <a:tab pos="741363" algn="l"/>
              </a:tabLst>
            </a:pPr>
            <a:r>
              <a:rPr lang="en-US" sz="1200">
                <a:solidFill>
                  <a:schemeClr val="tx1"/>
                </a:solidFill>
                <a:sym typeface="Symbol" pitchFamily="82" charset="2"/>
              </a:rPr>
              <a:t></a:t>
            </a:r>
            <a:r>
              <a:rPr lang="en-US" sz="1200">
                <a:solidFill>
                  <a:schemeClr val="tx1"/>
                </a:solidFill>
              </a:rPr>
              <a:t> 1992-2007 Pearson Education, Inc.  All rights reserved.</a:t>
            </a:r>
          </a:p>
        </p:txBody>
      </p:sp>
      <p:sp>
        <p:nvSpPr>
          <p:cNvPr id="802822" name="AutoShape 6">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802823" name="AutoShape 7">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hdr="0" ftr="0" dt="0"/>
  <p:txStyles>
    <p:titleStyle>
      <a:lvl1pPr algn="l" rtl="0" fontAlgn="base">
        <a:spcBef>
          <a:spcPct val="0"/>
        </a:spcBef>
        <a:spcAft>
          <a:spcPct val="0"/>
        </a:spcAft>
        <a:defRPr sz="2000" u="sng">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charset="0"/>
        </a:defRPr>
      </a:lvl2pPr>
      <a:lvl3pPr algn="l" rtl="0" fontAlgn="base">
        <a:spcBef>
          <a:spcPct val="0"/>
        </a:spcBef>
        <a:spcAft>
          <a:spcPct val="0"/>
        </a:spcAft>
        <a:defRPr sz="2000" u="sng">
          <a:solidFill>
            <a:schemeClr val="tx2"/>
          </a:solidFill>
          <a:latin typeface="Arial" charset="0"/>
        </a:defRPr>
      </a:lvl3pPr>
      <a:lvl4pPr algn="l" rtl="0" fontAlgn="base">
        <a:spcBef>
          <a:spcPct val="0"/>
        </a:spcBef>
        <a:spcAft>
          <a:spcPct val="0"/>
        </a:spcAft>
        <a:defRPr sz="2000" u="sng">
          <a:solidFill>
            <a:schemeClr val="tx2"/>
          </a:solidFill>
          <a:latin typeface="Arial" charset="0"/>
        </a:defRPr>
      </a:lvl4pPr>
      <a:lvl5pPr algn="l" rtl="0" fontAlgn="base">
        <a:spcBef>
          <a:spcPct val="0"/>
        </a:spcBef>
        <a:spcAft>
          <a:spcPct val="0"/>
        </a:spcAft>
        <a:defRPr sz="2000" u="sng">
          <a:solidFill>
            <a:schemeClr val="tx2"/>
          </a:solidFill>
          <a:latin typeface="Arial"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fontAlgn="base">
        <a:spcBef>
          <a:spcPct val="0"/>
        </a:spcBef>
        <a:spcAft>
          <a:spcPts val="1600"/>
        </a:spcAft>
        <a:defRPr sz="1400" b="1">
          <a:solidFill>
            <a:schemeClr val="tx1"/>
          </a:solidFill>
          <a:latin typeface="+mn-lt"/>
          <a:ea typeface="+mn-ea"/>
          <a:cs typeface="+mn-cs"/>
        </a:defRPr>
      </a:lvl1pPr>
      <a:lvl2pPr marL="115888" indent="-1588" algn="l" rtl="0" fontAlgn="base">
        <a:spcBef>
          <a:spcPct val="20000"/>
        </a:spcBef>
        <a:spcAft>
          <a:spcPct val="0"/>
        </a:spcAft>
        <a:defRPr sz="1600">
          <a:solidFill>
            <a:schemeClr val="tx1"/>
          </a:solidFill>
          <a:latin typeface="Times New Roman" pitchFamily="18" charset="0"/>
        </a:defRPr>
      </a:lvl2pPr>
      <a:lvl3pPr marL="463550" algn="l" rtl="0" fontAlgn="base">
        <a:spcBef>
          <a:spcPct val="20000"/>
        </a:spcBef>
        <a:spcAft>
          <a:spcPct val="0"/>
        </a:spcAft>
        <a:defRPr sz="2000" b="1" i="1">
          <a:solidFill>
            <a:schemeClr val="tx1"/>
          </a:solidFill>
          <a:latin typeface="Times New Roman" pitchFamily="18" charset="0"/>
        </a:defRPr>
      </a:lvl3pPr>
      <a:lvl4pPr marL="682625" algn="l" rtl="0" fontAlgn="base">
        <a:spcBef>
          <a:spcPct val="20000"/>
        </a:spcBef>
        <a:spcAft>
          <a:spcPct val="0"/>
        </a:spcAft>
        <a:defRPr sz="2000" b="1" i="1">
          <a:solidFill>
            <a:schemeClr val="tx1"/>
          </a:solidFill>
          <a:latin typeface="Times New Roman" pitchFamily="18" charset="0"/>
        </a:defRPr>
      </a:lvl4pPr>
      <a:lvl5pPr marL="863600" algn="l" rtl="0" fontAlgn="base">
        <a:spcBef>
          <a:spcPct val="20000"/>
        </a:spcBef>
        <a:spcAft>
          <a:spcPct val="0"/>
        </a:spcAft>
        <a:defRPr sz="2000" b="1" i="1">
          <a:solidFill>
            <a:schemeClr val="tx1"/>
          </a:solidFill>
          <a:latin typeface="Times New Roman" pitchFamily="18"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41321" name="Rectangle 9"/>
          <p:cNvSpPr>
            <a:spLocks noChangeArrowheads="1"/>
          </p:cNvSpPr>
          <p:nvPr/>
        </p:nvSpPr>
        <p:spPr bwMode="auto">
          <a:xfrm flipV="1">
            <a:off x="0" y="0"/>
            <a:ext cx="9144000" cy="1600200"/>
          </a:xfrm>
          <a:prstGeom prst="rect">
            <a:avLst/>
          </a:prstGeom>
          <a:solidFill>
            <a:srgbClr val="F9F9F7"/>
          </a:solidFill>
          <a:ln w="9525" algn="ctr">
            <a:noFill/>
            <a:miter lim="800000"/>
            <a:headEnd/>
            <a:tailEnd/>
          </a:ln>
          <a:effectLst/>
        </p:spPr>
        <p:txBody>
          <a:bodyPr wrap="none" anchor="ctr"/>
          <a:lstStyle/>
          <a:p>
            <a:endParaRPr lang="en-CA"/>
          </a:p>
        </p:txBody>
      </p:sp>
      <p:sp>
        <p:nvSpPr>
          <p:cNvPr id="141322" name="Rectangle 10"/>
          <p:cNvSpPr>
            <a:spLocks noChangeArrowheads="1"/>
          </p:cNvSpPr>
          <p:nvPr/>
        </p:nvSpPr>
        <p:spPr bwMode="auto">
          <a:xfrm>
            <a:off x="0" y="1600200"/>
            <a:ext cx="457200" cy="5257800"/>
          </a:xfrm>
          <a:prstGeom prst="rect">
            <a:avLst/>
          </a:prstGeom>
          <a:solidFill>
            <a:srgbClr val="A0CED6"/>
          </a:solidFill>
          <a:ln w="9525" algn="ctr">
            <a:noFill/>
            <a:miter lim="800000"/>
            <a:headEnd/>
            <a:tailEnd/>
          </a:ln>
          <a:effectLst/>
        </p:spPr>
        <p:txBody>
          <a:bodyPr wrap="none" anchor="ctr"/>
          <a:lstStyle/>
          <a:p>
            <a:endParaRPr lang="en-CA"/>
          </a:p>
        </p:txBody>
      </p:sp>
      <p:sp>
        <p:nvSpPr>
          <p:cNvPr id="141323" name="Line 11"/>
          <p:cNvSpPr>
            <a:spLocks noChangeShapeType="1"/>
          </p:cNvSpPr>
          <p:nvPr/>
        </p:nvSpPr>
        <p:spPr bwMode="auto">
          <a:xfrm flipH="1">
            <a:off x="0" y="1600200"/>
            <a:ext cx="9144000" cy="0"/>
          </a:xfrm>
          <a:prstGeom prst="line">
            <a:avLst/>
          </a:prstGeom>
          <a:noFill/>
          <a:ln w="12700">
            <a:solidFill>
              <a:srgbClr val="5F5F5F"/>
            </a:solidFill>
            <a:round/>
            <a:headEnd/>
            <a:tailEnd/>
          </a:ln>
          <a:effectLst/>
        </p:spPr>
        <p:txBody>
          <a:bodyPr anchor="ctr"/>
          <a:lstStyle/>
          <a:p>
            <a:endParaRPr lang="en-CA"/>
          </a:p>
        </p:txBody>
      </p:sp>
      <p:sp>
        <p:nvSpPr>
          <p:cNvPr id="141314" name="Rectangle 2"/>
          <p:cNvSpPr>
            <a:spLocks noGrp="1" noChangeArrowheads="1"/>
          </p:cNvSpPr>
          <p:nvPr>
            <p:ph type="title"/>
          </p:nvPr>
        </p:nvSpPr>
        <p:spPr bwMode="auto">
          <a:xfrm>
            <a:off x="-6999288" y="889000"/>
            <a:ext cx="17162463" cy="1390650"/>
          </a:xfrm>
          <a:prstGeom prst="rect">
            <a:avLst/>
          </a:prstGeom>
          <a:solidFill>
            <a:srgbClr val="FDC382"/>
          </a:solidFill>
          <a:ln w="9525">
            <a:noFill/>
            <a:miter lim="800000"/>
            <a:headEnd/>
            <a:tailEnd/>
          </a:ln>
          <a:effectLst>
            <a:outerShdw dist="63500" dir="2212194" algn="ctr" rotWithShape="0">
              <a:srgbClr val="5F5F5F"/>
            </a:outerShdw>
          </a:effectLst>
        </p:spPr>
        <p:txBody>
          <a:bodyPr vert="horz" wrap="none" lIns="182880" tIns="0" rIns="182880" bIns="0" numCol="1" anchor="ctr" anchorCtr="0" compatLnSpc="1">
            <a:prstTxWarp prst="textNoShape">
              <a:avLst/>
            </a:prstTxWarp>
            <a:spAutoFit/>
          </a:bodyPr>
          <a:lstStyle/>
          <a:p>
            <a:pPr lvl="0"/>
            <a:r>
              <a:rPr lang="en-US" smtClean="0"/>
              <a:t>Click to edit Master title style</a:t>
            </a:r>
          </a:p>
        </p:txBody>
      </p:sp>
      <p:sp>
        <p:nvSpPr>
          <p:cNvPr id="141315" name="Rectangle 3"/>
          <p:cNvSpPr>
            <a:spLocks noGrp="1" noChangeArrowheads="1"/>
          </p:cNvSpPr>
          <p:nvPr>
            <p:ph type="body" idx="1"/>
          </p:nvPr>
        </p:nvSpPr>
        <p:spPr bwMode="auto">
          <a:xfrm>
            <a:off x="914400" y="2514600"/>
            <a:ext cx="7315200" cy="37719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1318"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400">
                <a:solidFill>
                  <a:schemeClr val="tx1"/>
                </a:solidFill>
              </a:defRPr>
            </a:lvl1pPr>
          </a:lstStyle>
          <a:p>
            <a:fld id="{5072C5C0-89CA-4DE9-AA8E-D94BB7A7B4AA}" type="slidenum">
              <a:rPr lang="en-US"/>
              <a:pPr/>
              <a:t>‹#›</a:t>
            </a:fld>
            <a:endParaRPr lang="en-US"/>
          </a:p>
        </p:txBody>
      </p:sp>
      <p:sp>
        <p:nvSpPr>
          <p:cNvPr id="141320" name="Rectangle 8"/>
          <p:cNvSpPr>
            <a:spLocks noChangeArrowheads="1"/>
          </p:cNvSpPr>
          <p:nvPr/>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
        <p:nvSpPr>
          <p:cNvPr id="14132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4132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ctr" rtl="0" fontAlgn="base">
        <a:lnSpc>
          <a:spcPct val="95000"/>
        </a:lnSpc>
        <a:spcBef>
          <a:spcPct val="0"/>
        </a:spcBef>
        <a:spcAft>
          <a:spcPct val="0"/>
        </a:spcAft>
        <a:defRPr sz="9600" b="1">
          <a:solidFill>
            <a:schemeClr val="bg1"/>
          </a:solidFill>
          <a:latin typeface="+mj-lt"/>
          <a:ea typeface="+mj-ea"/>
          <a:cs typeface="+mj-cs"/>
        </a:defRPr>
      </a:lvl1pPr>
      <a:lvl2pPr algn="ctr" rtl="0" fontAlgn="base">
        <a:lnSpc>
          <a:spcPct val="95000"/>
        </a:lnSpc>
        <a:spcBef>
          <a:spcPct val="0"/>
        </a:spcBef>
        <a:spcAft>
          <a:spcPct val="0"/>
        </a:spcAft>
        <a:defRPr sz="9600" b="1">
          <a:solidFill>
            <a:schemeClr val="bg1"/>
          </a:solidFill>
          <a:latin typeface="Arial" charset="0"/>
        </a:defRPr>
      </a:lvl2pPr>
      <a:lvl3pPr algn="ctr" rtl="0" fontAlgn="base">
        <a:lnSpc>
          <a:spcPct val="95000"/>
        </a:lnSpc>
        <a:spcBef>
          <a:spcPct val="0"/>
        </a:spcBef>
        <a:spcAft>
          <a:spcPct val="0"/>
        </a:spcAft>
        <a:defRPr sz="9600" b="1">
          <a:solidFill>
            <a:schemeClr val="bg1"/>
          </a:solidFill>
          <a:latin typeface="Arial" charset="0"/>
        </a:defRPr>
      </a:lvl3pPr>
      <a:lvl4pPr algn="ctr" rtl="0" fontAlgn="base">
        <a:lnSpc>
          <a:spcPct val="95000"/>
        </a:lnSpc>
        <a:spcBef>
          <a:spcPct val="0"/>
        </a:spcBef>
        <a:spcAft>
          <a:spcPct val="0"/>
        </a:spcAft>
        <a:defRPr sz="9600" b="1">
          <a:solidFill>
            <a:schemeClr val="bg1"/>
          </a:solidFill>
          <a:latin typeface="Arial" charset="0"/>
        </a:defRPr>
      </a:lvl4pPr>
      <a:lvl5pPr algn="ctr" rtl="0" fontAlgn="base">
        <a:lnSpc>
          <a:spcPct val="95000"/>
        </a:lnSpc>
        <a:spcBef>
          <a:spcPct val="0"/>
        </a:spcBef>
        <a:spcAft>
          <a:spcPct val="0"/>
        </a:spcAft>
        <a:defRPr sz="9600" b="1">
          <a:solidFill>
            <a:schemeClr val="bg1"/>
          </a:solidFill>
          <a:latin typeface="Arial" charset="0"/>
        </a:defRPr>
      </a:lvl5pPr>
      <a:lvl6pPr marL="457200" algn="ctr" rtl="0" fontAlgn="base">
        <a:lnSpc>
          <a:spcPct val="95000"/>
        </a:lnSpc>
        <a:spcBef>
          <a:spcPct val="0"/>
        </a:spcBef>
        <a:spcAft>
          <a:spcPct val="0"/>
        </a:spcAft>
        <a:defRPr sz="9600" b="1">
          <a:solidFill>
            <a:schemeClr val="bg1"/>
          </a:solidFill>
          <a:latin typeface="Arial" charset="0"/>
        </a:defRPr>
      </a:lvl6pPr>
      <a:lvl7pPr marL="914400" algn="ctr" rtl="0" fontAlgn="base">
        <a:lnSpc>
          <a:spcPct val="95000"/>
        </a:lnSpc>
        <a:spcBef>
          <a:spcPct val="0"/>
        </a:spcBef>
        <a:spcAft>
          <a:spcPct val="0"/>
        </a:spcAft>
        <a:defRPr sz="9600" b="1">
          <a:solidFill>
            <a:schemeClr val="bg1"/>
          </a:solidFill>
          <a:latin typeface="Arial" charset="0"/>
        </a:defRPr>
      </a:lvl7pPr>
      <a:lvl8pPr marL="1371600" algn="ctr" rtl="0" fontAlgn="base">
        <a:lnSpc>
          <a:spcPct val="95000"/>
        </a:lnSpc>
        <a:spcBef>
          <a:spcPct val="0"/>
        </a:spcBef>
        <a:spcAft>
          <a:spcPct val="0"/>
        </a:spcAft>
        <a:defRPr sz="9600" b="1">
          <a:solidFill>
            <a:schemeClr val="bg1"/>
          </a:solidFill>
          <a:latin typeface="Arial" charset="0"/>
        </a:defRPr>
      </a:lvl8pPr>
      <a:lvl9pPr marL="1828800" algn="ctr" rtl="0" fontAlgn="base">
        <a:lnSpc>
          <a:spcPct val="95000"/>
        </a:lnSpc>
        <a:spcBef>
          <a:spcPct val="0"/>
        </a:spcBef>
        <a:spcAft>
          <a:spcPct val="0"/>
        </a:spcAft>
        <a:defRPr sz="9600" b="1">
          <a:solidFill>
            <a:schemeClr val="bg1"/>
          </a:solidFill>
          <a:latin typeface="Arial" charset="0"/>
        </a:defRPr>
      </a:lvl9pPr>
    </p:titleStyle>
    <p:bodyStyle>
      <a:lvl1pPr marL="342900" indent="-342900" algn="ctr" rtl="0" fontAlgn="base">
        <a:lnSpc>
          <a:spcPct val="95000"/>
        </a:lnSpc>
        <a:spcBef>
          <a:spcPct val="0"/>
        </a:spcBef>
        <a:spcAft>
          <a:spcPct val="20000"/>
        </a:spcAft>
        <a:defRPr sz="6000" b="1">
          <a:solidFill>
            <a:srgbClr val="4F87C6"/>
          </a:solidFill>
          <a:latin typeface="+mn-lt"/>
          <a:ea typeface="+mn-ea"/>
          <a:cs typeface="+mn-cs"/>
        </a:defRPr>
      </a:lvl1pPr>
      <a:lvl2pPr marL="742950" indent="-285750" algn="ctr" rtl="0" fontAlgn="base">
        <a:lnSpc>
          <a:spcPct val="95000"/>
        </a:lnSpc>
        <a:spcBef>
          <a:spcPct val="0"/>
        </a:spcBef>
        <a:spcAft>
          <a:spcPct val="20000"/>
        </a:spcAft>
        <a:defRPr sz="4000" b="1" i="1">
          <a:solidFill>
            <a:schemeClr val="tx1"/>
          </a:solidFill>
          <a:latin typeface="+mn-lt"/>
        </a:defRPr>
      </a:lvl2pPr>
      <a:lvl3pPr marL="1143000" indent="-228600" algn="l" rtl="0" fontAlgn="base">
        <a:lnSpc>
          <a:spcPct val="95000"/>
        </a:lnSpc>
        <a:spcBef>
          <a:spcPct val="0"/>
        </a:spcBef>
        <a:spcAft>
          <a:spcPct val="20000"/>
        </a:spcAft>
        <a:defRPr sz="2400">
          <a:solidFill>
            <a:schemeClr val="tx1"/>
          </a:solidFill>
          <a:latin typeface="+mn-lt"/>
        </a:defRPr>
      </a:lvl3pPr>
      <a:lvl4pPr marL="1600200" indent="-228600" algn="l" rtl="0" fontAlgn="base">
        <a:lnSpc>
          <a:spcPct val="95000"/>
        </a:lnSpc>
        <a:spcBef>
          <a:spcPct val="0"/>
        </a:spcBef>
        <a:spcAft>
          <a:spcPct val="20000"/>
        </a:spcAft>
        <a:defRPr sz="2000">
          <a:solidFill>
            <a:schemeClr val="tx1"/>
          </a:solidFill>
          <a:latin typeface="+mn-lt"/>
        </a:defRPr>
      </a:lvl4pPr>
      <a:lvl5pPr marL="2057400" indent="-228600" algn="l" rtl="0" fontAlgn="base">
        <a:lnSpc>
          <a:spcPct val="95000"/>
        </a:lnSpc>
        <a:spcBef>
          <a:spcPct val="0"/>
        </a:spcBef>
        <a:spcAft>
          <a:spcPct val="20000"/>
        </a:spcAft>
        <a:defRPr sz="2000">
          <a:solidFill>
            <a:schemeClr val="tx1"/>
          </a:solidFill>
          <a:latin typeface="+mn-lt"/>
        </a:defRPr>
      </a:lvl5pPr>
      <a:lvl6pPr marL="2514600" indent="-228600" algn="l" rtl="0" fontAlgn="base">
        <a:lnSpc>
          <a:spcPct val="95000"/>
        </a:lnSpc>
        <a:spcBef>
          <a:spcPct val="0"/>
        </a:spcBef>
        <a:spcAft>
          <a:spcPct val="20000"/>
        </a:spcAft>
        <a:defRPr sz="2000">
          <a:solidFill>
            <a:schemeClr val="tx1"/>
          </a:solidFill>
          <a:latin typeface="+mn-lt"/>
        </a:defRPr>
      </a:lvl6pPr>
      <a:lvl7pPr marL="2971800" indent="-228600" algn="l" rtl="0" fontAlgn="base">
        <a:lnSpc>
          <a:spcPct val="95000"/>
        </a:lnSpc>
        <a:spcBef>
          <a:spcPct val="0"/>
        </a:spcBef>
        <a:spcAft>
          <a:spcPct val="20000"/>
        </a:spcAft>
        <a:defRPr sz="2000">
          <a:solidFill>
            <a:schemeClr val="tx1"/>
          </a:solidFill>
          <a:latin typeface="+mn-lt"/>
        </a:defRPr>
      </a:lvl7pPr>
      <a:lvl8pPr marL="3429000" indent="-228600" algn="l" rtl="0" fontAlgn="base">
        <a:lnSpc>
          <a:spcPct val="95000"/>
        </a:lnSpc>
        <a:spcBef>
          <a:spcPct val="0"/>
        </a:spcBef>
        <a:spcAft>
          <a:spcPct val="20000"/>
        </a:spcAft>
        <a:defRPr sz="2000">
          <a:solidFill>
            <a:schemeClr val="tx1"/>
          </a:solidFill>
          <a:latin typeface="+mn-lt"/>
        </a:defRPr>
      </a:lvl8pPr>
      <a:lvl9pPr marL="3886200" indent="-228600" algn="l" rtl="0" fontAlgn="base">
        <a:lnSpc>
          <a:spcPct val="95000"/>
        </a:lnSpc>
        <a:spcBef>
          <a:spcPct val="0"/>
        </a:spcBef>
        <a:spcAft>
          <a:spcPct val="2000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A0CED6"/>
        </a:solidFill>
        <a:effectLst/>
      </p:bgPr>
    </p:bg>
    <p:spTree>
      <p:nvGrpSpPr>
        <p:cNvPr id="1" name=""/>
        <p:cNvGrpSpPr/>
        <p:nvPr/>
      </p:nvGrpSpPr>
      <p:grpSpPr>
        <a:xfrm>
          <a:off x="0" y="0"/>
          <a:ext cx="0" cy="0"/>
          <a:chOff x="0" y="0"/>
          <a:chExt cx="0" cy="0"/>
        </a:xfrm>
      </p:grpSpPr>
      <p:sp>
        <p:nvSpPr>
          <p:cNvPr id="189442" name="Rectangle 2"/>
          <p:cNvSpPr>
            <a:spLocks noChangeArrowheads="1"/>
          </p:cNvSpPr>
          <p:nvPr/>
        </p:nvSpPr>
        <p:spPr bwMode="auto">
          <a:xfrm flipV="1">
            <a:off x="0" y="0"/>
            <a:ext cx="9144000" cy="457200"/>
          </a:xfrm>
          <a:prstGeom prst="rect">
            <a:avLst/>
          </a:prstGeom>
          <a:solidFill>
            <a:srgbClr val="F9F9F7"/>
          </a:solidFill>
          <a:ln w="9525" algn="ctr">
            <a:noFill/>
            <a:miter lim="800000"/>
            <a:headEnd/>
            <a:tailEnd/>
          </a:ln>
          <a:effectLst/>
        </p:spPr>
        <p:txBody>
          <a:bodyPr wrap="none" anchor="ctr"/>
          <a:lstStyle/>
          <a:p>
            <a:endParaRPr lang="en-CA"/>
          </a:p>
        </p:txBody>
      </p:sp>
      <p:sp>
        <p:nvSpPr>
          <p:cNvPr id="189443" name="Rectangle 3"/>
          <p:cNvSpPr>
            <a:spLocks noChangeArrowheads="1"/>
          </p:cNvSpPr>
          <p:nvPr/>
        </p:nvSpPr>
        <p:spPr bwMode="auto">
          <a:xfrm>
            <a:off x="0" y="457200"/>
            <a:ext cx="914400" cy="6400800"/>
          </a:xfrm>
          <a:prstGeom prst="rect">
            <a:avLst/>
          </a:prstGeom>
          <a:solidFill>
            <a:srgbClr val="F0F5F7"/>
          </a:solidFill>
          <a:ln w="9525" algn="ctr">
            <a:noFill/>
            <a:miter lim="800000"/>
            <a:headEnd/>
            <a:tailEnd/>
          </a:ln>
          <a:effectLst/>
        </p:spPr>
        <p:txBody>
          <a:bodyPr wrap="none" anchor="ctr"/>
          <a:lstStyle/>
          <a:p>
            <a:endParaRPr lang="en-CA"/>
          </a:p>
        </p:txBody>
      </p:sp>
      <p:sp>
        <p:nvSpPr>
          <p:cNvPr id="189444" name="Line 4"/>
          <p:cNvSpPr>
            <a:spLocks noChangeShapeType="1"/>
          </p:cNvSpPr>
          <p:nvPr/>
        </p:nvSpPr>
        <p:spPr bwMode="auto">
          <a:xfrm flipH="1">
            <a:off x="0" y="457200"/>
            <a:ext cx="9144000" cy="0"/>
          </a:xfrm>
          <a:prstGeom prst="line">
            <a:avLst/>
          </a:prstGeom>
          <a:noFill/>
          <a:ln w="12700">
            <a:solidFill>
              <a:srgbClr val="5F5F5F"/>
            </a:solidFill>
            <a:round/>
            <a:headEnd/>
            <a:tailEnd/>
          </a:ln>
          <a:effectLst/>
        </p:spPr>
        <p:txBody>
          <a:bodyPr anchor="ctr"/>
          <a:lstStyle/>
          <a:p>
            <a:endParaRPr lang="en-CA"/>
          </a:p>
        </p:txBody>
      </p:sp>
      <p:sp>
        <p:nvSpPr>
          <p:cNvPr id="189445" name="Rectangle 5"/>
          <p:cNvSpPr>
            <a:spLocks noGrp="1" noChangeArrowheads="1"/>
          </p:cNvSpPr>
          <p:nvPr>
            <p:ph type="body" idx="1"/>
          </p:nvPr>
        </p:nvSpPr>
        <p:spPr bwMode="auto">
          <a:xfrm>
            <a:off x="1219200" y="762000"/>
            <a:ext cx="7772400" cy="2097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9446"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519C95F8-7B94-493B-A007-0FF1A06926D4}" type="slidenum">
              <a:rPr lang="en-US"/>
              <a:pPr/>
              <a:t>‹#›</a:t>
            </a:fld>
            <a:endParaRPr lang="en-US"/>
          </a:p>
        </p:txBody>
      </p:sp>
      <p:sp>
        <p:nvSpPr>
          <p:cNvPr id="189447" name="Rectangle 7"/>
          <p:cNvSpPr>
            <a:spLocks noGrp="1" noChangeArrowheads="1"/>
          </p:cNvSpPr>
          <p:nvPr>
            <p:ph type="title"/>
          </p:nvPr>
        </p:nvSpPr>
        <p:spPr bwMode="auto">
          <a:xfrm>
            <a:off x="0" y="0"/>
            <a:ext cx="6705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9448" name="Rectangle 8"/>
          <p:cNvSpPr>
            <a:spLocks noChangeArrowheads="1"/>
          </p:cNvSpPr>
          <p:nvPr/>
        </p:nvSpPr>
        <p:spPr bwMode="auto">
          <a:xfrm>
            <a:off x="5110163" y="6583363"/>
            <a:ext cx="4030662" cy="274637"/>
          </a:xfrm>
          <a:prstGeom prst="rect">
            <a:avLst/>
          </a:prstGeom>
          <a:noFill/>
          <a:ln w="9525">
            <a:noFill/>
            <a:miter lim="800000"/>
            <a:headEnd/>
            <a:tailEnd/>
          </a:ln>
          <a:effectLst/>
        </p:spPr>
        <p:txBody>
          <a:bodyPr wrap="none">
            <a:spAutoFit/>
          </a:bodyPr>
          <a:lstStyle/>
          <a:p>
            <a:pPr algn="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
        <p:nvSpPr>
          <p:cNvPr id="189449" name="AutoShape 9">
            <a:hlinkClick r:id="" action="ppaction://hlinkshowjump?jump=nextslide" highlightClick="1"/>
          </p:cNvPr>
          <p:cNvSpPr>
            <a:spLocks noChangeArrowheads="1"/>
          </p:cNvSpPr>
          <p:nvPr/>
        </p:nvSpPr>
        <p:spPr bwMode="auto">
          <a:xfrm>
            <a:off x="8686800" y="6324600"/>
            <a:ext cx="304800" cy="228600"/>
          </a:xfrm>
          <a:prstGeom prst="actionButtonForwardNext">
            <a:avLst/>
          </a:prstGeom>
          <a:solidFill>
            <a:srgbClr val="F0F5F7"/>
          </a:solidFill>
          <a:ln w="9525">
            <a:noFill/>
            <a:miter lim="800000"/>
            <a:headEnd/>
            <a:tailEnd/>
          </a:ln>
          <a:effectLst/>
        </p:spPr>
        <p:txBody>
          <a:bodyPr anchor="ctr">
            <a:spAutoFit/>
          </a:bodyPr>
          <a:lstStyle/>
          <a:p>
            <a:endParaRPr lang="en-CA"/>
          </a:p>
        </p:txBody>
      </p:sp>
      <p:sp>
        <p:nvSpPr>
          <p:cNvPr id="189450" name="AutoShape 10">
            <a:hlinkClick r:id="" action="ppaction://hlinkshowjump?jump=previousslide" highlightClick="1"/>
          </p:cNvPr>
          <p:cNvSpPr>
            <a:spLocks noChangeArrowheads="1"/>
          </p:cNvSpPr>
          <p:nvPr/>
        </p:nvSpPr>
        <p:spPr bwMode="auto">
          <a:xfrm rot="10800000">
            <a:off x="8305800" y="6324600"/>
            <a:ext cx="304800" cy="228600"/>
          </a:xfrm>
          <a:prstGeom prst="actionButtonForwardNext">
            <a:avLst/>
          </a:prstGeom>
          <a:solidFill>
            <a:srgbClr val="F0F5F7"/>
          </a:solidFill>
          <a:ln w="9525">
            <a:noFill/>
            <a:miter lim="800000"/>
            <a:headEnd/>
            <a:tailEnd/>
          </a:ln>
          <a:effectLst/>
        </p:spPr>
        <p:txBody>
          <a:bodyPr anchor="ctr">
            <a:spAutoFit/>
          </a:bodyPr>
          <a:lstStyle/>
          <a:p>
            <a:endParaRPr lang="en-CA"/>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ctr" rtl="0" fontAlgn="base">
        <a:spcBef>
          <a:spcPct val="0"/>
        </a:spcBef>
        <a:spcAft>
          <a:spcPct val="0"/>
        </a:spcAft>
        <a:defRPr sz="1400" b="1">
          <a:solidFill>
            <a:schemeClr val="bg1"/>
          </a:solidFill>
          <a:latin typeface="+mj-lt"/>
          <a:ea typeface="+mj-ea"/>
          <a:cs typeface="+mj-cs"/>
        </a:defRPr>
      </a:lvl1pPr>
      <a:lvl2pPr algn="ctr" rtl="0" fontAlgn="base">
        <a:spcBef>
          <a:spcPct val="0"/>
        </a:spcBef>
        <a:spcAft>
          <a:spcPct val="0"/>
        </a:spcAft>
        <a:defRPr sz="1400" b="1">
          <a:solidFill>
            <a:schemeClr val="bg1"/>
          </a:solidFill>
          <a:latin typeface="AvantGarde" pitchFamily="34" charset="0"/>
        </a:defRPr>
      </a:lvl2pPr>
      <a:lvl3pPr algn="ctr" rtl="0" fontAlgn="base">
        <a:spcBef>
          <a:spcPct val="0"/>
        </a:spcBef>
        <a:spcAft>
          <a:spcPct val="0"/>
        </a:spcAft>
        <a:defRPr sz="1400" b="1">
          <a:solidFill>
            <a:schemeClr val="bg1"/>
          </a:solidFill>
          <a:latin typeface="AvantGarde" pitchFamily="34" charset="0"/>
        </a:defRPr>
      </a:lvl3pPr>
      <a:lvl4pPr algn="ctr" rtl="0" fontAlgn="base">
        <a:spcBef>
          <a:spcPct val="0"/>
        </a:spcBef>
        <a:spcAft>
          <a:spcPct val="0"/>
        </a:spcAft>
        <a:defRPr sz="1400" b="1">
          <a:solidFill>
            <a:schemeClr val="bg1"/>
          </a:solidFill>
          <a:latin typeface="AvantGarde" pitchFamily="34" charset="0"/>
        </a:defRPr>
      </a:lvl4pPr>
      <a:lvl5pPr algn="ctr" rtl="0" fontAlgn="base">
        <a:spcBef>
          <a:spcPct val="0"/>
        </a:spcBef>
        <a:spcAft>
          <a:spcPct val="0"/>
        </a:spcAft>
        <a:defRPr sz="1400" b="1">
          <a:solidFill>
            <a:schemeClr val="bg1"/>
          </a:solidFill>
          <a:latin typeface="AvantGarde" pitchFamily="34" charset="0"/>
        </a:defRPr>
      </a:lvl5pPr>
      <a:lvl6pPr marL="457200" algn="ctr" rtl="0" fontAlgn="base">
        <a:spcBef>
          <a:spcPct val="0"/>
        </a:spcBef>
        <a:spcAft>
          <a:spcPct val="0"/>
        </a:spcAft>
        <a:defRPr sz="1400" b="1">
          <a:solidFill>
            <a:schemeClr val="bg1"/>
          </a:solidFill>
          <a:latin typeface="AvantGarde" pitchFamily="34" charset="0"/>
        </a:defRPr>
      </a:lvl6pPr>
      <a:lvl7pPr marL="914400" algn="ctr" rtl="0" fontAlgn="base">
        <a:spcBef>
          <a:spcPct val="0"/>
        </a:spcBef>
        <a:spcAft>
          <a:spcPct val="0"/>
        </a:spcAft>
        <a:defRPr sz="1400" b="1">
          <a:solidFill>
            <a:schemeClr val="bg1"/>
          </a:solidFill>
          <a:latin typeface="AvantGarde" pitchFamily="34" charset="0"/>
        </a:defRPr>
      </a:lvl7pPr>
      <a:lvl8pPr marL="1371600" algn="ctr" rtl="0" fontAlgn="base">
        <a:spcBef>
          <a:spcPct val="0"/>
        </a:spcBef>
        <a:spcAft>
          <a:spcPct val="0"/>
        </a:spcAft>
        <a:defRPr sz="1400" b="1">
          <a:solidFill>
            <a:schemeClr val="bg1"/>
          </a:solidFill>
          <a:latin typeface="AvantGarde" pitchFamily="34" charset="0"/>
        </a:defRPr>
      </a:lvl8pPr>
      <a:lvl9pPr marL="1828800" algn="ctr" rtl="0" fontAlgn="base">
        <a:spcBef>
          <a:spcPct val="0"/>
        </a:spcBef>
        <a:spcAft>
          <a:spcPct val="0"/>
        </a:spcAft>
        <a:defRPr sz="1400" b="1">
          <a:solidFill>
            <a:schemeClr val="bg1"/>
          </a:solidFill>
          <a:latin typeface="AvantGarde" pitchFamily="34" charset="0"/>
        </a:defRPr>
      </a:lvl9pPr>
    </p:titleStyle>
    <p:bodyStyle>
      <a:lvl1pPr algn="l" rtl="0" fontAlgn="base">
        <a:lnSpc>
          <a:spcPct val="95000"/>
        </a:lnSpc>
        <a:spcBef>
          <a:spcPct val="0"/>
        </a:spcBef>
        <a:spcAft>
          <a:spcPct val="20000"/>
        </a:spcAft>
        <a:buFont typeface="Times" pitchFamily="50" charset="0"/>
        <a:defRPr sz="2800" b="1" i="1">
          <a:solidFill>
            <a:schemeClr val="tx1"/>
          </a:solidFill>
          <a:latin typeface="+mn-lt"/>
          <a:ea typeface="+mn-ea"/>
          <a:cs typeface="+mn-cs"/>
        </a:defRPr>
      </a:lvl1pPr>
      <a:lvl2pPr marL="803275" indent="-346075" algn="l" rtl="0" fontAlgn="base">
        <a:lnSpc>
          <a:spcPct val="95000"/>
        </a:lnSpc>
        <a:spcBef>
          <a:spcPct val="0"/>
        </a:spcBef>
        <a:spcAft>
          <a:spcPct val="30000"/>
        </a:spcAft>
        <a:buFont typeface="Arial" charset="0"/>
        <a:buChar char="—"/>
        <a:defRPr sz="2200" b="1">
          <a:solidFill>
            <a:schemeClr val="tx1"/>
          </a:solidFill>
          <a:latin typeface="+mn-lt"/>
        </a:defRPr>
      </a:lvl2pPr>
      <a:lvl3pPr marL="3030538" indent="-117475" algn="l" rtl="0" fontAlgn="base">
        <a:spcBef>
          <a:spcPct val="20000"/>
        </a:spcBef>
        <a:spcAft>
          <a:spcPct val="0"/>
        </a:spcAft>
        <a:buFont typeface="Times" pitchFamily="50" charset="0"/>
        <a:buChar char="•"/>
        <a:defRPr sz="2000">
          <a:solidFill>
            <a:schemeClr val="tx1"/>
          </a:solidFill>
          <a:latin typeface="+mn-lt"/>
        </a:defRPr>
      </a:lvl3pPr>
      <a:lvl4pPr marL="3373438" indent="-228600" algn="l" rtl="0" fontAlgn="base">
        <a:spcBef>
          <a:spcPct val="20000"/>
        </a:spcBef>
        <a:spcAft>
          <a:spcPct val="0"/>
        </a:spcAft>
        <a:buFont typeface="Times" pitchFamily="50" charset="0"/>
        <a:buChar char="–"/>
        <a:defRPr sz="2000">
          <a:solidFill>
            <a:schemeClr val="tx1"/>
          </a:solidFill>
          <a:latin typeface="+mn-lt"/>
        </a:defRPr>
      </a:lvl4pPr>
      <a:lvl5pPr marL="3716338" indent="-228600" algn="l" rtl="0" fontAlgn="base">
        <a:spcBef>
          <a:spcPct val="20000"/>
        </a:spcBef>
        <a:spcAft>
          <a:spcPct val="0"/>
        </a:spcAft>
        <a:buFont typeface="Times" pitchFamily="50" charset="0"/>
        <a:buChar char="•"/>
        <a:defRPr sz="2000">
          <a:solidFill>
            <a:schemeClr val="tx1"/>
          </a:solidFill>
          <a:latin typeface="+mn-lt"/>
        </a:defRPr>
      </a:lvl5pPr>
      <a:lvl6pPr marL="4173538" indent="-228600" algn="l" rtl="0" fontAlgn="base">
        <a:spcBef>
          <a:spcPct val="20000"/>
        </a:spcBef>
        <a:spcAft>
          <a:spcPct val="0"/>
        </a:spcAft>
        <a:buFont typeface="Times" pitchFamily="50" charset="0"/>
        <a:buChar char="•"/>
        <a:defRPr sz="2000">
          <a:solidFill>
            <a:schemeClr val="tx1"/>
          </a:solidFill>
          <a:latin typeface="+mn-lt"/>
        </a:defRPr>
      </a:lvl6pPr>
      <a:lvl7pPr marL="4630738" indent="-228600" algn="l" rtl="0" fontAlgn="base">
        <a:spcBef>
          <a:spcPct val="20000"/>
        </a:spcBef>
        <a:spcAft>
          <a:spcPct val="0"/>
        </a:spcAft>
        <a:buFont typeface="Times" pitchFamily="50" charset="0"/>
        <a:buChar char="•"/>
        <a:defRPr sz="2000">
          <a:solidFill>
            <a:schemeClr val="tx1"/>
          </a:solidFill>
          <a:latin typeface="+mn-lt"/>
        </a:defRPr>
      </a:lvl7pPr>
      <a:lvl8pPr marL="5087938" indent="-228600" algn="l" rtl="0" fontAlgn="base">
        <a:spcBef>
          <a:spcPct val="20000"/>
        </a:spcBef>
        <a:spcAft>
          <a:spcPct val="0"/>
        </a:spcAft>
        <a:buFont typeface="Times" pitchFamily="50" charset="0"/>
        <a:buChar char="•"/>
        <a:defRPr sz="2000">
          <a:solidFill>
            <a:schemeClr val="tx1"/>
          </a:solidFill>
          <a:latin typeface="+mn-lt"/>
        </a:defRPr>
      </a:lvl8pPr>
      <a:lvl9pPr marL="5545138" indent="-228600" algn="l" rtl="0" fontAlgn="base">
        <a:spcBef>
          <a:spcPct val="20000"/>
        </a:spcBef>
        <a:spcAft>
          <a:spcPct val="0"/>
        </a:spcAft>
        <a:buFont typeface="Times" pitchFamily="50"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0F5F7"/>
        </a:solidFill>
        <a:effectLst/>
      </p:bgPr>
    </p:bg>
    <p:spTree>
      <p:nvGrpSpPr>
        <p:cNvPr id="1" name=""/>
        <p:cNvGrpSpPr/>
        <p:nvPr/>
      </p:nvGrpSpPr>
      <p:grpSpPr>
        <a:xfrm>
          <a:off x="0" y="0"/>
          <a:ext cx="0" cy="0"/>
          <a:chOff x="0" y="0"/>
          <a:chExt cx="0" cy="0"/>
        </a:xfrm>
      </p:grpSpPr>
      <p:sp>
        <p:nvSpPr>
          <p:cNvPr id="177154" name="Line 2"/>
          <p:cNvSpPr>
            <a:spLocks noChangeShapeType="1"/>
          </p:cNvSpPr>
          <p:nvPr/>
        </p:nvSpPr>
        <p:spPr bwMode="auto">
          <a:xfrm flipH="1">
            <a:off x="152400" y="457200"/>
            <a:ext cx="8991600" cy="0"/>
          </a:xfrm>
          <a:prstGeom prst="line">
            <a:avLst/>
          </a:prstGeom>
          <a:noFill/>
          <a:ln w="38100">
            <a:solidFill>
              <a:srgbClr val="67B4BF"/>
            </a:solidFill>
            <a:round/>
            <a:headEnd/>
            <a:tailEnd/>
          </a:ln>
          <a:effectLst/>
        </p:spPr>
        <p:txBody>
          <a:bodyPr anchor="ctr"/>
          <a:lstStyle/>
          <a:p>
            <a:endParaRPr lang="en-CA"/>
          </a:p>
        </p:txBody>
      </p:sp>
      <p:sp>
        <p:nvSpPr>
          <p:cNvPr id="177155" name="Rectangle 3"/>
          <p:cNvSpPr>
            <a:spLocks noGrp="1" noChangeArrowheads="1"/>
          </p:cNvSpPr>
          <p:nvPr>
            <p:ph type="body" idx="1"/>
          </p:nvPr>
        </p:nvSpPr>
        <p:spPr bwMode="auto">
          <a:xfrm>
            <a:off x="990600" y="1255713"/>
            <a:ext cx="7239000" cy="2097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56"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5DE69AD4-3BDD-427E-B757-09624501ADD9}" type="slidenum">
              <a:rPr lang="en-US"/>
              <a:pPr/>
              <a:t>‹#›</a:t>
            </a:fld>
            <a:endParaRPr lang="en-US"/>
          </a:p>
        </p:txBody>
      </p:sp>
      <p:sp>
        <p:nvSpPr>
          <p:cNvPr id="177159" name="Rectangle 7"/>
          <p:cNvSpPr>
            <a:spLocks noGrp="1" noChangeArrowheads="1"/>
          </p:cNvSpPr>
          <p:nvPr>
            <p:ph type="title"/>
          </p:nvPr>
        </p:nvSpPr>
        <p:spPr bwMode="auto">
          <a:xfrm>
            <a:off x="762000" y="533400"/>
            <a:ext cx="6705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7161" name="Line 9"/>
          <p:cNvSpPr>
            <a:spLocks noChangeShapeType="1"/>
          </p:cNvSpPr>
          <p:nvPr/>
        </p:nvSpPr>
        <p:spPr bwMode="auto">
          <a:xfrm flipH="1" flipV="1">
            <a:off x="685800" y="76200"/>
            <a:ext cx="0" cy="6781800"/>
          </a:xfrm>
          <a:prstGeom prst="line">
            <a:avLst/>
          </a:prstGeom>
          <a:noFill/>
          <a:ln w="38100">
            <a:solidFill>
              <a:srgbClr val="67B4BF"/>
            </a:solidFill>
            <a:round/>
            <a:headEnd/>
            <a:tailEnd/>
          </a:ln>
          <a:effectLst/>
        </p:spPr>
        <p:txBody>
          <a:bodyPr anchor="ctr"/>
          <a:lstStyle/>
          <a:p>
            <a:endParaRPr lang="en-CA"/>
          </a:p>
        </p:txBody>
      </p:sp>
      <p:sp>
        <p:nvSpPr>
          <p:cNvPr id="177166" name="AutoShape 14">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77167" name="AutoShape 15">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77168" name="Rectangle 16"/>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Arial" charset="0"/>
        </a:defRPr>
      </a:lvl2pPr>
      <a:lvl3pPr algn="l" rtl="0" fontAlgn="base">
        <a:spcBef>
          <a:spcPct val="0"/>
        </a:spcBef>
        <a:spcAft>
          <a:spcPct val="0"/>
        </a:spcAft>
        <a:defRPr sz="3600" b="1">
          <a:solidFill>
            <a:srgbClr val="F9A75E"/>
          </a:solidFill>
          <a:latin typeface="Arial" charset="0"/>
        </a:defRPr>
      </a:lvl3pPr>
      <a:lvl4pPr algn="l" rtl="0" fontAlgn="base">
        <a:spcBef>
          <a:spcPct val="0"/>
        </a:spcBef>
        <a:spcAft>
          <a:spcPct val="0"/>
        </a:spcAft>
        <a:defRPr sz="3600" b="1">
          <a:solidFill>
            <a:srgbClr val="F9A75E"/>
          </a:solidFill>
          <a:latin typeface="Arial" charset="0"/>
        </a:defRPr>
      </a:lvl4pPr>
      <a:lvl5pPr algn="l" rtl="0" fontAlgn="base">
        <a:spcBef>
          <a:spcPct val="0"/>
        </a:spcBef>
        <a:spcAft>
          <a:spcPct val="0"/>
        </a:spcAft>
        <a:defRPr sz="3600" b="1">
          <a:solidFill>
            <a:srgbClr val="F9A75E"/>
          </a:solidFill>
          <a:latin typeface="Arial" charset="0"/>
        </a:defRPr>
      </a:lvl5pPr>
      <a:lvl6pPr marL="457200" algn="l" rtl="0" fontAlgn="base">
        <a:spcBef>
          <a:spcPct val="0"/>
        </a:spcBef>
        <a:spcAft>
          <a:spcPct val="0"/>
        </a:spcAft>
        <a:defRPr sz="3600" b="1">
          <a:solidFill>
            <a:srgbClr val="F9A75E"/>
          </a:solidFill>
          <a:latin typeface="Arial" charset="0"/>
        </a:defRPr>
      </a:lvl6pPr>
      <a:lvl7pPr marL="914400" algn="l" rtl="0" fontAlgn="base">
        <a:spcBef>
          <a:spcPct val="0"/>
        </a:spcBef>
        <a:spcAft>
          <a:spcPct val="0"/>
        </a:spcAft>
        <a:defRPr sz="3600" b="1">
          <a:solidFill>
            <a:srgbClr val="F9A75E"/>
          </a:solidFill>
          <a:latin typeface="Arial" charset="0"/>
        </a:defRPr>
      </a:lvl7pPr>
      <a:lvl8pPr marL="1371600" algn="l" rtl="0" fontAlgn="base">
        <a:spcBef>
          <a:spcPct val="0"/>
        </a:spcBef>
        <a:spcAft>
          <a:spcPct val="0"/>
        </a:spcAft>
        <a:defRPr sz="3600" b="1">
          <a:solidFill>
            <a:srgbClr val="F9A75E"/>
          </a:solidFill>
          <a:latin typeface="Arial" charset="0"/>
        </a:defRPr>
      </a:lvl8pPr>
      <a:lvl9pPr marL="1828800" algn="l" rtl="0" fontAlgn="base">
        <a:spcBef>
          <a:spcPct val="0"/>
        </a:spcBef>
        <a:spcAft>
          <a:spcPct val="0"/>
        </a:spcAft>
        <a:defRPr sz="3600" b="1">
          <a:solidFill>
            <a:srgbClr val="F9A75E"/>
          </a:solidFill>
          <a:latin typeface="Arial" charset="0"/>
        </a:defRPr>
      </a:lvl9pPr>
    </p:titleStyle>
    <p:bodyStyle>
      <a:lvl1pPr marL="282575" indent="-282575" algn="l" rtl="0" fontAlgn="base">
        <a:lnSpc>
          <a:spcPct val="95000"/>
        </a:lnSpc>
        <a:spcBef>
          <a:spcPct val="0"/>
        </a:spcBef>
        <a:spcAft>
          <a:spcPct val="20000"/>
        </a:spcAft>
        <a:buClr>
          <a:srgbClr val="4E87C6"/>
        </a:buClr>
        <a:buFont typeface="Wingdings" pitchFamily="2" charset="2"/>
        <a:buChar char="§"/>
        <a:defRPr sz="2800" b="1">
          <a:solidFill>
            <a:srgbClr val="000000"/>
          </a:solidFill>
          <a:latin typeface="+mn-lt"/>
          <a:ea typeface="+mn-ea"/>
          <a:cs typeface="+mn-cs"/>
        </a:defRPr>
      </a:lvl1pPr>
      <a:lvl2pPr marL="868363" indent="-301625" algn="l" rtl="0" fontAlgn="base">
        <a:lnSpc>
          <a:spcPct val="95000"/>
        </a:lnSpc>
        <a:spcBef>
          <a:spcPct val="0"/>
        </a:spcBef>
        <a:spcAft>
          <a:spcPct val="30000"/>
        </a:spcAft>
        <a:buFont typeface="Arial" charset="0"/>
        <a:buChar char="–"/>
        <a:defRPr sz="2200" b="1">
          <a:solidFill>
            <a:srgbClr val="000000"/>
          </a:solidFill>
          <a:latin typeface="+mn-lt"/>
        </a:defRPr>
      </a:lvl2pPr>
      <a:lvl3pPr marL="1211263" indent="-228600" algn="l" rtl="0" fontAlgn="base">
        <a:spcBef>
          <a:spcPct val="20000"/>
        </a:spcBef>
        <a:spcAft>
          <a:spcPct val="0"/>
        </a:spcAft>
        <a:buFont typeface="Times" pitchFamily="50" charset="0"/>
        <a:buChar char="•"/>
        <a:defRPr sz="2000">
          <a:solidFill>
            <a:schemeClr val="tx1"/>
          </a:solidFill>
          <a:latin typeface="+mn-lt"/>
        </a:defRPr>
      </a:lvl3pPr>
      <a:lvl4pPr marL="1600200" indent="-228600" algn="l" rtl="0" fontAlgn="base">
        <a:spcBef>
          <a:spcPct val="20000"/>
        </a:spcBef>
        <a:spcAft>
          <a:spcPct val="0"/>
        </a:spcAft>
        <a:buFont typeface="Times" pitchFamily="50" charset="0"/>
        <a:buChar char="–"/>
        <a:defRPr sz="2000">
          <a:solidFill>
            <a:schemeClr val="tx1"/>
          </a:solidFill>
          <a:latin typeface="+mn-lt"/>
        </a:defRPr>
      </a:lvl4pPr>
      <a:lvl5pPr marL="2057400" indent="-228600" algn="l" rtl="0" fontAlgn="base">
        <a:spcBef>
          <a:spcPct val="20000"/>
        </a:spcBef>
        <a:spcAft>
          <a:spcPct val="0"/>
        </a:spcAft>
        <a:buFont typeface="Times" pitchFamily="50" charset="0"/>
        <a:buChar char="•"/>
        <a:defRPr sz="2000">
          <a:solidFill>
            <a:schemeClr val="tx1"/>
          </a:solidFill>
          <a:latin typeface="+mn-lt"/>
        </a:defRPr>
      </a:lvl5pPr>
      <a:lvl6pPr marL="2514600" indent="-228600" algn="l" rtl="0" fontAlgn="base">
        <a:spcBef>
          <a:spcPct val="20000"/>
        </a:spcBef>
        <a:spcAft>
          <a:spcPct val="0"/>
        </a:spcAft>
        <a:buFont typeface="Times" pitchFamily="50" charset="0"/>
        <a:buChar char="•"/>
        <a:defRPr sz="2000">
          <a:solidFill>
            <a:schemeClr val="tx1"/>
          </a:solidFill>
          <a:latin typeface="+mn-lt"/>
        </a:defRPr>
      </a:lvl6pPr>
      <a:lvl7pPr marL="2971800" indent="-228600" algn="l" rtl="0" fontAlgn="base">
        <a:spcBef>
          <a:spcPct val="20000"/>
        </a:spcBef>
        <a:spcAft>
          <a:spcPct val="0"/>
        </a:spcAft>
        <a:buFont typeface="Times" pitchFamily="50" charset="0"/>
        <a:buChar char="•"/>
        <a:defRPr sz="2000">
          <a:solidFill>
            <a:schemeClr val="tx1"/>
          </a:solidFill>
          <a:latin typeface="+mn-lt"/>
        </a:defRPr>
      </a:lvl7pPr>
      <a:lvl8pPr marL="3429000" indent="-228600" algn="l" rtl="0" fontAlgn="base">
        <a:spcBef>
          <a:spcPct val="20000"/>
        </a:spcBef>
        <a:spcAft>
          <a:spcPct val="0"/>
        </a:spcAft>
        <a:buFont typeface="Times" pitchFamily="50" charset="0"/>
        <a:buChar char="•"/>
        <a:defRPr sz="2000">
          <a:solidFill>
            <a:schemeClr val="tx1"/>
          </a:solidFill>
          <a:latin typeface="+mn-lt"/>
        </a:defRPr>
      </a:lvl8pPr>
      <a:lvl9pPr marL="3886200" indent="-228600" algn="l" rtl="0" fontAlgn="base">
        <a:spcBef>
          <a:spcPct val="20000"/>
        </a:spcBef>
        <a:spcAft>
          <a:spcPct val="0"/>
        </a:spcAft>
        <a:buFont typeface="Times" pitchFamily="50"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bwMode="auto">
          <a:xfrm>
            <a:off x="609600" y="460375"/>
            <a:ext cx="7543800" cy="1901825"/>
          </a:xfrm>
          <a:prstGeom prst="rect">
            <a:avLst/>
          </a:prstGeom>
          <a:solidFill>
            <a:srgbClr val="FFF7EB"/>
          </a:solidFill>
          <a:ln w="12700">
            <a:solidFill>
              <a:srgbClr val="F9A75E"/>
            </a:solidFill>
            <a:miter lim="800000"/>
            <a:headEnd/>
            <a:tailEnd/>
          </a:ln>
          <a:effectLst/>
        </p:spPr>
        <p:txBody>
          <a:bodyPr vert="horz" wrap="square" lIns="182880" tIns="91440" rIns="182880" bIns="9144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0227" name="Rectangle 3"/>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75620214-DBFF-480C-AC27-7FD0CF3912DD}" type="slidenum">
              <a:rPr lang="en-US"/>
              <a:pPr/>
              <a:t>‹#›</a:t>
            </a:fld>
            <a:endParaRPr lang="en-US"/>
          </a:p>
        </p:txBody>
      </p:sp>
      <p:pic>
        <p:nvPicPr>
          <p:cNvPr id="180231" name="Picture 7" descr="Picture2"/>
          <p:cNvPicPr>
            <a:picLocks noChangeAspect="1" noChangeArrowheads="1"/>
          </p:cNvPicPr>
          <p:nvPr/>
        </p:nvPicPr>
        <p:blipFill>
          <a:blip r:embed="rId13" cstate="print"/>
          <a:srcRect/>
          <a:stretch>
            <a:fillRect/>
          </a:stretch>
        </p:blipFill>
        <p:spPr bwMode="auto">
          <a:xfrm>
            <a:off x="76200" y="460375"/>
            <a:ext cx="609600" cy="1524000"/>
          </a:xfrm>
          <a:prstGeom prst="rect">
            <a:avLst/>
          </a:prstGeom>
          <a:noFill/>
        </p:spPr>
      </p:pic>
      <p:sp>
        <p:nvSpPr>
          <p:cNvPr id="180234" name="Rectangle 10"/>
          <p:cNvSpPr>
            <a:spLocks noChangeArrowheads="1"/>
          </p:cNvSpPr>
          <p:nvPr userDrawn="1"/>
        </p:nvSpPr>
        <p:spPr bwMode="auto">
          <a:xfrm>
            <a:off x="0" y="0"/>
            <a:ext cx="609600" cy="381000"/>
          </a:xfrm>
          <a:prstGeom prst="rect">
            <a:avLst/>
          </a:prstGeom>
          <a:noFill/>
          <a:ln w="9525" algn="ctr">
            <a:noFill/>
            <a:miter lim="800000"/>
            <a:headEnd/>
            <a:tailEnd/>
          </a:ln>
          <a:effectLst/>
        </p:spPr>
        <p:txBody>
          <a:bodyPr wrap="none" anchor="ctr">
            <a:spAutoFit/>
          </a:bodyPr>
          <a:lstStyle/>
          <a:p>
            <a:endParaRPr lang="en-CA"/>
          </a:p>
        </p:txBody>
      </p:sp>
      <p:sp>
        <p:nvSpPr>
          <p:cNvPr id="180237" name="AutoShape 13">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0238" name="AutoShape 14">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0241" name="Rectangle 17"/>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rtl="0" fontAlgn="base">
        <a:spcBef>
          <a:spcPct val="0"/>
        </a:spcBef>
        <a:spcAft>
          <a:spcPct val="0"/>
        </a:spcAft>
        <a:defRPr sz="3600" b="1">
          <a:solidFill>
            <a:srgbClr val="F9A75E"/>
          </a:solidFill>
          <a:latin typeface="+mj-lt"/>
          <a:ea typeface="+mj-ea"/>
          <a:cs typeface="+mj-cs"/>
        </a:defRPr>
      </a:lvl1pPr>
      <a:lvl2pPr algn="l" rtl="0" fontAlgn="base">
        <a:spcBef>
          <a:spcPct val="0"/>
        </a:spcBef>
        <a:spcAft>
          <a:spcPct val="0"/>
        </a:spcAft>
        <a:defRPr sz="3600" b="1">
          <a:solidFill>
            <a:srgbClr val="F9A75E"/>
          </a:solidFill>
          <a:latin typeface="Goudy Sans Medium" pitchFamily="34" charset="0"/>
        </a:defRPr>
      </a:lvl2pPr>
      <a:lvl3pPr algn="l" rtl="0" fontAlgn="base">
        <a:spcBef>
          <a:spcPct val="0"/>
        </a:spcBef>
        <a:spcAft>
          <a:spcPct val="0"/>
        </a:spcAft>
        <a:defRPr sz="3600" b="1">
          <a:solidFill>
            <a:srgbClr val="F9A75E"/>
          </a:solidFill>
          <a:latin typeface="Goudy Sans Medium" pitchFamily="34" charset="0"/>
        </a:defRPr>
      </a:lvl3pPr>
      <a:lvl4pPr algn="l" rtl="0" fontAlgn="base">
        <a:spcBef>
          <a:spcPct val="0"/>
        </a:spcBef>
        <a:spcAft>
          <a:spcPct val="0"/>
        </a:spcAft>
        <a:defRPr sz="3600" b="1">
          <a:solidFill>
            <a:srgbClr val="F9A75E"/>
          </a:solidFill>
          <a:latin typeface="Goudy Sans Medium" pitchFamily="34" charset="0"/>
        </a:defRPr>
      </a:lvl4pPr>
      <a:lvl5pPr algn="l" rtl="0" fontAlgn="base">
        <a:spcBef>
          <a:spcPct val="0"/>
        </a:spcBef>
        <a:spcAft>
          <a:spcPct val="0"/>
        </a:spcAft>
        <a:defRPr sz="3600" b="1">
          <a:solidFill>
            <a:srgbClr val="F9A75E"/>
          </a:solidFill>
          <a:latin typeface="Goudy Sans Medium" pitchFamily="34" charset="0"/>
        </a:defRPr>
      </a:lvl5pPr>
      <a:lvl6pPr marL="457200" algn="l" rtl="0" fontAlgn="base">
        <a:spcBef>
          <a:spcPct val="0"/>
        </a:spcBef>
        <a:spcAft>
          <a:spcPct val="0"/>
        </a:spcAft>
        <a:defRPr sz="3600" b="1">
          <a:solidFill>
            <a:srgbClr val="F9A75E"/>
          </a:solidFill>
          <a:latin typeface="Goudy Sans Medium" pitchFamily="34" charset="0"/>
        </a:defRPr>
      </a:lvl6pPr>
      <a:lvl7pPr marL="914400" algn="l" rtl="0" fontAlgn="base">
        <a:spcBef>
          <a:spcPct val="0"/>
        </a:spcBef>
        <a:spcAft>
          <a:spcPct val="0"/>
        </a:spcAft>
        <a:defRPr sz="3600" b="1">
          <a:solidFill>
            <a:srgbClr val="F9A75E"/>
          </a:solidFill>
          <a:latin typeface="Goudy Sans Medium" pitchFamily="34" charset="0"/>
        </a:defRPr>
      </a:lvl7pPr>
      <a:lvl8pPr marL="1371600" algn="l" rtl="0" fontAlgn="base">
        <a:spcBef>
          <a:spcPct val="0"/>
        </a:spcBef>
        <a:spcAft>
          <a:spcPct val="0"/>
        </a:spcAft>
        <a:defRPr sz="3600" b="1">
          <a:solidFill>
            <a:srgbClr val="F9A75E"/>
          </a:solidFill>
          <a:latin typeface="Goudy Sans Medium" pitchFamily="34" charset="0"/>
        </a:defRPr>
      </a:lvl8pPr>
      <a:lvl9pPr marL="1828800" algn="l" rtl="0" fontAlgn="base">
        <a:spcBef>
          <a:spcPct val="0"/>
        </a:spcBef>
        <a:spcAft>
          <a:spcPct val="0"/>
        </a:spcAft>
        <a:defRPr sz="3600" b="1">
          <a:solidFill>
            <a:srgbClr val="F9A75E"/>
          </a:solidFill>
          <a:latin typeface="Goudy Sans Medium" pitchFamily="34" charset="0"/>
        </a:defRPr>
      </a:lvl9pPr>
    </p:titleStyle>
    <p:bodyStyle>
      <a:lvl1pPr marL="798513" indent="-798513" algn="l" rtl="0" fontAlgn="base">
        <a:lnSpc>
          <a:spcPct val="95000"/>
        </a:lnSpc>
        <a:spcBef>
          <a:spcPct val="0"/>
        </a:spcBef>
        <a:spcAft>
          <a:spcPct val="35000"/>
        </a:spcAft>
        <a:buClr>
          <a:srgbClr val="4E87C6"/>
        </a:buClr>
        <a:buFont typeface="Wingdings" pitchFamily="2" charset="2"/>
        <a:defRPr sz="2000" b="1">
          <a:solidFill>
            <a:srgbClr val="000000"/>
          </a:solidFill>
          <a:latin typeface="+mn-lt"/>
          <a:ea typeface="+mn-ea"/>
          <a:cs typeface="+mn-cs"/>
        </a:defRPr>
      </a:lvl1pPr>
      <a:lvl2pPr marL="1712913" indent="-798513" algn="l" rtl="0" fontAlgn="base">
        <a:lnSpc>
          <a:spcPct val="95000"/>
        </a:lnSpc>
        <a:spcBef>
          <a:spcPct val="0"/>
        </a:spcBef>
        <a:spcAft>
          <a:spcPct val="35000"/>
        </a:spcAft>
        <a:buFont typeface="Arial" charset="0"/>
        <a:defRPr sz="2000" b="1">
          <a:solidFill>
            <a:srgbClr val="000000"/>
          </a:solidFill>
          <a:latin typeface="+mn-lt"/>
        </a:defRPr>
      </a:lvl2pPr>
      <a:lvl3pPr marL="3711575" indent="-228600" algn="l" rtl="0" fontAlgn="base">
        <a:spcBef>
          <a:spcPct val="0"/>
        </a:spcBef>
        <a:spcAft>
          <a:spcPct val="0"/>
        </a:spcAft>
        <a:buFont typeface="Times" pitchFamily="50" charset="0"/>
        <a:defRPr sz="2000">
          <a:solidFill>
            <a:schemeClr val="tx1"/>
          </a:solidFill>
          <a:latin typeface="+mn-lt"/>
        </a:defRPr>
      </a:lvl3pPr>
      <a:lvl4pPr marL="4054475" indent="-228600" algn="l" rtl="0" fontAlgn="base">
        <a:spcBef>
          <a:spcPct val="0"/>
        </a:spcBef>
        <a:spcAft>
          <a:spcPct val="0"/>
        </a:spcAft>
        <a:buFont typeface="Times" pitchFamily="50" charset="0"/>
        <a:defRPr sz="2000">
          <a:solidFill>
            <a:schemeClr val="tx1"/>
          </a:solidFill>
          <a:latin typeface="+mn-lt"/>
        </a:defRPr>
      </a:lvl4pPr>
      <a:lvl5pPr marL="4397375" indent="-228600" algn="l" rtl="0" fontAlgn="base">
        <a:spcBef>
          <a:spcPct val="0"/>
        </a:spcBef>
        <a:spcAft>
          <a:spcPct val="0"/>
        </a:spcAft>
        <a:buFont typeface="Times" pitchFamily="50" charset="0"/>
        <a:defRPr sz="2000">
          <a:solidFill>
            <a:schemeClr val="tx1"/>
          </a:solidFill>
          <a:latin typeface="+mn-lt"/>
        </a:defRPr>
      </a:lvl5pPr>
      <a:lvl6pPr marL="4854575" indent="-228600" algn="l" rtl="0" fontAlgn="base">
        <a:spcBef>
          <a:spcPct val="0"/>
        </a:spcBef>
        <a:spcAft>
          <a:spcPct val="0"/>
        </a:spcAft>
        <a:buFont typeface="Times" pitchFamily="50" charset="0"/>
        <a:defRPr sz="2000">
          <a:solidFill>
            <a:schemeClr val="tx1"/>
          </a:solidFill>
          <a:latin typeface="+mn-lt"/>
        </a:defRPr>
      </a:lvl6pPr>
      <a:lvl7pPr marL="5311775" indent="-228600" algn="l" rtl="0" fontAlgn="base">
        <a:spcBef>
          <a:spcPct val="0"/>
        </a:spcBef>
        <a:spcAft>
          <a:spcPct val="0"/>
        </a:spcAft>
        <a:buFont typeface="Times" pitchFamily="50" charset="0"/>
        <a:defRPr sz="2000">
          <a:solidFill>
            <a:schemeClr val="tx1"/>
          </a:solidFill>
          <a:latin typeface="+mn-lt"/>
        </a:defRPr>
      </a:lvl7pPr>
      <a:lvl8pPr marL="5768975" indent="-228600" algn="l" rtl="0" fontAlgn="base">
        <a:spcBef>
          <a:spcPct val="0"/>
        </a:spcBef>
        <a:spcAft>
          <a:spcPct val="0"/>
        </a:spcAft>
        <a:buFont typeface="Times" pitchFamily="50" charset="0"/>
        <a:defRPr sz="2000">
          <a:solidFill>
            <a:schemeClr val="tx1"/>
          </a:solidFill>
          <a:latin typeface="+mn-lt"/>
        </a:defRPr>
      </a:lvl8pPr>
      <a:lvl9pPr marL="6226175" indent="-228600" algn="l" rtl="0" fontAlgn="base">
        <a:spcBef>
          <a:spcPct val="0"/>
        </a:spcBef>
        <a:spcAft>
          <a:spcPct val="0"/>
        </a:spcAft>
        <a:buFont typeface="Times" pitchFamily="50" charset="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4819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6F3AD0A2-9BAA-4AA6-83A3-01BD8DDAF2B0}" type="slidenum">
              <a:rPr lang="en-US"/>
              <a:pPr/>
              <a:t>‹#›</a:t>
            </a:fld>
            <a:endParaRPr lang="en-US"/>
          </a:p>
        </p:txBody>
      </p:sp>
      <p:sp>
        <p:nvSpPr>
          <p:cNvPr id="648196" name="Rectangle 4"/>
          <p:cNvSpPr>
            <a:spLocks noGrp="1" noChangeArrowheads="1"/>
          </p:cNvSpPr>
          <p:nvPr>
            <p:ph type="title"/>
          </p:nvPr>
        </p:nvSpPr>
        <p:spPr bwMode="auto">
          <a:xfrm>
            <a:off x="914400" y="685800"/>
            <a:ext cx="777240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p>
            <a:pPr lvl="0"/>
            <a:r>
              <a:rPr lang="en-US" smtClean="0"/>
              <a:t>Click to edit Master title style</a:t>
            </a:r>
          </a:p>
        </p:txBody>
      </p:sp>
      <p:sp>
        <p:nvSpPr>
          <p:cNvPr id="648198" name="AutoShape 6">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648199" name="AutoShape 7">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648200" name="Line 8"/>
          <p:cNvSpPr>
            <a:spLocks noChangeShapeType="1"/>
          </p:cNvSpPr>
          <p:nvPr userDrawn="1"/>
        </p:nvSpPr>
        <p:spPr bwMode="auto">
          <a:xfrm>
            <a:off x="914400" y="1600200"/>
            <a:ext cx="8229600" cy="0"/>
          </a:xfrm>
          <a:prstGeom prst="line">
            <a:avLst/>
          </a:prstGeom>
          <a:noFill/>
          <a:ln w="25400">
            <a:solidFill>
              <a:srgbClr val="5AD9B3"/>
            </a:solidFill>
            <a:round/>
            <a:headEnd/>
            <a:tailEnd/>
          </a:ln>
          <a:effectLst/>
        </p:spPr>
        <p:txBody>
          <a:bodyPr anchor="ctr">
            <a:spAutoFit/>
          </a:bodyPr>
          <a:lstStyle/>
          <a:p>
            <a:endParaRPr lang="en-CA"/>
          </a:p>
        </p:txBody>
      </p:sp>
      <p:sp>
        <p:nvSpPr>
          <p:cNvPr id="648201" name="Line 9"/>
          <p:cNvSpPr>
            <a:spLocks noChangeShapeType="1"/>
          </p:cNvSpPr>
          <p:nvPr userDrawn="1"/>
        </p:nvSpPr>
        <p:spPr bwMode="auto">
          <a:xfrm>
            <a:off x="0" y="5867400"/>
            <a:ext cx="8229600" cy="0"/>
          </a:xfrm>
          <a:prstGeom prst="line">
            <a:avLst/>
          </a:prstGeom>
          <a:noFill/>
          <a:ln w="25400">
            <a:solidFill>
              <a:srgbClr val="5AD9B3"/>
            </a:solidFill>
            <a:round/>
            <a:headEnd/>
            <a:tailEnd/>
          </a:ln>
          <a:effectLst/>
        </p:spPr>
        <p:txBody>
          <a:bodyPr anchor="ctr">
            <a:spAutoFit/>
          </a:bodyPr>
          <a:lstStyle/>
          <a:p>
            <a:endParaRPr lang="en-CA"/>
          </a:p>
        </p:txBody>
      </p:sp>
      <p:sp>
        <p:nvSpPr>
          <p:cNvPr id="648202" name="Rectangle 10"/>
          <p:cNvSpPr>
            <a:spLocks noGrp="1" noChangeArrowheads="1"/>
          </p:cNvSpPr>
          <p:nvPr>
            <p:ph type="body" idx="1"/>
          </p:nvPr>
        </p:nvSpPr>
        <p:spPr bwMode="auto">
          <a:xfrm>
            <a:off x="1371600" y="2320925"/>
            <a:ext cx="7239000" cy="20685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8203" name="Rectangle 11"/>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fontAlgn="base">
        <a:spcBef>
          <a:spcPct val="0"/>
        </a:spcBef>
        <a:spcAft>
          <a:spcPct val="0"/>
        </a:spcAft>
        <a:defRPr sz="3600" b="1">
          <a:solidFill>
            <a:srgbClr val="5AD9B3"/>
          </a:solidFill>
          <a:latin typeface="+mj-lt"/>
          <a:ea typeface="+mj-ea"/>
          <a:cs typeface="+mj-cs"/>
        </a:defRPr>
      </a:lvl1pPr>
      <a:lvl2pPr algn="l" rtl="0" fontAlgn="base">
        <a:spcBef>
          <a:spcPct val="0"/>
        </a:spcBef>
        <a:spcAft>
          <a:spcPct val="0"/>
        </a:spcAft>
        <a:defRPr sz="3600" b="1">
          <a:solidFill>
            <a:srgbClr val="5AD9B3"/>
          </a:solidFill>
          <a:latin typeface="Arial" charset="0"/>
        </a:defRPr>
      </a:lvl2pPr>
      <a:lvl3pPr algn="l" rtl="0" fontAlgn="base">
        <a:spcBef>
          <a:spcPct val="0"/>
        </a:spcBef>
        <a:spcAft>
          <a:spcPct val="0"/>
        </a:spcAft>
        <a:defRPr sz="3600" b="1">
          <a:solidFill>
            <a:srgbClr val="5AD9B3"/>
          </a:solidFill>
          <a:latin typeface="Arial" charset="0"/>
        </a:defRPr>
      </a:lvl3pPr>
      <a:lvl4pPr algn="l" rtl="0" fontAlgn="base">
        <a:spcBef>
          <a:spcPct val="0"/>
        </a:spcBef>
        <a:spcAft>
          <a:spcPct val="0"/>
        </a:spcAft>
        <a:defRPr sz="3600" b="1">
          <a:solidFill>
            <a:srgbClr val="5AD9B3"/>
          </a:solidFill>
          <a:latin typeface="Arial" charset="0"/>
        </a:defRPr>
      </a:lvl4pPr>
      <a:lvl5pPr algn="l" rtl="0" fontAlgn="base">
        <a:spcBef>
          <a:spcPct val="0"/>
        </a:spcBef>
        <a:spcAft>
          <a:spcPct val="0"/>
        </a:spcAft>
        <a:defRPr sz="3600" b="1">
          <a:solidFill>
            <a:srgbClr val="5AD9B3"/>
          </a:solidFill>
          <a:latin typeface="Arial" charset="0"/>
        </a:defRPr>
      </a:lvl5pPr>
      <a:lvl6pPr marL="457200" algn="l" rtl="0" fontAlgn="base">
        <a:spcBef>
          <a:spcPct val="0"/>
        </a:spcBef>
        <a:spcAft>
          <a:spcPct val="0"/>
        </a:spcAft>
        <a:defRPr sz="3600" b="1">
          <a:solidFill>
            <a:srgbClr val="5AD9B3"/>
          </a:solidFill>
          <a:latin typeface="Arial" charset="0"/>
        </a:defRPr>
      </a:lvl6pPr>
      <a:lvl7pPr marL="914400" algn="l" rtl="0" fontAlgn="base">
        <a:spcBef>
          <a:spcPct val="0"/>
        </a:spcBef>
        <a:spcAft>
          <a:spcPct val="0"/>
        </a:spcAft>
        <a:defRPr sz="3600" b="1">
          <a:solidFill>
            <a:srgbClr val="5AD9B3"/>
          </a:solidFill>
          <a:latin typeface="Arial" charset="0"/>
        </a:defRPr>
      </a:lvl7pPr>
      <a:lvl8pPr marL="1371600" algn="l" rtl="0" fontAlgn="base">
        <a:spcBef>
          <a:spcPct val="0"/>
        </a:spcBef>
        <a:spcAft>
          <a:spcPct val="0"/>
        </a:spcAft>
        <a:defRPr sz="3600" b="1">
          <a:solidFill>
            <a:srgbClr val="5AD9B3"/>
          </a:solidFill>
          <a:latin typeface="Arial" charset="0"/>
        </a:defRPr>
      </a:lvl8pPr>
      <a:lvl9pPr marL="1828800" algn="l" rtl="0" fontAlgn="base">
        <a:spcBef>
          <a:spcPct val="0"/>
        </a:spcBef>
        <a:spcAft>
          <a:spcPct val="0"/>
        </a:spcAft>
        <a:defRPr sz="3600" b="1">
          <a:solidFill>
            <a:srgbClr val="5AD9B3"/>
          </a:solidFill>
          <a:latin typeface="Arial" charset="0"/>
        </a:defRPr>
      </a:lvl9pPr>
    </p:titleStyle>
    <p:bodyStyle>
      <a:lvl1pPr algn="l" rtl="0" fontAlgn="base">
        <a:lnSpc>
          <a:spcPct val="90000"/>
        </a:lnSpc>
        <a:spcBef>
          <a:spcPct val="0"/>
        </a:spcBef>
        <a:spcAft>
          <a:spcPct val="25000"/>
        </a:spcAft>
        <a:buClr>
          <a:schemeClr val="tx1"/>
        </a:buClr>
        <a:defRPr sz="2800" b="1">
          <a:solidFill>
            <a:srgbClr val="000000"/>
          </a:solidFill>
          <a:latin typeface="+mn-lt"/>
          <a:ea typeface="+mn-ea"/>
          <a:cs typeface="+mn-cs"/>
        </a:defRPr>
      </a:lvl1pPr>
      <a:lvl2pPr marL="463550" indent="-6350" algn="l" rtl="0" fontAlgn="base">
        <a:spcBef>
          <a:spcPct val="0"/>
        </a:spcBef>
        <a:spcAft>
          <a:spcPct val="25000"/>
        </a:spcAft>
        <a:buClr>
          <a:schemeClr val="tx1"/>
        </a:buClr>
        <a:buFont typeface="Arial" charset="0"/>
        <a:defRPr sz="2200" b="1">
          <a:solidFill>
            <a:srgbClr val="000000"/>
          </a:solidFill>
          <a:latin typeface="+mn-lt"/>
        </a:defRPr>
      </a:lvl2pPr>
      <a:lvl3pPr marL="914400" algn="l" rtl="0" fontAlgn="base">
        <a:spcBef>
          <a:spcPct val="0"/>
        </a:spcBef>
        <a:spcAft>
          <a:spcPct val="25000"/>
        </a:spcAft>
        <a:buClr>
          <a:schemeClr val="tx1"/>
        </a:buClr>
        <a:defRPr sz="2000" b="1">
          <a:solidFill>
            <a:schemeClr val="tx1"/>
          </a:solidFill>
          <a:latin typeface="+mn-lt"/>
        </a:defRPr>
      </a:lvl3pPr>
      <a:lvl4pPr marL="1377950" indent="-6350" algn="l" rtl="0" fontAlgn="base">
        <a:spcBef>
          <a:spcPct val="0"/>
        </a:spcBef>
        <a:spcAft>
          <a:spcPct val="25000"/>
        </a:spcAft>
        <a:buClr>
          <a:schemeClr val="tx1"/>
        </a:buClr>
        <a:buFont typeface="Arial" charset="0"/>
        <a:defRPr sz="2000" b="1">
          <a:solidFill>
            <a:schemeClr val="tx1"/>
          </a:solidFill>
          <a:latin typeface="+mn-lt"/>
        </a:defRPr>
      </a:lvl4pPr>
      <a:lvl5pPr marL="1828800" algn="l" rtl="0" fontAlgn="base">
        <a:spcBef>
          <a:spcPct val="0"/>
        </a:spcBef>
        <a:spcAft>
          <a:spcPct val="25000"/>
        </a:spcAft>
        <a:buClr>
          <a:schemeClr val="tx1"/>
        </a:buClr>
        <a:defRPr sz="2000" b="1">
          <a:solidFill>
            <a:schemeClr val="tx1"/>
          </a:solidFill>
          <a:latin typeface="+mn-lt"/>
        </a:defRPr>
      </a:lvl5pPr>
      <a:lvl6pPr marL="2286000" algn="l" rtl="0" fontAlgn="base">
        <a:spcBef>
          <a:spcPct val="0"/>
        </a:spcBef>
        <a:spcAft>
          <a:spcPct val="25000"/>
        </a:spcAft>
        <a:buClr>
          <a:schemeClr val="tx1"/>
        </a:buClr>
        <a:defRPr sz="2000" b="1">
          <a:solidFill>
            <a:schemeClr val="tx1"/>
          </a:solidFill>
          <a:latin typeface="+mn-lt"/>
        </a:defRPr>
      </a:lvl6pPr>
      <a:lvl7pPr marL="2743200" algn="l" rtl="0" fontAlgn="base">
        <a:spcBef>
          <a:spcPct val="0"/>
        </a:spcBef>
        <a:spcAft>
          <a:spcPct val="25000"/>
        </a:spcAft>
        <a:buClr>
          <a:schemeClr val="tx1"/>
        </a:buClr>
        <a:defRPr sz="2000" b="1">
          <a:solidFill>
            <a:schemeClr val="tx1"/>
          </a:solidFill>
          <a:latin typeface="+mn-lt"/>
        </a:defRPr>
      </a:lvl7pPr>
      <a:lvl8pPr marL="3200400" algn="l" rtl="0" fontAlgn="base">
        <a:spcBef>
          <a:spcPct val="0"/>
        </a:spcBef>
        <a:spcAft>
          <a:spcPct val="25000"/>
        </a:spcAft>
        <a:buClr>
          <a:schemeClr val="tx1"/>
        </a:buClr>
        <a:defRPr sz="2000" b="1">
          <a:solidFill>
            <a:schemeClr val="tx1"/>
          </a:solidFill>
          <a:latin typeface="+mn-lt"/>
        </a:defRPr>
      </a:lvl8pPr>
      <a:lvl9pPr marL="3657600" algn="l" rtl="0" fontAlgn="base">
        <a:spcBef>
          <a:spcPct val="0"/>
        </a:spcBef>
        <a:spcAft>
          <a:spcPct val="25000"/>
        </a:spcAft>
        <a:buClr>
          <a:schemeClr val="tx1"/>
        </a:buCl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6370"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A0BDC80A-3E66-42B4-85F6-B86A09C6DC36}" type="slidenum">
              <a:rPr lang="en-US"/>
              <a:pPr/>
              <a:t>‹#›</a:t>
            </a:fld>
            <a:endParaRPr lang="en-US"/>
          </a:p>
        </p:txBody>
      </p:sp>
      <p:sp>
        <p:nvSpPr>
          <p:cNvPr id="186374" name="Rectangle 6"/>
          <p:cNvSpPr>
            <a:spLocks noGrp="1" noChangeArrowheads="1"/>
          </p:cNvSpPr>
          <p:nvPr>
            <p:ph type="title"/>
          </p:nvPr>
        </p:nvSpPr>
        <p:spPr bwMode="auto">
          <a:xfrm>
            <a:off x="228600" y="5334000"/>
            <a:ext cx="868680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p>
            <a:pPr lvl="0"/>
            <a:r>
              <a:rPr lang="en-US" smtClean="0"/>
              <a:t>Click to edit Master title style</a:t>
            </a:r>
          </a:p>
        </p:txBody>
      </p:sp>
      <p:sp>
        <p:nvSpPr>
          <p:cNvPr id="186377" name="AutoShape 9">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6378" name="AutoShape 10">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86379" name="Rectangle 11"/>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fontAlgn="base">
        <a:lnSpc>
          <a:spcPct val="95000"/>
        </a:lnSpc>
        <a:spcBef>
          <a:spcPct val="0"/>
        </a:spcBef>
        <a:spcAft>
          <a:spcPct val="0"/>
        </a:spcAft>
        <a:defRPr sz="1600" b="1">
          <a:solidFill>
            <a:schemeClr val="tx1"/>
          </a:solidFill>
          <a:latin typeface="+mj-lt"/>
          <a:ea typeface="+mj-ea"/>
          <a:cs typeface="+mj-cs"/>
        </a:defRPr>
      </a:lvl1pPr>
      <a:lvl2pPr algn="ctr" rtl="0" fontAlgn="base">
        <a:lnSpc>
          <a:spcPct val="95000"/>
        </a:lnSpc>
        <a:spcBef>
          <a:spcPct val="0"/>
        </a:spcBef>
        <a:spcAft>
          <a:spcPct val="0"/>
        </a:spcAft>
        <a:defRPr sz="1600" b="1">
          <a:solidFill>
            <a:schemeClr val="tx1"/>
          </a:solidFill>
          <a:latin typeface="Arial" charset="0"/>
        </a:defRPr>
      </a:lvl2pPr>
      <a:lvl3pPr algn="ctr" rtl="0" fontAlgn="base">
        <a:lnSpc>
          <a:spcPct val="95000"/>
        </a:lnSpc>
        <a:spcBef>
          <a:spcPct val="0"/>
        </a:spcBef>
        <a:spcAft>
          <a:spcPct val="0"/>
        </a:spcAft>
        <a:defRPr sz="1600" b="1">
          <a:solidFill>
            <a:schemeClr val="tx1"/>
          </a:solidFill>
          <a:latin typeface="Arial" charset="0"/>
        </a:defRPr>
      </a:lvl3pPr>
      <a:lvl4pPr algn="ctr" rtl="0" fontAlgn="base">
        <a:lnSpc>
          <a:spcPct val="95000"/>
        </a:lnSpc>
        <a:spcBef>
          <a:spcPct val="0"/>
        </a:spcBef>
        <a:spcAft>
          <a:spcPct val="0"/>
        </a:spcAft>
        <a:defRPr sz="1600" b="1">
          <a:solidFill>
            <a:schemeClr val="tx1"/>
          </a:solidFill>
          <a:latin typeface="Arial" charset="0"/>
        </a:defRPr>
      </a:lvl4pPr>
      <a:lvl5pPr algn="ctr" rtl="0" fontAlgn="base">
        <a:lnSpc>
          <a:spcPct val="95000"/>
        </a:lnSpc>
        <a:spcBef>
          <a:spcPct val="0"/>
        </a:spcBef>
        <a:spcAft>
          <a:spcPct val="0"/>
        </a:spcAft>
        <a:defRPr sz="1600" b="1">
          <a:solidFill>
            <a:schemeClr val="tx1"/>
          </a:solidFill>
          <a:latin typeface="Arial" charset="0"/>
        </a:defRPr>
      </a:lvl5pPr>
      <a:lvl6pPr marL="457200" algn="ctr" rtl="0" fontAlgn="base">
        <a:lnSpc>
          <a:spcPct val="95000"/>
        </a:lnSpc>
        <a:spcBef>
          <a:spcPct val="0"/>
        </a:spcBef>
        <a:spcAft>
          <a:spcPct val="0"/>
        </a:spcAft>
        <a:defRPr sz="1600" b="1">
          <a:solidFill>
            <a:schemeClr val="tx1"/>
          </a:solidFill>
          <a:latin typeface="Arial" charset="0"/>
        </a:defRPr>
      </a:lvl6pPr>
      <a:lvl7pPr marL="914400" algn="ctr" rtl="0" fontAlgn="base">
        <a:lnSpc>
          <a:spcPct val="95000"/>
        </a:lnSpc>
        <a:spcBef>
          <a:spcPct val="0"/>
        </a:spcBef>
        <a:spcAft>
          <a:spcPct val="0"/>
        </a:spcAft>
        <a:defRPr sz="1600" b="1">
          <a:solidFill>
            <a:schemeClr val="tx1"/>
          </a:solidFill>
          <a:latin typeface="Arial" charset="0"/>
        </a:defRPr>
      </a:lvl7pPr>
      <a:lvl8pPr marL="1371600" algn="ctr" rtl="0" fontAlgn="base">
        <a:lnSpc>
          <a:spcPct val="95000"/>
        </a:lnSpc>
        <a:spcBef>
          <a:spcPct val="0"/>
        </a:spcBef>
        <a:spcAft>
          <a:spcPct val="0"/>
        </a:spcAft>
        <a:defRPr sz="1600" b="1">
          <a:solidFill>
            <a:schemeClr val="tx1"/>
          </a:solidFill>
          <a:latin typeface="Arial" charset="0"/>
        </a:defRPr>
      </a:lvl8pPr>
      <a:lvl9pPr marL="1828800" algn="ctr" rtl="0" fontAlgn="base">
        <a:lnSpc>
          <a:spcPct val="95000"/>
        </a:lnSpc>
        <a:spcBef>
          <a:spcPct val="0"/>
        </a:spcBef>
        <a:spcAft>
          <a:spcPct val="0"/>
        </a:spcAft>
        <a:defRPr sz="1600" b="1">
          <a:solidFill>
            <a:schemeClr val="tx1"/>
          </a:solidFill>
          <a:latin typeface="Arial" charset="0"/>
        </a:defRPr>
      </a:lvl9pPr>
    </p:titleStyle>
    <p:bodyStyle>
      <a:lvl1pPr marL="228600" indent="-228600" algn="l" rtl="0" fontAlgn="base">
        <a:spcBef>
          <a:spcPct val="0"/>
        </a:spcBef>
        <a:spcAft>
          <a:spcPct val="25000"/>
        </a:spcAft>
        <a:buClr>
          <a:schemeClr val="tx1"/>
        </a:buClr>
        <a:defRPr sz="3000" b="1" i="1">
          <a:solidFill>
            <a:srgbClr val="4E87C6"/>
          </a:solidFill>
          <a:latin typeface="+mn-lt"/>
          <a:ea typeface="+mn-ea"/>
          <a:cs typeface="+mn-cs"/>
        </a:defRPr>
      </a:lvl1pPr>
      <a:lvl2pPr marL="685800" indent="-228600" algn="l" rtl="0" fontAlgn="base">
        <a:spcBef>
          <a:spcPct val="0"/>
        </a:spcBef>
        <a:spcAft>
          <a:spcPct val="25000"/>
        </a:spcAft>
        <a:buClr>
          <a:schemeClr val="tx1"/>
        </a:buClr>
        <a:buFont typeface="Arial" charset="0"/>
        <a:defRPr sz="3000" b="1" i="1">
          <a:solidFill>
            <a:srgbClr val="4E87C6"/>
          </a:solidFill>
          <a:latin typeface="+mn-lt"/>
        </a:defRPr>
      </a:lvl2pPr>
      <a:lvl3pPr marL="1143000" indent="-228600" algn="l" rtl="0" fontAlgn="base">
        <a:spcBef>
          <a:spcPct val="0"/>
        </a:spcBef>
        <a:spcAft>
          <a:spcPct val="25000"/>
        </a:spcAft>
        <a:buClr>
          <a:schemeClr val="tx1"/>
        </a:buClr>
        <a:defRPr sz="3000" b="1" i="1">
          <a:solidFill>
            <a:srgbClr val="4E87C6"/>
          </a:solidFill>
          <a:latin typeface="+mn-lt"/>
        </a:defRPr>
      </a:lvl3pPr>
      <a:lvl4pPr marL="1600200" indent="-228600" algn="l" rtl="0" fontAlgn="base">
        <a:spcBef>
          <a:spcPct val="0"/>
        </a:spcBef>
        <a:spcAft>
          <a:spcPct val="25000"/>
        </a:spcAft>
        <a:buClr>
          <a:schemeClr val="tx1"/>
        </a:buClr>
        <a:buFont typeface="Arial" charset="0"/>
        <a:defRPr sz="3000" b="1" i="1">
          <a:solidFill>
            <a:srgbClr val="4E87C6"/>
          </a:solidFill>
          <a:latin typeface="+mn-lt"/>
        </a:defRPr>
      </a:lvl4pPr>
      <a:lvl5pPr marL="2057400" indent="-228600" algn="l" rtl="0" fontAlgn="base">
        <a:spcBef>
          <a:spcPct val="0"/>
        </a:spcBef>
        <a:spcAft>
          <a:spcPct val="25000"/>
        </a:spcAft>
        <a:buClr>
          <a:schemeClr val="tx1"/>
        </a:buClr>
        <a:defRPr sz="3000" b="1" i="1">
          <a:solidFill>
            <a:srgbClr val="4E87C6"/>
          </a:solidFill>
          <a:latin typeface="+mn-lt"/>
        </a:defRPr>
      </a:lvl5pPr>
      <a:lvl6pPr marL="2514600" indent="-228600" algn="l" rtl="0" fontAlgn="base">
        <a:spcBef>
          <a:spcPct val="0"/>
        </a:spcBef>
        <a:spcAft>
          <a:spcPct val="25000"/>
        </a:spcAft>
        <a:buClr>
          <a:schemeClr val="tx1"/>
        </a:buClr>
        <a:defRPr sz="3000" b="1" i="1">
          <a:solidFill>
            <a:srgbClr val="4E87C6"/>
          </a:solidFill>
          <a:latin typeface="+mn-lt"/>
        </a:defRPr>
      </a:lvl6pPr>
      <a:lvl7pPr marL="2971800" indent="-228600" algn="l" rtl="0" fontAlgn="base">
        <a:spcBef>
          <a:spcPct val="0"/>
        </a:spcBef>
        <a:spcAft>
          <a:spcPct val="25000"/>
        </a:spcAft>
        <a:buClr>
          <a:schemeClr val="tx1"/>
        </a:buClr>
        <a:defRPr sz="3000" b="1" i="1">
          <a:solidFill>
            <a:srgbClr val="4E87C6"/>
          </a:solidFill>
          <a:latin typeface="+mn-lt"/>
        </a:defRPr>
      </a:lvl7pPr>
      <a:lvl8pPr marL="3429000" indent="-228600" algn="l" rtl="0" fontAlgn="base">
        <a:spcBef>
          <a:spcPct val="0"/>
        </a:spcBef>
        <a:spcAft>
          <a:spcPct val="25000"/>
        </a:spcAft>
        <a:buClr>
          <a:schemeClr val="tx1"/>
        </a:buClr>
        <a:defRPr sz="3000" b="1" i="1">
          <a:solidFill>
            <a:srgbClr val="4E87C6"/>
          </a:solidFill>
          <a:latin typeface="+mn-lt"/>
        </a:defRPr>
      </a:lvl8pPr>
      <a:lvl9pPr marL="3886200" indent="-228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bwMode="auto">
          <a:xfrm>
            <a:off x="7162800" y="1166813"/>
            <a:ext cx="1981200" cy="21097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39" name="Rectangle 3"/>
          <p:cNvSpPr>
            <a:spLocks noGrp="1" noChangeArrowheads="1"/>
          </p:cNvSpPr>
          <p:nvPr>
            <p:ph type="title"/>
          </p:nvPr>
        </p:nvSpPr>
        <p:spPr bwMode="auto">
          <a:xfrm>
            <a:off x="7086600" y="152400"/>
            <a:ext cx="2057400" cy="70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93540" name="Rectangle 4"/>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400">
                <a:solidFill>
                  <a:schemeClr val="tx1"/>
                </a:solidFill>
              </a:defRPr>
            </a:lvl1pPr>
          </a:lstStyle>
          <a:p>
            <a:fld id="{873215CD-1878-41BB-99D8-B1F039FD35A5}" type="slidenum">
              <a:rPr lang="en-US"/>
              <a:pPr/>
              <a:t>‹#›</a:t>
            </a:fld>
            <a:endParaRPr lang="en-US"/>
          </a:p>
        </p:txBody>
      </p:sp>
      <p:sp>
        <p:nvSpPr>
          <p:cNvPr id="193543" name="Rectangle 7"/>
          <p:cNvSpPr>
            <a:spLocks noChangeArrowheads="1"/>
          </p:cNvSpPr>
          <p:nvPr/>
        </p:nvSpPr>
        <p:spPr bwMode="auto">
          <a:xfrm>
            <a:off x="4648200" y="6553200"/>
            <a:ext cx="4495800" cy="274638"/>
          </a:xfrm>
          <a:prstGeom prst="rect">
            <a:avLst/>
          </a:prstGeom>
          <a:noFill/>
          <a:ln w="9525" algn="ctr">
            <a:noFill/>
            <a:miter lim="800000"/>
            <a:headEnd/>
            <a:tailEnd/>
          </a:ln>
          <a:effectLst/>
        </p:spPr>
        <p:txBody>
          <a:bodyPr>
            <a:spAutoFit/>
          </a:bodyPr>
          <a:lstStyle/>
          <a:p>
            <a:pPr algn="r">
              <a:spcBef>
                <a:spcPct val="50000"/>
              </a:spcBef>
              <a:spcAft>
                <a:spcPct val="0"/>
              </a:spcAft>
              <a:buClrTx/>
              <a:tabLst>
                <a:tab pos="341313" algn="l"/>
                <a:tab pos="741363" algn="l"/>
              </a:tabLst>
            </a:pPr>
            <a:r>
              <a:rPr lang="en-US" sz="1200">
                <a:solidFill>
                  <a:schemeClr val="tx1"/>
                </a:solidFill>
                <a:sym typeface="Symbol" pitchFamily="82" charset="2"/>
              </a:rPr>
              <a:t></a:t>
            </a:r>
            <a:r>
              <a:rPr lang="en-US" sz="1200">
                <a:solidFill>
                  <a:schemeClr val="tx1"/>
                </a:solidFill>
              </a:rPr>
              <a:t> 1992-2007 Pearson Education, Inc.  All rights reserved.</a:t>
            </a:r>
          </a:p>
        </p:txBody>
      </p:sp>
      <p:sp>
        <p:nvSpPr>
          <p:cNvPr id="193544" name="AutoShape 8">
            <a:hlinkClick r:id="" action="ppaction://hlinkshowjump?jump=nextslide" highlightClick="1"/>
          </p:cNvPr>
          <p:cNvSpPr>
            <a:spLocks noChangeArrowheads="1"/>
          </p:cNvSpPr>
          <p:nvPr userDrawn="1"/>
        </p:nvSpPr>
        <p:spPr bwMode="auto">
          <a:xfrm>
            <a:off x="8458200" y="60960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93545" name="AutoShape 9">
            <a:hlinkClick r:id="" action="ppaction://hlinkshowjump?jump=previousslide" highlightClick="1"/>
          </p:cNvPr>
          <p:cNvSpPr>
            <a:spLocks noChangeArrowheads="1"/>
          </p:cNvSpPr>
          <p:nvPr userDrawn="1"/>
        </p:nvSpPr>
        <p:spPr bwMode="auto">
          <a:xfrm rot="10800000">
            <a:off x="8077200" y="60960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l" rtl="0" fontAlgn="base">
        <a:spcBef>
          <a:spcPct val="0"/>
        </a:spcBef>
        <a:spcAft>
          <a:spcPct val="0"/>
        </a:spcAft>
        <a:defRPr sz="2000" u="sng">
          <a:solidFill>
            <a:schemeClr val="tx2"/>
          </a:solidFill>
          <a:latin typeface="+mj-lt"/>
          <a:ea typeface="+mj-ea"/>
          <a:cs typeface="+mj-cs"/>
        </a:defRPr>
      </a:lvl1pPr>
      <a:lvl2pPr algn="l" rtl="0" fontAlgn="base">
        <a:spcBef>
          <a:spcPct val="0"/>
        </a:spcBef>
        <a:spcAft>
          <a:spcPct val="0"/>
        </a:spcAft>
        <a:defRPr sz="2000" u="sng">
          <a:solidFill>
            <a:schemeClr val="tx2"/>
          </a:solidFill>
          <a:latin typeface="Arial" charset="0"/>
        </a:defRPr>
      </a:lvl2pPr>
      <a:lvl3pPr algn="l" rtl="0" fontAlgn="base">
        <a:spcBef>
          <a:spcPct val="0"/>
        </a:spcBef>
        <a:spcAft>
          <a:spcPct val="0"/>
        </a:spcAft>
        <a:defRPr sz="2000" u="sng">
          <a:solidFill>
            <a:schemeClr val="tx2"/>
          </a:solidFill>
          <a:latin typeface="Arial" charset="0"/>
        </a:defRPr>
      </a:lvl3pPr>
      <a:lvl4pPr algn="l" rtl="0" fontAlgn="base">
        <a:spcBef>
          <a:spcPct val="0"/>
        </a:spcBef>
        <a:spcAft>
          <a:spcPct val="0"/>
        </a:spcAft>
        <a:defRPr sz="2000" u="sng">
          <a:solidFill>
            <a:schemeClr val="tx2"/>
          </a:solidFill>
          <a:latin typeface="Arial" charset="0"/>
        </a:defRPr>
      </a:lvl4pPr>
      <a:lvl5pPr algn="l" rtl="0" fontAlgn="base">
        <a:spcBef>
          <a:spcPct val="0"/>
        </a:spcBef>
        <a:spcAft>
          <a:spcPct val="0"/>
        </a:spcAft>
        <a:defRPr sz="2000" u="sng">
          <a:solidFill>
            <a:schemeClr val="tx2"/>
          </a:solidFill>
          <a:latin typeface="Arial" charset="0"/>
        </a:defRPr>
      </a:lvl5pPr>
      <a:lvl6pPr marL="457200" algn="l" rtl="0" fontAlgn="base">
        <a:spcBef>
          <a:spcPct val="0"/>
        </a:spcBef>
        <a:spcAft>
          <a:spcPct val="0"/>
        </a:spcAft>
        <a:defRPr sz="2000" u="sng">
          <a:solidFill>
            <a:schemeClr val="tx2"/>
          </a:solidFill>
          <a:latin typeface="Arial" charset="0"/>
        </a:defRPr>
      </a:lvl6pPr>
      <a:lvl7pPr marL="914400" algn="l" rtl="0" fontAlgn="base">
        <a:spcBef>
          <a:spcPct val="0"/>
        </a:spcBef>
        <a:spcAft>
          <a:spcPct val="0"/>
        </a:spcAft>
        <a:defRPr sz="2000" u="sng">
          <a:solidFill>
            <a:schemeClr val="tx2"/>
          </a:solidFill>
          <a:latin typeface="Arial" charset="0"/>
        </a:defRPr>
      </a:lvl7pPr>
      <a:lvl8pPr marL="1371600" algn="l" rtl="0" fontAlgn="base">
        <a:spcBef>
          <a:spcPct val="0"/>
        </a:spcBef>
        <a:spcAft>
          <a:spcPct val="0"/>
        </a:spcAft>
        <a:defRPr sz="2000" u="sng">
          <a:solidFill>
            <a:schemeClr val="tx2"/>
          </a:solidFill>
          <a:latin typeface="Arial" charset="0"/>
        </a:defRPr>
      </a:lvl8pPr>
      <a:lvl9pPr marL="1828800" algn="l" rtl="0" fontAlgn="base">
        <a:spcBef>
          <a:spcPct val="0"/>
        </a:spcBef>
        <a:spcAft>
          <a:spcPct val="0"/>
        </a:spcAft>
        <a:defRPr sz="2000" u="sng">
          <a:solidFill>
            <a:schemeClr val="tx2"/>
          </a:solidFill>
          <a:latin typeface="Arial" charset="0"/>
        </a:defRPr>
      </a:lvl9pPr>
    </p:titleStyle>
    <p:bodyStyle>
      <a:lvl1pPr algn="l" rtl="0" fontAlgn="base">
        <a:spcBef>
          <a:spcPct val="0"/>
        </a:spcBef>
        <a:spcAft>
          <a:spcPts val="1600"/>
        </a:spcAft>
        <a:defRPr sz="1400" b="1">
          <a:solidFill>
            <a:schemeClr val="tx1"/>
          </a:solidFill>
          <a:latin typeface="+mn-lt"/>
          <a:ea typeface="+mn-ea"/>
          <a:cs typeface="+mn-cs"/>
        </a:defRPr>
      </a:lvl1pPr>
      <a:lvl2pPr marL="115888" indent="-1588" algn="l" rtl="0" fontAlgn="base">
        <a:spcBef>
          <a:spcPct val="20000"/>
        </a:spcBef>
        <a:spcAft>
          <a:spcPct val="0"/>
        </a:spcAft>
        <a:defRPr sz="1600">
          <a:solidFill>
            <a:schemeClr val="tx1"/>
          </a:solidFill>
          <a:latin typeface="Times New Roman" pitchFamily="18" charset="0"/>
        </a:defRPr>
      </a:lvl2pPr>
      <a:lvl3pPr marL="463550" algn="l" rtl="0" fontAlgn="base">
        <a:spcBef>
          <a:spcPct val="20000"/>
        </a:spcBef>
        <a:spcAft>
          <a:spcPct val="0"/>
        </a:spcAft>
        <a:defRPr sz="2000" b="1" i="1">
          <a:solidFill>
            <a:schemeClr val="tx1"/>
          </a:solidFill>
          <a:latin typeface="Times New Roman" pitchFamily="18" charset="0"/>
        </a:defRPr>
      </a:lvl3pPr>
      <a:lvl4pPr marL="682625" algn="l" rtl="0" fontAlgn="base">
        <a:spcBef>
          <a:spcPct val="20000"/>
        </a:spcBef>
        <a:spcAft>
          <a:spcPct val="0"/>
        </a:spcAft>
        <a:defRPr sz="2000" b="1" i="1">
          <a:solidFill>
            <a:schemeClr val="tx1"/>
          </a:solidFill>
          <a:latin typeface="Times New Roman" pitchFamily="18" charset="0"/>
        </a:defRPr>
      </a:lvl4pPr>
      <a:lvl5pPr marL="863600" algn="l" rtl="0" fontAlgn="base">
        <a:spcBef>
          <a:spcPct val="20000"/>
        </a:spcBef>
        <a:spcAft>
          <a:spcPct val="0"/>
        </a:spcAft>
        <a:defRPr sz="2000" b="1" i="1">
          <a:solidFill>
            <a:schemeClr val="tx1"/>
          </a:solidFill>
          <a:latin typeface="Times New Roman" pitchFamily="18" charset="0"/>
        </a:defRPr>
      </a:lvl5pPr>
      <a:lvl6pPr marL="1320800" algn="l" rtl="0" fontAlgn="base">
        <a:spcBef>
          <a:spcPct val="20000"/>
        </a:spcBef>
        <a:spcAft>
          <a:spcPct val="0"/>
        </a:spcAft>
        <a:defRPr sz="2000" b="1" i="1">
          <a:solidFill>
            <a:schemeClr val="tx1"/>
          </a:solidFill>
          <a:latin typeface="Times New Roman" pitchFamily="18" charset="0"/>
        </a:defRPr>
      </a:lvl6pPr>
      <a:lvl7pPr marL="1778000" algn="l" rtl="0" fontAlgn="base">
        <a:spcBef>
          <a:spcPct val="20000"/>
        </a:spcBef>
        <a:spcAft>
          <a:spcPct val="0"/>
        </a:spcAft>
        <a:defRPr sz="2000" b="1" i="1">
          <a:solidFill>
            <a:schemeClr val="tx1"/>
          </a:solidFill>
          <a:latin typeface="Times New Roman" pitchFamily="18" charset="0"/>
        </a:defRPr>
      </a:lvl7pPr>
      <a:lvl8pPr marL="2235200" algn="l" rtl="0" fontAlgn="base">
        <a:spcBef>
          <a:spcPct val="20000"/>
        </a:spcBef>
        <a:spcAft>
          <a:spcPct val="0"/>
        </a:spcAft>
        <a:defRPr sz="2000" b="1" i="1">
          <a:solidFill>
            <a:schemeClr val="tx1"/>
          </a:solidFill>
          <a:latin typeface="Times New Roman" pitchFamily="18" charset="0"/>
        </a:defRPr>
      </a:lvl8pPr>
      <a:lvl9pPr marL="2692400" algn="l" rtl="0" fontAlgn="base">
        <a:spcBef>
          <a:spcPct val="20000"/>
        </a:spcBef>
        <a:spcAft>
          <a:spcPct val="0"/>
        </a:spcAft>
        <a:defRPr sz="2000" b="1" i="1">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ClrTx/>
              <a:defRPr sz="1200">
                <a:solidFill>
                  <a:schemeClr val="tx1"/>
                </a:solidFill>
              </a:defRPr>
            </a:lvl1pPr>
          </a:lstStyle>
          <a:p>
            <a:fld id="{21640577-EBBA-4F7B-84CA-F5DC0BFE996B}" type="slidenum">
              <a:rPr lang="en-US"/>
              <a:pPr/>
              <a:t>‹#›</a:t>
            </a:fld>
            <a:endParaRPr lang="en-US"/>
          </a:p>
        </p:txBody>
      </p:sp>
      <p:sp>
        <p:nvSpPr>
          <p:cNvPr id="197638" name="Rectangle 6"/>
          <p:cNvSpPr>
            <a:spLocks noGrp="1" noChangeArrowheads="1"/>
          </p:cNvSpPr>
          <p:nvPr>
            <p:ph type="title"/>
          </p:nvPr>
        </p:nvSpPr>
        <p:spPr bwMode="auto">
          <a:xfrm>
            <a:off x="228600" y="5334000"/>
            <a:ext cx="8686800" cy="114300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bodyPr>
          <a:lstStyle/>
          <a:p>
            <a:pPr lvl="0"/>
            <a:r>
              <a:rPr lang="en-US" smtClean="0"/>
              <a:t>Click to edit Master title style</a:t>
            </a:r>
          </a:p>
        </p:txBody>
      </p:sp>
      <p:sp>
        <p:nvSpPr>
          <p:cNvPr id="197639" name="Rectangle 7"/>
          <p:cNvSpPr>
            <a:spLocks noGrp="1" noChangeArrowheads="1"/>
          </p:cNvSpPr>
          <p:nvPr>
            <p:ph type="body" idx="1"/>
          </p:nvPr>
        </p:nvSpPr>
        <p:spPr bwMode="auto">
          <a:xfrm>
            <a:off x="914400" y="2041525"/>
            <a:ext cx="7315200" cy="2835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7642" name="AutoShape 10">
            <a:hlinkClick r:id="" action="ppaction://hlinkshowjump?jump=nextslide" highlightClick="1"/>
          </p:cNvPr>
          <p:cNvSpPr>
            <a:spLocks noChangeArrowheads="1"/>
          </p:cNvSpPr>
          <p:nvPr userDrawn="1"/>
        </p:nvSpPr>
        <p:spPr bwMode="auto">
          <a:xfrm>
            <a:off x="8686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97643" name="AutoShape 11">
            <a:hlinkClick r:id="" action="ppaction://hlinkshowjump?jump=previousslide" highlightClick="1"/>
          </p:cNvPr>
          <p:cNvSpPr>
            <a:spLocks noChangeArrowheads="1"/>
          </p:cNvSpPr>
          <p:nvPr userDrawn="1"/>
        </p:nvSpPr>
        <p:spPr bwMode="auto">
          <a:xfrm rot="10800000">
            <a:off x="8305800" y="6324600"/>
            <a:ext cx="304800" cy="228600"/>
          </a:xfrm>
          <a:prstGeom prst="actionButtonForwardNext">
            <a:avLst/>
          </a:prstGeom>
          <a:solidFill>
            <a:srgbClr val="67B4BF"/>
          </a:solidFill>
          <a:ln w="9525">
            <a:noFill/>
            <a:miter lim="800000"/>
            <a:headEnd/>
            <a:tailEnd/>
          </a:ln>
          <a:effectLst/>
        </p:spPr>
        <p:txBody>
          <a:bodyPr anchor="ctr">
            <a:spAutoFit/>
          </a:bodyPr>
          <a:lstStyle/>
          <a:p>
            <a:endParaRPr lang="en-CA"/>
          </a:p>
        </p:txBody>
      </p:sp>
      <p:sp>
        <p:nvSpPr>
          <p:cNvPr id="197644" name="Rectangle 12"/>
          <p:cNvSpPr>
            <a:spLocks noChangeArrowheads="1"/>
          </p:cNvSpPr>
          <p:nvPr userDrawn="1"/>
        </p:nvSpPr>
        <p:spPr bwMode="auto">
          <a:xfrm>
            <a:off x="5029200" y="6577013"/>
            <a:ext cx="4073525" cy="274637"/>
          </a:xfrm>
          <a:prstGeom prst="rect">
            <a:avLst/>
          </a:prstGeom>
          <a:noFill/>
          <a:ln w="9525" algn="ctr">
            <a:noFill/>
            <a:miter lim="800000"/>
            <a:headEnd/>
            <a:tailEnd/>
          </a:ln>
          <a:effectLst/>
        </p:spPr>
        <p:txBody>
          <a:bodyPr wrap="none">
            <a:spAutoFit/>
          </a:bodyPr>
          <a:lstStyle/>
          <a:p>
            <a:pPr algn="ctr">
              <a:spcAft>
                <a:spcPct val="0"/>
              </a:spcAft>
              <a:buClrTx/>
            </a:pPr>
            <a:r>
              <a:rPr lang="en-US" sz="1200">
                <a:solidFill>
                  <a:schemeClr val="tx1"/>
                </a:solidFill>
                <a:sym typeface="Symbol" pitchFamily="82" charset="2"/>
              </a:rPr>
              <a:t></a:t>
            </a:r>
            <a:r>
              <a:rPr lang="en-US" sz="1200">
                <a:solidFill>
                  <a:srgbClr val="000000"/>
                </a:solidFill>
              </a:rPr>
              <a:t> 1992-2007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ctr" rtl="0" fontAlgn="base">
        <a:lnSpc>
          <a:spcPct val="95000"/>
        </a:lnSpc>
        <a:spcBef>
          <a:spcPct val="0"/>
        </a:spcBef>
        <a:spcAft>
          <a:spcPct val="0"/>
        </a:spcAft>
        <a:defRPr sz="1600" b="1">
          <a:solidFill>
            <a:schemeClr val="tx1"/>
          </a:solidFill>
          <a:latin typeface="+mj-lt"/>
          <a:ea typeface="+mj-ea"/>
          <a:cs typeface="+mj-cs"/>
        </a:defRPr>
      </a:lvl1pPr>
      <a:lvl2pPr algn="ctr" rtl="0" fontAlgn="base">
        <a:lnSpc>
          <a:spcPct val="95000"/>
        </a:lnSpc>
        <a:spcBef>
          <a:spcPct val="0"/>
        </a:spcBef>
        <a:spcAft>
          <a:spcPct val="0"/>
        </a:spcAft>
        <a:defRPr sz="1600" b="1">
          <a:solidFill>
            <a:schemeClr val="tx1"/>
          </a:solidFill>
          <a:latin typeface="Arial" charset="0"/>
        </a:defRPr>
      </a:lvl2pPr>
      <a:lvl3pPr algn="ctr" rtl="0" fontAlgn="base">
        <a:lnSpc>
          <a:spcPct val="95000"/>
        </a:lnSpc>
        <a:spcBef>
          <a:spcPct val="0"/>
        </a:spcBef>
        <a:spcAft>
          <a:spcPct val="0"/>
        </a:spcAft>
        <a:defRPr sz="1600" b="1">
          <a:solidFill>
            <a:schemeClr val="tx1"/>
          </a:solidFill>
          <a:latin typeface="Arial" charset="0"/>
        </a:defRPr>
      </a:lvl3pPr>
      <a:lvl4pPr algn="ctr" rtl="0" fontAlgn="base">
        <a:lnSpc>
          <a:spcPct val="95000"/>
        </a:lnSpc>
        <a:spcBef>
          <a:spcPct val="0"/>
        </a:spcBef>
        <a:spcAft>
          <a:spcPct val="0"/>
        </a:spcAft>
        <a:defRPr sz="1600" b="1">
          <a:solidFill>
            <a:schemeClr val="tx1"/>
          </a:solidFill>
          <a:latin typeface="Arial" charset="0"/>
        </a:defRPr>
      </a:lvl4pPr>
      <a:lvl5pPr algn="ctr" rtl="0" fontAlgn="base">
        <a:lnSpc>
          <a:spcPct val="95000"/>
        </a:lnSpc>
        <a:spcBef>
          <a:spcPct val="0"/>
        </a:spcBef>
        <a:spcAft>
          <a:spcPct val="0"/>
        </a:spcAft>
        <a:defRPr sz="1600" b="1">
          <a:solidFill>
            <a:schemeClr val="tx1"/>
          </a:solidFill>
          <a:latin typeface="Arial" charset="0"/>
        </a:defRPr>
      </a:lvl5pPr>
      <a:lvl6pPr marL="457200" algn="ctr" rtl="0" fontAlgn="base">
        <a:lnSpc>
          <a:spcPct val="95000"/>
        </a:lnSpc>
        <a:spcBef>
          <a:spcPct val="0"/>
        </a:spcBef>
        <a:spcAft>
          <a:spcPct val="0"/>
        </a:spcAft>
        <a:defRPr sz="1600" b="1">
          <a:solidFill>
            <a:schemeClr val="tx1"/>
          </a:solidFill>
          <a:latin typeface="Arial" charset="0"/>
        </a:defRPr>
      </a:lvl6pPr>
      <a:lvl7pPr marL="914400" algn="ctr" rtl="0" fontAlgn="base">
        <a:lnSpc>
          <a:spcPct val="95000"/>
        </a:lnSpc>
        <a:spcBef>
          <a:spcPct val="0"/>
        </a:spcBef>
        <a:spcAft>
          <a:spcPct val="0"/>
        </a:spcAft>
        <a:defRPr sz="1600" b="1">
          <a:solidFill>
            <a:schemeClr val="tx1"/>
          </a:solidFill>
          <a:latin typeface="Arial" charset="0"/>
        </a:defRPr>
      </a:lvl7pPr>
      <a:lvl8pPr marL="1371600" algn="ctr" rtl="0" fontAlgn="base">
        <a:lnSpc>
          <a:spcPct val="95000"/>
        </a:lnSpc>
        <a:spcBef>
          <a:spcPct val="0"/>
        </a:spcBef>
        <a:spcAft>
          <a:spcPct val="0"/>
        </a:spcAft>
        <a:defRPr sz="1600" b="1">
          <a:solidFill>
            <a:schemeClr val="tx1"/>
          </a:solidFill>
          <a:latin typeface="Arial" charset="0"/>
        </a:defRPr>
      </a:lvl8pPr>
      <a:lvl9pPr marL="1828800" algn="ctr" rtl="0" fontAlgn="base">
        <a:lnSpc>
          <a:spcPct val="95000"/>
        </a:lnSpc>
        <a:spcBef>
          <a:spcPct val="0"/>
        </a:spcBef>
        <a:spcAft>
          <a:spcPct val="0"/>
        </a:spcAft>
        <a:defRPr sz="1600" b="1">
          <a:solidFill>
            <a:schemeClr val="tx1"/>
          </a:solidFill>
          <a:latin typeface="Arial" charset="0"/>
        </a:defRPr>
      </a:lvl9pPr>
    </p:titleStyle>
    <p:bodyStyle>
      <a:lvl1pPr algn="l" rtl="0" fontAlgn="base">
        <a:spcBef>
          <a:spcPct val="0"/>
        </a:spcBef>
        <a:spcAft>
          <a:spcPct val="25000"/>
        </a:spcAft>
        <a:buClr>
          <a:schemeClr val="tx1"/>
        </a:buClr>
        <a:defRPr sz="3000" b="1" i="1">
          <a:solidFill>
            <a:srgbClr val="4E87C6"/>
          </a:solidFill>
          <a:latin typeface="+mn-lt"/>
          <a:ea typeface="+mn-ea"/>
          <a:cs typeface="+mn-cs"/>
        </a:defRPr>
      </a:lvl1pPr>
      <a:lvl2pPr marL="463550" indent="-6350" algn="l" rtl="0" fontAlgn="base">
        <a:spcBef>
          <a:spcPct val="0"/>
        </a:spcBef>
        <a:spcAft>
          <a:spcPct val="25000"/>
        </a:spcAft>
        <a:buClr>
          <a:schemeClr val="tx1"/>
        </a:buClr>
        <a:buFont typeface="Arial" charset="0"/>
        <a:defRPr sz="3000" b="1" i="1">
          <a:solidFill>
            <a:srgbClr val="4E87C6"/>
          </a:solidFill>
          <a:latin typeface="+mn-lt"/>
        </a:defRPr>
      </a:lvl2pPr>
      <a:lvl3pPr marL="914400" algn="l" rtl="0" fontAlgn="base">
        <a:spcBef>
          <a:spcPct val="0"/>
        </a:spcBef>
        <a:spcAft>
          <a:spcPct val="25000"/>
        </a:spcAft>
        <a:buClr>
          <a:schemeClr val="tx1"/>
        </a:buClr>
        <a:defRPr sz="3000" b="1" i="1">
          <a:solidFill>
            <a:srgbClr val="4E87C6"/>
          </a:solidFill>
          <a:latin typeface="+mn-lt"/>
        </a:defRPr>
      </a:lvl3pPr>
      <a:lvl4pPr marL="1377950" indent="-6350" algn="l" rtl="0" fontAlgn="base">
        <a:spcBef>
          <a:spcPct val="0"/>
        </a:spcBef>
        <a:spcAft>
          <a:spcPct val="25000"/>
        </a:spcAft>
        <a:buClr>
          <a:schemeClr val="tx1"/>
        </a:buClr>
        <a:buFont typeface="Arial" charset="0"/>
        <a:defRPr sz="3000" b="1" i="1">
          <a:solidFill>
            <a:srgbClr val="4E87C6"/>
          </a:solidFill>
          <a:latin typeface="+mn-lt"/>
        </a:defRPr>
      </a:lvl4pPr>
      <a:lvl5pPr marL="1828800" algn="l" rtl="0" fontAlgn="base">
        <a:spcBef>
          <a:spcPct val="0"/>
        </a:spcBef>
        <a:spcAft>
          <a:spcPct val="25000"/>
        </a:spcAft>
        <a:buClr>
          <a:schemeClr val="tx1"/>
        </a:buClr>
        <a:defRPr sz="3000" b="1" i="1">
          <a:solidFill>
            <a:srgbClr val="4E87C6"/>
          </a:solidFill>
          <a:latin typeface="+mn-lt"/>
        </a:defRPr>
      </a:lvl5pPr>
      <a:lvl6pPr marL="2286000" algn="l" rtl="0" fontAlgn="base">
        <a:spcBef>
          <a:spcPct val="0"/>
        </a:spcBef>
        <a:spcAft>
          <a:spcPct val="25000"/>
        </a:spcAft>
        <a:buClr>
          <a:schemeClr val="tx1"/>
        </a:buClr>
        <a:defRPr sz="3000" b="1" i="1">
          <a:solidFill>
            <a:srgbClr val="4E87C6"/>
          </a:solidFill>
          <a:latin typeface="+mn-lt"/>
        </a:defRPr>
      </a:lvl6pPr>
      <a:lvl7pPr marL="2743200" algn="l" rtl="0" fontAlgn="base">
        <a:spcBef>
          <a:spcPct val="0"/>
        </a:spcBef>
        <a:spcAft>
          <a:spcPct val="25000"/>
        </a:spcAft>
        <a:buClr>
          <a:schemeClr val="tx1"/>
        </a:buClr>
        <a:defRPr sz="3000" b="1" i="1">
          <a:solidFill>
            <a:srgbClr val="4E87C6"/>
          </a:solidFill>
          <a:latin typeface="+mn-lt"/>
        </a:defRPr>
      </a:lvl7pPr>
      <a:lvl8pPr marL="3200400" algn="l" rtl="0" fontAlgn="base">
        <a:spcBef>
          <a:spcPct val="0"/>
        </a:spcBef>
        <a:spcAft>
          <a:spcPct val="25000"/>
        </a:spcAft>
        <a:buClr>
          <a:schemeClr val="tx1"/>
        </a:buClr>
        <a:defRPr sz="3000" b="1" i="1">
          <a:solidFill>
            <a:srgbClr val="4E87C6"/>
          </a:solidFill>
          <a:latin typeface="+mn-lt"/>
        </a:defRPr>
      </a:lvl8pPr>
      <a:lvl9pPr marL="3657600" algn="l" rtl="0" fontAlgn="base">
        <a:spcBef>
          <a:spcPct val="0"/>
        </a:spcBef>
        <a:spcAft>
          <a:spcPct val="25000"/>
        </a:spcAft>
        <a:buClr>
          <a:schemeClr val="tx1"/>
        </a:buClr>
        <a:defRPr sz="3000" b="1" i="1">
          <a:solidFill>
            <a:srgbClr val="4E87C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8.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3.xml"/><Relationship Id="rId7" Type="http://schemas.openxmlformats.org/officeDocument/2006/relationships/image" Target="../media/image15.png"/><Relationship Id="rId2" Type="http://schemas.openxmlformats.org/officeDocument/2006/relationships/slideLayout" Target="../slideLayouts/slideLayout122.xml"/><Relationship Id="rId1" Type="http://schemas.openxmlformats.org/officeDocument/2006/relationships/vmlDrawing" Target="../drawings/vmlDrawing9.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8.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8.xml"/><Relationship Id="rId1" Type="http://schemas.openxmlformats.org/officeDocument/2006/relationships/vmlDrawing" Target="../drawings/vmlDrawing10.v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8.xml"/><Relationship Id="rId1" Type="http://schemas.openxmlformats.org/officeDocument/2006/relationships/vmlDrawing" Target="../drawings/vmlDrawing11.vml"/><Relationship Id="rId5" Type="http://schemas.openxmlformats.org/officeDocument/2006/relationships/image" Target="../media/image20.e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2.xml"/><Relationship Id="rId1" Type="http://schemas.openxmlformats.org/officeDocument/2006/relationships/vmlDrawing" Target="../drawings/vmlDrawing12.vml"/><Relationship Id="rId5" Type="http://schemas.openxmlformats.org/officeDocument/2006/relationships/image" Target="../media/image21.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2.xml"/><Relationship Id="rId1" Type="http://schemas.openxmlformats.org/officeDocument/2006/relationships/vmlDrawing" Target="../drawings/vmlDrawing13.v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2.xml"/><Relationship Id="rId1" Type="http://schemas.openxmlformats.org/officeDocument/2006/relationships/vmlDrawing" Target="../drawings/vmlDrawing14.v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oleObject1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8.xml"/><Relationship Id="rId1" Type="http://schemas.openxmlformats.org/officeDocument/2006/relationships/vmlDrawing" Target="../drawings/vmlDrawing15.vml"/><Relationship Id="rId5" Type="http://schemas.openxmlformats.org/officeDocument/2006/relationships/image" Target="../media/image26.e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2.xml"/><Relationship Id="rId1" Type="http://schemas.openxmlformats.org/officeDocument/2006/relationships/vmlDrawing" Target="../drawings/vmlDrawing16.vml"/><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2.xml"/><Relationship Id="rId1" Type="http://schemas.openxmlformats.org/officeDocument/2006/relationships/vmlDrawing" Target="../drawings/vmlDrawing17.vml"/><Relationship Id="rId5" Type="http://schemas.openxmlformats.org/officeDocument/2006/relationships/image" Target="../media/image28.e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2.xml"/><Relationship Id="rId1" Type="http://schemas.openxmlformats.org/officeDocument/2006/relationships/vmlDrawing" Target="../drawings/vmlDrawing18.v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8.xml"/><Relationship Id="rId1" Type="http://schemas.openxmlformats.org/officeDocument/2006/relationships/vmlDrawing" Target="../drawings/vmlDrawing19.vml"/><Relationship Id="rId5" Type="http://schemas.openxmlformats.org/officeDocument/2006/relationships/image" Target="../media/image31.e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8.xml"/><Relationship Id="rId1" Type="http://schemas.openxmlformats.org/officeDocument/2006/relationships/vmlDrawing" Target="../drawings/vmlDrawing20.vml"/><Relationship Id="rId5" Type="http://schemas.openxmlformats.org/officeDocument/2006/relationships/image" Target="../media/image32.emf"/><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2.xml"/><Relationship Id="rId1" Type="http://schemas.openxmlformats.org/officeDocument/2006/relationships/vmlDrawing" Target="../drawings/vmlDrawing21.vml"/><Relationship Id="rId5" Type="http://schemas.openxmlformats.org/officeDocument/2006/relationships/image" Target="../media/image33.emf"/><Relationship Id="rId4" Type="http://schemas.openxmlformats.org/officeDocument/2006/relationships/oleObject" Target="../embeddings/oleObject2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2.xml"/><Relationship Id="rId1" Type="http://schemas.openxmlformats.org/officeDocument/2006/relationships/vmlDrawing" Target="../drawings/vmlDrawing22.vml"/><Relationship Id="rId5" Type="http://schemas.openxmlformats.org/officeDocument/2006/relationships/image" Target="../media/image34.emf"/><Relationship Id="rId4" Type="http://schemas.openxmlformats.org/officeDocument/2006/relationships/oleObject" Target="../embeddings/oleObject22.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2.xml"/><Relationship Id="rId1" Type="http://schemas.openxmlformats.org/officeDocument/2006/relationships/vmlDrawing" Target="../drawings/vmlDrawing23.vml"/><Relationship Id="rId5" Type="http://schemas.openxmlformats.org/officeDocument/2006/relationships/image" Target="../media/image35.emf"/><Relationship Id="rId4" Type="http://schemas.openxmlformats.org/officeDocument/2006/relationships/oleObject" Target="../embeddings/oleObject2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2.xml"/><Relationship Id="rId1" Type="http://schemas.openxmlformats.org/officeDocument/2006/relationships/vmlDrawing" Target="../drawings/vmlDrawing24.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6961B52-E169-459D-BABC-D4CD5166E4BA}" type="slidenum">
              <a:rPr lang="en-US"/>
              <a:pPr/>
              <a:t>1</a:t>
            </a:fld>
            <a:endParaRPr lang="en-US"/>
          </a:p>
        </p:txBody>
      </p:sp>
      <p:sp>
        <p:nvSpPr>
          <p:cNvPr id="856066" name="Rectangle 2"/>
          <p:cNvSpPr>
            <a:spLocks noGrp="1" noChangeArrowheads="1"/>
          </p:cNvSpPr>
          <p:nvPr>
            <p:ph type="title"/>
          </p:nvPr>
        </p:nvSpPr>
        <p:spPr>
          <a:xfrm>
            <a:off x="725488" y="889000"/>
            <a:ext cx="1720850" cy="1390650"/>
          </a:xfrm>
        </p:spPr>
        <p:txBody>
          <a:bodyPr/>
          <a:lstStyle/>
          <a:p>
            <a:r>
              <a:rPr lang="en-US"/>
              <a:t>12</a:t>
            </a:r>
          </a:p>
        </p:txBody>
      </p:sp>
      <p:sp>
        <p:nvSpPr>
          <p:cNvPr id="856067" name="Rectangle 3"/>
          <p:cNvSpPr>
            <a:spLocks noGrp="1" noChangeArrowheads="1"/>
          </p:cNvSpPr>
          <p:nvPr>
            <p:ph type="body" idx="1"/>
          </p:nvPr>
        </p:nvSpPr>
        <p:spPr>
          <a:xfrm>
            <a:off x="914400" y="3486150"/>
            <a:ext cx="7315200" cy="1828800"/>
          </a:xfrm>
        </p:spPr>
        <p:txBody>
          <a:bodyPr/>
          <a:lstStyle/>
          <a:p>
            <a:r>
              <a:rPr lang="en-US" b="0">
                <a:solidFill>
                  <a:srgbClr val="4D99FF"/>
                </a:solidFill>
              </a:rPr>
              <a:t>Graphics and Java 2D</a:t>
            </a:r>
            <a:r>
              <a:rPr lang="en-US" b="0">
                <a:solidFill>
                  <a:srgbClr val="4D99FF"/>
                </a:solidFill>
                <a:cs typeface="Arial" charset="0"/>
              </a:rPr>
              <a:t>™</a:t>
            </a:r>
            <a:r>
              <a:rPr lang="en-US"/>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88E19C-A18C-481B-A621-5834BA973204}" type="slidenum">
              <a:rPr lang="en-US"/>
              <a:pPr/>
              <a:t>10</a:t>
            </a:fld>
            <a:endParaRPr lang="en-US"/>
          </a:p>
        </p:txBody>
      </p:sp>
      <p:sp>
        <p:nvSpPr>
          <p:cNvPr id="943106" name="Rectangle 2"/>
          <p:cNvSpPr>
            <a:spLocks noGrp="1" noChangeArrowheads="1"/>
          </p:cNvSpPr>
          <p:nvPr>
            <p:ph type="title"/>
          </p:nvPr>
        </p:nvSpPr>
        <p:spPr>
          <a:noFill/>
          <a:ln/>
        </p:spPr>
        <p:txBody>
          <a:bodyPr/>
          <a:lstStyle/>
          <a:p>
            <a:r>
              <a:rPr lang="en-US" sz="3200"/>
              <a:t>12.2  Graphics Contexts and Graphics Objects</a:t>
            </a:r>
          </a:p>
        </p:txBody>
      </p:sp>
      <p:sp>
        <p:nvSpPr>
          <p:cNvPr id="943107" name="Rectangle 3"/>
          <p:cNvSpPr>
            <a:spLocks noGrp="1" noChangeArrowheads="1"/>
          </p:cNvSpPr>
          <p:nvPr>
            <p:ph type="body" idx="1"/>
          </p:nvPr>
        </p:nvSpPr>
        <p:spPr/>
        <p:txBody>
          <a:bodyPr/>
          <a:lstStyle/>
          <a:p>
            <a:r>
              <a:rPr lang="en-US" sz="2400"/>
              <a:t>A Java graphics context enables drawing on the screen</a:t>
            </a:r>
          </a:p>
          <a:p>
            <a:r>
              <a:rPr lang="en-US" sz="2400"/>
              <a:t>Class </a:t>
            </a:r>
            <a:r>
              <a:rPr lang="en-US" sz="2400">
                <a:latin typeface="Lucida Console" pitchFamily="49" charset="0"/>
              </a:rPr>
              <a:t>Graphics</a:t>
            </a:r>
            <a:r>
              <a:rPr lang="en-US" sz="2400"/>
              <a:t> </a:t>
            </a:r>
          </a:p>
          <a:p>
            <a:pPr lvl="1"/>
            <a:r>
              <a:rPr lang="en-US" sz="2000"/>
              <a:t>Manages a graphics context and draws pixels on the screen</a:t>
            </a:r>
          </a:p>
          <a:p>
            <a:pPr lvl="1"/>
            <a:r>
              <a:rPr lang="en-US" sz="2000"/>
              <a:t>An </a:t>
            </a:r>
            <a:r>
              <a:rPr lang="en-US" sz="2000">
                <a:latin typeface="Lucida Console" pitchFamily="49" charset="0"/>
              </a:rPr>
              <a:t>abstract</a:t>
            </a:r>
            <a:r>
              <a:rPr lang="en-US" sz="2000"/>
              <a:t> class – contributes to Java’s portability</a:t>
            </a:r>
          </a:p>
          <a:p>
            <a:r>
              <a:rPr lang="en-US" sz="2400"/>
              <a:t>Method </a:t>
            </a:r>
            <a:r>
              <a:rPr lang="en-US" sz="2400">
                <a:latin typeface="Lucida Console" pitchFamily="49" charset="0"/>
              </a:rPr>
              <a:t>paintComponent</a:t>
            </a:r>
          </a:p>
          <a:p>
            <a:pPr lvl="1"/>
            <a:r>
              <a:rPr lang="en-US" sz="2000"/>
              <a:t>Used to draw graphics</a:t>
            </a:r>
          </a:p>
          <a:p>
            <a:pPr lvl="1"/>
            <a:r>
              <a:rPr lang="en-US" sz="2000"/>
              <a:t>Member of class </a:t>
            </a:r>
            <a:r>
              <a:rPr lang="en-US" sz="2000">
                <a:latin typeface="Lucida Console" pitchFamily="49" charset="0"/>
              </a:rPr>
              <a:t>JComponent</a:t>
            </a:r>
            <a:r>
              <a:rPr lang="en-US" sz="2000"/>
              <a:t>, subclass of </a:t>
            </a:r>
            <a:r>
              <a:rPr lang="en-US" sz="2000">
                <a:latin typeface="Lucida Console" pitchFamily="49" charset="0"/>
              </a:rPr>
              <a:t>Component</a:t>
            </a:r>
          </a:p>
          <a:p>
            <a:pPr lvl="1"/>
            <a:r>
              <a:rPr lang="en-US" sz="2000">
                <a:latin typeface="Lucida Console" pitchFamily="49" charset="0"/>
              </a:rPr>
              <a:t>Graphics</a:t>
            </a:r>
            <a:r>
              <a:rPr lang="en-US" sz="2000"/>
              <a:t> object passed to </a:t>
            </a:r>
            <a:r>
              <a:rPr lang="en-US" sz="2000">
                <a:latin typeface="Lucida Console" pitchFamily="49" charset="0"/>
              </a:rPr>
              <a:t>paintComponent</a:t>
            </a:r>
            <a:r>
              <a:rPr lang="en-US" sz="2000"/>
              <a:t> by the system when a lightweight Swing component needs to be repainted </a:t>
            </a:r>
          </a:p>
          <a:p>
            <a:pPr lvl="1"/>
            <a:r>
              <a:rPr lang="en-US" sz="2000"/>
              <a:t>If programmer needs to have </a:t>
            </a:r>
            <a:r>
              <a:rPr lang="en-US" sz="2000">
                <a:latin typeface="Lucida Console" pitchFamily="49" charset="0"/>
              </a:rPr>
              <a:t>paintComponent</a:t>
            </a:r>
            <a:r>
              <a:rPr lang="en-US" sz="2000"/>
              <a:t> execute, a call is made to method </a:t>
            </a:r>
            <a:r>
              <a:rPr lang="en-US" sz="2000">
                <a:latin typeface="Lucida Console" pitchFamily="49" charset="0"/>
              </a:rPr>
              <a:t>repaint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1C6FB7-7AF0-410C-9FAF-64CC2FF50936}" type="slidenum">
              <a:rPr lang="en-US"/>
              <a:pPr/>
              <a:t>11</a:t>
            </a:fld>
            <a:endParaRPr lang="en-US"/>
          </a:p>
        </p:txBody>
      </p:sp>
      <p:sp>
        <p:nvSpPr>
          <p:cNvPr id="955394" name="Rectangle 2"/>
          <p:cNvSpPr>
            <a:spLocks noGrp="1" noChangeArrowheads="1"/>
          </p:cNvSpPr>
          <p:nvPr>
            <p:ph type="title"/>
          </p:nvPr>
        </p:nvSpPr>
        <p:spPr>
          <a:noFill/>
          <a:ln/>
        </p:spPr>
        <p:txBody>
          <a:bodyPr/>
          <a:lstStyle/>
          <a:p>
            <a:r>
              <a:rPr lang="en-US"/>
              <a:t>12.3  Color Control</a:t>
            </a:r>
          </a:p>
        </p:txBody>
      </p:sp>
      <p:sp>
        <p:nvSpPr>
          <p:cNvPr id="955395" name="Rectangle 3"/>
          <p:cNvSpPr>
            <a:spLocks noGrp="1" noChangeArrowheads="1"/>
          </p:cNvSpPr>
          <p:nvPr>
            <p:ph type="body" idx="1"/>
          </p:nvPr>
        </p:nvSpPr>
        <p:spPr/>
        <p:txBody>
          <a:bodyPr/>
          <a:lstStyle/>
          <a:p>
            <a:r>
              <a:rPr lang="en-US"/>
              <a:t>Class Color declares methods and constants for manipulating colors in a Java program</a:t>
            </a:r>
          </a:p>
          <a:p>
            <a:r>
              <a:rPr lang="en-US"/>
              <a:t>Every color is created from a red, a green and a blue component – RGB values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2F40B0-2B8D-4ED7-9EA0-3B45545064C1}" type="slidenum">
              <a:rPr lang="en-US"/>
              <a:pPr/>
              <a:t>12</a:t>
            </a:fld>
            <a:endParaRPr lang="en-US"/>
          </a:p>
        </p:txBody>
      </p:sp>
      <p:sp>
        <p:nvSpPr>
          <p:cNvPr id="866306" name="Rectangle 2"/>
          <p:cNvSpPr>
            <a:spLocks noGrp="1" noChangeArrowheads="1"/>
          </p:cNvSpPr>
          <p:nvPr>
            <p:ph type="title"/>
          </p:nvPr>
        </p:nvSpPr>
        <p:spPr>
          <a:noFill/>
          <a:ln/>
        </p:spPr>
        <p:txBody>
          <a:bodyPr/>
          <a:lstStyle/>
          <a:p>
            <a:r>
              <a:rPr lang="en-US" sz="1400">
                <a:solidFill>
                  <a:srgbClr val="4D99FF"/>
                </a:solidFill>
              </a:rPr>
              <a:t>Fig. 12.3 </a:t>
            </a:r>
            <a:r>
              <a:rPr lang="en-US">
                <a:solidFill>
                  <a:srgbClr val="000000"/>
                </a:solidFill>
                <a:cs typeface="Times New Roman" pitchFamily="18" charset="0"/>
              </a:rPr>
              <a:t>| </a:t>
            </a:r>
            <a:r>
              <a:rPr lang="en-US"/>
              <a:t>Color constants and their RGB values.   </a:t>
            </a:r>
          </a:p>
        </p:txBody>
      </p:sp>
      <p:graphicFrame>
        <p:nvGraphicFramePr>
          <p:cNvPr id="866307" name="Object 3"/>
          <p:cNvGraphicFramePr>
            <a:graphicFrameLocks noGrp="1" noChangeAspect="1"/>
          </p:cNvGraphicFramePr>
          <p:nvPr>
            <p:ph idx="1"/>
          </p:nvPr>
        </p:nvGraphicFramePr>
        <p:xfrm>
          <a:off x="973138" y="1981200"/>
          <a:ext cx="6980237" cy="3152775"/>
        </p:xfrm>
        <a:graphic>
          <a:graphicData uri="http://schemas.openxmlformats.org/presentationml/2006/ole">
            <mc:AlternateContent xmlns:mc="http://schemas.openxmlformats.org/markup-compatibility/2006">
              <mc:Choice xmlns:v="urn:schemas-microsoft-com:vml" Requires="v">
                <p:oleObj spid="_x0000_s866311" name="Document" r:id="rId4" imgW="7296171" imgH="3295117" progId="Word.Document.8">
                  <p:embed/>
                </p:oleObj>
              </mc:Choice>
              <mc:Fallback>
                <p:oleObj name="Document" r:id="rId4" imgW="7296171" imgH="3295117" progId="Word.Document.8">
                  <p:embed/>
                  <p:pic>
                    <p:nvPicPr>
                      <p:cNvPr id="0" name="Picture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981200"/>
                        <a:ext cx="6980237"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2D80DE6-76FF-44FA-ABB2-49FE46C45543}" type="slidenum">
              <a:rPr lang="en-US"/>
              <a:pPr/>
              <a:t>13</a:t>
            </a:fld>
            <a:endParaRPr lang="en-US"/>
          </a:p>
        </p:txBody>
      </p:sp>
      <p:sp>
        <p:nvSpPr>
          <p:cNvPr id="898050" name="Rectangle 2"/>
          <p:cNvSpPr>
            <a:spLocks noGrp="1" noChangeArrowheads="1"/>
          </p:cNvSpPr>
          <p:nvPr>
            <p:ph type="title"/>
          </p:nvPr>
        </p:nvSpPr>
        <p:spPr>
          <a:noFill/>
          <a:ln/>
        </p:spPr>
        <p:txBody>
          <a:bodyPr/>
          <a:lstStyle/>
          <a:p>
            <a:r>
              <a:rPr lang="en-US" sz="1400">
                <a:solidFill>
                  <a:srgbClr val="4D99FF"/>
                </a:solidFill>
              </a:rPr>
              <a:t>Fig. 12.4 </a:t>
            </a:r>
            <a:r>
              <a:rPr lang="en-US">
                <a:solidFill>
                  <a:srgbClr val="000000"/>
                </a:solidFill>
                <a:cs typeface="Times New Roman" pitchFamily="18" charset="0"/>
              </a:rPr>
              <a:t>| </a:t>
            </a:r>
            <a:r>
              <a:rPr lang="en-US">
                <a:solidFill>
                  <a:srgbClr val="000000"/>
                </a:solidFill>
                <a:latin typeface="LucidaSansTypewriter" pitchFamily="49" charset="0"/>
                <a:ea typeface="LucidaSansTypewriter" pitchFamily="49" charset="0"/>
                <a:cs typeface="Lucida Console" pitchFamily="49" charset="0"/>
              </a:rPr>
              <a:t>Color</a:t>
            </a:r>
            <a:r>
              <a:rPr lang="en-US">
                <a:solidFill>
                  <a:srgbClr val="000000"/>
                </a:solidFill>
                <a:ea typeface="Times New Roman" pitchFamily="18" charset="0"/>
                <a:cs typeface="Lucida Console" pitchFamily="49" charset="0"/>
              </a:rPr>
              <a:t> methods and color-related </a:t>
            </a:r>
            <a:r>
              <a:rPr lang="en-US">
                <a:solidFill>
                  <a:srgbClr val="000000"/>
                </a:solidFill>
                <a:latin typeface="LucidaSansTypewriter" pitchFamily="49" charset="0"/>
                <a:ea typeface="LucidaSansTypewriter" pitchFamily="49" charset="0"/>
                <a:cs typeface="Lucida Console" pitchFamily="49" charset="0"/>
              </a:rPr>
              <a:t>Graphics</a:t>
            </a:r>
            <a:r>
              <a:rPr lang="en-US">
                <a:solidFill>
                  <a:srgbClr val="000000"/>
                </a:solidFill>
                <a:ea typeface="Times New Roman" pitchFamily="18" charset="0"/>
                <a:cs typeface="Lucida Console" pitchFamily="49" charset="0"/>
              </a:rPr>
              <a:t> methods.</a:t>
            </a:r>
            <a:r>
              <a:rPr lang="en-US"/>
              <a:t> </a:t>
            </a:r>
          </a:p>
        </p:txBody>
      </p:sp>
      <p:graphicFrame>
        <p:nvGraphicFramePr>
          <p:cNvPr id="898053" name="Object 5"/>
          <p:cNvGraphicFramePr>
            <a:graphicFrameLocks noGrp="1" noChangeAspect="1"/>
          </p:cNvGraphicFramePr>
          <p:nvPr>
            <p:ph idx="1"/>
          </p:nvPr>
        </p:nvGraphicFramePr>
        <p:xfrm>
          <a:off x="1066800" y="877888"/>
          <a:ext cx="7075488" cy="4672012"/>
        </p:xfrm>
        <a:graphic>
          <a:graphicData uri="http://schemas.openxmlformats.org/presentationml/2006/ole">
            <mc:AlternateContent xmlns:mc="http://schemas.openxmlformats.org/markup-compatibility/2006">
              <mc:Choice xmlns:v="urn:schemas-microsoft-com:vml" Requires="v">
                <p:oleObj spid="_x0000_s898057" name="Document" r:id="rId4" imgW="7062810" imgH="4664399" progId="Word.Document.8">
                  <p:embed/>
                </p:oleObj>
              </mc:Choice>
              <mc:Fallback>
                <p:oleObj name="Document" r:id="rId4" imgW="7062810" imgH="4664399" progId="Word.Documen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877888"/>
                        <a:ext cx="7075488"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fld id="{E3DC53CF-FD29-41EA-8D67-724B06EA7EA8}" type="slidenum">
              <a:rPr lang="en-US"/>
              <a:pPr/>
              <a:t>14</a:t>
            </a:fld>
            <a:endParaRPr lang="en-US"/>
          </a:p>
        </p:txBody>
      </p:sp>
      <p:graphicFrame>
        <p:nvGraphicFramePr>
          <p:cNvPr id="803846" name="Object 6"/>
          <p:cNvGraphicFramePr>
            <a:graphicFrameLocks noGrp="1" noChangeAspect="1"/>
          </p:cNvGraphicFramePr>
          <p:nvPr>
            <p:ph sz="half" idx="2"/>
          </p:nvPr>
        </p:nvGraphicFramePr>
        <p:xfrm>
          <a:off x="0" y="3175"/>
          <a:ext cx="7037388" cy="6208713"/>
        </p:xfrm>
        <a:graphic>
          <a:graphicData uri="http://schemas.openxmlformats.org/presentationml/2006/ole">
            <mc:AlternateContent xmlns:mc="http://schemas.openxmlformats.org/markup-compatibility/2006">
              <mc:Choice xmlns:v="urn:schemas-microsoft-com:vml" Requires="v">
                <p:oleObj spid="_x0000_s803850" name="Document" r:id="rId4" imgW="7074123" imgH="6239741" progId="Word.Document.8">
                  <p:embed/>
                </p:oleObj>
              </mc:Choice>
              <mc:Fallback>
                <p:oleObj name="Document" r:id="rId4" imgW="7074123" imgH="6239741"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37388" cy="620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3848" name="Group 8"/>
          <p:cNvGrpSpPr>
            <a:grpSpLocks/>
          </p:cNvGrpSpPr>
          <p:nvPr/>
        </p:nvGrpSpPr>
        <p:grpSpPr bwMode="auto">
          <a:xfrm>
            <a:off x="3962400" y="1371600"/>
            <a:ext cx="3581400" cy="590550"/>
            <a:chOff x="2352" y="528"/>
            <a:chExt cx="2256" cy="372"/>
          </a:xfrm>
        </p:grpSpPr>
        <p:sp>
          <p:nvSpPr>
            <p:cNvPr id="803849" name="Text Box 9"/>
            <p:cNvSpPr txBox="1">
              <a:spLocks noChangeArrowheads="1"/>
            </p:cNvSpPr>
            <p:nvPr/>
          </p:nvSpPr>
          <p:spPr bwMode="auto">
            <a:xfrm>
              <a:off x="2640" y="528"/>
              <a:ext cx="1968" cy="372"/>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Method </a:t>
              </a:r>
              <a:r>
                <a:rPr lang="en-US">
                  <a:solidFill>
                    <a:schemeClr val="tx1"/>
                  </a:solidFill>
                  <a:latin typeface="Lucida Console" pitchFamily="49" charset="0"/>
                </a:rPr>
                <a:t>paintComponent</a:t>
              </a:r>
              <a:r>
                <a:rPr lang="en-US">
                  <a:solidFill>
                    <a:schemeClr val="tx1"/>
                  </a:solidFill>
                  <a:latin typeface="Times New Roman" pitchFamily="18" charset="0"/>
                </a:rPr>
                <a:t> paints </a:t>
              </a:r>
              <a:r>
                <a:rPr lang="en-US">
                  <a:solidFill>
                    <a:schemeClr val="tx1"/>
                  </a:solidFill>
                  <a:latin typeface="Lucida Console" pitchFamily="49" charset="0"/>
                </a:rPr>
                <a:t>JPanel</a:t>
              </a:r>
            </a:p>
          </p:txBody>
        </p:sp>
        <p:sp>
          <p:nvSpPr>
            <p:cNvPr id="803850" name="Line 10"/>
            <p:cNvSpPr>
              <a:spLocks noChangeShapeType="1"/>
            </p:cNvSpPr>
            <p:nvPr/>
          </p:nvSpPr>
          <p:spPr bwMode="auto">
            <a:xfrm flipH="1">
              <a:off x="2352" y="768"/>
              <a:ext cx="288" cy="96"/>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03854" name="Group 14"/>
          <p:cNvGrpSpPr>
            <a:grpSpLocks/>
          </p:cNvGrpSpPr>
          <p:nvPr/>
        </p:nvGrpSpPr>
        <p:grpSpPr bwMode="auto">
          <a:xfrm>
            <a:off x="4038600" y="2438400"/>
            <a:ext cx="4572000" cy="838200"/>
            <a:chOff x="2544" y="1536"/>
            <a:chExt cx="2880" cy="528"/>
          </a:xfrm>
        </p:grpSpPr>
        <p:sp>
          <p:nvSpPr>
            <p:cNvPr id="803852" name="Text Box 12"/>
            <p:cNvSpPr txBox="1">
              <a:spLocks noChangeArrowheads="1"/>
            </p:cNvSpPr>
            <p:nvPr/>
          </p:nvSpPr>
          <p:spPr bwMode="auto">
            <a:xfrm>
              <a:off x="3456" y="1536"/>
              <a:ext cx="1968" cy="372"/>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Set current drawing color with method </a:t>
              </a:r>
              <a:r>
                <a:rPr lang="en-US">
                  <a:solidFill>
                    <a:schemeClr val="tx1"/>
                  </a:solidFill>
                  <a:latin typeface="Lucida Console" pitchFamily="49" charset="0"/>
                </a:rPr>
                <a:t>setColor</a:t>
              </a:r>
            </a:p>
          </p:txBody>
        </p:sp>
        <p:sp>
          <p:nvSpPr>
            <p:cNvPr id="803853" name="Line 13"/>
            <p:cNvSpPr>
              <a:spLocks noChangeShapeType="1"/>
            </p:cNvSpPr>
            <p:nvPr/>
          </p:nvSpPr>
          <p:spPr bwMode="auto">
            <a:xfrm flipH="1">
              <a:off x="2544" y="1776"/>
              <a:ext cx="912" cy="288"/>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3856" name="Text Box 16"/>
          <p:cNvSpPr txBox="1">
            <a:spLocks noChangeArrowheads="1"/>
          </p:cNvSpPr>
          <p:nvPr/>
        </p:nvSpPr>
        <p:spPr bwMode="auto">
          <a:xfrm>
            <a:off x="5562600" y="3048000"/>
            <a:ext cx="3124200" cy="590550"/>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Draw filled rectangle using current color</a:t>
            </a:r>
          </a:p>
        </p:txBody>
      </p:sp>
      <p:sp>
        <p:nvSpPr>
          <p:cNvPr id="803857" name="Line 17"/>
          <p:cNvSpPr>
            <a:spLocks noChangeShapeType="1"/>
          </p:cNvSpPr>
          <p:nvPr/>
        </p:nvSpPr>
        <p:spPr bwMode="auto">
          <a:xfrm flipH="1">
            <a:off x="3429000" y="3276600"/>
            <a:ext cx="2133600" cy="228600"/>
          </a:xfrm>
          <a:prstGeom prst="line">
            <a:avLst/>
          </a:prstGeom>
          <a:noFill/>
          <a:ln w="9525">
            <a:solidFill>
              <a:schemeClr val="tx1"/>
            </a:solidFill>
            <a:round/>
            <a:headEnd/>
            <a:tailEnd type="triangle" w="med" len="med"/>
          </a:ln>
          <a:effectLst/>
        </p:spPr>
        <p:txBody>
          <a:bodyPr>
            <a:spAutoFit/>
          </a:bodyPr>
          <a:lstStyle/>
          <a:p>
            <a:endParaRPr lang="en-CA"/>
          </a:p>
        </p:txBody>
      </p:sp>
      <p:grpSp>
        <p:nvGrpSpPr>
          <p:cNvPr id="803868" name="Group 28"/>
          <p:cNvGrpSpPr>
            <a:grpSpLocks/>
          </p:cNvGrpSpPr>
          <p:nvPr/>
        </p:nvGrpSpPr>
        <p:grpSpPr bwMode="auto">
          <a:xfrm>
            <a:off x="1524000" y="3810000"/>
            <a:ext cx="7239000" cy="346075"/>
            <a:chOff x="960" y="2400"/>
            <a:chExt cx="4560" cy="218"/>
          </a:xfrm>
        </p:grpSpPr>
        <p:sp>
          <p:nvSpPr>
            <p:cNvPr id="803863" name="Text Box 23"/>
            <p:cNvSpPr txBox="1">
              <a:spLocks noChangeArrowheads="1"/>
            </p:cNvSpPr>
            <p:nvPr/>
          </p:nvSpPr>
          <p:spPr bwMode="auto">
            <a:xfrm>
              <a:off x="3552" y="2400"/>
              <a:ext cx="1968" cy="218"/>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Draw text value of current color</a:t>
              </a:r>
            </a:p>
          </p:txBody>
        </p:sp>
        <p:sp>
          <p:nvSpPr>
            <p:cNvPr id="803864" name="Line 24"/>
            <p:cNvSpPr>
              <a:spLocks noChangeShapeType="1"/>
            </p:cNvSpPr>
            <p:nvPr/>
          </p:nvSpPr>
          <p:spPr bwMode="auto">
            <a:xfrm flipH="1" flipV="1">
              <a:off x="2592" y="2400"/>
              <a:ext cx="960" cy="144"/>
            </a:xfrm>
            <a:prstGeom prst="line">
              <a:avLst/>
            </a:prstGeom>
            <a:noFill/>
            <a:ln w="9525">
              <a:solidFill>
                <a:schemeClr val="tx1"/>
              </a:solidFill>
              <a:round/>
              <a:headEnd/>
              <a:tailEnd type="triangle" w="med" len="med"/>
            </a:ln>
            <a:effectLst/>
          </p:spPr>
          <p:txBody>
            <a:bodyPr>
              <a:spAutoFit/>
            </a:bodyPr>
            <a:lstStyle/>
            <a:p>
              <a:endParaRPr lang="en-CA"/>
            </a:p>
          </p:txBody>
        </p:sp>
        <p:sp>
          <p:nvSpPr>
            <p:cNvPr id="803866" name="Line 26"/>
            <p:cNvSpPr>
              <a:spLocks noChangeShapeType="1"/>
            </p:cNvSpPr>
            <p:nvPr/>
          </p:nvSpPr>
          <p:spPr bwMode="auto">
            <a:xfrm flipH="1" flipV="1">
              <a:off x="960" y="2400"/>
              <a:ext cx="2592" cy="144"/>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03872" name="Group 32"/>
          <p:cNvGrpSpPr>
            <a:grpSpLocks/>
          </p:cNvGrpSpPr>
          <p:nvPr/>
        </p:nvGrpSpPr>
        <p:grpSpPr bwMode="auto">
          <a:xfrm>
            <a:off x="4724400" y="4343400"/>
            <a:ext cx="4038600" cy="835025"/>
            <a:chOff x="2976" y="2736"/>
            <a:chExt cx="2544" cy="526"/>
          </a:xfrm>
        </p:grpSpPr>
        <p:sp>
          <p:nvSpPr>
            <p:cNvPr id="803870" name="Text Box 30"/>
            <p:cNvSpPr txBox="1">
              <a:spLocks noChangeArrowheads="1"/>
            </p:cNvSpPr>
            <p:nvPr/>
          </p:nvSpPr>
          <p:spPr bwMode="auto">
            <a:xfrm>
              <a:off x="3552" y="2736"/>
              <a:ext cx="1968" cy="526"/>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Set current drawing color, specify </a:t>
              </a:r>
              <a:r>
                <a:rPr lang="en-US">
                  <a:solidFill>
                    <a:schemeClr val="tx1"/>
                  </a:solidFill>
                  <a:latin typeface="Lucida Console" pitchFamily="49" charset="0"/>
                </a:rPr>
                <a:t>float</a:t>
              </a:r>
              <a:r>
                <a:rPr lang="en-US">
                  <a:solidFill>
                    <a:schemeClr val="tx1"/>
                  </a:solidFill>
                  <a:latin typeface="Times New Roman" pitchFamily="18" charset="0"/>
                </a:rPr>
                <a:t> arguments to </a:t>
              </a:r>
              <a:r>
                <a:rPr lang="en-US">
                  <a:solidFill>
                    <a:schemeClr val="tx1"/>
                  </a:solidFill>
                  <a:latin typeface="Lucida Console" pitchFamily="49" charset="0"/>
                </a:rPr>
                <a:t>Color</a:t>
              </a:r>
              <a:r>
                <a:rPr lang="en-US">
                  <a:solidFill>
                    <a:schemeClr val="tx1"/>
                  </a:solidFill>
                  <a:latin typeface="Times New Roman" pitchFamily="18" charset="0"/>
                </a:rPr>
                <a:t> constructor</a:t>
              </a:r>
              <a:endParaRPr lang="en-US">
                <a:solidFill>
                  <a:schemeClr val="tx1"/>
                </a:solidFill>
                <a:latin typeface="Lucida Console" pitchFamily="49" charset="0"/>
              </a:endParaRPr>
            </a:p>
          </p:txBody>
        </p:sp>
        <p:sp>
          <p:nvSpPr>
            <p:cNvPr id="803871" name="Line 31"/>
            <p:cNvSpPr>
              <a:spLocks noChangeShapeType="1"/>
            </p:cNvSpPr>
            <p:nvPr/>
          </p:nvSpPr>
          <p:spPr bwMode="auto">
            <a:xfrm flipH="1" flipV="1">
              <a:off x="2976" y="2736"/>
              <a:ext cx="576" cy="144"/>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03876" name="Group 36"/>
          <p:cNvGrpSpPr>
            <a:grpSpLocks/>
          </p:cNvGrpSpPr>
          <p:nvPr/>
        </p:nvGrpSpPr>
        <p:grpSpPr bwMode="auto">
          <a:xfrm>
            <a:off x="2971800" y="4876800"/>
            <a:ext cx="5791200" cy="590550"/>
            <a:chOff x="1872" y="3072"/>
            <a:chExt cx="3648" cy="372"/>
          </a:xfrm>
        </p:grpSpPr>
        <p:sp>
          <p:nvSpPr>
            <p:cNvPr id="803874" name="Text Box 34"/>
            <p:cNvSpPr txBox="1">
              <a:spLocks noChangeArrowheads="1"/>
            </p:cNvSpPr>
            <p:nvPr/>
          </p:nvSpPr>
          <p:spPr bwMode="auto">
            <a:xfrm>
              <a:off x="3552" y="3072"/>
              <a:ext cx="1968" cy="372"/>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Set current drawing color using </a:t>
              </a:r>
              <a:r>
                <a:rPr lang="en-US">
                  <a:solidFill>
                    <a:schemeClr val="tx1"/>
                  </a:solidFill>
                  <a:latin typeface="Lucida Console" pitchFamily="49" charset="0"/>
                </a:rPr>
                <a:t>Color</a:t>
              </a:r>
              <a:r>
                <a:rPr lang="en-US">
                  <a:solidFill>
                    <a:schemeClr val="tx1"/>
                  </a:solidFill>
                  <a:latin typeface="Times New Roman" pitchFamily="18" charset="0"/>
                </a:rPr>
                <a:t> constant</a:t>
              </a:r>
              <a:endParaRPr lang="en-US">
                <a:solidFill>
                  <a:schemeClr val="tx1"/>
                </a:solidFill>
                <a:latin typeface="Lucida Console" pitchFamily="49" charset="0"/>
              </a:endParaRPr>
            </a:p>
          </p:txBody>
        </p:sp>
        <p:sp>
          <p:nvSpPr>
            <p:cNvPr id="803875" name="Line 35"/>
            <p:cNvSpPr>
              <a:spLocks noChangeShapeType="1"/>
            </p:cNvSpPr>
            <p:nvPr/>
          </p:nvSpPr>
          <p:spPr bwMode="auto">
            <a:xfrm flipH="1">
              <a:off x="1872" y="3360"/>
              <a:ext cx="1680" cy="0"/>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3877" name="Rectangle 37"/>
          <p:cNvSpPr>
            <a:spLocks noGrp="1" noChangeArrowheads="1"/>
          </p:cNvSpPr>
          <p:nvPr>
            <p:ph type="title"/>
          </p:nvPr>
        </p:nvSpPr>
        <p:spPr/>
        <p:txBody>
          <a:bodyPr/>
          <a:lstStyle/>
          <a:p>
            <a:endParaRPr lang="en-US"/>
          </a:p>
        </p:txBody>
      </p:sp>
      <p:sp>
        <p:nvSpPr>
          <p:cNvPr id="803878" name="Rectangle 38"/>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3848"/>
                                        </p:tgtEl>
                                        <p:attrNameLst>
                                          <p:attrName>style.visibility</p:attrName>
                                        </p:attrNameLst>
                                      </p:cBhvr>
                                      <p:to>
                                        <p:strVal val="visible"/>
                                      </p:to>
                                    </p:set>
                                  </p:childTnLst>
                                  <p:subTnLst>
                                    <p:set>
                                      <p:cBhvr override="childStyle">
                                        <p:cTn dur="1" fill="hold" display="0" masterRel="nextClick" afterEffect="1"/>
                                        <p:tgtEl>
                                          <p:spTgt spid="80384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3854"/>
                                        </p:tgtEl>
                                        <p:attrNameLst>
                                          <p:attrName>style.visibility</p:attrName>
                                        </p:attrNameLst>
                                      </p:cBhvr>
                                      <p:to>
                                        <p:strVal val="visible"/>
                                      </p:to>
                                    </p:set>
                                  </p:childTnLst>
                                  <p:subTnLst>
                                    <p:set>
                                      <p:cBhvr override="childStyle">
                                        <p:cTn dur="1" fill="hold" display="0" masterRel="nextClick" afterEffect="1"/>
                                        <p:tgtEl>
                                          <p:spTgt spid="8038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868"/>
                                        </p:tgtEl>
                                        <p:attrNameLst>
                                          <p:attrName>style.visibility</p:attrName>
                                        </p:attrNameLst>
                                      </p:cBhvr>
                                      <p:to>
                                        <p:strVal val="visible"/>
                                      </p:to>
                                    </p:set>
                                  </p:childTnLst>
                                  <p:subTnLst>
                                    <p:set>
                                      <p:cBhvr override="childStyle">
                                        <p:cTn dur="1" fill="hold" display="0" masterRel="nextClick" afterEffect="1"/>
                                        <p:tgtEl>
                                          <p:spTgt spid="80386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3872"/>
                                        </p:tgtEl>
                                        <p:attrNameLst>
                                          <p:attrName>style.visibility</p:attrName>
                                        </p:attrNameLst>
                                      </p:cBhvr>
                                      <p:to>
                                        <p:strVal val="visible"/>
                                      </p:to>
                                    </p:set>
                                  </p:childTnLst>
                                  <p:subTnLst>
                                    <p:set>
                                      <p:cBhvr override="childStyle">
                                        <p:cTn dur="1" fill="hold" display="0" masterRel="nextClick" afterEffect="1"/>
                                        <p:tgtEl>
                                          <p:spTgt spid="80387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3876"/>
                                        </p:tgtEl>
                                        <p:attrNameLst>
                                          <p:attrName>style.visibility</p:attrName>
                                        </p:attrNameLst>
                                      </p:cBhvr>
                                      <p:to>
                                        <p:strVal val="visible"/>
                                      </p:to>
                                    </p:set>
                                  </p:childTnLst>
                                  <p:subTnLst>
                                    <p:set>
                                      <p:cBhvr override="childStyle">
                                        <p:cTn dur="1" fill="hold" display="0" masterRel="nextClick" afterEffect="1"/>
                                        <p:tgtEl>
                                          <p:spTgt spid="8038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25A6C3C2-CCC4-46B1-84AE-FBD5AE67F27B}" type="slidenum">
              <a:rPr lang="en-US"/>
              <a:pPr/>
              <a:t>15</a:t>
            </a:fld>
            <a:endParaRPr lang="en-US"/>
          </a:p>
        </p:txBody>
      </p:sp>
      <p:graphicFrame>
        <p:nvGraphicFramePr>
          <p:cNvPr id="804868" name="Object 4"/>
          <p:cNvGraphicFramePr>
            <a:graphicFrameLocks noGrp="1" noChangeAspect="1"/>
          </p:cNvGraphicFramePr>
          <p:nvPr>
            <p:ph sz="half" idx="2"/>
          </p:nvPr>
        </p:nvGraphicFramePr>
        <p:xfrm>
          <a:off x="0" y="1588"/>
          <a:ext cx="7056438" cy="2146300"/>
        </p:xfrm>
        <a:graphic>
          <a:graphicData uri="http://schemas.openxmlformats.org/presentationml/2006/ole">
            <mc:AlternateContent xmlns:mc="http://schemas.openxmlformats.org/markup-compatibility/2006">
              <mc:Choice xmlns:v="urn:schemas-microsoft-com:vml" Requires="v">
                <p:oleObj spid="_x0000_s804872" name="Document" r:id="rId4" imgW="7074123" imgH="2151598" progId="Word.Document.8">
                  <p:embed/>
                </p:oleObj>
              </mc:Choice>
              <mc:Fallback>
                <p:oleObj name="Document" r:id="rId4" imgW="7074123" imgH="2151598"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4878" name="Group 14"/>
          <p:cNvGrpSpPr>
            <a:grpSpLocks/>
          </p:cNvGrpSpPr>
          <p:nvPr/>
        </p:nvGrpSpPr>
        <p:grpSpPr bwMode="auto">
          <a:xfrm>
            <a:off x="1981200" y="1143000"/>
            <a:ext cx="3276600" cy="2663825"/>
            <a:chOff x="1248" y="720"/>
            <a:chExt cx="2064" cy="1678"/>
          </a:xfrm>
        </p:grpSpPr>
        <p:sp>
          <p:nvSpPr>
            <p:cNvPr id="804874" name="Text Box 10"/>
            <p:cNvSpPr txBox="1">
              <a:spLocks noChangeArrowheads="1"/>
            </p:cNvSpPr>
            <p:nvPr/>
          </p:nvSpPr>
          <p:spPr bwMode="auto">
            <a:xfrm>
              <a:off x="1344" y="1872"/>
              <a:ext cx="1968" cy="526"/>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Retrieving RGB values using methods </a:t>
              </a:r>
              <a:r>
                <a:rPr lang="en-US">
                  <a:solidFill>
                    <a:schemeClr val="tx1"/>
                  </a:solidFill>
                  <a:latin typeface="Lucida Console" pitchFamily="49" charset="0"/>
                </a:rPr>
                <a:t>getRed</a:t>
              </a:r>
              <a:r>
                <a:rPr lang="en-US">
                  <a:solidFill>
                    <a:schemeClr val="tx1"/>
                  </a:solidFill>
                  <a:latin typeface="Times New Roman" pitchFamily="18" charset="0"/>
                </a:rPr>
                <a:t>, </a:t>
              </a:r>
              <a:r>
                <a:rPr lang="en-US">
                  <a:solidFill>
                    <a:schemeClr val="tx1"/>
                  </a:solidFill>
                  <a:latin typeface="Lucida Console" pitchFamily="49" charset="0"/>
                </a:rPr>
                <a:t>getGreen</a:t>
              </a:r>
              <a:r>
                <a:rPr lang="en-US">
                  <a:solidFill>
                    <a:schemeClr val="tx1"/>
                  </a:solidFill>
                  <a:latin typeface="Times New Roman" pitchFamily="18" charset="0"/>
                </a:rPr>
                <a:t> and </a:t>
              </a:r>
              <a:r>
                <a:rPr lang="en-US">
                  <a:solidFill>
                    <a:schemeClr val="tx1"/>
                  </a:solidFill>
                  <a:latin typeface="Lucida Console" pitchFamily="49" charset="0"/>
                </a:rPr>
                <a:t>getBlue</a:t>
              </a:r>
            </a:p>
          </p:txBody>
        </p:sp>
        <p:sp>
          <p:nvSpPr>
            <p:cNvPr id="804875" name="Line 11"/>
            <p:cNvSpPr>
              <a:spLocks noChangeShapeType="1"/>
            </p:cNvSpPr>
            <p:nvPr/>
          </p:nvSpPr>
          <p:spPr bwMode="auto">
            <a:xfrm flipH="1" flipV="1">
              <a:off x="1248" y="912"/>
              <a:ext cx="960" cy="960"/>
            </a:xfrm>
            <a:prstGeom prst="line">
              <a:avLst/>
            </a:prstGeom>
            <a:noFill/>
            <a:ln w="9525">
              <a:solidFill>
                <a:schemeClr val="tx1"/>
              </a:solidFill>
              <a:round/>
              <a:headEnd/>
              <a:tailEnd type="triangle" w="med" len="med"/>
            </a:ln>
            <a:effectLst/>
          </p:spPr>
          <p:txBody>
            <a:bodyPr>
              <a:spAutoFit/>
            </a:bodyPr>
            <a:lstStyle/>
            <a:p>
              <a:endParaRPr lang="en-CA"/>
            </a:p>
          </p:txBody>
        </p:sp>
        <p:sp>
          <p:nvSpPr>
            <p:cNvPr id="804876" name="Line 12"/>
            <p:cNvSpPr>
              <a:spLocks noChangeShapeType="1"/>
            </p:cNvSpPr>
            <p:nvPr/>
          </p:nvSpPr>
          <p:spPr bwMode="auto">
            <a:xfrm flipV="1">
              <a:off x="2208" y="720"/>
              <a:ext cx="384" cy="1152"/>
            </a:xfrm>
            <a:prstGeom prst="line">
              <a:avLst/>
            </a:prstGeom>
            <a:noFill/>
            <a:ln w="9525">
              <a:solidFill>
                <a:schemeClr val="tx1"/>
              </a:solidFill>
              <a:round/>
              <a:headEnd/>
              <a:tailEnd type="triangle" w="med" len="med"/>
            </a:ln>
            <a:effectLst/>
          </p:spPr>
          <p:txBody>
            <a:bodyPr>
              <a:spAutoFit/>
            </a:bodyPr>
            <a:lstStyle/>
            <a:p>
              <a:endParaRPr lang="en-CA"/>
            </a:p>
          </p:txBody>
        </p:sp>
        <p:sp>
          <p:nvSpPr>
            <p:cNvPr id="804877" name="Line 13"/>
            <p:cNvSpPr>
              <a:spLocks noChangeShapeType="1"/>
            </p:cNvSpPr>
            <p:nvPr/>
          </p:nvSpPr>
          <p:spPr bwMode="auto">
            <a:xfrm flipV="1">
              <a:off x="2208" y="912"/>
              <a:ext cx="192" cy="960"/>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4879" name="Rectangle 15"/>
          <p:cNvSpPr>
            <a:spLocks noGrp="1" noChangeArrowheads="1"/>
          </p:cNvSpPr>
          <p:nvPr>
            <p:ph type="title"/>
          </p:nvPr>
        </p:nvSpPr>
        <p:spPr/>
        <p:txBody>
          <a:bodyPr/>
          <a:lstStyle/>
          <a:p>
            <a:endParaRPr lang="en-US"/>
          </a:p>
        </p:txBody>
      </p:sp>
      <p:sp>
        <p:nvSpPr>
          <p:cNvPr id="804880" name="Rectangle 16"/>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78"/>
                                        </p:tgtEl>
                                        <p:attrNameLst>
                                          <p:attrName>style.visibility</p:attrName>
                                        </p:attrNameLst>
                                      </p:cBhvr>
                                      <p:to>
                                        <p:strVal val="visible"/>
                                      </p:to>
                                    </p:set>
                                  </p:childTnLst>
                                  <p:subTnLst>
                                    <p:set>
                                      <p:cBhvr override="childStyle">
                                        <p:cTn dur="1" fill="hold" display="0" masterRel="nextClick" afterEffect="1"/>
                                        <p:tgtEl>
                                          <p:spTgt spid="8048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83679892-B56C-4278-B090-BEBB673314AF}" type="slidenum">
              <a:rPr lang="en-US"/>
              <a:pPr/>
              <a:t>16</a:t>
            </a:fld>
            <a:endParaRPr lang="en-US"/>
          </a:p>
        </p:txBody>
      </p:sp>
      <p:graphicFrame>
        <p:nvGraphicFramePr>
          <p:cNvPr id="805892" name="Object 4"/>
          <p:cNvGraphicFramePr>
            <a:graphicFrameLocks noGrp="1" noChangeAspect="1"/>
          </p:cNvGraphicFramePr>
          <p:nvPr>
            <p:ph sz="half" idx="2"/>
          </p:nvPr>
        </p:nvGraphicFramePr>
        <p:xfrm>
          <a:off x="0" y="0"/>
          <a:ext cx="7056438" cy="6299200"/>
        </p:xfrm>
        <a:graphic>
          <a:graphicData uri="http://schemas.openxmlformats.org/presentationml/2006/ole">
            <mc:AlternateContent xmlns:mc="http://schemas.openxmlformats.org/markup-compatibility/2006">
              <mc:Choice xmlns:v="urn:schemas-microsoft-com:vml" Requires="v">
                <p:oleObj spid="_x0000_s805896" name="Document" r:id="rId4" imgW="7057560" imgH="6300380" progId="Word.Document.8">
                  <p:embed/>
                </p:oleObj>
              </mc:Choice>
              <mc:Fallback>
                <p:oleObj name="Document" r:id="rId4" imgW="7057560" imgH="6300380"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9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05894" name="Picture 6" descr="ShowColors"/>
          <p:cNvPicPr>
            <a:picLocks noChangeAspect="1" noChangeArrowheads="1"/>
          </p:cNvPicPr>
          <p:nvPr/>
        </p:nvPicPr>
        <p:blipFill>
          <a:blip r:embed="rId6" cstate="print"/>
          <a:srcRect/>
          <a:stretch>
            <a:fillRect/>
          </a:stretch>
        </p:blipFill>
        <p:spPr bwMode="auto">
          <a:xfrm>
            <a:off x="1752600" y="3984625"/>
            <a:ext cx="3505200" cy="1577975"/>
          </a:xfrm>
          <a:prstGeom prst="rect">
            <a:avLst/>
          </a:prstGeom>
          <a:noFill/>
        </p:spPr>
      </p:pic>
      <p:sp>
        <p:nvSpPr>
          <p:cNvPr id="805895" name="Rectangle 7"/>
          <p:cNvSpPr>
            <a:spLocks noGrp="1" noChangeArrowheads="1"/>
          </p:cNvSpPr>
          <p:nvPr>
            <p:ph type="title"/>
          </p:nvPr>
        </p:nvSpPr>
        <p:spPr/>
        <p:txBody>
          <a:bodyPr/>
          <a:lstStyle/>
          <a:p>
            <a:endParaRPr lang="en-US"/>
          </a:p>
        </p:txBody>
      </p:sp>
      <p:sp>
        <p:nvSpPr>
          <p:cNvPr id="805896" name="Rectangle 8"/>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8930C6-576B-4263-938A-BF752EEDAFCA}" type="slidenum">
              <a:rPr lang="en-US"/>
              <a:pPr/>
              <a:t>17</a:t>
            </a:fld>
            <a:endParaRPr lang="en-US"/>
          </a:p>
        </p:txBody>
      </p:sp>
      <p:sp>
        <p:nvSpPr>
          <p:cNvPr id="869378" name="Rectangle 2"/>
          <p:cNvSpPr>
            <a:spLocks noGrp="1" noChangeArrowheads="1"/>
          </p:cNvSpPr>
          <p:nvPr>
            <p:ph type="title"/>
          </p:nvPr>
        </p:nvSpPr>
        <p:spPr>
          <a:xfrm>
            <a:off x="912813" y="684213"/>
            <a:ext cx="7772400" cy="914400"/>
          </a:xfrm>
          <a:noFill/>
        </p:spPr>
        <p:txBody>
          <a:bodyPr/>
          <a:lstStyle/>
          <a:p>
            <a:r>
              <a:rPr lang="en-US"/>
              <a:t>Look-and-Feel Observation 12.1</a:t>
            </a:r>
          </a:p>
        </p:txBody>
      </p:sp>
      <p:sp>
        <p:nvSpPr>
          <p:cNvPr id="869379" name="Rectangle 3"/>
          <p:cNvSpPr>
            <a:spLocks noGrp="1" noChangeArrowheads="1"/>
          </p:cNvSpPr>
          <p:nvPr>
            <p:ph type="body" idx="1"/>
          </p:nvPr>
        </p:nvSpPr>
        <p:spPr>
          <a:xfrm>
            <a:off x="1141413" y="1876425"/>
            <a:ext cx="7834312" cy="1628775"/>
          </a:xfrm>
          <a:noFill/>
        </p:spPr>
        <p:txBody>
          <a:bodyPr/>
          <a:lstStyle/>
          <a:p>
            <a:r>
              <a:rPr lang="en-US">
                <a:cs typeface="Times New Roman" pitchFamily="18" charset="0"/>
              </a:rPr>
              <a:t>Everyone perceives colors differently. Choose your colors carefully to ensure that your application is readable. Try to avoid using many different colors in close proximity.</a:t>
            </a:r>
            <a:r>
              <a:rPr lang="en-US"/>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3DF999-1E48-4C2B-8A91-F505A0B03BB9}" type="slidenum">
              <a:rPr lang="en-US"/>
              <a:pPr/>
              <a:t>18</a:t>
            </a:fld>
            <a:endParaRPr lang="en-US"/>
          </a:p>
        </p:txBody>
      </p:sp>
      <p:sp>
        <p:nvSpPr>
          <p:cNvPr id="870402" name="Rectangle 2"/>
          <p:cNvSpPr>
            <a:spLocks noGrp="1" noChangeArrowheads="1"/>
          </p:cNvSpPr>
          <p:nvPr>
            <p:ph type="body" idx="1"/>
          </p:nvPr>
        </p:nvSpPr>
        <p:spPr>
          <a:xfrm>
            <a:off x="1141413" y="1752600"/>
            <a:ext cx="7239000" cy="2133600"/>
          </a:xfrm>
          <a:noFill/>
        </p:spPr>
        <p:txBody>
          <a:bodyPr/>
          <a:lstStyle/>
          <a:p>
            <a:r>
              <a:rPr lang="en-US">
                <a:cs typeface="Times New Roman" pitchFamily="18" charset="0"/>
              </a:rPr>
              <a:t>To change the color, you must create a new </a:t>
            </a:r>
            <a:r>
              <a:rPr lang="en-US" sz="2400">
                <a:latin typeface="Lucida Console" pitchFamily="49" charset="0"/>
              </a:rPr>
              <a:t>Color</a:t>
            </a:r>
            <a:r>
              <a:rPr lang="en-US">
                <a:cs typeface="Times New Roman" pitchFamily="18" charset="0"/>
              </a:rPr>
              <a:t> object (or use one of the predeclared </a:t>
            </a:r>
            <a:r>
              <a:rPr lang="en-US" sz="2400">
                <a:latin typeface="Lucida Console" pitchFamily="49" charset="0"/>
              </a:rPr>
              <a:t>Color</a:t>
            </a:r>
            <a:r>
              <a:rPr lang="en-US">
                <a:cs typeface="Times New Roman" pitchFamily="18" charset="0"/>
              </a:rPr>
              <a:t> constants). Like </a:t>
            </a:r>
            <a:r>
              <a:rPr lang="en-US" sz="2400">
                <a:latin typeface="Lucida Console" pitchFamily="49" charset="0"/>
              </a:rPr>
              <a:t>String</a:t>
            </a:r>
            <a:r>
              <a:rPr lang="en-US">
                <a:cs typeface="Times New Roman" pitchFamily="18" charset="0"/>
              </a:rPr>
              <a:t> objects, </a:t>
            </a:r>
            <a:r>
              <a:rPr lang="en-US" sz="2400">
                <a:latin typeface="Lucida Console" pitchFamily="49" charset="0"/>
              </a:rPr>
              <a:t>Color</a:t>
            </a:r>
            <a:r>
              <a:rPr lang="en-US">
                <a:cs typeface="Times New Roman" pitchFamily="18" charset="0"/>
              </a:rPr>
              <a:t> objects are immutable (not modifiable).</a:t>
            </a:r>
            <a:r>
              <a:rPr lang="en-US"/>
              <a:t> </a:t>
            </a:r>
          </a:p>
        </p:txBody>
      </p:sp>
      <p:sp>
        <p:nvSpPr>
          <p:cNvPr id="870403" name="Rectangle 3"/>
          <p:cNvSpPr>
            <a:spLocks noGrp="1" noChangeArrowheads="1"/>
          </p:cNvSpPr>
          <p:nvPr>
            <p:ph type="title"/>
          </p:nvPr>
        </p:nvSpPr>
        <p:spPr>
          <a:xfrm>
            <a:off x="912813" y="685800"/>
            <a:ext cx="7772400" cy="914400"/>
          </a:xfrm>
          <a:noFill/>
        </p:spPr>
        <p:txBody>
          <a:bodyPr/>
          <a:lstStyle/>
          <a:p>
            <a:r>
              <a:rPr lang="en-US" sz="3200"/>
              <a:t>Software Engineering Observation 12.1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C7B22D6-B417-4681-8245-63A455258620}" type="slidenum">
              <a:rPr lang="en-US"/>
              <a:pPr/>
              <a:t>19</a:t>
            </a:fld>
            <a:endParaRPr lang="en-US"/>
          </a:p>
        </p:txBody>
      </p:sp>
      <p:sp>
        <p:nvSpPr>
          <p:cNvPr id="956418" name="Rectangle 2"/>
          <p:cNvSpPr>
            <a:spLocks noGrp="1" noChangeArrowheads="1"/>
          </p:cNvSpPr>
          <p:nvPr>
            <p:ph type="title"/>
          </p:nvPr>
        </p:nvSpPr>
        <p:spPr>
          <a:noFill/>
          <a:ln/>
        </p:spPr>
        <p:txBody>
          <a:bodyPr/>
          <a:lstStyle/>
          <a:p>
            <a:r>
              <a:rPr lang="en-US"/>
              <a:t>12.3  Color Control</a:t>
            </a:r>
          </a:p>
        </p:txBody>
      </p:sp>
      <p:sp>
        <p:nvSpPr>
          <p:cNvPr id="956419" name="Rectangle 3"/>
          <p:cNvSpPr>
            <a:spLocks noGrp="1" noChangeArrowheads="1"/>
          </p:cNvSpPr>
          <p:nvPr>
            <p:ph type="body" idx="1"/>
          </p:nvPr>
        </p:nvSpPr>
        <p:spPr/>
        <p:txBody>
          <a:bodyPr/>
          <a:lstStyle/>
          <a:p>
            <a:r>
              <a:rPr lang="en-US">
                <a:latin typeface="Lucida Console" pitchFamily="49" charset="0"/>
              </a:rPr>
              <a:t>JColorChooser</a:t>
            </a:r>
            <a:r>
              <a:rPr lang="en-US"/>
              <a:t> GUI component enables application users to select colors </a:t>
            </a:r>
          </a:p>
          <a:p>
            <a:pPr lvl="1"/>
            <a:r>
              <a:rPr lang="en-US"/>
              <a:t>Method </a:t>
            </a:r>
            <a:r>
              <a:rPr lang="en-US">
                <a:latin typeface="Lucida Console" pitchFamily="49" charset="0"/>
              </a:rPr>
              <a:t>showDialog</a:t>
            </a:r>
            <a:r>
              <a:rPr lang="en-US"/>
              <a:t> creates a </a:t>
            </a:r>
            <a:r>
              <a:rPr lang="en-US">
                <a:latin typeface="Lucida Console" pitchFamily="49" charset="0"/>
              </a:rPr>
              <a:t>JColorChooser</a:t>
            </a:r>
            <a:r>
              <a:rPr lang="en-US"/>
              <a:t> object, attaches it to a dialog box and displays the dialog </a:t>
            </a:r>
          </a:p>
          <a:p>
            <a:pPr lvl="1"/>
            <a:r>
              <a:rPr lang="en-US"/>
              <a:t>Modal dialog</a:t>
            </a:r>
          </a:p>
          <a:p>
            <a:pPr lvl="1"/>
            <a:r>
              <a:rPr lang="en-US"/>
              <a:t>Allows the user to select a color from a variety of color swatches </a:t>
            </a:r>
          </a:p>
          <a:p>
            <a:pPr lvl="1"/>
            <a:r>
              <a:rPr lang="en-US"/>
              <a:t>Tabs – Swatches, HSB and RGB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7611AD7F-7BCD-4DA8-A218-8E5150C0F486}" type="slidenum">
              <a:rPr lang="en-US"/>
              <a:pPr/>
              <a:t>2</a:t>
            </a:fld>
            <a:endParaRPr lang="en-US"/>
          </a:p>
        </p:txBody>
      </p:sp>
      <p:sp>
        <p:nvSpPr>
          <p:cNvPr id="860162" name="Rectangle 2"/>
          <p:cNvSpPr>
            <a:spLocks noGrp="1" noChangeArrowheads="1"/>
          </p:cNvSpPr>
          <p:nvPr>
            <p:ph type="title" idx="4294967295"/>
          </p:nvPr>
        </p:nvSpPr>
        <p:spPr/>
        <p:txBody>
          <a:bodyPr/>
          <a:lstStyle/>
          <a:p>
            <a:r>
              <a:rPr lang="en-US"/>
              <a:t>     </a:t>
            </a:r>
          </a:p>
        </p:txBody>
      </p:sp>
      <p:sp>
        <p:nvSpPr>
          <p:cNvPr id="860163" name="Rectangle 3"/>
          <p:cNvSpPr>
            <a:spLocks noGrp="1" noChangeArrowheads="1"/>
          </p:cNvSpPr>
          <p:nvPr>
            <p:ph type="body" idx="4294967295"/>
          </p:nvPr>
        </p:nvSpPr>
        <p:spPr>
          <a:xfrm>
            <a:off x="1219200" y="762000"/>
            <a:ext cx="7391400" cy="5256213"/>
          </a:xfrm>
        </p:spPr>
        <p:txBody>
          <a:bodyPr/>
          <a:lstStyle/>
          <a:p>
            <a:r>
              <a:rPr lang="en-US">
                <a:solidFill>
                  <a:srgbClr val="000000"/>
                </a:solidFill>
                <a:cs typeface="Times New Roman" pitchFamily="18" charset="0"/>
              </a:rPr>
              <a:t>One picture is worth ten thousand words.</a:t>
            </a:r>
            <a:r>
              <a:rPr lang="en-US"/>
              <a:t> </a:t>
            </a:r>
          </a:p>
          <a:p>
            <a:pPr lvl="1"/>
            <a:r>
              <a:rPr lang="en-US"/>
              <a:t>Chinese proverb</a:t>
            </a:r>
          </a:p>
          <a:p>
            <a:r>
              <a:rPr lang="en-US"/>
              <a:t>Treat nature in terms of the cylinder, the sphere, the cone, all in perspective.</a:t>
            </a:r>
          </a:p>
          <a:p>
            <a:pPr lvl="1"/>
            <a:r>
              <a:rPr lang="en-US"/>
              <a:t>Paul C</a:t>
            </a:r>
            <a:r>
              <a:rPr lang="en-US">
                <a:cs typeface="Times New Roman" pitchFamily="18" charset="0"/>
              </a:rPr>
              <a:t>é</a:t>
            </a:r>
            <a:r>
              <a:rPr lang="en-US"/>
              <a:t>zanne</a:t>
            </a:r>
          </a:p>
          <a:p>
            <a:r>
              <a:rPr lang="en-US"/>
              <a:t>Colors, like features, follow the changes of the emotions.</a:t>
            </a:r>
          </a:p>
          <a:p>
            <a:pPr lvl="1"/>
            <a:r>
              <a:rPr lang="en-US">
                <a:solidFill>
                  <a:srgbClr val="000000"/>
                </a:solidFill>
                <a:cs typeface="Times New Roman" pitchFamily="18" charset="0"/>
              </a:rPr>
              <a:t>Pablo Picasso</a:t>
            </a:r>
          </a:p>
          <a:p>
            <a:r>
              <a:rPr lang="en-US">
                <a:solidFill>
                  <a:srgbClr val="000000"/>
                </a:solidFill>
                <a:cs typeface="Times New Roman" pitchFamily="18" charset="0"/>
              </a:rPr>
              <a:t>Nothing ever becomes real till it is experienced—even a proverb is no proverb to you till your life has illustrated it.</a:t>
            </a:r>
            <a:endParaRPr lang="en-US"/>
          </a:p>
          <a:p>
            <a:pPr lvl="1"/>
            <a:r>
              <a:rPr lang="en-US">
                <a:solidFill>
                  <a:srgbClr val="000000"/>
                </a:solidFill>
                <a:cs typeface="Times New Roman" pitchFamily="18" charset="0"/>
              </a:rPr>
              <a:t>John Keats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0"/>
          </p:nvPr>
        </p:nvSpPr>
        <p:spPr/>
        <p:txBody>
          <a:bodyPr/>
          <a:lstStyle/>
          <a:p>
            <a:fld id="{944D2BDD-D06E-48D9-BDB1-57A21562E771}" type="slidenum">
              <a:rPr lang="en-US"/>
              <a:pPr/>
              <a:t>20</a:t>
            </a:fld>
            <a:endParaRPr lang="en-US"/>
          </a:p>
        </p:txBody>
      </p:sp>
      <p:graphicFrame>
        <p:nvGraphicFramePr>
          <p:cNvPr id="806919" name="Object 7"/>
          <p:cNvGraphicFramePr>
            <a:graphicFrameLocks noGrp="1" noChangeAspect="1"/>
          </p:cNvGraphicFramePr>
          <p:nvPr>
            <p:ph sz="half" idx="2"/>
          </p:nvPr>
        </p:nvGraphicFramePr>
        <p:xfrm>
          <a:off x="0" y="7938"/>
          <a:ext cx="7056438" cy="6208712"/>
        </p:xfrm>
        <a:graphic>
          <a:graphicData uri="http://schemas.openxmlformats.org/presentationml/2006/ole">
            <mc:AlternateContent xmlns:mc="http://schemas.openxmlformats.org/markup-compatibility/2006">
              <mc:Choice xmlns:v="urn:schemas-microsoft-com:vml" Requires="v">
                <p:oleObj spid="_x0000_s806923" name="Document" r:id="rId4" imgW="7074123" imgH="6223918" progId="Word.Document.8">
                  <p:embed/>
                </p:oleObj>
              </mc:Choice>
              <mc:Fallback>
                <p:oleObj name="Document" r:id="rId4" imgW="7074123" imgH="6223918" progId="Word.Document.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20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6924" name="Group 12"/>
          <p:cNvGrpSpPr>
            <a:grpSpLocks/>
          </p:cNvGrpSpPr>
          <p:nvPr/>
        </p:nvGrpSpPr>
        <p:grpSpPr bwMode="auto">
          <a:xfrm>
            <a:off x="3124200" y="1143000"/>
            <a:ext cx="3581400" cy="533400"/>
            <a:chOff x="1968" y="720"/>
            <a:chExt cx="2256" cy="336"/>
          </a:xfrm>
        </p:grpSpPr>
        <p:sp>
          <p:nvSpPr>
            <p:cNvPr id="806922" name="Text Box 10"/>
            <p:cNvSpPr txBox="1">
              <a:spLocks noChangeArrowheads="1"/>
            </p:cNvSpPr>
            <p:nvPr/>
          </p:nvSpPr>
          <p:spPr bwMode="auto">
            <a:xfrm>
              <a:off x="2256" y="720"/>
              <a:ext cx="1968" cy="218"/>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Import </a:t>
              </a:r>
              <a:r>
                <a:rPr lang="en-US">
                  <a:solidFill>
                    <a:schemeClr val="tx1"/>
                  </a:solidFill>
                  <a:latin typeface="Lucida Console" pitchFamily="49" charset="0"/>
                </a:rPr>
                <a:t>JColorChooser</a:t>
              </a:r>
              <a:r>
                <a:rPr lang="en-US">
                  <a:solidFill>
                    <a:schemeClr val="tx1"/>
                  </a:solidFill>
                  <a:latin typeface="Times New Roman" pitchFamily="18" charset="0"/>
                </a:rPr>
                <a:t> class</a:t>
              </a:r>
              <a:endParaRPr lang="en-US">
                <a:solidFill>
                  <a:schemeClr val="tx1"/>
                </a:solidFill>
                <a:latin typeface="Lucida Console" pitchFamily="49" charset="0"/>
              </a:endParaRPr>
            </a:p>
          </p:txBody>
        </p:sp>
        <p:sp>
          <p:nvSpPr>
            <p:cNvPr id="806923" name="Line 11"/>
            <p:cNvSpPr>
              <a:spLocks noChangeShapeType="1"/>
            </p:cNvSpPr>
            <p:nvPr/>
          </p:nvSpPr>
          <p:spPr bwMode="auto">
            <a:xfrm flipH="1">
              <a:off x="1968" y="864"/>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6925" name="Rectangle 13"/>
          <p:cNvSpPr>
            <a:spLocks noGrp="1" noChangeArrowheads="1"/>
          </p:cNvSpPr>
          <p:nvPr>
            <p:ph type="title"/>
          </p:nvPr>
        </p:nvSpPr>
        <p:spPr/>
        <p:txBody>
          <a:bodyPr/>
          <a:lstStyle/>
          <a:p>
            <a:endParaRPr lang="en-US"/>
          </a:p>
        </p:txBody>
      </p:sp>
      <p:sp>
        <p:nvSpPr>
          <p:cNvPr id="806926" name="Rectangle 14"/>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6924"/>
                                        </p:tgtEl>
                                        <p:attrNameLst>
                                          <p:attrName>style.visibility</p:attrName>
                                        </p:attrNameLst>
                                      </p:cBhvr>
                                      <p:to>
                                        <p:strVal val="visible"/>
                                      </p:to>
                                    </p:set>
                                  </p:childTnLst>
                                  <p:subTnLst>
                                    <p:set>
                                      <p:cBhvr override="childStyle">
                                        <p:cTn dur="1" fill="hold" display="0" masterRel="nextClick" afterEffect="1"/>
                                        <p:tgtEl>
                                          <p:spTgt spid="8069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0"/>
          </p:nvPr>
        </p:nvSpPr>
        <p:spPr/>
        <p:txBody>
          <a:bodyPr/>
          <a:lstStyle/>
          <a:p>
            <a:fld id="{5C6885DC-28CA-4C91-9833-C40883A69C25}" type="slidenum">
              <a:rPr lang="en-US"/>
              <a:pPr/>
              <a:t>21</a:t>
            </a:fld>
            <a:endParaRPr lang="en-US"/>
          </a:p>
        </p:txBody>
      </p:sp>
      <p:graphicFrame>
        <p:nvGraphicFramePr>
          <p:cNvPr id="807940" name="Object 4"/>
          <p:cNvGraphicFramePr>
            <a:graphicFrameLocks noGrp="1" noChangeAspect="1"/>
          </p:cNvGraphicFramePr>
          <p:nvPr>
            <p:ph sz="half" idx="2"/>
          </p:nvPr>
        </p:nvGraphicFramePr>
        <p:xfrm>
          <a:off x="0" y="1588"/>
          <a:ext cx="7056438" cy="5654675"/>
        </p:xfrm>
        <a:graphic>
          <a:graphicData uri="http://schemas.openxmlformats.org/presentationml/2006/ole">
            <mc:AlternateContent xmlns:mc="http://schemas.openxmlformats.org/markup-compatibility/2006">
              <mc:Choice xmlns:v="urn:schemas-microsoft-com:vml" Requires="v">
                <p:oleObj spid="_x0000_s807944" name="Document" r:id="rId4" imgW="7074123" imgH="5669026" progId="Word.Document.8">
                  <p:embed/>
                </p:oleObj>
              </mc:Choice>
              <mc:Fallback>
                <p:oleObj name="Document" r:id="rId4" imgW="7074123" imgH="5669026"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565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7948" name="Group 12"/>
          <p:cNvGrpSpPr>
            <a:grpSpLocks/>
          </p:cNvGrpSpPr>
          <p:nvPr/>
        </p:nvGrpSpPr>
        <p:grpSpPr bwMode="auto">
          <a:xfrm>
            <a:off x="4495800" y="685800"/>
            <a:ext cx="3581400" cy="533400"/>
            <a:chOff x="2832" y="432"/>
            <a:chExt cx="2256" cy="336"/>
          </a:xfrm>
        </p:grpSpPr>
        <p:sp>
          <p:nvSpPr>
            <p:cNvPr id="807943" name="Text Box 7"/>
            <p:cNvSpPr txBox="1">
              <a:spLocks noChangeArrowheads="1"/>
            </p:cNvSpPr>
            <p:nvPr/>
          </p:nvSpPr>
          <p:spPr bwMode="auto">
            <a:xfrm>
              <a:off x="3120" y="432"/>
              <a:ext cx="1968" cy="218"/>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Display </a:t>
              </a:r>
              <a:r>
                <a:rPr lang="en-US">
                  <a:solidFill>
                    <a:schemeClr val="tx1"/>
                  </a:solidFill>
                  <a:latin typeface="Lucida Console" pitchFamily="49" charset="0"/>
                  <a:ea typeface="Times New Roman" pitchFamily="18" charset="0"/>
                  <a:cs typeface="AGaramond" pitchFamily="18" charset="0"/>
                </a:rPr>
                <a:t>JColorChooser</a:t>
              </a:r>
              <a:r>
                <a:rPr lang="en-US">
                  <a:ea typeface="Times New Roman" pitchFamily="18" charset="0"/>
                  <a:cs typeface="AGaramond" pitchFamily="18" charset="0"/>
                </a:rPr>
                <a:t> </a:t>
              </a:r>
              <a:r>
                <a:rPr lang="en-US">
                  <a:solidFill>
                    <a:schemeClr val="tx1"/>
                  </a:solidFill>
                  <a:latin typeface="Times New Roman" pitchFamily="18" charset="0"/>
                </a:rPr>
                <a:t>dialog</a:t>
              </a:r>
            </a:p>
          </p:txBody>
        </p:sp>
        <p:sp>
          <p:nvSpPr>
            <p:cNvPr id="807944" name="Line 8"/>
            <p:cNvSpPr>
              <a:spLocks noChangeShapeType="1"/>
            </p:cNvSpPr>
            <p:nvPr/>
          </p:nvSpPr>
          <p:spPr bwMode="auto">
            <a:xfrm flipH="1">
              <a:off x="2832" y="576"/>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7946" name="Text Box 10"/>
          <p:cNvSpPr txBox="1">
            <a:spLocks noChangeArrowheads="1"/>
          </p:cNvSpPr>
          <p:nvPr/>
        </p:nvSpPr>
        <p:spPr bwMode="auto">
          <a:xfrm>
            <a:off x="152400" y="1905000"/>
            <a:ext cx="3124200" cy="346075"/>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Reference to parent component</a:t>
            </a:r>
          </a:p>
        </p:txBody>
      </p:sp>
      <p:sp>
        <p:nvSpPr>
          <p:cNvPr id="807947" name="Line 11"/>
          <p:cNvSpPr>
            <a:spLocks noChangeShapeType="1"/>
          </p:cNvSpPr>
          <p:nvPr/>
        </p:nvSpPr>
        <p:spPr bwMode="auto">
          <a:xfrm flipV="1">
            <a:off x="2514600" y="1524000"/>
            <a:ext cx="304800" cy="304800"/>
          </a:xfrm>
          <a:prstGeom prst="line">
            <a:avLst/>
          </a:prstGeom>
          <a:noFill/>
          <a:ln w="9525">
            <a:solidFill>
              <a:schemeClr val="tx1"/>
            </a:solidFill>
            <a:round/>
            <a:headEnd/>
            <a:tailEnd type="triangle" w="med" len="med"/>
          </a:ln>
          <a:effectLst/>
        </p:spPr>
        <p:txBody>
          <a:bodyPr>
            <a:spAutoFit/>
          </a:bodyPr>
          <a:lstStyle/>
          <a:p>
            <a:endParaRPr lang="en-CA"/>
          </a:p>
        </p:txBody>
      </p:sp>
      <p:sp>
        <p:nvSpPr>
          <p:cNvPr id="807951" name="Text Box 15"/>
          <p:cNvSpPr txBox="1">
            <a:spLocks noChangeArrowheads="1"/>
          </p:cNvSpPr>
          <p:nvPr/>
        </p:nvSpPr>
        <p:spPr bwMode="auto">
          <a:xfrm>
            <a:off x="3352800" y="1905000"/>
            <a:ext cx="1905000" cy="346075"/>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Title bar text</a:t>
            </a:r>
          </a:p>
        </p:txBody>
      </p:sp>
      <p:sp>
        <p:nvSpPr>
          <p:cNvPr id="807952" name="Line 16"/>
          <p:cNvSpPr>
            <a:spLocks noChangeShapeType="1"/>
          </p:cNvSpPr>
          <p:nvPr/>
        </p:nvSpPr>
        <p:spPr bwMode="auto">
          <a:xfrm flipH="1" flipV="1">
            <a:off x="4419600" y="1524000"/>
            <a:ext cx="0" cy="381000"/>
          </a:xfrm>
          <a:prstGeom prst="line">
            <a:avLst/>
          </a:prstGeom>
          <a:noFill/>
          <a:ln w="9525">
            <a:solidFill>
              <a:schemeClr val="tx1"/>
            </a:solidFill>
            <a:round/>
            <a:headEnd/>
            <a:tailEnd type="triangle" w="med" len="med"/>
          </a:ln>
          <a:effectLst/>
        </p:spPr>
        <p:txBody>
          <a:bodyPr>
            <a:spAutoFit/>
          </a:bodyPr>
          <a:lstStyle/>
          <a:p>
            <a:endParaRPr lang="en-CA"/>
          </a:p>
        </p:txBody>
      </p:sp>
      <p:sp>
        <p:nvSpPr>
          <p:cNvPr id="807957" name="Text Box 21"/>
          <p:cNvSpPr txBox="1">
            <a:spLocks noChangeArrowheads="1"/>
          </p:cNvSpPr>
          <p:nvPr/>
        </p:nvSpPr>
        <p:spPr bwMode="auto">
          <a:xfrm>
            <a:off x="4572000" y="2209800"/>
            <a:ext cx="3124200" cy="346075"/>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Initial selected color</a:t>
            </a:r>
          </a:p>
        </p:txBody>
      </p:sp>
      <p:sp>
        <p:nvSpPr>
          <p:cNvPr id="807958" name="Line 22"/>
          <p:cNvSpPr>
            <a:spLocks noChangeShapeType="1"/>
          </p:cNvSpPr>
          <p:nvPr/>
        </p:nvSpPr>
        <p:spPr bwMode="auto">
          <a:xfrm flipH="1" flipV="1">
            <a:off x="5638800" y="1524000"/>
            <a:ext cx="533400" cy="685800"/>
          </a:xfrm>
          <a:prstGeom prst="line">
            <a:avLst/>
          </a:prstGeom>
          <a:noFill/>
          <a:ln w="9525">
            <a:solidFill>
              <a:schemeClr val="tx1"/>
            </a:solidFill>
            <a:round/>
            <a:headEnd/>
            <a:tailEnd type="triangle" w="med" len="med"/>
          </a:ln>
          <a:effectLst/>
        </p:spPr>
        <p:txBody>
          <a:bodyPr>
            <a:spAutoFit/>
          </a:bodyPr>
          <a:lstStyle/>
          <a:p>
            <a:endParaRPr lang="en-CA"/>
          </a:p>
        </p:txBody>
      </p:sp>
      <p:grpSp>
        <p:nvGrpSpPr>
          <p:cNvPr id="807962" name="Group 26"/>
          <p:cNvGrpSpPr>
            <a:grpSpLocks/>
          </p:cNvGrpSpPr>
          <p:nvPr/>
        </p:nvGrpSpPr>
        <p:grpSpPr bwMode="auto">
          <a:xfrm>
            <a:off x="4419600" y="2971800"/>
            <a:ext cx="3124200" cy="895350"/>
            <a:chOff x="2784" y="1872"/>
            <a:chExt cx="1968" cy="564"/>
          </a:xfrm>
        </p:grpSpPr>
        <p:sp>
          <p:nvSpPr>
            <p:cNvPr id="807960" name="Text Box 24"/>
            <p:cNvSpPr txBox="1">
              <a:spLocks noChangeArrowheads="1"/>
            </p:cNvSpPr>
            <p:nvPr/>
          </p:nvSpPr>
          <p:spPr bwMode="auto">
            <a:xfrm>
              <a:off x="2784" y="2064"/>
              <a:ext cx="1968" cy="372"/>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Change background color of </a:t>
              </a:r>
              <a:r>
                <a:rPr lang="en-US">
                  <a:solidFill>
                    <a:schemeClr val="tx1"/>
                  </a:solidFill>
                  <a:latin typeface="Lucida Console" pitchFamily="49" charset="0"/>
                </a:rPr>
                <a:t>JPanel</a:t>
              </a:r>
            </a:p>
          </p:txBody>
        </p:sp>
        <p:sp>
          <p:nvSpPr>
            <p:cNvPr id="807961" name="Line 25"/>
            <p:cNvSpPr>
              <a:spLocks noChangeShapeType="1"/>
            </p:cNvSpPr>
            <p:nvPr/>
          </p:nvSpPr>
          <p:spPr bwMode="auto">
            <a:xfrm flipH="1" flipV="1">
              <a:off x="2880" y="1872"/>
              <a:ext cx="720" cy="192"/>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07963" name="Rectangle 27"/>
          <p:cNvSpPr>
            <a:spLocks noGrp="1" noChangeArrowheads="1"/>
          </p:cNvSpPr>
          <p:nvPr>
            <p:ph type="title"/>
          </p:nvPr>
        </p:nvSpPr>
        <p:spPr/>
        <p:txBody>
          <a:bodyPr/>
          <a:lstStyle/>
          <a:p>
            <a:endParaRPr lang="en-US"/>
          </a:p>
        </p:txBody>
      </p:sp>
      <p:sp>
        <p:nvSpPr>
          <p:cNvPr id="807964" name="Rectangle 28"/>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8"/>
                                        </p:tgtEl>
                                        <p:attrNameLst>
                                          <p:attrName>style.visibility</p:attrName>
                                        </p:attrNameLst>
                                      </p:cBhvr>
                                      <p:to>
                                        <p:strVal val="visible"/>
                                      </p:to>
                                    </p:set>
                                  </p:childTnLst>
                                  <p:subTnLst>
                                    <p:set>
                                      <p:cBhvr override="childStyle">
                                        <p:cTn dur="1" fill="hold" display="0" masterRel="nextClick" afterEffect="1"/>
                                        <p:tgtEl>
                                          <p:spTgt spid="80794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62"/>
                                        </p:tgtEl>
                                        <p:attrNameLst>
                                          <p:attrName>style.visibility</p:attrName>
                                        </p:attrNameLst>
                                      </p:cBhvr>
                                      <p:to>
                                        <p:strVal val="visible"/>
                                      </p:to>
                                    </p:set>
                                  </p:childTnLst>
                                  <p:subTnLst>
                                    <p:set>
                                      <p:cBhvr override="childStyle">
                                        <p:cTn dur="1" fill="hold" display="0" masterRel="nextClick" afterEffect="1"/>
                                        <p:tgtEl>
                                          <p:spTgt spid="8079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52C40BD1-8432-4755-97D2-562353FCE795}" type="slidenum">
              <a:rPr lang="en-US"/>
              <a:pPr/>
              <a:t>22</a:t>
            </a:fld>
            <a:endParaRPr lang="en-US"/>
          </a:p>
        </p:txBody>
      </p:sp>
      <p:graphicFrame>
        <p:nvGraphicFramePr>
          <p:cNvPr id="808969" name="Object 9"/>
          <p:cNvGraphicFramePr>
            <a:graphicFrameLocks noGrp="1" noChangeAspect="1"/>
          </p:cNvGraphicFramePr>
          <p:nvPr>
            <p:ph sz="half" idx="2"/>
          </p:nvPr>
        </p:nvGraphicFramePr>
        <p:xfrm>
          <a:off x="0" y="0"/>
          <a:ext cx="7056438" cy="3146425"/>
        </p:xfrm>
        <a:graphic>
          <a:graphicData uri="http://schemas.openxmlformats.org/presentationml/2006/ole">
            <mc:AlternateContent xmlns:mc="http://schemas.openxmlformats.org/markup-compatibility/2006">
              <mc:Choice xmlns:v="urn:schemas-microsoft-com:vml" Requires="v">
                <p:oleObj spid="_x0000_s808973" name="Document" r:id="rId4" imgW="7066498" imgH="3151271" progId="Word.Document.8">
                  <p:embed/>
                </p:oleObj>
              </mc:Choice>
              <mc:Fallback>
                <p:oleObj name="Document" r:id="rId4" imgW="7066498" imgH="3151271" progId="Word.Document.8">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8980" name="Rectangle 20"/>
          <p:cNvSpPr>
            <a:spLocks noGrp="1" noChangeArrowheads="1"/>
          </p:cNvSpPr>
          <p:nvPr>
            <p:ph type="title"/>
          </p:nvPr>
        </p:nvSpPr>
        <p:spPr/>
        <p:txBody>
          <a:bodyPr/>
          <a:lstStyle/>
          <a:p>
            <a:endParaRPr lang="en-US"/>
          </a:p>
        </p:txBody>
      </p:sp>
      <p:sp>
        <p:nvSpPr>
          <p:cNvPr id="808981" name="Rectangle 21"/>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5B0ACAF5-603E-4302-9A0D-F2939572943B}" type="slidenum">
              <a:rPr lang="en-US"/>
              <a:pPr/>
              <a:t>23</a:t>
            </a:fld>
            <a:endParaRPr lang="en-US"/>
          </a:p>
        </p:txBody>
      </p:sp>
      <p:graphicFrame>
        <p:nvGraphicFramePr>
          <p:cNvPr id="836612" name="Object 4"/>
          <p:cNvGraphicFramePr>
            <a:graphicFrameLocks noGrp="1" noChangeAspect="1"/>
          </p:cNvGraphicFramePr>
          <p:nvPr>
            <p:ph sz="half" idx="2"/>
          </p:nvPr>
        </p:nvGraphicFramePr>
        <p:xfrm>
          <a:off x="0" y="0"/>
          <a:ext cx="7056438" cy="5214938"/>
        </p:xfrm>
        <a:graphic>
          <a:graphicData uri="http://schemas.openxmlformats.org/presentationml/2006/ole">
            <mc:AlternateContent xmlns:mc="http://schemas.openxmlformats.org/markup-compatibility/2006">
              <mc:Choice xmlns:v="urn:schemas-microsoft-com:vml" Requires="v">
                <p:oleObj spid="_x0000_s836616" name="Document" r:id="rId4" imgW="7059579" imgH="5218831" progId="Word.Document.8">
                  <p:embed/>
                </p:oleObj>
              </mc:Choice>
              <mc:Fallback>
                <p:oleObj name="Document" r:id="rId4" imgW="7059579" imgH="5218831"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21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6626" name="Group 18"/>
          <p:cNvGrpSpPr>
            <a:grpSpLocks/>
          </p:cNvGrpSpPr>
          <p:nvPr/>
        </p:nvGrpSpPr>
        <p:grpSpPr bwMode="auto">
          <a:xfrm>
            <a:off x="628650" y="317500"/>
            <a:ext cx="4857750" cy="3860800"/>
            <a:chOff x="396" y="200"/>
            <a:chExt cx="3060" cy="2432"/>
          </a:xfrm>
        </p:grpSpPr>
        <p:pic>
          <p:nvPicPr>
            <p:cNvPr id="836621" name="Picture 13" descr="ShowColors2_a"/>
            <p:cNvPicPr>
              <a:picLocks noChangeAspect="1" noChangeArrowheads="1"/>
            </p:cNvPicPr>
            <p:nvPr/>
          </p:nvPicPr>
          <p:blipFill>
            <a:blip r:embed="rId6" cstate="print"/>
            <a:srcRect/>
            <a:stretch>
              <a:fillRect/>
            </a:stretch>
          </p:blipFill>
          <p:spPr bwMode="auto">
            <a:xfrm>
              <a:off x="732" y="200"/>
              <a:ext cx="1600" cy="520"/>
            </a:xfrm>
            <a:prstGeom prst="rect">
              <a:avLst/>
            </a:prstGeom>
            <a:noFill/>
          </p:spPr>
        </p:pic>
        <p:pic>
          <p:nvPicPr>
            <p:cNvPr id="836625" name="Picture 17" descr="ShowColors2_c"/>
            <p:cNvPicPr>
              <a:picLocks noChangeAspect="1" noChangeArrowheads="1"/>
            </p:cNvPicPr>
            <p:nvPr/>
          </p:nvPicPr>
          <p:blipFill>
            <a:blip r:embed="rId7" cstate="print"/>
            <a:srcRect/>
            <a:stretch>
              <a:fillRect/>
            </a:stretch>
          </p:blipFill>
          <p:spPr bwMode="auto">
            <a:xfrm>
              <a:off x="720" y="2112"/>
              <a:ext cx="1600" cy="520"/>
            </a:xfrm>
            <a:prstGeom prst="rect">
              <a:avLst/>
            </a:prstGeom>
            <a:noFill/>
          </p:spPr>
        </p:pic>
        <p:pic>
          <p:nvPicPr>
            <p:cNvPr id="836622" name="Picture 14" descr="ShowColors2_b"/>
            <p:cNvPicPr>
              <a:picLocks noChangeAspect="1" noChangeArrowheads="1"/>
            </p:cNvPicPr>
            <p:nvPr/>
          </p:nvPicPr>
          <p:blipFill>
            <a:blip r:embed="rId8" cstate="print"/>
            <a:srcRect/>
            <a:stretch>
              <a:fillRect/>
            </a:stretch>
          </p:blipFill>
          <p:spPr bwMode="auto">
            <a:xfrm>
              <a:off x="1788" y="536"/>
              <a:ext cx="1668" cy="1624"/>
            </a:xfrm>
            <a:prstGeom prst="rect">
              <a:avLst/>
            </a:prstGeom>
            <a:noFill/>
          </p:spPr>
        </p:pic>
        <p:sp>
          <p:nvSpPr>
            <p:cNvPr id="836623" name="Line 15"/>
            <p:cNvSpPr>
              <a:spLocks noChangeShapeType="1"/>
            </p:cNvSpPr>
            <p:nvPr/>
          </p:nvSpPr>
          <p:spPr bwMode="auto">
            <a:xfrm flipV="1">
              <a:off x="1548" y="776"/>
              <a:ext cx="480" cy="336"/>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36624" name="Text Box 16"/>
            <p:cNvSpPr txBox="1">
              <a:spLocks noChangeArrowheads="1"/>
            </p:cNvSpPr>
            <p:nvPr/>
          </p:nvSpPr>
          <p:spPr bwMode="auto">
            <a:xfrm>
              <a:off x="396" y="1064"/>
              <a:ext cx="1392" cy="326"/>
            </a:xfrm>
            <a:prstGeom prst="rect">
              <a:avLst/>
            </a:prstGeom>
            <a:noFill/>
            <a:ln w="9525" algn="ctr">
              <a:noFill/>
              <a:miter lim="800000"/>
              <a:headEnd/>
              <a:tailEnd/>
            </a:ln>
            <a:effectLst/>
          </p:spPr>
          <p:txBody>
            <a:bodyPr>
              <a:spAutoFit/>
            </a:bodyPr>
            <a:lstStyle/>
            <a:p>
              <a:pPr marL="228600" indent="-228600">
                <a:spcBef>
                  <a:spcPct val="50000"/>
                </a:spcBef>
              </a:pPr>
              <a:r>
                <a:rPr lang="en-US" sz="1400">
                  <a:solidFill>
                    <a:schemeClr val="tx1"/>
                  </a:solidFill>
                  <a:ea typeface="Times New Roman" pitchFamily="18" charset="0"/>
                  <a:cs typeface="AGaramond" pitchFamily="18" charset="0"/>
                </a:rPr>
                <a:t>Select a color from one of the color swatches.</a:t>
              </a:r>
            </a:p>
          </p:txBody>
        </p:sp>
      </p:grpSp>
      <p:sp>
        <p:nvSpPr>
          <p:cNvPr id="836627" name="Rectangle 19"/>
          <p:cNvSpPr>
            <a:spLocks noGrp="1" noChangeArrowheads="1"/>
          </p:cNvSpPr>
          <p:nvPr>
            <p:ph type="title"/>
          </p:nvPr>
        </p:nvSpPr>
        <p:spPr/>
        <p:txBody>
          <a:bodyPr/>
          <a:lstStyle/>
          <a:p>
            <a:endParaRPr lang="en-US"/>
          </a:p>
        </p:txBody>
      </p:sp>
      <p:sp>
        <p:nvSpPr>
          <p:cNvPr id="836628" name="Rectangle 20"/>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8A05132B-986D-4C25-B3AA-83FF351234DA}" type="slidenum">
              <a:rPr lang="en-US"/>
              <a:pPr/>
              <a:t>24</a:t>
            </a:fld>
            <a:endParaRPr lang="en-US"/>
          </a:p>
        </p:txBody>
      </p:sp>
      <p:sp>
        <p:nvSpPr>
          <p:cNvPr id="839682" name="Rectangle 2"/>
          <p:cNvSpPr>
            <a:spLocks noGrp="1" noChangeArrowheads="1"/>
          </p:cNvSpPr>
          <p:nvPr>
            <p:ph type="title"/>
          </p:nvPr>
        </p:nvSpPr>
        <p:spPr>
          <a:xfrm>
            <a:off x="1066800" y="5638800"/>
            <a:ext cx="7010400" cy="606425"/>
          </a:xfrm>
          <a:noFill/>
        </p:spPr>
        <p:txBody>
          <a:bodyPr/>
          <a:lstStyle/>
          <a:p>
            <a:r>
              <a:rPr lang="en-US" sz="1400">
                <a:solidFill>
                  <a:srgbClr val="4D99FF"/>
                </a:solidFill>
              </a:rPr>
              <a:t>Fig. 12.9 </a:t>
            </a:r>
            <a:r>
              <a:rPr lang="en-US">
                <a:solidFill>
                  <a:srgbClr val="000000"/>
                </a:solidFill>
                <a:cs typeface="Times New Roman" pitchFamily="18" charset="0"/>
              </a:rPr>
              <a:t>| </a:t>
            </a:r>
            <a:r>
              <a:rPr lang="en-US"/>
              <a:t>HSB and RGB tabs of the </a:t>
            </a:r>
            <a:r>
              <a:rPr lang="en-US">
                <a:latin typeface="Lucida Console" pitchFamily="49" charset="0"/>
              </a:rPr>
              <a:t>JColorChooser</a:t>
            </a:r>
            <a:r>
              <a:rPr lang="en-US"/>
              <a:t> dialog.</a:t>
            </a:r>
          </a:p>
        </p:txBody>
      </p:sp>
      <p:grpSp>
        <p:nvGrpSpPr>
          <p:cNvPr id="839683" name="Group 3"/>
          <p:cNvGrpSpPr>
            <a:grpSpLocks/>
          </p:cNvGrpSpPr>
          <p:nvPr/>
        </p:nvGrpSpPr>
        <p:grpSpPr bwMode="auto">
          <a:xfrm>
            <a:off x="1447800" y="304800"/>
            <a:ext cx="5410200" cy="5257800"/>
            <a:chOff x="672" y="0"/>
            <a:chExt cx="3588" cy="3496"/>
          </a:xfrm>
        </p:grpSpPr>
        <p:grpSp>
          <p:nvGrpSpPr>
            <p:cNvPr id="839684" name="Group 4"/>
            <p:cNvGrpSpPr>
              <a:grpSpLocks/>
            </p:cNvGrpSpPr>
            <p:nvPr/>
          </p:nvGrpSpPr>
          <p:grpSpPr bwMode="auto">
            <a:xfrm>
              <a:off x="672" y="1872"/>
              <a:ext cx="3588" cy="1624"/>
              <a:chOff x="96" y="1728"/>
              <a:chExt cx="3588" cy="1624"/>
            </a:xfrm>
          </p:grpSpPr>
          <p:pic>
            <p:nvPicPr>
              <p:cNvPr id="839685" name="Picture 5" descr="12_07b"/>
              <p:cNvPicPr>
                <a:picLocks noChangeAspect="1" noChangeArrowheads="1"/>
              </p:cNvPicPr>
              <p:nvPr/>
            </p:nvPicPr>
            <p:blipFill>
              <a:blip r:embed="rId3" cstate="print"/>
              <a:srcRect/>
              <a:stretch>
                <a:fillRect/>
              </a:stretch>
            </p:blipFill>
            <p:spPr bwMode="auto">
              <a:xfrm>
                <a:off x="2016" y="1728"/>
                <a:ext cx="1668" cy="1624"/>
              </a:xfrm>
              <a:prstGeom prst="rect">
                <a:avLst/>
              </a:prstGeom>
              <a:noFill/>
            </p:spPr>
          </p:pic>
          <p:sp>
            <p:nvSpPr>
              <p:cNvPr id="839686" name="Line 6"/>
              <p:cNvSpPr>
                <a:spLocks noChangeShapeType="1"/>
              </p:cNvSpPr>
              <p:nvPr/>
            </p:nvSpPr>
            <p:spPr bwMode="auto">
              <a:xfrm>
                <a:off x="1296" y="2256"/>
                <a:ext cx="1104" cy="24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39687" name="Line 7"/>
              <p:cNvSpPr>
                <a:spLocks noChangeShapeType="1"/>
              </p:cNvSpPr>
              <p:nvPr/>
            </p:nvSpPr>
            <p:spPr bwMode="auto">
              <a:xfrm>
                <a:off x="1296" y="2256"/>
                <a:ext cx="1104" cy="96"/>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39688" name="Line 8"/>
              <p:cNvSpPr>
                <a:spLocks noChangeShapeType="1"/>
              </p:cNvSpPr>
              <p:nvPr/>
            </p:nvSpPr>
            <p:spPr bwMode="auto">
              <a:xfrm flipV="1">
                <a:off x="1296" y="2160"/>
                <a:ext cx="1104" cy="96"/>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39689" name="Text Box 9"/>
              <p:cNvSpPr txBox="1">
                <a:spLocks noChangeArrowheads="1"/>
              </p:cNvSpPr>
              <p:nvPr/>
            </p:nvSpPr>
            <p:spPr bwMode="auto">
              <a:xfrm>
                <a:off x="96" y="1872"/>
                <a:ext cx="1152" cy="626"/>
              </a:xfrm>
              <a:prstGeom prst="rect">
                <a:avLst/>
              </a:prstGeom>
              <a:noFill/>
              <a:ln w="9525" algn="ctr">
                <a:noFill/>
                <a:miter lim="800000"/>
                <a:headEnd/>
                <a:tailEnd/>
              </a:ln>
              <a:effectLst/>
            </p:spPr>
            <p:txBody>
              <a:bodyPr>
                <a:spAutoFit/>
              </a:bodyPr>
              <a:lstStyle/>
              <a:p>
                <a:pPr marL="228600" indent="-228600">
                  <a:spcBef>
                    <a:spcPct val="50000"/>
                  </a:spcBef>
                </a:pPr>
                <a:r>
                  <a:rPr lang="en-US" sz="1400">
                    <a:solidFill>
                      <a:schemeClr val="tx1"/>
                    </a:solidFill>
                    <a:ea typeface="Times New Roman" pitchFamily="18" charset="0"/>
                    <a:cs typeface="AGaramond" pitchFamily="18" charset="0"/>
                  </a:rPr>
                  <a:t>Sliders to select the red, green and blue color components</a:t>
                </a:r>
              </a:p>
            </p:txBody>
          </p:sp>
        </p:grpSp>
        <p:pic>
          <p:nvPicPr>
            <p:cNvPr id="839690" name="Picture 10" descr="12_07a"/>
            <p:cNvPicPr>
              <a:picLocks noChangeAspect="1" noChangeArrowheads="1"/>
            </p:cNvPicPr>
            <p:nvPr/>
          </p:nvPicPr>
          <p:blipFill>
            <a:blip r:embed="rId4" cstate="print"/>
            <a:srcRect/>
            <a:stretch>
              <a:fillRect/>
            </a:stretch>
          </p:blipFill>
          <p:spPr bwMode="auto">
            <a:xfrm>
              <a:off x="2592" y="0"/>
              <a:ext cx="1668" cy="1624"/>
            </a:xfrm>
            <a:prstGeom prst="rect">
              <a:avLst/>
            </a:prstGeom>
            <a:noFill/>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E21B66A-037A-4BFB-95BF-AF77955126BA}" type="slidenum">
              <a:rPr lang="en-US"/>
              <a:pPr/>
              <a:t>25</a:t>
            </a:fld>
            <a:endParaRPr lang="en-US"/>
          </a:p>
        </p:txBody>
      </p:sp>
      <p:sp>
        <p:nvSpPr>
          <p:cNvPr id="957442" name="Rectangle 2"/>
          <p:cNvSpPr>
            <a:spLocks noGrp="1" noChangeArrowheads="1"/>
          </p:cNvSpPr>
          <p:nvPr>
            <p:ph type="title"/>
          </p:nvPr>
        </p:nvSpPr>
        <p:spPr>
          <a:noFill/>
          <a:ln/>
        </p:spPr>
        <p:txBody>
          <a:bodyPr/>
          <a:lstStyle/>
          <a:p>
            <a:r>
              <a:rPr lang="en-US"/>
              <a:t>12.4  Font Control</a:t>
            </a:r>
          </a:p>
        </p:txBody>
      </p:sp>
      <p:sp>
        <p:nvSpPr>
          <p:cNvPr id="957443" name="Rectangle 3"/>
          <p:cNvSpPr>
            <a:spLocks noGrp="1" noChangeArrowheads="1"/>
          </p:cNvSpPr>
          <p:nvPr>
            <p:ph type="body" idx="1"/>
          </p:nvPr>
        </p:nvSpPr>
        <p:spPr/>
        <p:txBody>
          <a:bodyPr/>
          <a:lstStyle/>
          <a:p>
            <a:pPr>
              <a:lnSpc>
                <a:spcPct val="90000"/>
              </a:lnSpc>
            </a:pPr>
            <a:r>
              <a:rPr lang="en-US"/>
              <a:t>Class </a:t>
            </a:r>
            <a:r>
              <a:rPr lang="en-US">
                <a:latin typeface="Lucida Console" pitchFamily="49" charset="0"/>
              </a:rPr>
              <a:t>Font</a:t>
            </a:r>
          </a:p>
          <a:p>
            <a:pPr lvl="1">
              <a:lnSpc>
                <a:spcPct val="90000"/>
              </a:lnSpc>
            </a:pPr>
            <a:r>
              <a:rPr lang="en-US"/>
              <a:t>Constructor takes three arguments—the font name, font style and font size</a:t>
            </a:r>
          </a:p>
          <a:p>
            <a:pPr lvl="2">
              <a:lnSpc>
                <a:spcPct val="90000"/>
              </a:lnSpc>
            </a:pPr>
            <a:r>
              <a:rPr lang="en-US"/>
              <a:t>Font name – any font currently supported by the system on which the program is running</a:t>
            </a:r>
          </a:p>
          <a:p>
            <a:pPr lvl="2">
              <a:lnSpc>
                <a:spcPct val="90000"/>
              </a:lnSpc>
            </a:pPr>
            <a:r>
              <a:rPr lang="en-US"/>
              <a:t>Font style –</a:t>
            </a:r>
            <a:r>
              <a:rPr lang="en-US">
                <a:latin typeface="Lucida Console" pitchFamily="49" charset="0"/>
              </a:rPr>
              <a:t>Font.PLAIN</a:t>
            </a:r>
            <a:r>
              <a:rPr lang="en-US"/>
              <a:t>, </a:t>
            </a:r>
            <a:r>
              <a:rPr lang="en-US">
                <a:latin typeface="Lucida Console" pitchFamily="49" charset="0"/>
              </a:rPr>
              <a:t>Font.ITALIC</a:t>
            </a:r>
            <a:r>
              <a:rPr lang="en-US"/>
              <a:t> or </a:t>
            </a:r>
            <a:r>
              <a:rPr lang="en-US">
                <a:latin typeface="Lucida Console" pitchFamily="49" charset="0"/>
              </a:rPr>
              <a:t>Font.BOLD</a:t>
            </a:r>
            <a:r>
              <a:rPr lang="en-US"/>
              <a:t>. Font styles can be used in combination </a:t>
            </a:r>
          </a:p>
          <a:p>
            <a:pPr lvl="2">
              <a:lnSpc>
                <a:spcPct val="90000"/>
              </a:lnSpc>
            </a:pPr>
            <a:r>
              <a:rPr lang="en-US"/>
              <a:t>Font sizes – measured in points. A point is 1/72 of an inch.</a:t>
            </a:r>
          </a:p>
          <a:p>
            <a:pPr lvl="1">
              <a:lnSpc>
                <a:spcPct val="90000"/>
              </a:lnSpc>
            </a:pPr>
            <a:r>
              <a:rPr lang="en-US"/>
              <a:t>Methods </a:t>
            </a:r>
            <a:r>
              <a:rPr lang="en-US">
                <a:latin typeface="Lucida Console" pitchFamily="49" charset="0"/>
              </a:rPr>
              <a:t>getName</a:t>
            </a:r>
            <a:r>
              <a:rPr lang="en-US"/>
              <a:t>, </a:t>
            </a:r>
            <a:r>
              <a:rPr lang="en-US">
                <a:latin typeface="Lucida Console" pitchFamily="49" charset="0"/>
              </a:rPr>
              <a:t>getStyle</a:t>
            </a:r>
            <a:r>
              <a:rPr lang="en-US"/>
              <a:t> and </a:t>
            </a:r>
            <a:r>
              <a:rPr lang="en-US">
                <a:latin typeface="Lucida Console" pitchFamily="49" charset="0"/>
              </a:rPr>
              <a:t>getSize</a:t>
            </a:r>
            <a:r>
              <a:rPr lang="en-US"/>
              <a:t> retrieve information about </a:t>
            </a:r>
            <a:r>
              <a:rPr lang="en-US">
                <a:latin typeface="Lucida Console" pitchFamily="49" charset="0"/>
              </a:rPr>
              <a:t>Font</a:t>
            </a:r>
            <a:r>
              <a:rPr lang="en-US"/>
              <a:t> object</a:t>
            </a:r>
          </a:p>
          <a:p>
            <a:pPr lvl="1">
              <a:lnSpc>
                <a:spcPct val="90000"/>
              </a:lnSpc>
            </a:pPr>
            <a:r>
              <a:rPr lang="en-US">
                <a:latin typeface="Lucida Console" pitchFamily="49" charset="0"/>
              </a:rPr>
              <a:t>Graphics</a:t>
            </a:r>
            <a:r>
              <a:rPr lang="en-US"/>
              <a:t> methods </a:t>
            </a:r>
            <a:r>
              <a:rPr lang="en-US">
                <a:latin typeface="Lucida Console" pitchFamily="49" charset="0"/>
              </a:rPr>
              <a:t>getFont</a:t>
            </a:r>
            <a:r>
              <a:rPr lang="en-US"/>
              <a:t> and </a:t>
            </a:r>
            <a:r>
              <a:rPr lang="en-US">
                <a:latin typeface="Lucida Console" pitchFamily="49" charset="0"/>
              </a:rPr>
              <a:t>setFont</a:t>
            </a:r>
            <a:r>
              <a:rPr lang="en-US"/>
              <a:t> retrieve and set the current font, respectively</a:t>
            </a:r>
          </a:p>
          <a:p>
            <a:pPr lvl="2">
              <a:lnSpc>
                <a:spcPct val="90000"/>
              </a:lnSpc>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50023C-B07B-4554-BEAB-09B7905353C9}" type="slidenum">
              <a:rPr lang="en-US"/>
              <a:pPr/>
              <a:t>26</a:t>
            </a:fld>
            <a:endParaRPr lang="en-US"/>
          </a:p>
        </p:txBody>
      </p:sp>
      <p:sp>
        <p:nvSpPr>
          <p:cNvPr id="899074" name="Rectangle 2"/>
          <p:cNvSpPr>
            <a:spLocks noGrp="1" noChangeArrowheads="1"/>
          </p:cNvSpPr>
          <p:nvPr>
            <p:ph type="title"/>
          </p:nvPr>
        </p:nvSpPr>
        <p:spPr>
          <a:noFill/>
          <a:ln/>
        </p:spPr>
        <p:txBody>
          <a:bodyPr/>
          <a:lstStyle/>
          <a:p>
            <a:r>
              <a:rPr lang="en-US" sz="1400">
                <a:solidFill>
                  <a:srgbClr val="4D99FF"/>
                </a:solidFill>
              </a:rPr>
              <a:t>Fig. 12.10 </a:t>
            </a:r>
            <a:r>
              <a:rPr lang="en-US">
                <a:solidFill>
                  <a:srgbClr val="000000"/>
                </a:solidFill>
                <a:cs typeface="Times New Roman" pitchFamily="18" charset="0"/>
              </a:rPr>
              <a:t>| </a:t>
            </a:r>
            <a:r>
              <a:rPr lang="en-US">
                <a:solidFill>
                  <a:srgbClr val="000000"/>
                </a:solidFill>
                <a:latin typeface="LucidaSansTypewriter" pitchFamily="49" charset="0"/>
                <a:ea typeface="LucidaSansTypewriter" pitchFamily="49" charset="0"/>
                <a:cs typeface="Lucida Console" pitchFamily="49" charset="0"/>
              </a:rPr>
              <a:t>Font</a:t>
            </a:r>
            <a:r>
              <a:rPr lang="en-US">
                <a:solidFill>
                  <a:srgbClr val="000000"/>
                </a:solidFill>
                <a:ea typeface="Times New Roman" pitchFamily="18" charset="0"/>
                <a:cs typeface="Lucida Console" pitchFamily="49" charset="0"/>
              </a:rPr>
              <a:t>-related methods and constants.</a:t>
            </a:r>
            <a:r>
              <a:rPr lang="en-US"/>
              <a:t> </a:t>
            </a:r>
            <a:br>
              <a:rPr lang="en-US"/>
            </a:br>
            <a:r>
              <a:rPr lang="en-US"/>
              <a:t>(Part 1 of 2)</a:t>
            </a:r>
          </a:p>
        </p:txBody>
      </p:sp>
      <p:graphicFrame>
        <p:nvGraphicFramePr>
          <p:cNvPr id="899077" name="Object 5"/>
          <p:cNvGraphicFramePr>
            <a:graphicFrameLocks noGrp="1" noChangeAspect="1"/>
          </p:cNvGraphicFramePr>
          <p:nvPr>
            <p:ph idx="1"/>
          </p:nvPr>
        </p:nvGraphicFramePr>
        <p:xfrm>
          <a:off x="706438" y="1463675"/>
          <a:ext cx="7751762" cy="3489325"/>
        </p:xfrm>
        <a:graphic>
          <a:graphicData uri="http://schemas.openxmlformats.org/presentationml/2006/ole">
            <mc:AlternateContent xmlns:mc="http://schemas.openxmlformats.org/markup-compatibility/2006">
              <mc:Choice xmlns:v="urn:schemas-microsoft-com:vml" Requires="v">
                <p:oleObj spid="_x0000_s899081" name="Document" r:id="rId4" imgW="7062810" imgH="3177867" progId="Word.Document.8">
                  <p:embed/>
                </p:oleObj>
              </mc:Choice>
              <mc:Fallback>
                <p:oleObj name="Document" r:id="rId4" imgW="7062810" imgH="3177867" progId="Word.Documen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463675"/>
                        <a:ext cx="7751762"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B428C4-252C-479A-895A-55859A9F72F3}" type="slidenum">
              <a:rPr lang="en-US"/>
              <a:pPr/>
              <a:t>27</a:t>
            </a:fld>
            <a:endParaRPr lang="en-US"/>
          </a:p>
        </p:txBody>
      </p:sp>
      <p:sp>
        <p:nvSpPr>
          <p:cNvPr id="900098" name="Rectangle 2"/>
          <p:cNvSpPr>
            <a:spLocks noGrp="1" noChangeArrowheads="1"/>
          </p:cNvSpPr>
          <p:nvPr>
            <p:ph type="title"/>
          </p:nvPr>
        </p:nvSpPr>
        <p:spPr>
          <a:noFill/>
          <a:ln/>
        </p:spPr>
        <p:txBody>
          <a:bodyPr/>
          <a:lstStyle/>
          <a:p>
            <a:r>
              <a:rPr lang="en-US" sz="1400">
                <a:solidFill>
                  <a:srgbClr val="4D99FF"/>
                </a:solidFill>
              </a:rPr>
              <a:t>Fig. 12.10 </a:t>
            </a:r>
            <a:r>
              <a:rPr lang="en-US">
                <a:solidFill>
                  <a:srgbClr val="000000"/>
                </a:solidFill>
                <a:cs typeface="Times New Roman" pitchFamily="18" charset="0"/>
              </a:rPr>
              <a:t>| </a:t>
            </a:r>
            <a:r>
              <a:rPr lang="en-US">
                <a:solidFill>
                  <a:srgbClr val="000000"/>
                </a:solidFill>
                <a:latin typeface="LucidaSansTypewriter" pitchFamily="49" charset="0"/>
                <a:ea typeface="LucidaSansTypewriter" pitchFamily="49" charset="0"/>
                <a:cs typeface="Lucida Console" pitchFamily="49" charset="0"/>
              </a:rPr>
              <a:t>Font</a:t>
            </a:r>
            <a:r>
              <a:rPr lang="en-US">
                <a:solidFill>
                  <a:srgbClr val="000000"/>
                </a:solidFill>
                <a:ea typeface="Times New Roman" pitchFamily="18" charset="0"/>
                <a:cs typeface="Lucida Console" pitchFamily="49" charset="0"/>
              </a:rPr>
              <a:t>-related methods and constants.</a:t>
            </a:r>
            <a:r>
              <a:rPr lang="en-US"/>
              <a:t> </a:t>
            </a:r>
            <a:br>
              <a:rPr lang="en-US"/>
            </a:br>
            <a:r>
              <a:rPr lang="en-US"/>
              <a:t>(Part 2 of 2)</a:t>
            </a:r>
          </a:p>
        </p:txBody>
      </p:sp>
      <p:graphicFrame>
        <p:nvGraphicFramePr>
          <p:cNvPr id="900101" name="Object 5"/>
          <p:cNvGraphicFramePr>
            <a:graphicFrameLocks noGrp="1" noChangeAspect="1"/>
          </p:cNvGraphicFramePr>
          <p:nvPr>
            <p:ph idx="1"/>
          </p:nvPr>
        </p:nvGraphicFramePr>
        <p:xfrm>
          <a:off x="855663" y="1217613"/>
          <a:ext cx="7526337" cy="3963987"/>
        </p:xfrm>
        <a:graphic>
          <a:graphicData uri="http://schemas.openxmlformats.org/presentationml/2006/ole">
            <mc:AlternateContent xmlns:mc="http://schemas.openxmlformats.org/markup-compatibility/2006">
              <mc:Choice xmlns:v="urn:schemas-microsoft-com:vml" Requires="v">
                <p:oleObj spid="_x0000_s900105" name="Document" r:id="rId4" imgW="7258170" imgH="3822871" progId="Word.Document.8">
                  <p:embed/>
                </p:oleObj>
              </mc:Choice>
              <mc:Fallback>
                <p:oleObj name="Document" r:id="rId4" imgW="7258170" imgH="3822871" progId="Word.Documen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663" y="1217613"/>
                        <a:ext cx="7526337" cy="39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FB1E38-DC2E-4F66-9489-BE8C7AA0BDE9}" type="slidenum">
              <a:rPr lang="en-US"/>
              <a:pPr/>
              <a:t>28</a:t>
            </a:fld>
            <a:endParaRPr lang="en-US"/>
          </a:p>
        </p:txBody>
      </p:sp>
      <p:sp>
        <p:nvSpPr>
          <p:cNvPr id="916482" name="Rectangle 2"/>
          <p:cNvSpPr>
            <a:spLocks noGrp="1" noChangeArrowheads="1"/>
          </p:cNvSpPr>
          <p:nvPr>
            <p:ph type="title"/>
          </p:nvPr>
        </p:nvSpPr>
        <p:spPr>
          <a:xfrm>
            <a:off x="912813" y="684213"/>
            <a:ext cx="7772400" cy="914400"/>
          </a:xfrm>
          <a:noFill/>
        </p:spPr>
        <p:txBody>
          <a:bodyPr/>
          <a:lstStyle/>
          <a:p>
            <a:r>
              <a:rPr lang="en-US"/>
              <a:t>Portability Tip 12.2</a:t>
            </a:r>
          </a:p>
        </p:txBody>
      </p:sp>
      <p:sp>
        <p:nvSpPr>
          <p:cNvPr id="916483" name="Rectangle 3"/>
          <p:cNvSpPr>
            <a:spLocks noGrp="1" noChangeArrowheads="1"/>
          </p:cNvSpPr>
          <p:nvPr>
            <p:ph type="body" idx="1"/>
          </p:nvPr>
        </p:nvSpPr>
        <p:spPr>
          <a:xfrm>
            <a:off x="1141413" y="1905000"/>
            <a:ext cx="7164387" cy="3549650"/>
          </a:xfrm>
          <a:noFill/>
        </p:spPr>
        <p:txBody>
          <a:bodyPr/>
          <a:lstStyle/>
          <a:p>
            <a:pPr>
              <a:lnSpc>
                <a:spcPct val="80000"/>
              </a:lnSpc>
            </a:pPr>
            <a:r>
              <a:rPr lang="en-US">
                <a:cs typeface="Times New Roman" pitchFamily="18" charset="0"/>
              </a:rPr>
              <a:t>The number of fonts varies greatly across systems. Java provides five logical font names—</a:t>
            </a:r>
            <a:r>
              <a:rPr lang="en-US" sz="2400">
                <a:latin typeface="Lucida Console" pitchFamily="49" charset="0"/>
              </a:rPr>
              <a:t>Serif</a:t>
            </a:r>
            <a:r>
              <a:rPr lang="en-US">
                <a:cs typeface="Times New Roman" pitchFamily="18" charset="0"/>
              </a:rPr>
              <a:t>, </a:t>
            </a:r>
            <a:r>
              <a:rPr lang="en-US" sz="2400">
                <a:latin typeface="Lucida Console" pitchFamily="49" charset="0"/>
              </a:rPr>
              <a:t>Monospaced</a:t>
            </a:r>
            <a:r>
              <a:rPr lang="en-US">
                <a:cs typeface="Times New Roman" pitchFamily="18" charset="0"/>
              </a:rPr>
              <a:t>, </a:t>
            </a:r>
            <a:r>
              <a:rPr lang="en-US" sz="2400">
                <a:latin typeface="Lucida Console" pitchFamily="49" charset="0"/>
              </a:rPr>
              <a:t>SansSerif</a:t>
            </a:r>
            <a:r>
              <a:rPr lang="en-US">
                <a:cs typeface="Times New Roman" pitchFamily="18" charset="0"/>
              </a:rPr>
              <a:t>, </a:t>
            </a:r>
            <a:r>
              <a:rPr lang="en-US" sz="2400">
                <a:latin typeface="Lucida Console" pitchFamily="49" charset="0"/>
              </a:rPr>
              <a:t>Dialog</a:t>
            </a:r>
            <a:r>
              <a:rPr lang="en-US">
                <a:cs typeface="Times New Roman" pitchFamily="18" charset="0"/>
              </a:rPr>
              <a:t> and </a:t>
            </a:r>
            <a:r>
              <a:rPr lang="en-US" sz="2400">
                <a:latin typeface="Lucida Console" pitchFamily="49" charset="0"/>
              </a:rPr>
              <a:t>DialogInput</a:t>
            </a:r>
            <a:r>
              <a:rPr lang="en-US">
                <a:cs typeface="Times New Roman" pitchFamily="18" charset="0"/>
              </a:rPr>
              <a:t>—that can be used on all Java platforms. The Java runtime environment (JRE) on each platform maps these logical font names to actual fonts installed on the platform. The actual fonts used may vary by platform.</a:t>
            </a:r>
            <a:endParaRPr lang="en-US"/>
          </a:p>
          <a:p>
            <a:pPr>
              <a:lnSpc>
                <a:spcPct val="80000"/>
              </a:lnSpc>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0"/>
          </p:nvPr>
        </p:nvSpPr>
        <p:spPr/>
        <p:txBody>
          <a:bodyPr/>
          <a:lstStyle/>
          <a:p>
            <a:fld id="{6801EA3F-EE87-4899-B686-07C9BE752028}" type="slidenum">
              <a:rPr lang="en-US"/>
              <a:pPr/>
              <a:t>29</a:t>
            </a:fld>
            <a:endParaRPr lang="en-US"/>
          </a:p>
        </p:txBody>
      </p:sp>
      <p:graphicFrame>
        <p:nvGraphicFramePr>
          <p:cNvPr id="809990" name="Object 6"/>
          <p:cNvGraphicFramePr>
            <a:graphicFrameLocks noGrp="1" noChangeAspect="1"/>
          </p:cNvGraphicFramePr>
          <p:nvPr>
            <p:ph sz="half" idx="2"/>
          </p:nvPr>
        </p:nvGraphicFramePr>
        <p:xfrm>
          <a:off x="0" y="4763"/>
          <a:ext cx="7056438" cy="5635625"/>
        </p:xfrm>
        <a:graphic>
          <a:graphicData uri="http://schemas.openxmlformats.org/presentationml/2006/ole">
            <mc:AlternateContent xmlns:mc="http://schemas.openxmlformats.org/markup-compatibility/2006">
              <mc:Choice xmlns:v="urn:schemas-microsoft-com:vml" Requires="v">
                <p:oleObj spid="_x0000_s809994" name="Document" r:id="rId4" imgW="7074123" imgH="5649966" progId="Word.Document.8">
                  <p:embed/>
                </p:oleObj>
              </mc:Choice>
              <mc:Fallback>
                <p:oleObj name="Document" r:id="rId4" imgW="7074123" imgH="5649966"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563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09997" name="Group 13"/>
          <p:cNvGrpSpPr>
            <a:grpSpLocks/>
          </p:cNvGrpSpPr>
          <p:nvPr/>
        </p:nvGrpSpPr>
        <p:grpSpPr bwMode="auto">
          <a:xfrm>
            <a:off x="4876800" y="3276600"/>
            <a:ext cx="4038600" cy="1600200"/>
            <a:chOff x="3072" y="2064"/>
            <a:chExt cx="2544" cy="1008"/>
          </a:xfrm>
        </p:grpSpPr>
        <p:sp>
          <p:nvSpPr>
            <p:cNvPr id="809993" name="Text Box 9"/>
            <p:cNvSpPr txBox="1">
              <a:spLocks noChangeArrowheads="1"/>
            </p:cNvSpPr>
            <p:nvPr/>
          </p:nvSpPr>
          <p:spPr bwMode="auto">
            <a:xfrm>
              <a:off x="3648" y="2448"/>
              <a:ext cx="1968" cy="218"/>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Creating and setting </a:t>
              </a:r>
              <a:r>
                <a:rPr lang="en-US">
                  <a:solidFill>
                    <a:schemeClr val="tx1"/>
                  </a:solidFill>
                  <a:latin typeface="Lucida Console" pitchFamily="49" charset="0"/>
                </a:rPr>
                <a:t>Font</a:t>
              </a:r>
              <a:r>
                <a:rPr lang="en-US">
                  <a:solidFill>
                    <a:schemeClr val="tx1"/>
                  </a:solidFill>
                  <a:latin typeface="Times New Roman" pitchFamily="18" charset="0"/>
                </a:rPr>
                <a:t> objects</a:t>
              </a:r>
              <a:endParaRPr lang="en-US">
                <a:solidFill>
                  <a:schemeClr val="tx1"/>
                </a:solidFill>
                <a:latin typeface="Lucida Console" pitchFamily="49" charset="0"/>
              </a:endParaRPr>
            </a:p>
          </p:txBody>
        </p:sp>
        <p:sp>
          <p:nvSpPr>
            <p:cNvPr id="809994" name="Line 10"/>
            <p:cNvSpPr>
              <a:spLocks noChangeShapeType="1"/>
            </p:cNvSpPr>
            <p:nvPr/>
          </p:nvSpPr>
          <p:spPr bwMode="auto">
            <a:xfrm flipH="1" flipV="1">
              <a:off x="3072" y="2064"/>
              <a:ext cx="576" cy="480"/>
            </a:xfrm>
            <a:prstGeom prst="line">
              <a:avLst/>
            </a:prstGeom>
            <a:noFill/>
            <a:ln w="9525">
              <a:solidFill>
                <a:schemeClr val="tx1"/>
              </a:solidFill>
              <a:round/>
              <a:headEnd/>
              <a:tailEnd type="triangle" w="med" len="med"/>
            </a:ln>
            <a:effectLst/>
          </p:spPr>
          <p:txBody>
            <a:bodyPr>
              <a:spAutoFit/>
            </a:bodyPr>
            <a:lstStyle/>
            <a:p>
              <a:endParaRPr lang="en-CA"/>
            </a:p>
          </p:txBody>
        </p:sp>
        <p:sp>
          <p:nvSpPr>
            <p:cNvPr id="809995" name="Line 11"/>
            <p:cNvSpPr>
              <a:spLocks noChangeShapeType="1"/>
            </p:cNvSpPr>
            <p:nvPr/>
          </p:nvSpPr>
          <p:spPr bwMode="auto">
            <a:xfrm flipH="1" flipV="1">
              <a:off x="3456" y="2544"/>
              <a:ext cx="192" cy="0"/>
            </a:xfrm>
            <a:prstGeom prst="line">
              <a:avLst/>
            </a:prstGeom>
            <a:noFill/>
            <a:ln w="9525">
              <a:solidFill>
                <a:schemeClr val="tx1"/>
              </a:solidFill>
              <a:round/>
              <a:headEnd/>
              <a:tailEnd type="triangle" w="med" len="med"/>
            </a:ln>
            <a:effectLst/>
          </p:spPr>
          <p:txBody>
            <a:bodyPr>
              <a:spAutoFit/>
            </a:bodyPr>
            <a:lstStyle/>
            <a:p>
              <a:endParaRPr lang="en-CA"/>
            </a:p>
          </p:txBody>
        </p:sp>
        <p:sp>
          <p:nvSpPr>
            <p:cNvPr id="809996" name="Line 12"/>
            <p:cNvSpPr>
              <a:spLocks noChangeShapeType="1"/>
            </p:cNvSpPr>
            <p:nvPr/>
          </p:nvSpPr>
          <p:spPr bwMode="auto">
            <a:xfrm flipH="1">
              <a:off x="3360" y="2544"/>
              <a:ext cx="288" cy="528"/>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0000" name="Text Box 16"/>
          <p:cNvSpPr txBox="1">
            <a:spLocks noChangeArrowheads="1"/>
          </p:cNvSpPr>
          <p:nvPr/>
        </p:nvSpPr>
        <p:spPr bwMode="auto">
          <a:xfrm>
            <a:off x="2971800" y="2286000"/>
            <a:ext cx="1143000" cy="346075"/>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Font name</a:t>
            </a:r>
          </a:p>
        </p:txBody>
      </p:sp>
      <p:sp>
        <p:nvSpPr>
          <p:cNvPr id="810001" name="Line 17"/>
          <p:cNvSpPr>
            <a:spLocks noChangeShapeType="1"/>
          </p:cNvSpPr>
          <p:nvPr/>
        </p:nvSpPr>
        <p:spPr bwMode="auto">
          <a:xfrm flipH="1">
            <a:off x="2895600" y="2667000"/>
            <a:ext cx="304800" cy="533400"/>
          </a:xfrm>
          <a:prstGeom prst="line">
            <a:avLst/>
          </a:prstGeom>
          <a:noFill/>
          <a:ln w="9525">
            <a:solidFill>
              <a:schemeClr val="tx1"/>
            </a:solidFill>
            <a:round/>
            <a:headEnd/>
            <a:tailEnd type="triangle" w="med" len="med"/>
          </a:ln>
          <a:effectLst/>
        </p:spPr>
        <p:txBody>
          <a:bodyPr>
            <a:spAutoFit/>
          </a:bodyPr>
          <a:lstStyle/>
          <a:p>
            <a:endParaRPr lang="en-CA"/>
          </a:p>
        </p:txBody>
      </p:sp>
      <p:sp>
        <p:nvSpPr>
          <p:cNvPr id="810004" name="Text Box 20"/>
          <p:cNvSpPr txBox="1">
            <a:spLocks noChangeArrowheads="1"/>
          </p:cNvSpPr>
          <p:nvPr/>
        </p:nvSpPr>
        <p:spPr bwMode="auto">
          <a:xfrm>
            <a:off x="4114800" y="2286000"/>
            <a:ext cx="1143000" cy="346075"/>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Font style</a:t>
            </a:r>
          </a:p>
        </p:txBody>
      </p:sp>
      <p:sp>
        <p:nvSpPr>
          <p:cNvPr id="810005" name="Line 21"/>
          <p:cNvSpPr>
            <a:spLocks noChangeShapeType="1"/>
          </p:cNvSpPr>
          <p:nvPr/>
        </p:nvSpPr>
        <p:spPr bwMode="auto">
          <a:xfrm flipH="1">
            <a:off x="3657600" y="2667000"/>
            <a:ext cx="762000" cy="533400"/>
          </a:xfrm>
          <a:prstGeom prst="line">
            <a:avLst/>
          </a:prstGeom>
          <a:noFill/>
          <a:ln w="9525">
            <a:solidFill>
              <a:schemeClr val="tx1"/>
            </a:solidFill>
            <a:round/>
            <a:headEnd/>
            <a:tailEnd type="triangle" w="med" len="med"/>
          </a:ln>
          <a:effectLst/>
        </p:spPr>
        <p:txBody>
          <a:bodyPr>
            <a:spAutoFit/>
          </a:bodyPr>
          <a:lstStyle/>
          <a:p>
            <a:endParaRPr lang="en-CA"/>
          </a:p>
        </p:txBody>
      </p:sp>
      <p:grpSp>
        <p:nvGrpSpPr>
          <p:cNvPr id="810006" name="Group 22"/>
          <p:cNvGrpSpPr>
            <a:grpSpLocks/>
          </p:cNvGrpSpPr>
          <p:nvPr/>
        </p:nvGrpSpPr>
        <p:grpSpPr bwMode="auto">
          <a:xfrm>
            <a:off x="4343400" y="2667000"/>
            <a:ext cx="1600200" cy="533400"/>
            <a:chOff x="1824" y="1680"/>
            <a:chExt cx="1008" cy="336"/>
          </a:xfrm>
        </p:grpSpPr>
        <p:sp>
          <p:nvSpPr>
            <p:cNvPr id="810007" name="Text Box 23"/>
            <p:cNvSpPr txBox="1">
              <a:spLocks noChangeArrowheads="1"/>
            </p:cNvSpPr>
            <p:nvPr/>
          </p:nvSpPr>
          <p:spPr bwMode="auto">
            <a:xfrm>
              <a:off x="2112" y="1680"/>
              <a:ext cx="720" cy="218"/>
            </a:xfrm>
            <a:prstGeom prst="rect">
              <a:avLst/>
            </a:prstGeom>
            <a:solidFill>
              <a:srgbClr val="F0F7F7"/>
            </a:solidFill>
            <a:ln w="9525">
              <a:solidFill>
                <a:schemeClr val="tx1"/>
              </a:solidFill>
              <a:miter lim="800000"/>
              <a:headEnd/>
              <a:tailEnd/>
            </a:ln>
            <a:effectLst/>
          </p:spPr>
          <p:txBody>
            <a:bodyPr>
              <a:spAutoFit/>
            </a:bodyPr>
            <a:lstStyle/>
            <a:p>
              <a:pPr algn="ctr" eaLnBrk="0" hangingPunct="0">
                <a:spcBef>
                  <a:spcPct val="50000"/>
                </a:spcBef>
                <a:spcAft>
                  <a:spcPct val="0"/>
                </a:spcAft>
                <a:buClrTx/>
              </a:pPr>
              <a:r>
                <a:rPr lang="en-US">
                  <a:solidFill>
                    <a:schemeClr val="tx1"/>
                  </a:solidFill>
                  <a:latin typeface="Times New Roman" pitchFamily="18" charset="0"/>
                </a:rPr>
                <a:t>Font size</a:t>
              </a:r>
            </a:p>
          </p:txBody>
        </p:sp>
        <p:sp>
          <p:nvSpPr>
            <p:cNvPr id="810008" name="Line 24"/>
            <p:cNvSpPr>
              <a:spLocks noChangeShapeType="1"/>
            </p:cNvSpPr>
            <p:nvPr/>
          </p:nvSpPr>
          <p:spPr bwMode="auto">
            <a:xfrm flipH="1">
              <a:off x="1824" y="1824"/>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0009" name="Rectangle 25"/>
          <p:cNvSpPr>
            <a:spLocks noGrp="1" noChangeArrowheads="1"/>
          </p:cNvSpPr>
          <p:nvPr>
            <p:ph type="title"/>
          </p:nvPr>
        </p:nvSpPr>
        <p:spPr/>
        <p:txBody>
          <a:bodyPr/>
          <a:lstStyle/>
          <a:p>
            <a:endParaRPr lang="en-US"/>
          </a:p>
        </p:txBody>
      </p:sp>
      <p:sp>
        <p:nvSpPr>
          <p:cNvPr id="810010" name="Rectangle 26"/>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997"/>
                                        </p:tgtEl>
                                        <p:attrNameLst>
                                          <p:attrName>style.visibility</p:attrName>
                                        </p:attrNameLst>
                                      </p:cBhvr>
                                      <p:to>
                                        <p:strVal val="visible"/>
                                      </p:to>
                                    </p:set>
                                  </p:childTnLst>
                                  <p:subTnLst>
                                    <p:set>
                                      <p:cBhvr override="childStyle">
                                        <p:cTn dur="1" fill="hold" display="0" masterRel="nextClick" afterEffect="1"/>
                                        <p:tgtEl>
                                          <p:spTgt spid="8099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0006"/>
                                        </p:tgtEl>
                                        <p:attrNameLst>
                                          <p:attrName>style.visibility</p:attrName>
                                        </p:attrNameLst>
                                      </p:cBhvr>
                                      <p:to>
                                        <p:strVal val="visible"/>
                                      </p:to>
                                    </p:set>
                                  </p:childTnLst>
                                  <p:subTnLst>
                                    <p:set>
                                      <p:cBhvr override="childStyle">
                                        <p:cTn dur="1" fill="hold" display="0" masterRel="nextClick" afterEffect="1"/>
                                        <p:tgtEl>
                                          <p:spTgt spid="8100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674D25-6661-4C49-8972-B19BCE1DA35B}" type="slidenum">
              <a:rPr lang="en-US"/>
              <a:pPr/>
              <a:t>3</a:t>
            </a:fld>
            <a:endParaRPr lang="en-US"/>
          </a:p>
        </p:txBody>
      </p:sp>
      <p:sp>
        <p:nvSpPr>
          <p:cNvPr id="861186" name="Rectangle 2"/>
          <p:cNvSpPr>
            <a:spLocks noGrp="1" noChangeArrowheads="1"/>
          </p:cNvSpPr>
          <p:nvPr>
            <p:ph type="title"/>
          </p:nvPr>
        </p:nvSpPr>
        <p:spPr/>
        <p:txBody>
          <a:bodyPr/>
          <a:lstStyle/>
          <a:p>
            <a:r>
              <a:rPr lang="en-US" sz="3200"/>
              <a:t>OBJECTIVES</a:t>
            </a:r>
          </a:p>
        </p:txBody>
      </p:sp>
      <p:sp>
        <p:nvSpPr>
          <p:cNvPr id="861187" name="Rectangle 3"/>
          <p:cNvSpPr>
            <a:spLocks noGrp="1" noChangeArrowheads="1"/>
          </p:cNvSpPr>
          <p:nvPr>
            <p:ph type="body" idx="1"/>
          </p:nvPr>
        </p:nvSpPr>
        <p:spPr>
          <a:xfrm>
            <a:off x="838200" y="1143000"/>
            <a:ext cx="8305800" cy="5029200"/>
          </a:xfrm>
          <a:noFill/>
        </p:spPr>
        <p:txBody>
          <a:bodyPr/>
          <a:lstStyle/>
          <a:p>
            <a:pPr>
              <a:lnSpc>
                <a:spcPct val="85000"/>
              </a:lnSpc>
              <a:buFont typeface="Wingdings" pitchFamily="2" charset="2"/>
              <a:buNone/>
            </a:pPr>
            <a:r>
              <a:rPr lang="en-US" sz="2400" b="0">
                <a:ea typeface="Times New Roman" pitchFamily="18" charset="0"/>
                <a:cs typeface="Goudy Sans Book" pitchFamily="34" charset="0"/>
              </a:rPr>
              <a:t>In this chapter you will learn:</a:t>
            </a:r>
            <a:endParaRPr lang="en-US" sz="2400">
              <a:ea typeface="Times New Roman" pitchFamily="18" charset="0"/>
              <a:cs typeface="Goudy Sans Book" pitchFamily="34" charset="0"/>
            </a:endParaRPr>
          </a:p>
          <a:p>
            <a:pPr>
              <a:lnSpc>
                <a:spcPct val="85000"/>
              </a:lnSpc>
            </a:pPr>
            <a:r>
              <a:rPr lang="en-US" sz="2400">
                <a:ea typeface="Times New Roman" pitchFamily="18" charset="0"/>
                <a:cs typeface="Goudy Sans Book" pitchFamily="34" charset="0"/>
              </a:rPr>
              <a:t>To understand graphics contexts and graphics objects.</a:t>
            </a:r>
          </a:p>
          <a:p>
            <a:pPr>
              <a:lnSpc>
                <a:spcPct val="85000"/>
              </a:lnSpc>
            </a:pPr>
            <a:r>
              <a:rPr lang="en-US" sz="2400">
                <a:ea typeface="Times New Roman" pitchFamily="18" charset="0"/>
                <a:cs typeface="Goudy Sans Book" pitchFamily="34" charset="0"/>
              </a:rPr>
              <a:t>To manipulate colors.</a:t>
            </a:r>
          </a:p>
          <a:p>
            <a:pPr>
              <a:lnSpc>
                <a:spcPct val="85000"/>
              </a:lnSpc>
            </a:pPr>
            <a:r>
              <a:rPr lang="en-US" sz="2400">
                <a:ea typeface="Times New Roman" pitchFamily="18" charset="0"/>
                <a:cs typeface="Goudy Sans Book" pitchFamily="34" charset="0"/>
              </a:rPr>
              <a:t>To manipulate fonts.</a:t>
            </a:r>
          </a:p>
          <a:p>
            <a:pPr>
              <a:lnSpc>
                <a:spcPct val="85000"/>
              </a:lnSpc>
            </a:pPr>
            <a:r>
              <a:rPr lang="en-US" sz="2400">
                <a:ea typeface="Times New Roman" pitchFamily="18" charset="0"/>
                <a:cs typeface="Goudy Sans Book" pitchFamily="34" charset="0"/>
              </a:rPr>
              <a:t>To use methods of class </a:t>
            </a:r>
            <a:r>
              <a:rPr lang="en-US" sz="2000">
                <a:latin typeface="Lucida Console" pitchFamily="49" charset="0"/>
                <a:ea typeface="Times New Roman" pitchFamily="18" charset="0"/>
                <a:cs typeface="Goudy Sans Book" pitchFamily="34" charset="0"/>
              </a:rPr>
              <a:t>Graphics</a:t>
            </a:r>
            <a:r>
              <a:rPr lang="en-US" sz="2400">
                <a:ea typeface="Times New Roman" pitchFamily="18" charset="0"/>
                <a:cs typeface="Goudy Sans Book" pitchFamily="34" charset="0"/>
              </a:rPr>
              <a:t> to draw lines, rectangles, rectangles with rounded corners, three-dimensional rectangles, ovals, arcs and polygons.</a:t>
            </a:r>
          </a:p>
          <a:p>
            <a:pPr>
              <a:lnSpc>
                <a:spcPct val="85000"/>
              </a:lnSpc>
            </a:pPr>
            <a:r>
              <a:rPr lang="en-US" sz="2400">
                <a:ea typeface="Times New Roman" pitchFamily="18" charset="0"/>
                <a:cs typeface="Goudy Sans Book" pitchFamily="34" charset="0"/>
              </a:rPr>
              <a:t>To use methods of class </a:t>
            </a:r>
            <a:r>
              <a:rPr lang="en-US" sz="2000">
                <a:latin typeface="Lucida Console" pitchFamily="49" charset="0"/>
                <a:ea typeface="Times New Roman" pitchFamily="18" charset="0"/>
                <a:cs typeface="Goudy Sans Book" pitchFamily="34" charset="0"/>
              </a:rPr>
              <a:t>Graphics2D</a:t>
            </a:r>
            <a:r>
              <a:rPr lang="en-US" sz="2400">
                <a:ea typeface="Times New Roman" pitchFamily="18" charset="0"/>
                <a:cs typeface="Goudy Sans Book" pitchFamily="34" charset="0"/>
              </a:rPr>
              <a:t> from the </a:t>
            </a:r>
            <a:r>
              <a:rPr lang="en-US" sz="2000">
                <a:latin typeface="Lucida Console" pitchFamily="49" charset="0"/>
                <a:ea typeface="Times New Roman" pitchFamily="18" charset="0"/>
                <a:cs typeface="Goudy Sans Book" pitchFamily="34" charset="0"/>
              </a:rPr>
              <a:t>Java</a:t>
            </a:r>
            <a:r>
              <a:rPr lang="en-US" sz="2400">
                <a:ea typeface="Times New Roman" pitchFamily="18" charset="0"/>
                <a:cs typeface="Goudy Sans Book" pitchFamily="34" charset="0"/>
              </a:rPr>
              <a:t> </a:t>
            </a:r>
            <a:r>
              <a:rPr lang="en-US" sz="2000">
                <a:latin typeface="Lucida Console" pitchFamily="49" charset="0"/>
                <a:ea typeface="Times New Roman" pitchFamily="18" charset="0"/>
                <a:cs typeface="Goudy Sans Book" pitchFamily="34" charset="0"/>
              </a:rPr>
              <a:t>2D</a:t>
            </a:r>
            <a:r>
              <a:rPr lang="en-US" sz="2400">
                <a:ea typeface="Times New Roman" pitchFamily="18" charset="0"/>
                <a:cs typeface="Goudy Sans Book" pitchFamily="34" charset="0"/>
              </a:rPr>
              <a:t> API to draw lines, rectangles, rectangles with rounded corners, ellipses, arcs and general paths.</a:t>
            </a:r>
          </a:p>
          <a:p>
            <a:pPr>
              <a:lnSpc>
                <a:spcPct val="85000"/>
              </a:lnSpc>
            </a:pPr>
            <a:r>
              <a:rPr lang="en-US" sz="2400">
                <a:ea typeface="Times New Roman" pitchFamily="18" charset="0"/>
                <a:cs typeface="Goudy Sans Book" pitchFamily="34" charset="0"/>
              </a:rPr>
              <a:t>To specify </a:t>
            </a:r>
            <a:r>
              <a:rPr lang="en-US" sz="2000">
                <a:latin typeface="Lucida Console" pitchFamily="49" charset="0"/>
                <a:ea typeface="Times New Roman" pitchFamily="18" charset="0"/>
                <a:cs typeface="Goudy Sans Book" pitchFamily="34" charset="0"/>
              </a:rPr>
              <a:t>Paint</a:t>
            </a:r>
            <a:r>
              <a:rPr lang="en-US" sz="2400">
                <a:ea typeface="Times New Roman" pitchFamily="18" charset="0"/>
                <a:cs typeface="Goudy Sans Book" pitchFamily="34" charset="0"/>
              </a:rPr>
              <a:t> and </a:t>
            </a:r>
            <a:r>
              <a:rPr lang="en-US" sz="2000">
                <a:latin typeface="Lucida Console" pitchFamily="49" charset="0"/>
                <a:ea typeface="Times New Roman" pitchFamily="18" charset="0"/>
                <a:cs typeface="Goudy Sans Book" pitchFamily="34" charset="0"/>
              </a:rPr>
              <a:t>Stroke</a:t>
            </a:r>
            <a:r>
              <a:rPr lang="en-US" sz="2400">
                <a:ea typeface="Times New Roman" pitchFamily="18" charset="0"/>
                <a:cs typeface="Goudy Sans Book" pitchFamily="34" charset="0"/>
              </a:rPr>
              <a:t> characteristics of shapes displayed with </a:t>
            </a:r>
            <a:r>
              <a:rPr lang="en-US" sz="2000">
                <a:latin typeface="Lucida Console" pitchFamily="49" charset="0"/>
                <a:ea typeface="Times New Roman" pitchFamily="18" charset="0"/>
                <a:cs typeface="Goudy Sans Book" pitchFamily="34" charset="0"/>
              </a:rPr>
              <a:t>Graphics2D</a:t>
            </a:r>
            <a:r>
              <a:rPr lang="en-US" sz="2400">
                <a:ea typeface="Times New Roman" pitchFamily="18" charset="0"/>
                <a:cs typeface="Goudy Sans Book" pitchFamily="34" charset="0"/>
              </a:rPr>
              <a:t>.</a:t>
            </a:r>
          </a:p>
          <a:p>
            <a:pPr>
              <a:lnSpc>
                <a:spcPct val="85000"/>
              </a:lnSpc>
            </a:pPr>
            <a:endParaRPr lang="en-US" sz="2400">
              <a:ea typeface="Times New Roman" pitchFamily="18" charset="0"/>
              <a:cs typeface="Goudy Sans Book"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0"/>
          </p:nvPr>
        </p:nvSpPr>
        <p:spPr/>
        <p:txBody>
          <a:bodyPr/>
          <a:lstStyle/>
          <a:p>
            <a:fld id="{A270A4B9-9267-4096-9936-FB0E813A41FE}" type="slidenum">
              <a:rPr lang="en-US"/>
              <a:pPr/>
              <a:t>30</a:t>
            </a:fld>
            <a:endParaRPr lang="en-US"/>
          </a:p>
        </p:txBody>
      </p:sp>
      <p:graphicFrame>
        <p:nvGraphicFramePr>
          <p:cNvPr id="811012" name="Object 4"/>
          <p:cNvGraphicFramePr>
            <a:graphicFrameLocks noGrp="1" noChangeAspect="1"/>
          </p:cNvGraphicFramePr>
          <p:nvPr>
            <p:ph sz="half" idx="2"/>
          </p:nvPr>
        </p:nvGraphicFramePr>
        <p:xfrm>
          <a:off x="0" y="1588"/>
          <a:ext cx="7056438" cy="1833562"/>
        </p:xfrm>
        <a:graphic>
          <a:graphicData uri="http://schemas.openxmlformats.org/presentationml/2006/ole">
            <mc:AlternateContent xmlns:mc="http://schemas.openxmlformats.org/markup-compatibility/2006">
              <mc:Choice xmlns:v="urn:schemas-microsoft-com:vml" Requires="v">
                <p:oleObj spid="_x0000_s811016" name="Document" r:id="rId4" imgW="7074123" imgH="1837651" progId="Word.Document.8">
                  <p:embed/>
                </p:oleObj>
              </mc:Choice>
              <mc:Fallback>
                <p:oleObj name="Document" r:id="rId4" imgW="7074123" imgH="1837651"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183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1017" name="Group 9"/>
          <p:cNvGrpSpPr>
            <a:grpSpLocks/>
          </p:cNvGrpSpPr>
          <p:nvPr/>
        </p:nvGrpSpPr>
        <p:grpSpPr bwMode="auto">
          <a:xfrm>
            <a:off x="4267200" y="76200"/>
            <a:ext cx="3429000" cy="457200"/>
            <a:chOff x="2688" y="48"/>
            <a:chExt cx="2160" cy="288"/>
          </a:xfrm>
        </p:grpSpPr>
        <p:sp>
          <p:nvSpPr>
            <p:cNvPr id="811015" name="Text Box 7"/>
            <p:cNvSpPr txBox="1">
              <a:spLocks noChangeArrowheads="1"/>
            </p:cNvSpPr>
            <p:nvPr/>
          </p:nvSpPr>
          <p:spPr bwMode="auto">
            <a:xfrm>
              <a:off x="3408" y="48"/>
              <a:ext cx="1440"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Combining styles</a:t>
              </a:r>
              <a:endParaRPr lang="en-US">
                <a:ea typeface="Times New Roman" pitchFamily="18" charset="0"/>
                <a:cs typeface="AGaramond" pitchFamily="18" charset="0"/>
              </a:endParaRPr>
            </a:p>
          </p:txBody>
        </p:sp>
        <p:sp>
          <p:nvSpPr>
            <p:cNvPr id="811016" name="Line 8"/>
            <p:cNvSpPr>
              <a:spLocks noChangeShapeType="1"/>
            </p:cNvSpPr>
            <p:nvPr/>
          </p:nvSpPr>
          <p:spPr bwMode="auto">
            <a:xfrm flipH="1">
              <a:off x="2688" y="144"/>
              <a:ext cx="720" cy="192"/>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1022" name="Group 14"/>
          <p:cNvGrpSpPr>
            <a:grpSpLocks/>
          </p:cNvGrpSpPr>
          <p:nvPr/>
        </p:nvGrpSpPr>
        <p:grpSpPr bwMode="auto">
          <a:xfrm>
            <a:off x="2209800" y="914400"/>
            <a:ext cx="3352800" cy="1885950"/>
            <a:chOff x="1392" y="576"/>
            <a:chExt cx="2112" cy="1188"/>
          </a:xfrm>
        </p:grpSpPr>
        <p:sp>
          <p:nvSpPr>
            <p:cNvPr id="811019" name="Text Box 11"/>
            <p:cNvSpPr txBox="1">
              <a:spLocks noChangeArrowheads="1"/>
            </p:cNvSpPr>
            <p:nvPr/>
          </p:nvSpPr>
          <p:spPr bwMode="auto">
            <a:xfrm>
              <a:off x="1392" y="1392"/>
              <a:ext cx="2112" cy="372"/>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Retrieve font name and size of </a:t>
              </a:r>
              <a:r>
                <a:rPr lang="en-US">
                  <a:solidFill>
                    <a:schemeClr val="tx1"/>
                  </a:solidFill>
                  <a:latin typeface="Lucida Console" pitchFamily="49" charset="0"/>
                  <a:ea typeface="Times New Roman" pitchFamily="18" charset="0"/>
                  <a:cs typeface="AGaramond" pitchFamily="18" charset="0"/>
                </a:rPr>
                <a:t>Graphics</a:t>
              </a:r>
              <a:r>
                <a:rPr lang="en-US">
                  <a:solidFill>
                    <a:schemeClr val="tx1"/>
                  </a:solidFill>
                  <a:latin typeface="Times New Roman" pitchFamily="18" charset="0"/>
                  <a:ea typeface="Times New Roman" pitchFamily="18" charset="0"/>
                  <a:cs typeface="AGaramond" pitchFamily="18" charset="0"/>
                </a:rPr>
                <a:t> object’s current </a:t>
              </a:r>
              <a:r>
                <a:rPr lang="en-US">
                  <a:solidFill>
                    <a:schemeClr val="tx1"/>
                  </a:solidFill>
                  <a:latin typeface="Lucida Console" pitchFamily="49" charset="0"/>
                  <a:ea typeface="Times New Roman" pitchFamily="18" charset="0"/>
                  <a:cs typeface="AGaramond" pitchFamily="18" charset="0"/>
                </a:rPr>
                <a:t>Font</a:t>
              </a:r>
              <a:endParaRPr lang="en-US">
                <a:latin typeface="Lucida Console" pitchFamily="49" charset="0"/>
                <a:ea typeface="Times New Roman" pitchFamily="18" charset="0"/>
                <a:cs typeface="AGaramond" pitchFamily="18" charset="0"/>
              </a:endParaRPr>
            </a:p>
          </p:txBody>
        </p:sp>
        <p:sp>
          <p:nvSpPr>
            <p:cNvPr id="811020" name="Line 12"/>
            <p:cNvSpPr>
              <a:spLocks noChangeShapeType="1"/>
            </p:cNvSpPr>
            <p:nvPr/>
          </p:nvSpPr>
          <p:spPr bwMode="auto">
            <a:xfrm flipH="1" flipV="1">
              <a:off x="2016" y="576"/>
              <a:ext cx="384" cy="816"/>
            </a:xfrm>
            <a:prstGeom prst="line">
              <a:avLst/>
            </a:prstGeom>
            <a:noFill/>
            <a:ln w="9525">
              <a:solidFill>
                <a:schemeClr val="tx1"/>
              </a:solidFill>
              <a:round/>
              <a:headEnd/>
              <a:tailEnd type="triangle" w="med" len="med"/>
            </a:ln>
            <a:effectLst/>
          </p:spPr>
          <p:txBody>
            <a:bodyPr>
              <a:spAutoFit/>
            </a:bodyPr>
            <a:lstStyle/>
            <a:p>
              <a:endParaRPr lang="en-CA"/>
            </a:p>
          </p:txBody>
        </p:sp>
        <p:sp>
          <p:nvSpPr>
            <p:cNvPr id="811021" name="Line 13"/>
            <p:cNvSpPr>
              <a:spLocks noChangeShapeType="1"/>
            </p:cNvSpPr>
            <p:nvPr/>
          </p:nvSpPr>
          <p:spPr bwMode="auto">
            <a:xfrm flipV="1">
              <a:off x="2400" y="624"/>
              <a:ext cx="576" cy="768"/>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1023" name="Rectangle 15"/>
          <p:cNvSpPr>
            <a:spLocks noGrp="1" noChangeArrowheads="1"/>
          </p:cNvSpPr>
          <p:nvPr>
            <p:ph type="title"/>
          </p:nvPr>
        </p:nvSpPr>
        <p:spPr/>
        <p:txBody>
          <a:bodyPr/>
          <a:lstStyle/>
          <a:p>
            <a:endParaRPr lang="en-US"/>
          </a:p>
        </p:txBody>
      </p:sp>
      <p:sp>
        <p:nvSpPr>
          <p:cNvPr id="811024" name="Rectangle 16"/>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1017"/>
                                        </p:tgtEl>
                                        <p:attrNameLst>
                                          <p:attrName>style.visibility</p:attrName>
                                        </p:attrNameLst>
                                      </p:cBhvr>
                                      <p:to>
                                        <p:strVal val="visible"/>
                                      </p:to>
                                    </p:set>
                                  </p:childTnLst>
                                  <p:subTnLst>
                                    <p:set>
                                      <p:cBhvr override="childStyle">
                                        <p:cTn dur="1" fill="hold" display="0" masterRel="nextClick" afterEffect="1"/>
                                        <p:tgtEl>
                                          <p:spTgt spid="8110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1022"/>
                                        </p:tgtEl>
                                        <p:attrNameLst>
                                          <p:attrName>style.visibility</p:attrName>
                                        </p:attrNameLst>
                                      </p:cBhvr>
                                      <p:to>
                                        <p:strVal val="visible"/>
                                      </p:to>
                                    </p:set>
                                  </p:childTnLst>
                                  <p:subTnLst>
                                    <p:set>
                                      <p:cBhvr override="childStyle">
                                        <p:cTn dur="1" fill="hold" display="0" masterRel="nextClick" afterEffect="1"/>
                                        <p:tgtEl>
                                          <p:spTgt spid="8110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4FCFC14B-E8B6-46B0-9457-DB8FF67B4F5A}" type="slidenum">
              <a:rPr lang="en-US"/>
              <a:pPr/>
              <a:t>31</a:t>
            </a:fld>
            <a:endParaRPr lang="en-US"/>
          </a:p>
        </p:txBody>
      </p:sp>
      <p:graphicFrame>
        <p:nvGraphicFramePr>
          <p:cNvPr id="812038" name="Object 6"/>
          <p:cNvGraphicFramePr>
            <a:graphicFrameLocks noGrp="1" noChangeAspect="1"/>
          </p:cNvGraphicFramePr>
          <p:nvPr>
            <p:ph sz="half" idx="2"/>
          </p:nvPr>
        </p:nvGraphicFramePr>
        <p:xfrm>
          <a:off x="0" y="0"/>
          <a:ext cx="7075488" cy="6994525"/>
        </p:xfrm>
        <a:graphic>
          <a:graphicData uri="http://schemas.openxmlformats.org/presentationml/2006/ole">
            <mc:AlternateContent xmlns:mc="http://schemas.openxmlformats.org/markup-compatibility/2006">
              <mc:Choice xmlns:v="urn:schemas-microsoft-com:vml" Requires="v">
                <p:oleObj spid="_x0000_s812042" name="Document" r:id="rId4" imgW="7067724" imgH="6986442" progId="Word.Document.8">
                  <p:embed/>
                </p:oleObj>
              </mc:Choice>
              <mc:Fallback>
                <p:oleObj name="Document" r:id="rId4" imgW="7067724" imgH="6986442"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75488" cy="699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2040" name="Picture 8" descr="Fonts"/>
          <p:cNvPicPr>
            <a:picLocks noChangeAspect="1" noChangeArrowheads="1"/>
          </p:cNvPicPr>
          <p:nvPr/>
        </p:nvPicPr>
        <p:blipFill>
          <a:blip r:embed="rId6" cstate="print"/>
          <a:srcRect/>
          <a:stretch>
            <a:fillRect/>
          </a:stretch>
        </p:blipFill>
        <p:spPr bwMode="auto">
          <a:xfrm>
            <a:off x="1219200" y="4367213"/>
            <a:ext cx="4648200" cy="1881187"/>
          </a:xfrm>
          <a:prstGeom prst="rect">
            <a:avLst/>
          </a:prstGeom>
          <a:noFill/>
        </p:spPr>
      </p:pic>
      <p:sp>
        <p:nvSpPr>
          <p:cNvPr id="812041" name="Rectangle 9"/>
          <p:cNvSpPr>
            <a:spLocks noGrp="1" noChangeArrowheads="1"/>
          </p:cNvSpPr>
          <p:nvPr>
            <p:ph type="body" sz="half" idx="1"/>
          </p:nvPr>
        </p:nvSpPr>
        <p:spPr/>
        <p:txBody>
          <a:bodyPr/>
          <a:lstStyle/>
          <a:p>
            <a:endParaRPr lang="en-US" sz="1200"/>
          </a:p>
        </p:txBody>
      </p:sp>
      <p:sp>
        <p:nvSpPr>
          <p:cNvPr id="812042" name="Rectangle 10"/>
          <p:cNvSpPr>
            <a:spLocks noGrp="1" noChangeArrowheads="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034774-460E-4D61-858A-A3407ADAA2AC}" type="slidenum">
              <a:rPr lang="en-US"/>
              <a:pPr/>
              <a:t>32</a:t>
            </a:fld>
            <a:endParaRPr lang="en-US"/>
          </a:p>
        </p:txBody>
      </p:sp>
      <p:sp>
        <p:nvSpPr>
          <p:cNvPr id="875522" name="Rectangle 2"/>
          <p:cNvSpPr>
            <a:spLocks noGrp="1" noChangeArrowheads="1"/>
          </p:cNvSpPr>
          <p:nvPr>
            <p:ph type="title"/>
          </p:nvPr>
        </p:nvSpPr>
        <p:spPr>
          <a:xfrm>
            <a:off x="912813" y="684213"/>
            <a:ext cx="7772400" cy="914400"/>
          </a:xfrm>
          <a:noFill/>
        </p:spPr>
        <p:txBody>
          <a:bodyPr/>
          <a:lstStyle/>
          <a:p>
            <a:r>
              <a:rPr lang="en-US" sz="3200">
                <a:ea typeface="Times New Roman" pitchFamily="18" charset="0"/>
                <a:cs typeface="Goudy Sans Medium" pitchFamily="34" charset="0"/>
              </a:rPr>
              <a:t>Software Engineering Observation 12.2 </a:t>
            </a:r>
          </a:p>
        </p:txBody>
      </p:sp>
      <p:sp>
        <p:nvSpPr>
          <p:cNvPr id="875523" name="Rectangle 3"/>
          <p:cNvSpPr>
            <a:spLocks noGrp="1" noChangeArrowheads="1"/>
          </p:cNvSpPr>
          <p:nvPr>
            <p:ph type="body" idx="1"/>
          </p:nvPr>
        </p:nvSpPr>
        <p:spPr>
          <a:xfrm>
            <a:off x="1141413" y="1905000"/>
            <a:ext cx="7773987" cy="1752600"/>
          </a:xfrm>
          <a:noFill/>
        </p:spPr>
        <p:txBody>
          <a:bodyPr/>
          <a:lstStyle/>
          <a:p>
            <a:r>
              <a:rPr lang="en-US">
                <a:cs typeface="Times New Roman" pitchFamily="18" charset="0"/>
              </a:rPr>
              <a:t>To change the font, you must create a new </a:t>
            </a:r>
            <a:r>
              <a:rPr lang="en-US" sz="2400">
                <a:latin typeface="Lucida Console" pitchFamily="49" charset="0"/>
              </a:rPr>
              <a:t>Font</a:t>
            </a:r>
            <a:r>
              <a:rPr lang="en-US">
                <a:cs typeface="Times New Roman" pitchFamily="18" charset="0"/>
              </a:rPr>
              <a:t> object. </a:t>
            </a:r>
            <a:r>
              <a:rPr lang="en-US" sz="2400">
                <a:latin typeface="Lucida Console" pitchFamily="49" charset="0"/>
              </a:rPr>
              <a:t>Font</a:t>
            </a:r>
            <a:r>
              <a:rPr lang="en-US">
                <a:cs typeface="Times New Roman" pitchFamily="18" charset="0"/>
              </a:rPr>
              <a:t> objects are immutable—class </a:t>
            </a:r>
            <a:r>
              <a:rPr lang="en-US" sz="2400">
                <a:latin typeface="Lucida Console" pitchFamily="49" charset="0"/>
              </a:rPr>
              <a:t>Font</a:t>
            </a:r>
            <a:r>
              <a:rPr lang="en-US">
                <a:cs typeface="Times New Roman" pitchFamily="18" charset="0"/>
              </a:rPr>
              <a:t> has no </a:t>
            </a:r>
            <a:r>
              <a:rPr lang="en-US" i="1">
                <a:solidFill>
                  <a:srgbClr val="4F87C6"/>
                </a:solidFill>
                <a:cs typeface="Times New Roman" pitchFamily="18" charset="0"/>
              </a:rPr>
              <a:t>set</a:t>
            </a:r>
            <a:r>
              <a:rPr lang="en-US">
                <a:cs typeface="Times New Roman" pitchFamily="18" charset="0"/>
              </a:rPr>
              <a:t> methods to change the characteristics of the current font.</a:t>
            </a:r>
            <a:r>
              <a:rPr lang="en-US"/>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6AE5D4-03D2-4291-AD04-D35638E86C1D}" type="slidenum">
              <a:rPr lang="en-US"/>
              <a:pPr/>
              <a:t>33</a:t>
            </a:fld>
            <a:endParaRPr lang="en-US"/>
          </a:p>
        </p:txBody>
      </p:sp>
      <p:sp>
        <p:nvSpPr>
          <p:cNvPr id="958466" name="Rectangle 2"/>
          <p:cNvSpPr>
            <a:spLocks noGrp="1" noChangeArrowheads="1"/>
          </p:cNvSpPr>
          <p:nvPr>
            <p:ph type="title"/>
          </p:nvPr>
        </p:nvSpPr>
        <p:spPr>
          <a:noFill/>
          <a:ln/>
        </p:spPr>
        <p:txBody>
          <a:bodyPr/>
          <a:lstStyle/>
          <a:p>
            <a:r>
              <a:rPr lang="en-US" i="1"/>
              <a:t>Font Metrics</a:t>
            </a:r>
          </a:p>
        </p:txBody>
      </p:sp>
      <p:sp>
        <p:nvSpPr>
          <p:cNvPr id="958467" name="Rectangle 3"/>
          <p:cNvSpPr>
            <a:spLocks noGrp="1" noChangeArrowheads="1"/>
          </p:cNvSpPr>
          <p:nvPr>
            <p:ph type="body" idx="1"/>
          </p:nvPr>
        </p:nvSpPr>
        <p:spPr/>
        <p:txBody>
          <a:bodyPr/>
          <a:lstStyle/>
          <a:p>
            <a:r>
              <a:rPr lang="en-US" sz="2400">
                <a:latin typeface="Lucida Console" pitchFamily="49" charset="0"/>
              </a:rPr>
              <a:t>Font</a:t>
            </a:r>
            <a:r>
              <a:rPr lang="en-US" sz="2400"/>
              <a:t> class methods</a:t>
            </a:r>
          </a:p>
          <a:p>
            <a:pPr lvl="1"/>
            <a:r>
              <a:rPr lang="en-US" sz="2000">
                <a:latin typeface="Lucida Console" pitchFamily="49" charset="0"/>
              </a:rPr>
              <a:t>getFamily</a:t>
            </a:r>
            <a:r>
              <a:rPr lang="en-US" sz="2000"/>
              <a:t> – returns name of font family to which the current font belongs </a:t>
            </a:r>
          </a:p>
          <a:p>
            <a:pPr lvl="1"/>
            <a:r>
              <a:rPr lang="en-US" sz="2000">
                <a:latin typeface="Lucida Console" pitchFamily="49" charset="0"/>
              </a:rPr>
              <a:t>isPlain</a:t>
            </a:r>
            <a:r>
              <a:rPr lang="en-US" sz="2000"/>
              <a:t>, </a:t>
            </a:r>
            <a:r>
              <a:rPr lang="en-US" sz="2000">
                <a:latin typeface="Lucida Console" pitchFamily="49" charset="0"/>
              </a:rPr>
              <a:t>isBold</a:t>
            </a:r>
            <a:r>
              <a:rPr lang="en-US" sz="2000"/>
              <a:t>, </a:t>
            </a:r>
            <a:r>
              <a:rPr lang="en-US" sz="2000">
                <a:latin typeface="Lucida Console" pitchFamily="49" charset="0"/>
              </a:rPr>
              <a:t>isItalic</a:t>
            </a:r>
            <a:r>
              <a:rPr lang="en-US" sz="2000"/>
              <a:t> – used to determine font style</a:t>
            </a:r>
          </a:p>
          <a:p>
            <a:r>
              <a:rPr lang="en-US" sz="2400"/>
              <a:t>Font metrics – precise information about a font</a:t>
            </a:r>
          </a:p>
          <a:p>
            <a:pPr lvl="1"/>
            <a:r>
              <a:rPr lang="en-US" sz="2000"/>
              <a:t>Height</a:t>
            </a:r>
          </a:p>
          <a:p>
            <a:pPr lvl="1"/>
            <a:r>
              <a:rPr lang="en-US" sz="2000"/>
              <a:t>Descent – amount a character dips below the baseline</a:t>
            </a:r>
          </a:p>
          <a:p>
            <a:pPr lvl="1"/>
            <a:r>
              <a:rPr lang="en-US" sz="2000"/>
              <a:t>Ascent – amount a character rises above the baseline</a:t>
            </a:r>
          </a:p>
          <a:p>
            <a:pPr lvl="1"/>
            <a:r>
              <a:rPr lang="en-US" sz="2000"/>
              <a:t>Leading – the interline spacing</a:t>
            </a:r>
          </a:p>
          <a:p>
            <a:pPr lvl="1"/>
            <a:r>
              <a:rPr lang="en-US" sz="2000"/>
              <a:t>Class </a:t>
            </a:r>
            <a:r>
              <a:rPr lang="en-US" sz="2000">
                <a:latin typeface="Lucida Console" pitchFamily="49" charset="0"/>
              </a:rPr>
              <a:t>FontMetrics</a:t>
            </a:r>
            <a:r>
              <a:rPr lang="en-US" sz="2000"/>
              <a:t> declares several methods for obtaining font metrics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CA460E-5C80-4E42-A77E-19857E6FE71C}" type="slidenum">
              <a:rPr lang="en-US"/>
              <a:pPr/>
              <a:t>34</a:t>
            </a:fld>
            <a:endParaRPr lang="en-US"/>
          </a:p>
        </p:txBody>
      </p:sp>
      <p:sp>
        <p:nvSpPr>
          <p:cNvPr id="841730" name="Rectangle 2"/>
          <p:cNvSpPr>
            <a:spLocks noGrp="1" noChangeArrowheads="1"/>
          </p:cNvSpPr>
          <p:nvPr>
            <p:ph type="title"/>
          </p:nvPr>
        </p:nvSpPr>
        <p:spPr>
          <a:xfrm>
            <a:off x="1066800" y="5483225"/>
            <a:ext cx="7010400" cy="762000"/>
          </a:xfrm>
          <a:noFill/>
        </p:spPr>
        <p:txBody>
          <a:bodyPr/>
          <a:lstStyle/>
          <a:p>
            <a:r>
              <a:rPr lang="en-US" sz="1400">
                <a:solidFill>
                  <a:srgbClr val="4D99FF"/>
                </a:solidFill>
              </a:rPr>
              <a:t>Fig. 12.13 </a:t>
            </a:r>
            <a:r>
              <a:rPr lang="en-US">
                <a:solidFill>
                  <a:srgbClr val="000000"/>
                </a:solidFill>
                <a:cs typeface="Times New Roman" pitchFamily="18" charset="0"/>
              </a:rPr>
              <a:t>| Font metrics.</a:t>
            </a:r>
          </a:p>
        </p:txBody>
      </p:sp>
      <p:pic>
        <p:nvPicPr>
          <p:cNvPr id="841731" name="Picture 3" descr="AAEMYSL0"/>
          <p:cNvPicPr>
            <a:picLocks noChangeAspect="1" noChangeArrowheads="1"/>
          </p:cNvPicPr>
          <p:nvPr/>
        </p:nvPicPr>
        <p:blipFill>
          <a:blip r:embed="rId3" cstate="print"/>
          <a:srcRect/>
          <a:stretch>
            <a:fillRect/>
          </a:stretch>
        </p:blipFill>
        <p:spPr bwMode="auto">
          <a:xfrm>
            <a:off x="914400" y="2317750"/>
            <a:ext cx="7543800" cy="19494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3B1BFBA-28CA-48C9-A163-AD01C2B9F6D6}" type="slidenum">
              <a:rPr lang="en-US"/>
              <a:pPr/>
              <a:t>35</a:t>
            </a:fld>
            <a:endParaRPr lang="en-US"/>
          </a:p>
        </p:txBody>
      </p:sp>
      <p:sp>
        <p:nvSpPr>
          <p:cNvPr id="876546" name="Rectangle 2"/>
          <p:cNvSpPr>
            <a:spLocks noGrp="1" noChangeArrowheads="1"/>
          </p:cNvSpPr>
          <p:nvPr>
            <p:ph type="title"/>
          </p:nvPr>
        </p:nvSpPr>
        <p:spPr>
          <a:xfrm>
            <a:off x="228600" y="5334000"/>
            <a:ext cx="7924800" cy="1143000"/>
          </a:xfrm>
          <a:noFill/>
          <a:ln/>
        </p:spPr>
        <p:txBody>
          <a:bodyPr/>
          <a:lstStyle/>
          <a:p>
            <a:r>
              <a:rPr lang="en-US" sz="1400">
                <a:solidFill>
                  <a:srgbClr val="4D99FF"/>
                </a:solidFill>
              </a:rPr>
              <a:t>Fig. 12.14 </a:t>
            </a:r>
            <a:r>
              <a:rPr lang="en-US">
                <a:solidFill>
                  <a:srgbClr val="000000"/>
                </a:solidFill>
                <a:cs typeface="Times New Roman" pitchFamily="18" charset="0"/>
              </a:rPr>
              <a:t>| </a:t>
            </a:r>
            <a:r>
              <a:rPr lang="en-US">
                <a:solidFill>
                  <a:srgbClr val="000000"/>
                </a:solidFill>
                <a:latin typeface="Lucida Console" pitchFamily="49" charset="0"/>
                <a:ea typeface="LucidaSansTypewriter" pitchFamily="49" charset="0"/>
                <a:cs typeface="Lucida Console" pitchFamily="49" charset="0"/>
              </a:rPr>
              <a:t>FontMetrics</a:t>
            </a:r>
            <a:r>
              <a:rPr lang="en-US">
                <a:solidFill>
                  <a:srgbClr val="000000"/>
                </a:solidFill>
                <a:ea typeface="Times New Roman" pitchFamily="18" charset="0"/>
                <a:cs typeface="Lucida Console" pitchFamily="49" charset="0"/>
              </a:rPr>
              <a:t> and </a:t>
            </a:r>
            <a:r>
              <a:rPr lang="en-US">
                <a:solidFill>
                  <a:srgbClr val="000000"/>
                </a:solidFill>
                <a:latin typeface="Lucida Console" pitchFamily="49" charset="0"/>
                <a:ea typeface="LucidaSansTypewriter" pitchFamily="49" charset="0"/>
                <a:cs typeface="Lucida Console" pitchFamily="49" charset="0"/>
              </a:rPr>
              <a:t>Graphics</a:t>
            </a:r>
            <a:r>
              <a:rPr lang="en-US">
                <a:solidFill>
                  <a:srgbClr val="000000"/>
                </a:solidFill>
                <a:ea typeface="Times New Roman" pitchFamily="18" charset="0"/>
                <a:cs typeface="Lucida Console" pitchFamily="49" charset="0"/>
              </a:rPr>
              <a:t> methods for obtaining font metrics.</a:t>
            </a:r>
            <a:r>
              <a:rPr lang="en-US"/>
              <a:t> </a:t>
            </a:r>
          </a:p>
        </p:txBody>
      </p:sp>
      <p:graphicFrame>
        <p:nvGraphicFramePr>
          <p:cNvPr id="876547" name="Object 3"/>
          <p:cNvGraphicFramePr>
            <a:graphicFrameLocks noGrp="1" noChangeAspect="1"/>
          </p:cNvGraphicFramePr>
          <p:nvPr>
            <p:ph idx="1"/>
          </p:nvPr>
        </p:nvGraphicFramePr>
        <p:xfrm>
          <a:off x="803275" y="1011238"/>
          <a:ext cx="7654925" cy="3897312"/>
        </p:xfrm>
        <a:graphic>
          <a:graphicData uri="http://schemas.openxmlformats.org/presentationml/2006/ole">
            <mc:AlternateContent xmlns:mc="http://schemas.openxmlformats.org/markup-compatibility/2006">
              <mc:Choice xmlns:v="urn:schemas-microsoft-com:vml" Requires="v">
                <p:oleObj spid="_x0000_s876551" name="Document" r:id="rId4" imgW="7062810" imgH="3596112" progId="Word.Document.8">
                  <p:embed/>
                </p:oleObj>
              </mc:Choice>
              <mc:Fallback>
                <p:oleObj name="Document" r:id="rId4" imgW="7062810" imgH="3596112" progId="Word.Document.8">
                  <p:embed/>
                  <p:pic>
                    <p:nvPicPr>
                      <p:cNvPr id="0" name="Picture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1011238"/>
                        <a:ext cx="7654925" cy="389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0"/>
          </p:nvPr>
        </p:nvSpPr>
        <p:spPr/>
        <p:txBody>
          <a:bodyPr/>
          <a:lstStyle/>
          <a:p>
            <a:fld id="{219003BC-6001-4B4E-BEB2-215743306F6D}" type="slidenum">
              <a:rPr lang="en-US"/>
              <a:pPr/>
              <a:t>36</a:t>
            </a:fld>
            <a:endParaRPr lang="en-US"/>
          </a:p>
        </p:txBody>
      </p:sp>
      <p:graphicFrame>
        <p:nvGraphicFramePr>
          <p:cNvPr id="813062" name="Object 6"/>
          <p:cNvGraphicFramePr>
            <a:graphicFrameLocks noGrp="1" noChangeAspect="1"/>
          </p:cNvGraphicFramePr>
          <p:nvPr>
            <p:ph sz="half" idx="2"/>
          </p:nvPr>
        </p:nvGraphicFramePr>
        <p:xfrm>
          <a:off x="0" y="1588"/>
          <a:ext cx="7056438" cy="4795837"/>
        </p:xfrm>
        <a:graphic>
          <a:graphicData uri="http://schemas.openxmlformats.org/presentationml/2006/ole">
            <mc:AlternateContent xmlns:mc="http://schemas.openxmlformats.org/markup-compatibility/2006">
              <mc:Choice xmlns:v="urn:schemas-microsoft-com:vml" Requires="v">
                <p:oleObj spid="_x0000_s813066" name="Document" r:id="rId4" imgW="7074123" imgH="4806301" progId="Word.Document.8">
                  <p:embed/>
                </p:oleObj>
              </mc:Choice>
              <mc:Fallback>
                <p:oleObj name="Document" r:id="rId4" imgW="7074123" imgH="4806301"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479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3067" name="Group 11"/>
          <p:cNvGrpSpPr>
            <a:grpSpLocks/>
          </p:cNvGrpSpPr>
          <p:nvPr/>
        </p:nvGrpSpPr>
        <p:grpSpPr bwMode="auto">
          <a:xfrm>
            <a:off x="4267200" y="2667000"/>
            <a:ext cx="3886200" cy="590550"/>
            <a:chOff x="2736" y="1680"/>
            <a:chExt cx="2448" cy="372"/>
          </a:xfrm>
        </p:grpSpPr>
        <p:sp>
          <p:nvSpPr>
            <p:cNvPr id="813065" name="Text Box 9"/>
            <p:cNvSpPr txBox="1">
              <a:spLocks noChangeArrowheads="1"/>
            </p:cNvSpPr>
            <p:nvPr/>
          </p:nvSpPr>
          <p:spPr bwMode="auto">
            <a:xfrm>
              <a:off x="3024" y="1680"/>
              <a:ext cx="2160" cy="372"/>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Retrieve </a:t>
              </a:r>
              <a:r>
                <a:rPr lang="en-US">
                  <a:solidFill>
                    <a:schemeClr val="tx1"/>
                  </a:solidFill>
                  <a:latin typeface="Lucida Console" pitchFamily="49" charset="0"/>
                  <a:ea typeface="Times New Roman" pitchFamily="18" charset="0"/>
                  <a:cs typeface="AGaramond" pitchFamily="18" charset="0"/>
                </a:rPr>
                <a:t>FontMetrics</a:t>
              </a:r>
              <a:r>
                <a:rPr lang="en-US">
                  <a:solidFill>
                    <a:schemeClr val="tx1"/>
                  </a:solidFill>
                  <a:latin typeface="Times New Roman" pitchFamily="18" charset="0"/>
                  <a:ea typeface="Times New Roman" pitchFamily="18" charset="0"/>
                  <a:cs typeface="AGaramond" pitchFamily="18" charset="0"/>
                </a:rPr>
                <a:t> object of current </a:t>
              </a:r>
              <a:r>
                <a:rPr lang="en-US">
                  <a:solidFill>
                    <a:schemeClr val="tx1"/>
                  </a:solidFill>
                  <a:latin typeface="Lucida Console" pitchFamily="49" charset="0"/>
                  <a:ea typeface="Times New Roman" pitchFamily="18" charset="0"/>
                  <a:cs typeface="AGaramond" pitchFamily="18" charset="0"/>
                </a:rPr>
                <a:t>Font</a:t>
              </a:r>
              <a:endParaRPr lang="en-US">
                <a:latin typeface="Lucida Console" pitchFamily="49" charset="0"/>
                <a:ea typeface="Times New Roman" pitchFamily="18" charset="0"/>
                <a:cs typeface="AGaramond" pitchFamily="18" charset="0"/>
              </a:endParaRPr>
            </a:p>
          </p:txBody>
        </p:sp>
        <p:sp>
          <p:nvSpPr>
            <p:cNvPr id="813066" name="Line 10"/>
            <p:cNvSpPr>
              <a:spLocks noChangeShapeType="1"/>
            </p:cNvSpPr>
            <p:nvPr/>
          </p:nvSpPr>
          <p:spPr bwMode="auto">
            <a:xfrm flipH="1">
              <a:off x="2736" y="1824"/>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3074" name="Group 18"/>
          <p:cNvGrpSpPr>
            <a:grpSpLocks/>
          </p:cNvGrpSpPr>
          <p:nvPr/>
        </p:nvGrpSpPr>
        <p:grpSpPr bwMode="auto">
          <a:xfrm>
            <a:off x="4648200" y="3657600"/>
            <a:ext cx="4114800" cy="609600"/>
            <a:chOff x="2928" y="2304"/>
            <a:chExt cx="2592" cy="384"/>
          </a:xfrm>
        </p:grpSpPr>
        <p:sp>
          <p:nvSpPr>
            <p:cNvPr id="813069" name="Text Box 13"/>
            <p:cNvSpPr txBox="1">
              <a:spLocks noChangeArrowheads="1"/>
            </p:cNvSpPr>
            <p:nvPr/>
          </p:nvSpPr>
          <p:spPr bwMode="auto">
            <a:xfrm>
              <a:off x="3888" y="2326"/>
              <a:ext cx="1632"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Retrieve font metric values</a:t>
              </a:r>
              <a:endParaRPr lang="en-US">
                <a:latin typeface="Lucida Console" pitchFamily="49" charset="0"/>
                <a:ea typeface="Times New Roman" pitchFamily="18" charset="0"/>
                <a:cs typeface="AGaramond" pitchFamily="18" charset="0"/>
              </a:endParaRPr>
            </a:p>
          </p:txBody>
        </p:sp>
        <p:sp>
          <p:nvSpPr>
            <p:cNvPr id="813070" name="Line 14"/>
            <p:cNvSpPr>
              <a:spLocks noChangeShapeType="1"/>
            </p:cNvSpPr>
            <p:nvPr/>
          </p:nvSpPr>
          <p:spPr bwMode="auto">
            <a:xfrm flipH="1" flipV="1">
              <a:off x="2928" y="2304"/>
              <a:ext cx="960" cy="118"/>
            </a:xfrm>
            <a:prstGeom prst="line">
              <a:avLst/>
            </a:prstGeom>
            <a:noFill/>
            <a:ln w="9525">
              <a:solidFill>
                <a:schemeClr val="tx1"/>
              </a:solidFill>
              <a:round/>
              <a:headEnd/>
              <a:tailEnd type="triangle" w="med" len="med"/>
            </a:ln>
            <a:effectLst/>
          </p:spPr>
          <p:txBody>
            <a:bodyPr>
              <a:spAutoFit/>
            </a:bodyPr>
            <a:lstStyle/>
            <a:p>
              <a:endParaRPr lang="en-CA"/>
            </a:p>
          </p:txBody>
        </p:sp>
        <p:sp>
          <p:nvSpPr>
            <p:cNvPr id="813071" name="Line 15"/>
            <p:cNvSpPr>
              <a:spLocks noChangeShapeType="1"/>
            </p:cNvSpPr>
            <p:nvPr/>
          </p:nvSpPr>
          <p:spPr bwMode="auto">
            <a:xfrm flipH="1" flipV="1">
              <a:off x="3072" y="2422"/>
              <a:ext cx="816" cy="0"/>
            </a:xfrm>
            <a:prstGeom prst="line">
              <a:avLst/>
            </a:prstGeom>
            <a:noFill/>
            <a:ln w="9525">
              <a:solidFill>
                <a:schemeClr val="tx1"/>
              </a:solidFill>
              <a:round/>
              <a:headEnd/>
              <a:tailEnd type="triangle" w="med" len="med"/>
            </a:ln>
            <a:effectLst/>
          </p:spPr>
          <p:txBody>
            <a:bodyPr>
              <a:spAutoFit/>
            </a:bodyPr>
            <a:lstStyle/>
            <a:p>
              <a:endParaRPr lang="en-CA"/>
            </a:p>
          </p:txBody>
        </p:sp>
        <p:sp>
          <p:nvSpPr>
            <p:cNvPr id="813072" name="Line 16"/>
            <p:cNvSpPr>
              <a:spLocks noChangeShapeType="1"/>
            </p:cNvSpPr>
            <p:nvPr/>
          </p:nvSpPr>
          <p:spPr bwMode="auto">
            <a:xfrm flipH="1">
              <a:off x="2928" y="2448"/>
              <a:ext cx="960" cy="96"/>
            </a:xfrm>
            <a:prstGeom prst="line">
              <a:avLst/>
            </a:prstGeom>
            <a:noFill/>
            <a:ln w="9525">
              <a:solidFill>
                <a:schemeClr val="tx1"/>
              </a:solidFill>
              <a:round/>
              <a:headEnd/>
              <a:tailEnd type="triangle" w="med" len="med"/>
            </a:ln>
            <a:effectLst/>
          </p:spPr>
          <p:txBody>
            <a:bodyPr>
              <a:spAutoFit/>
            </a:bodyPr>
            <a:lstStyle/>
            <a:p>
              <a:endParaRPr lang="en-CA"/>
            </a:p>
          </p:txBody>
        </p:sp>
        <p:sp>
          <p:nvSpPr>
            <p:cNvPr id="813073" name="Line 17"/>
            <p:cNvSpPr>
              <a:spLocks noChangeShapeType="1"/>
            </p:cNvSpPr>
            <p:nvPr/>
          </p:nvSpPr>
          <p:spPr bwMode="auto">
            <a:xfrm flipH="1">
              <a:off x="3072" y="2448"/>
              <a:ext cx="816" cy="240"/>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3075" name="Rectangle 19"/>
          <p:cNvSpPr>
            <a:spLocks noGrp="1" noChangeArrowheads="1"/>
          </p:cNvSpPr>
          <p:nvPr>
            <p:ph type="title"/>
          </p:nvPr>
        </p:nvSpPr>
        <p:spPr/>
        <p:txBody>
          <a:bodyPr/>
          <a:lstStyle/>
          <a:p>
            <a:endParaRPr lang="en-US"/>
          </a:p>
        </p:txBody>
      </p:sp>
      <p:sp>
        <p:nvSpPr>
          <p:cNvPr id="813076" name="Rectangle 20"/>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3067"/>
                                        </p:tgtEl>
                                        <p:attrNameLst>
                                          <p:attrName>style.visibility</p:attrName>
                                        </p:attrNameLst>
                                      </p:cBhvr>
                                      <p:to>
                                        <p:strVal val="visible"/>
                                      </p:to>
                                    </p:set>
                                  </p:childTnLst>
                                  <p:subTnLst>
                                    <p:set>
                                      <p:cBhvr override="childStyle">
                                        <p:cTn dur="1" fill="hold" display="0" masterRel="nextClick" afterEffect="1"/>
                                        <p:tgtEl>
                                          <p:spTgt spid="81306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3074"/>
                                        </p:tgtEl>
                                        <p:attrNameLst>
                                          <p:attrName>style.visibility</p:attrName>
                                        </p:attrNameLst>
                                      </p:cBhvr>
                                      <p:to>
                                        <p:strVal val="visible"/>
                                      </p:to>
                                    </p:set>
                                  </p:childTnLst>
                                  <p:subTnLst>
                                    <p:set>
                                      <p:cBhvr override="childStyle">
                                        <p:cTn dur="1" fill="hold" display="0" masterRel="nextClick" afterEffect="1"/>
                                        <p:tgtEl>
                                          <p:spTgt spid="81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5E0F2ED1-C4E2-4BF7-AE41-E642234B1878}" type="slidenum">
              <a:rPr lang="en-US"/>
              <a:pPr/>
              <a:t>37</a:t>
            </a:fld>
            <a:endParaRPr lang="en-US"/>
          </a:p>
        </p:txBody>
      </p:sp>
      <p:graphicFrame>
        <p:nvGraphicFramePr>
          <p:cNvPr id="814084" name="Object 4"/>
          <p:cNvGraphicFramePr>
            <a:graphicFrameLocks noGrp="1" noChangeAspect="1"/>
          </p:cNvGraphicFramePr>
          <p:nvPr>
            <p:ph sz="half" idx="2"/>
          </p:nvPr>
        </p:nvGraphicFramePr>
        <p:xfrm>
          <a:off x="0" y="4763"/>
          <a:ext cx="7056438" cy="2368550"/>
        </p:xfrm>
        <a:graphic>
          <a:graphicData uri="http://schemas.openxmlformats.org/presentationml/2006/ole">
            <mc:AlternateContent xmlns:mc="http://schemas.openxmlformats.org/markup-compatibility/2006">
              <mc:Choice xmlns:v="urn:schemas-microsoft-com:vml" Requires="v">
                <p:oleObj spid="_x0000_s814088" name="Document" r:id="rId4" imgW="7074123" imgH="2375280" progId="Word.Document.8">
                  <p:embed/>
                </p:oleObj>
              </mc:Choice>
              <mc:Fallback>
                <p:oleObj name="Document" r:id="rId4" imgW="7074123" imgH="2375280"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236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4086" name="Rectangle 6"/>
          <p:cNvSpPr>
            <a:spLocks noGrp="1" noChangeArrowheads="1"/>
          </p:cNvSpPr>
          <p:nvPr>
            <p:ph type="title"/>
          </p:nvPr>
        </p:nvSpPr>
        <p:spPr/>
        <p:txBody>
          <a:bodyPr/>
          <a:lstStyle/>
          <a:p>
            <a:endParaRPr lang="en-US"/>
          </a:p>
        </p:txBody>
      </p:sp>
      <p:sp>
        <p:nvSpPr>
          <p:cNvPr id="814087" name="Rectangle 7"/>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B979BE71-A146-4FCB-AFB6-B30225714158}" type="slidenum">
              <a:rPr lang="en-US"/>
              <a:pPr/>
              <a:t>38</a:t>
            </a:fld>
            <a:endParaRPr lang="en-US"/>
          </a:p>
        </p:txBody>
      </p:sp>
      <p:graphicFrame>
        <p:nvGraphicFramePr>
          <p:cNvPr id="815110" name="Object 6"/>
          <p:cNvGraphicFramePr>
            <a:graphicFrameLocks noGrp="1" noChangeAspect="1"/>
          </p:cNvGraphicFramePr>
          <p:nvPr>
            <p:ph sz="half" idx="2"/>
          </p:nvPr>
        </p:nvGraphicFramePr>
        <p:xfrm>
          <a:off x="0" y="0"/>
          <a:ext cx="7056438" cy="6870700"/>
        </p:xfrm>
        <a:graphic>
          <a:graphicData uri="http://schemas.openxmlformats.org/presentationml/2006/ole">
            <mc:AlternateContent xmlns:mc="http://schemas.openxmlformats.org/markup-compatibility/2006">
              <mc:Choice xmlns:v="urn:schemas-microsoft-com:vml" Requires="v">
                <p:oleObj spid="_x0000_s815114" name="Document" r:id="rId4" imgW="7060053" imgH="6871798" progId="Word.Document.8">
                  <p:embed/>
                </p:oleObj>
              </mc:Choice>
              <mc:Fallback>
                <p:oleObj name="Document" r:id="rId4" imgW="7060053" imgH="6871798"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87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5113" name="Picture 9" descr="Metrics"/>
          <p:cNvPicPr>
            <a:picLocks noChangeAspect="1" noChangeArrowheads="1"/>
          </p:cNvPicPr>
          <p:nvPr/>
        </p:nvPicPr>
        <p:blipFill>
          <a:blip r:embed="rId6" cstate="print"/>
          <a:srcRect/>
          <a:stretch>
            <a:fillRect/>
          </a:stretch>
        </p:blipFill>
        <p:spPr bwMode="auto">
          <a:xfrm>
            <a:off x="1352550" y="4191000"/>
            <a:ext cx="4514850" cy="2212975"/>
          </a:xfrm>
          <a:prstGeom prst="rect">
            <a:avLst/>
          </a:prstGeom>
          <a:noFill/>
        </p:spPr>
      </p:pic>
      <p:sp>
        <p:nvSpPr>
          <p:cNvPr id="815114" name="Rectangle 10"/>
          <p:cNvSpPr>
            <a:spLocks noGrp="1" noChangeArrowheads="1"/>
          </p:cNvSpPr>
          <p:nvPr>
            <p:ph type="title"/>
          </p:nvPr>
        </p:nvSpPr>
        <p:spPr/>
        <p:txBody>
          <a:bodyPr/>
          <a:lstStyle/>
          <a:p>
            <a:endParaRPr lang="en-US"/>
          </a:p>
        </p:txBody>
      </p:sp>
      <p:sp>
        <p:nvSpPr>
          <p:cNvPr id="815115" name="Rectangle 11"/>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B00477-6B18-4523-B267-69E09F435FBC}" type="slidenum">
              <a:rPr lang="en-US"/>
              <a:pPr/>
              <a:t>39</a:t>
            </a:fld>
            <a:endParaRPr lang="en-US"/>
          </a:p>
        </p:txBody>
      </p:sp>
      <p:sp>
        <p:nvSpPr>
          <p:cNvPr id="959490" name="Rectangle 2"/>
          <p:cNvSpPr>
            <a:spLocks noGrp="1" noChangeArrowheads="1"/>
          </p:cNvSpPr>
          <p:nvPr>
            <p:ph type="title"/>
          </p:nvPr>
        </p:nvSpPr>
        <p:spPr>
          <a:noFill/>
          <a:ln/>
        </p:spPr>
        <p:txBody>
          <a:bodyPr/>
          <a:lstStyle/>
          <a:p>
            <a:r>
              <a:rPr lang="en-US" sz="3200"/>
              <a:t>12.5  Drawing Lines, Rectangles and Ovals</a:t>
            </a:r>
          </a:p>
        </p:txBody>
      </p:sp>
      <p:sp>
        <p:nvSpPr>
          <p:cNvPr id="959491" name="Rectangle 3"/>
          <p:cNvSpPr>
            <a:spLocks noGrp="1" noChangeArrowheads="1"/>
          </p:cNvSpPr>
          <p:nvPr>
            <p:ph type="body" idx="1"/>
          </p:nvPr>
        </p:nvSpPr>
        <p:spPr/>
        <p:txBody>
          <a:bodyPr/>
          <a:lstStyle/>
          <a:p>
            <a:r>
              <a:rPr lang="en-US">
                <a:latin typeface="Lucida Console" pitchFamily="49" charset="0"/>
              </a:rPr>
              <a:t>Graphics</a:t>
            </a:r>
            <a:r>
              <a:rPr lang="en-US"/>
              <a:t> methods for drawing lines, rectangles and ovals </a:t>
            </a:r>
          </a:p>
          <a:p>
            <a:pPr lvl="1"/>
            <a:r>
              <a:rPr lang="en-US">
                <a:latin typeface="Lucida Console" pitchFamily="49" charset="0"/>
              </a:rPr>
              <a:t>fillRoundRect</a:t>
            </a:r>
            <a:r>
              <a:rPr lang="en-US"/>
              <a:t> and </a:t>
            </a:r>
            <a:r>
              <a:rPr lang="en-US">
                <a:latin typeface="Lucida Console" pitchFamily="49" charset="0"/>
              </a:rPr>
              <a:t>drawRoundRect</a:t>
            </a:r>
            <a:r>
              <a:rPr lang="en-US"/>
              <a:t> – draw rectangles with rounded corners</a:t>
            </a:r>
          </a:p>
          <a:p>
            <a:pPr lvl="1"/>
            <a:r>
              <a:rPr lang="en-US"/>
              <a:t>bounding rectangle—the area in which a rounded rectangle or oval will be drawn</a:t>
            </a:r>
          </a:p>
          <a:p>
            <a:pPr lvl="1"/>
            <a:r>
              <a:rPr lang="en-US">
                <a:latin typeface="Lucida Console" pitchFamily="49" charset="0"/>
              </a:rPr>
              <a:t>draw3DRect</a:t>
            </a:r>
            <a:r>
              <a:rPr lang="en-US"/>
              <a:t> and </a:t>
            </a:r>
            <a:r>
              <a:rPr lang="en-US">
                <a:latin typeface="Lucida Console" pitchFamily="49" charset="0"/>
              </a:rPr>
              <a:t>fill3DRect</a:t>
            </a:r>
            <a:r>
              <a:rPr lang="en-US"/>
              <a:t> – draw a 3D rectangle that is either raised or lowered</a:t>
            </a:r>
          </a:p>
          <a:p>
            <a:pPr lvl="1"/>
            <a:r>
              <a:rPr lang="en-US">
                <a:latin typeface="Lucida Console" pitchFamily="49" charset="0"/>
              </a:rPr>
              <a:t>drawOval</a:t>
            </a:r>
            <a:r>
              <a:rPr lang="en-US"/>
              <a:t> and </a:t>
            </a:r>
            <a:r>
              <a:rPr lang="en-US">
                <a:latin typeface="Lucida Console" pitchFamily="49" charset="0"/>
              </a:rPr>
              <a:t>fillOval</a:t>
            </a:r>
            <a:r>
              <a:rPr lang="en-US"/>
              <a:t> – draw ovals</a:t>
            </a:r>
          </a:p>
          <a:p>
            <a:pPr lvl="2"/>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E5D6854-7732-4E3B-9972-4144862AE4CE}" type="slidenum">
              <a:rPr lang="en-US"/>
              <a:pPr/>
              <a:t>4</a:t>
            </a:fld>
            <a:endParaRPr lang="en-US"/>
          </a:p>
        </p:txBody>
      </p:sp>
      <p:sp>
        <p:nvSpPr>
          <p:cNvPr id="862210" name="Rectangle 2"/>
          <p:cNvSpPr>
            <a:spLocks noGrp="1" noChangeArrowheads="1"/>
          </p:cNvSpPr>
          <p:nvPr>
            <p:ph type="body" idx="1"/>
          </p:nvPr>
        </p:nvSpPr>
        <p:spPr>
          <a:xfrm>
            <a:off x="609600" y="466725"/>
            <a:ext cx="6629400" cy="3648075"/>
          </a:xfrm>
          <a:ln/>
        </p:spPr>
        <p:txBody>
          <a:bodyPr/>
          <a:lstStyle/>
          <a:p>
            <a:r>
              <a:rPr lang="en-US">
                <a:solidFill>
                  <a:srgbClr val="B3B366"/>
                </a:solidFill>
              </a:rPr>
              <a:t>12.1   </a:t>
            </a:r>
            <a:r>
              <a:rPr lang="en-US">
                <a:cs typeface="Times New Roman" pitchFamily="18" charset="0"/>
              </a:rPr>
              <a:t>	</a:t>
            </a:r>
            <a:r>
              <a:rPr lang="en-US">
                <a:ea typeface="Times New Roman" pitchFamily="18" charset="0"/>
                <a:cs typeface="Goudy Sans Book" pitchFamily="34" charset="0"/>
              </a:rPr>
              <a:t>Introduction </a:t>
            </a:r>
            <a:r>
              <a:rPr lang="en-US">
                <a:solidFill>
                  <a:srgbClr val="B3B366"/>
                </a:solidFill>
                <a:ea typeface="Goudy Sans Medium" pitchFamily="34" charset="0"/>
                <a:cs typeface="Times New Roman" pitchFamily="18" charset="0"/>
              </a:rPr>
              <a:t>	</a:t>
            </a:r>
          </a:p>
          <a:p>
            <a:r>
              <a:rPr lang="en-US">
                <a:solidFill>
                  <a:srgbClr val="B3B366"/>
                </a:solidFill>
              </a:rPr>
              <a:t>12.2   </a:t>
            </a:r>
            <a:r>
              <a:rPr lang="en-US">
                <a:cs typeface="Times New Roman" pitchFamily="18" charset="0"/>
              </a:rPr>
              <a:t>	Graphics Contexts and Graphics Objects</a:t>
            </a:r>
            <a:endParaRPr lang="en-US">
              <a:solidFill>
                <a:srgbClr val="B3B366"/>
              </a:solidFill>
            </a:endParaRPr>
          </a:p>
          <a:p>
            <a:r>
              <a:rPr lang="en-US">
                <a:solidFill>
                  <a:srgbClr val="B3B366"/>
                </a:solidFill>
              </a:rPr>
              <a:t>12.3   </a:t>
            </a:r>
            <a:r>
              <a:rPr lang="en-US">
                <a:cs typeface="Times New Roman" pitchFamily="18" charset="0"/>
              </a:rPr>
              <a:t>	Color Control </a:t>
            </a:r>
            <a:r>
              <a:rPr lang="en-US">
                <a:solidFill>
                  <a:srgbClr val="B3B366"/>
                </a:solidFill>
              </a:rPr>
              <a:t>	</a:t>
            </a:r>
          </a:p>
          <a:p>
            <a:r>
              <a:rPr lang="en-US">
                <a:solidFill>
                  <a:srgbClr val="B3B366"/>
                </a:solidFill>
              </a:rPr>
              <a:t>12.4   </a:t>
            </a:r>
            <a:r>
              <a:rPr lang="en-US">
                <a:cs typeface="Times New Roman" pitchFamily="18" charset="0"/>
              </a:rPr>
              <a:t>	Font Control </a:t>
            </a:r>
            <a:r>
              <a:rPr lang="en-US">
                <a:solidFill>
                  <a:srgbClr val="B3B366"/>
                </a:solidFill>
              </a:rPr>
              <a:t>	</a:t>
            </a:r>
          </a:p>
          <a:p>
            <a:r>
              <a:rPr lang="en-US">
                <a:solidFill>
                  <a:srgbClr val="B3B366"/>
                </a:solidFill>
              </a:rPr>
              <a:t>12.5   </a:t>
            </a:r>
            <a:r>
              <a:rPr lang="en-US">
                <a:cs typeface="Times New Roman" pitchFamily="18" charset="0"/>
              </a:rPr>
              <a:t>	Drawing Lines, Rectangles and Ovals </a:t>
            </a:r>
            <a:r>
              <a:rPr lang="en-US">
                <a:solidFill>
                  <a:srgbClr val="B3B366"/>
                </a:solidFill>
              </a:rPr>
              <a:t>	</a:t>
            </a:r>
          </a:p>
          <a:p>
            <a:r>
              <a:rPr lang="en-US">
                <a:solidFill>
                  <a:srgbClr val="B3B366"/>
                </a:solidFill>
              </a:rPr>
              <a:t>12.6   </a:t>
            </a:r>
            <a:r>
              <a:rPr lang="en-US">
                <a:cs typeface="Times New Roman" pitchFamily="18" charset="0"/>
              </a:rPr>
              <a:t>	Drawing Arcs </a:t>
            </a:r>
            <a:r>
              <a:rPr lang="en-US">
                <a:solidFill>
                  <a:srgbClr val="B3B366"/>
                </a:solidFill>
              </a:rPr>
              <a:t>	</a:t>
            </a:r>
          </a:p>
          <a:p>
            <a:r>
              <a:rPr lang="en-US">
                <a:solidFill>
                  <a:srgbClr val="B3B366"/>
                </a:solidFill>
              </a:rPr>
              <a:t>12.7   </a:t>
            </a:r>
            <a:r>
              <a:rPr lang="en-US">
                <a:cs typeface="Times New Roman" pitchFamily="18" charset="0"/>
              </a:rPr>
              <a:t>	Drawing Polygons and Polylines </a:t>
            </a:r>
            <a:r>
              <a:rPr lang="en-US">
                <a:solidFill>
                  <a:srgbClr val="B3B366"/>
                </a:solidFill>
              </a:rPr>
              <a:t>	</a:t>
            </a:r>
          </a:p>
          <a:p>
            <a:r>
              <a:rPr lang="en-US">
                <a:solidFill>
                  <a:srgbClr val="B3B366"/>
                </a:solidFill>
              </a:rPr>
              <a:t>12.8   </a:t>
            </a:r>
            <a:r>
              <a:rPr lang="en-US">
                <a:cs typeface="Times New Roman" pitchFamily="18" charset="0"/>
              </a:rPr>
              <a:t>	Java 2D API </a:t>
            </a:r>
            <a:r>
              <a:rPr lang="en-US">
                <a:solidFill>
                  <a:srgbClr val="B3B366"/>
                </a:solidFill>
              </a:rPr>
              <a:t>	</a:t>
            </a:r>
          </a:p>
          <a:p>
            <a:r>
              <a:rPr lang="en-US">
                <a:solidFill>
                  <a:srgbClr val="B3B366"/>
                </a:solidFill>
              </a:rPr>
              <a:t>12.9   </a:t>
            </a:r>
            <a:r>
              <a:rPr lang="en-US">
                <a:cs typeface="Times New Roman" pitchFamily="18" charset="0"/>
              </a:rPr>
              <a:t>	Wrap-Up</a:t>
            </a:r>
            <a:r>
              <a:rPr lang="en-US">
                <a:solidFill>
                  <a:srgbClr val="B3B366"/>
                </a:solidFill>
                <a:cs typeface="Times New Roman"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B9CE9F-E1DB-4DDB-9ACF-44FA7C04D319}" type="slidenum">
              <a:rPr lang="en-US"/>
              <a:pPr/>
              <a:t>40</a:t>
            </a:fld>
            <a:endParaRPr lang="en-US"/>
          </a:p>
        </p:txBody>
      </p:sp>
      <p:sp>
        <p:nvSpPr>
          <p:cNvPr id="902146" name="Rectangle 2"/>
          <p:cNvSpPr>
            <a:spLocks noGrp="1" noChangeArrowheads="1"/>
          </p:cNvSpPr>
          <p:nvPr>
            <p:ph type="title"/>
          </p:nvPr>
        </p:nvSpPr>
        <p:spPr>
          <a:xfrm>
            <a:off x="228600" y="5334000"/>
            <a:ext cx="7924800" cy="1143000"/>
          </a:xfrm>
          <a:noFill/>
          <a:ln/>
        </p:spPr>
        <p:txBody>
          <a:bodyPr/>
          <a:lstStyle/>
          <a:p>
            <a:r>
              <a:rPr lang="en-US" sz="1400">
                <a:solidFill>
                  <a:srgbClr val="4D99FF"/>
                </a:solidFill>
              </a:rPr>
              <a:t>Fig. 12.17 </a:t>
            </a:r>
            <a:r>
              <a:rPr lang="en-US">
                <a:solidFill>
                  <a:srgbClr val="000000"/>
                </a:solidFill>
                <a:cs typeface="Times New Roman" pitchFamily="18" charset="0"/>
              </a:rPr>
              <a:t>| </a:t>
            </a:r>
            <a:r>
              <a:rPr lang="en-US">
                <a:solidFill>
                  <a:srgbClr val="000000"/>
                </a:solidFill>
                <a:latin typeface="LucidaSansTypewriter" pitchFamily="49" charset="0"/>
                <a:ea typeface="LucidaSansTypewriter" pitchFamily="49" charset="0"/>
                <a:cs typeface="Lucida Console" pitchFamily="49" charset="0"/>
              </a:rPr>
              <a:t>Graphics</a:t>
            </a:r>
            <a:r>
              <a:rPr lang="en-US">
                <a:solidFill>
                  <a:srgbClr val="000000"/>
                </a:solidFill>
                <a:ea typeface="Times New Roman" pitchFamily="18" charset="0"/>
                <a:cs typeface="Lucida Console" pitchFamily="49" charset="0"/>
              </a:rPr>
              <a:t> methods that draw lines, rectangles and ovals. </a:t>
            </a:r>
            <a:br>
              <a:rPr lang="en-US">
                <a:solidFill>
                  <a:srgbClr val="000000"/>
                </a:solidFill>
                <a:ea typeface="Times New Roman" pitchFamily="18" charset="0"/>
                <a:cs typeface="Lucida Console" pitchFamily="49" charset="0"/>
              </a:rPr>
            </a:br>
            <a:r>
              <a:rPr lang="en-US">
                <a:solidFill>
                  <a:srgbClr val="000000"/>
                </a:solidFill>
                <a:ea typeface="Times New Roman" pitchFamily="18" charset="0"/>
                <a:cs typeface="Lucida Console" pitchFamily="49" charset="0"/>
              </a:rPr>
              <a:t>(Part 1 of 2)</a:t>
            </a:r>
            <a:endParaRPr lang="en-US"/>
          </a:p>
        </p:txBody>
      </p:sp>
      <p:graphicFrame>
        <p:nvGraphicFramePr>
          <p:cNvPr id="902149" name="Object 5"/>
          <p:cNvGraphicFramePr>
            <a:graphicFrameLocks noGrp="1" noChangeAspect="1"/>
          </p:cNvGraphicFramePr>
          <p:nvPr>
            <p:ph idx="1"/>
          </p:nvPr>
        </p:nvGraphicFramePr>
        <p:xfrm>
          <a:off x="1050925" y="258763"/>
          <a:ext cx="6597650" cy="5165725"/>
        </p:xfrm>
        <a:graphic>
          <a:graphicData uri="http://schemas.openxmlformats.org/presentationml/2006/ole">
            <mc:AlternateContent xmlns:mc="http://schemas.openxmlformats.org/markup-compatibility/2006">
              <mc:Choice xmlns:v="urn:schemas-microsoft-com:vml" Requires="v">
                <p:oleObj spid="_x0000_s902153" name="Document" r:id="rId4" imgW="7062810" imgH="5539401" progId="Word.Document.8">
                  <p:embed/>
                </p:oleObj>
              </mc:Choice>
              <mc:Fallback>
                <p:oleObj name="Document" r:id="rId4" imgW="7062810" imgH="5539401" progId="Word.Documen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925" y="258763"/>
                        <a:ext cx="659765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0BCEE4F-9BD2-4811-BBDD-2E5AECB52682}" type="slidenum">
              <a:rPr lang="en-US"/>
              <a:pPr/>
              <a:t>41</a:t>
            </a:fld>
            <a:endParaRPr lang="en-US"/>
          </a:p>
        </p:txBody>
      </p:sp>
      <p:sp>
        <p:nvSpPr>
          <p:cNvPr id="903170" name="Rectangle 2"/>
          <p:cNvSpPr>
            <a:spLocks noGrp="1" noChangeArrowheads="1"/>
          </p:cNvSpPr>
          <p:nvPr>
            <p:ph type="title"/>
          </p:nvPr>
        </p:nvSpPr>
        <p:spPr>
          <a:xfrm>
            <a:off x="228600" y="5334000"/>
            <a:ext cx="7924800" cy="1143000"/>
          </a:xfrm>
          <a:noFill/>
          <a:ln/>
        </p:spPr>
        <p:txBody>
          <a:bodyPr/>
          <a:lstStyle/>
          <a:p>
            <a:r>
              <a:rPr lang="en-US" sz="1400">
                <a:solidFill>
                  <a:srgbClr val="4D99FF"/>
                </a:solidFill>
              </a:rPr>
              <a:t>Fig. 12.17 </a:t>
            </a:r>
            <a:r>
              <a:rPr lang="en-US">
                <a:solidFill>
                  <a:srgbClr val="000000"/>
                </a:solidFill>
                <a:cs typeface="Times New Roman" pitchFamily="18" charset="0"/>
              </a:rPr>
              <a:t>| </a:t>
            </a:r>
            <a:r>
              <a:rPr lang="en-US">
                <a:solidFill>
                  <a:srgbClr val="000000"/>
                </a:solidFill>
                <a:latin typeface="LucidaSansTypewriter" pitchFamily="49" charset="0"/>
                <a:ea typeface="LucidaSansTypewriter" pitchFamily="49" charset="0"/>
                <a:cs typeface="Lucida Console" pitchFamily="49" charset="0"/>
              </a:rPr>
              <a:t>Graphics</a:t>
            </a:r>
            <a:r>
              <a:rPr lang="en-US">
                <a:solidFill>
                  <a:srgbClr val="000000"/>
                </a:solidFill>
                <a:ea typeface="Times New Roman" pitchFamily="18" charset="0"/>
                <a:cs typeface="Lucida Console" pitchFamily="49" charset="0"/>
              </a:rPr>
              <a:t> methods that draw lines, rectangles and ovals.</a:t>
            </a:r>
            <a:r>
              <a:rPr lang="en-US"/>
              <a:t> </a:t>
            </a:r>
            <a:br>
              <a:rPr lang="en-US"/>
            </a:br>
            <a:r>
              <a:rPr lang="en-US"/>
              <a:t> </a:t>
            </a:r>
            <a:r>
              <a:rPr lang="en-US">
                <a:solidFill>
                  <a:srgbClr val="000000"/>
                </a:solidFill>
                <a:cs typeface="Times New Roman" pitchFamily="18" charset="0"/>
              </a:rPr>
              <a:t>(Part 2 of 2)</a:t>
            </a:r>
          </a:p>
        </p:txBody>
      </p:sp>
      <p:graphicFrame>
        <p:nvGraphicFramePr>
          <p:cNvPr id="903173" name="Object 5"/>
          <p:cNvGraphicFramePr>
            <a:graphicFrameLocks noGrp="1" noChangeAspect="1"/>
          </p:cNvGraphicFramePr>
          <p:nvPr>
            <p:ph idx="1"/>
          </p:nvPr>
        </p:nvGraphicFramePr>
        <p:xfrm>
          <a:off x="1436688" y="304800"/>
          <a:ext cx="5934075" cy="5237163"/>
        </p:xfrm>
        <a:graphic>
          <a:graphicData uri="http://schemas.openxmlformats.org/presentationml/2006/ole">
            <mc:AlternateContent xmlns:mc="http://schemas.openxmlformats.org/markup-compatibility/2006">
              <mc:Choice xmlns:v="urn:schemas-microsoft-com:vml" Requires="v">
                <p:oleObj spid="_x0000_s903177" name="Document" r:id="rId4" imgW="7062810" imgH="6234076" progId="Word.Document.8">
                  <p:embed/>
                </p:oleObj>
              </mc:Choice>
              <mc:Fallback>
                <p:oleObj name="Document" r:id="rId4" imgW="7062810" imgH="6234076" progId="Word.Document.8">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88" y="304800"/>
                        <a:ext cx="5934075"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0"/>
          </p:nvPr>
        </p:nvSpPr>
        <p:spPr/>
        <p:txBody>
          <a:bodyPr/>
          <a:lstStyle/>
          <a:p>
            <a:fld id="{93C2BBD3-3A0C-43AC-9899-3863D56FE113}" type="slidenum">
              <a:rPr lang="en-US"/>
              <a:pPr/>
              <a:t>42</a:t>
            </a:fld>
            <a:endParaRPr lang="en-US"/>
          </a:p>
        </p:txBody>
      </p:sp>
      <p:graphicFrame>
        <p:nvGraphicFramePr>
          <p:cNvPr id="816134" name="Object 6"/>
          <p:cNvGraphicFramePr>
            <a:graphicFrameLocks noGrp="1" noChangeAspect="1"/>
          </p:cNvGraphicFramePr>
          <p:nvPr>
            <p:ph sz="half" idx="2"/>
          </p:nvPr>
        </p:nvGraphicFramePr>
        <p:xfrm>
          <a:off x="0" y="4763"/>
          <a:ext cx="7056438" cy="4997450"/>
        </p:xfrm>
        <a:graphic>
          <a:graphicData uri="http://schemas.openxmlformats.org/presentationml/2006/ole">
            <mc:AlternateContent xmlns:mc="http://schemas.openxmlformats.org/markup-compatibility/2006">
              <mc:Choice xmlns:v="urn:schemas-microsoft-com:vml" Requires="v">
                <p:oleObj spid="_x0000_s816138" name="Document" r:id="rId4" imgW="7074123" imgH="5010924" progId="Word.Document.8">
                  <p:embed/>
                </p:oleObj>
              </mc:Choice>
              <mc:Fallback>
                <p:oleObj name="Document" r:id="rId4" imgW="7074123" imgH="5010924"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499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6139" name="Group 11"/>
          <p:cNvGrpSpPr>
            <a:grpSpLocks/>
          </p:cNvGrpSpPr>
          <p:nvPr/>
        </p:nvGrpSpPr>
        <p:grpSpPr bwMode="auto">
          <a:xfrm>
            <a:off x="3276600" y="3048000"/>
            <a:ext cx="2667000" cy="533400"/>
            <a:chOff x="2064" y="1920"/>
            <a:chExt cx="1680" cy="336"/>
          </a:xfrm>
        </p:grpSpPr>
        <p:sp>
          <p:nvSpPr>
            <p:cNvPr id="816137" name="Text Box 9"/>
            <p:cNvSpPr txBox="1">
              <a:spLocks noChangeArrowheads="1"/>
            </p:cNvSpPr>
            <p:nvPr/>
          </p:nvSpPr>
          <p:spPr bwMode="auto">
            <a:xfrm>
              <a:off x="2352" y="1920"/>
              <a:ext cx="1392"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 straight line</a:t>
              </a:r>
              <a:endParaRPr lang="en-US">
                <a:ea typeface="Times New Roman" pitchFamily="18" charset="0"/>
                <a:cs typeface="AGaramond" pitchFamily="18" charset="0"/>
              </a:endParaRPr>
            </a:p>
          </p:txBody>
        </p:sp>
        <p:sp>
          <p:nvSpPr>
            <p:cNvPr id="816138" name="Line 10"/>
            <p:cNvSpPr>
              <a:spLocks noChangeShapeType="1"/>
            </p:cNvSpPr>
            <p:nvPr/>
          </p:nvSpPr>
          <p:spPr bwMode="auto">
            <a:xfrm flipH="1">
              <a:off x="2064" y="2064"/>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6143" name="Group 15"/>
          <p:cNvGrpSpPr>
            <a:grpSpLocks/>
          </p:cNvGrpSpPr>
          <p:nvPr/>
        </p:nvGrpSpPr>
        <p:grpSpPr bwMode="auto">
          <a:xfrm>
            <a:off x="3200400" y="3733800"/>
            <a:ext cx="2971800" cy="533400"/>
            <a:chOff x="2016" y="2352"/>
            <a:chExt cx="1872" cy="336"/>
          </a:xfrm>
        </p:grpSpPr>
        <p:sp>
          <p:nvSpPr>
            <p:cNvPr id="816141" name="Text Box 13"/>
            <p:cNvSpPr txBox="1">
              <a:spLocks noChangeArrowheads="1"/>
            </p:cNvSpPr>
            <p:nvPr/>
          </p:nvSpPr>
          <p:spPr bwMode="auto">
            <a:xfrm>
              <a:off x="2304" y="2352"/>
              <a:ext cx="1584"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an empty rectangle</a:t>
              </a:r>
              <a:endParaRPr lang="en-US">
                <a:ea typeface="Times New Roman" pitchFamily="18" charset="0"/>
                <a:cs typeface="AGaramond" pitchFamily="18" charset="0"/>
              </a:endParaRPr>
            </a:p>
          </p:txBody>
        </p:sp>
        <p:sp>
          <p:nvSpPr>
            <p:cNvPr id="816142" name="Line 14"/>
            <p:cNvSpPr>
              <a:spLocks noChangeShapeType="1"/>
            </p:cNvSpPr>
            <p:nvPr/>
          </p:nvSpPr>
          <p:spPr bwMode="auto">
            <a:xfrm flipH="1">
              <a:off x="2016" y="2496"/>
              <a:ext cx="288" cy="192"/>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6147" name="Group 19"/>
          <p:cNvGrpSpPr>
            <a:grpSpLocks/>
          </p:cNvGrpSpPr>
          <p:nvPr/>
        </p:nvGrpSpPr>
        <p:grpSpPr bwMode="auto">
          <a:xfrm>
            <a:off x="3200400" y="4572000"/>
            <a:ext cx="3048000" cy="346075"/>
            <a:chOff x="2016" y="2928"/>
            <a:chExt cx="1920" cy="218"/>
          </a:xfrm>
        </p:grpSpPr>
        <p:sp>
          <p:nvSpPr>
            <p:cNvPr id="816145" name="Text Box 17"/>
            <p:cNvSpPr txBox="1">
              <a:spLocks noChangeArrowheads="1"/>
            </p:cNvSpPr>
            <p:nvPr/>
          </p:nvSpPr>
          <p:spPr bwMode="auto">
            <a:xfrm>
              <a:off x="2352" y="2928"/>
              <a:ext cx="1584"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 filled rectangle</a:t>
              </a:r>
              <a:endParaRPr lang="en-US">
                <a:ea typeface="Times New Roman" pitchFamily="18" charset="0"/>
                <a:cs typeface="AGaramond" pitchFamily="18" charset="0"/>
              </a:endParaRPr>
            </a:p>
          </p:txBody>
        </p:sp>
        <p:sp>
          <p:nvSpPr>
            <p:cNvPr id="816146" name="Line 18"/>
            <p:cNvSpPr>
              <a:spLocks noChangeShapeType="1"/>
            </p:cNvSpPr>
            <p:nvPr/>
          </p:nvSpPr>
          <p:spPr bwMode="auto">
            <a:xfrm flipH="1" flipV="1">
              <a:off x="2016" y="2928"/>
              <a:ext cx="336" cy="96"/>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6148" name="Rectangle 20"/>
          <p:cNvSpPr>
            <a:spLocks noGrp="1" noChangeArrowheads="1"/>
          </p:cNvSpPr>
          <p:nvPr>
            <p:ph type="title"/>
          </p:nvPr>
        </p:nvSpPr>
        <p:spPr/>
        <p:txBody>
          <a:bodyPr/>
          <a:lstStyle/>
          <a:p>
            <a:endParaRPr lang="en-US"/>
          </a:p>
        </p:txBody>
      </p:sp>
      <p:sp>
        <p:nvSpPr>
          <p:cNvPr id="816149" name="Rectangle 21"/>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139"/>
                                        </p:tgtEl>
                                        <p:attrNameLst>
                                          <p:attrName>style.visibility</p:attrName>
                                        </p:attrNameLst>
                                      </p:cBhvr>
                                      <p:to>
                                        <p:strVal val="visible"/>
                                      </p:to>
                                    </p:set>
                                  </p:childTnLst>
                                  <p:subTnLst>
                                    <p:set>
                                      <p:cBhvr override="childStyle">
                                        <p:cTn dur="1" fill="hold" display="0" masterRel="nextClick" afterEffect="1"/>
                                        <p:tgtEl>
                                          <p:spTgt spid="81613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143"/>
                                        </p:tgtEl>
                                        <p:attrNameLst>
                                          <p:attrName>style.visibility</p:attrName>
                                        </p:attrNameLst>
                                      </p:cBhvr>
                                      <p:to>
                                        <p:strVal val="visible"/>
                                      </p:to>
                                    </p:set>
                                  </p:childTnLst>
                                  <p:subTnLst>
                                    <p:set>
                                      <p:cBhvr override="childStyle">
                                        <p:cTn dur="1" fill="hold" display="0" masterRel="nextClick" afterEffect="1"/>
                                        <p:tgtEl>
                                          <p:spTgt spid="81614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147"/>
                                        </p:tgtEl>
                                        <p:attrNameLst>
                                          <p:attrName>style.visibility</p:attrName>
                                        </p:attrNameLst>
                                      </p:cBhvr>
                                      <p:to>
                                        <p:strVal val="visible"/>
                                      </p:to>
                                    </p:set>
                                  </p:childTnLst>
                                  <p:subTnLst>
                                    <p:set>
                                      <p:cBhvr override="childStyle">
                                        <p:cTn dur="1" fill="hold" display="0" masterRel="nextClick" afterEffect="1"/>
                                        <p:tgtEl>
                                          <p:spTgt spid="81614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fld id="{222C7C0B-A9D4-46C0-9260-E966F9871649}" type="slidenum">
              <a:rPr lang="en-US"/>
              <a:pPr/>
              <a:t>43</a:t>
            </a:fld>
            <a:endParaRPr lang="en-US"/>
          </a:p>
        </p:txBody>
      </p:sp>
      <p:graphicFrame>
        <p:nvGraphicFramePr>
          <p:cNvPr id="817156" name="Object 4"/>
          <p:cNvGraphicFramePr>
            <a:graphicFrameLocks noGrp="1" noChangeAspect="1"/>
          </p:cNvGraphicFramePr>
          <p:nvPr>
            <p:ph sz="half" idx="2"/>
          </p:nvPr>
        </p:nvGraphicFramePr>
        <p:xfrm>
          <a:off x="0" y="4763"/>
          <a:ext cx="7056438" cy="3021012"/>
        </p:xfrm>
        <a:graphic>
          <a:graphicData uri="http://schemas.openxmlformats.org/presentationml/2006/ole">
            <mc:AlternateContent xmlns:mc="http://schemas.openxmlformats.org/markup-compatibility/2006">
              <mc:Choice xmlns:v="urn:schemas-microsoft-com:vml" Requires="v">
                <p:oleObj spid="_x0000_s817160" name="Document" r:id="rId4" imgW="7074123" imgH="3028707" progId="Word.Document.8">
                  <p:embed/>
                </p:oleObj>
              </mc:Choice>
              <mc:Fallback>
                <p:oleObj name="Document" r:id="rId4" imgW="7074123" imgH="3028707"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302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7161" name="Group 9"/>
          <p:cNvGrpSpPr>
            <a:grpSpLocks/>
          </p:cNvGrpSpPr>
          <p:nvPr/>
        </p:nvGrpSpPr>
        <p:grpSpPr bwMode="auto">
          <a:xfrm>
            <a:off x="4495800" y="76200"/>
            <a:ext cx="4343400" cy="346075"/>
            <a:chOff x="2832" y="48"/>
            <a:chExt cx="2736" cy="218"/>
          </a:xfrm>
        </p:grpSpPr>
        <p:sp>
          <p:nvSpPr>
            <p:cNvPr id="817159" name="Text Box 7"/>
            <p:cNvSpPr txBox="1">
              <a:spLocks noChangeArrowheads="1"/>
            </p:cNvSpPr>
            <p:nvPr/>
          </p:nvSpPr>
          <p:spPr bwMode="auto">
            <a:xfrm>
              <a:off x="3120" y="48"/>
              <a:ext cx="2448"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 filled rectangle with rounded corners</a:t>
              </a:r>
              <a:endParaRPr lang="en-US">
                <a:ea typeface="Times New Roman" pitchFamily="18" charset="0"/>
                <a:cs typeface="AGaramond" pitchFamily="18" charset="0"/>
              </a:endParaRPr>
            </a:p>
          </p:txBody>
        </p:sp>
        <p:sp>
          <p:nvSpPr>
            <p:cNvPr id="817160" name="Line 8"/>
            <p:cNvSpPr>
              <a:spLocks noChangeShapeType="1"/>
            </p:cNvSpPr>
            <p:nvPr/>
          </p:nvSpPr>
          <p:spPr bwMode="auto">
            <a:xfrm flipH="1">
              <a:off x="2832" y="192"/>
              <a:ext cx="288" cy="0"/>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7165" name="Group 13"/>
          <p:cNvGrpSpPr>
            <a:grpSpLocks/>
          </p:cNvGrpSpPr>
          <p:nvPr/>
        </p:nvGrpSpPr>
        <p:grpSpPr bwMode="auto">
          <a:xfrm>
            <a:off x="4419600" y="533400"/>
            <a:ext cx="4419600" cy="346075"/>
            <a:chOff x="2784" y="336"/>
            <a:chExt cx="2784" cy="218"/>
          </a:xfrm>
        </p:grpSpPr>
        <p:sp>
          <p:nvSpPr>
            <p:cNvPr id="817163" name="Text Box 11"/>
            <p:cNvSpPr txBox="1">
              <a:spLocks noChangeArrowheads="1"/>
            </p:cNvSpPr>
            <p:nvPr/>
          </p:nvSpPr>
          <p:spPr bwMode="auto">
            <a:xfrm>
              <a:off x="3024" y="336"/>
              <a:ext cx="2544"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an empty rectangle with rounded corners</a:t>
              </a:r>
              <a:endParaRPr lang="en-US">
                <a:ea typeface="Times New Roman" pitchFamily="18" charset="0"/>
                <a:cs typeface="AGaramond" pitchFamily="18" charset="0"/>
              </a:endParaRPr>
            </a:p>
          </p:txBody>
        </p:sp>
        <p:sp>
          <p:nvSpPr>
            <p:cNvPr id="817164" name="Line 12"/>
            <p:cNvSpPr>
              <a:spLocks noChangeShapeType="1"/>
            </p:cNvSpPr>
            <p:nvPr/>
          </p:nvSpPr>
          <p:spPr bwMode="auto">
            <a:xfrm flipH="1" flipV="1">
              <a:off x="2784" y="384"/>
              <a:ext cx="240" cy="96"/>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7169" name="Group 17"/>
          <p:cNvGrpSpPr>
            <a:grpSpLocks/>
          </p:cNvGrpSpPr>
          <p:nvPr/>
        </p:nvGrpSpPr>
        <p:grpSpPr bwMode="auto">
          <a:xfrm>
            <a:off x="3962400" y="838200"/>
            <a:ext cx="4191000" cy="381000"/>
            <a:chOff x="2496" y="528"/>
            <a:chExt cx="2640" cy="240"/>
          </a:xfrm>
        </p:grpSpPr>
        <p:sp>
          <p:nvSpPr>
            <p:cNvPr id="817167" name="Text Box 15"/>
            <p:cNvSpPr txBox="1">
              <a:spLocks noChangeArrowheads="1"/>
            </p:cNvSpPr>
            <p:nvPr/>
          </p:nvSpPr>
          <p:spPr bwMode="auto">
            <a:xfrm>
              <a:off x="2976" y="528"/>
              <a:ext cx="2160"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an empty rectangle that is raised</a:t>
              </a:r>
              <a:endParaRPr lang="en-US">
                <a:ea typeface="Times New Roman" pitchFamily="18" charset="0"/>
                <a:cs typeface="AGaramond" pitchFamily="18" charset="0"/>
              </a:endParaRPr>
            </a:p>
          </p:txBody>
        </p:sp>
        <p:sp>
          <p:nvSpPr>
            <p:cNvPr id="817168" name="Line 16"/>
            <p:cNvSpPr>
              <a:spLocks noChangeShapeType="1"/>
            </p:cNvSpPr>
            <p:nvPr/>
          </p:nvSpPr>
          <p:spPr bwMode="auto">
            <a:xfrm flipH="1">
              <a:off x="2496" y="672"/>
              <a:ext cx="480" cy="96"/>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7173" name="Group 21"/>
          <p:cNvGrpSpPr>
            <a:grpSpLocks/>
          </p:cNvGrpSpPr>
          <p:nvPr/>
        </p:nvGrpSpPr>
        <p:grpSpPr bwMode="auto">
          <a:xfrm>
            <a:off x="4191000" y="1219200"/>
            <a:ext cx="3962400" cy="346075"/>
            <a:chOff x="2640" y="768"/>
            <a:chExt cx="2496" cy="218"/>
          </a:xfrm>
        </p:grpSpPr>
        <p:sp>
          <p:nvSpPr>
            <p:cNvPr id="817171" name="Text Box 19"/>
            <p:cNvSpPr txBox="1">
              <a:spLocks noChangeArrowheads="1"/>
            </p:cNvSpPr>
            <p:nvPr/>
          </p:nvSpPr>
          <p:spPr bwMode="auto">
            <a:xfrm>
              <a:off x="2976" y="768"/>
              <a:ext cx="2160"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 filled rectangle that is lowered</a:t>
              </a:r>
              <a:endParaRPr lang="en-US">
                <a:ea typeface="Times New Roman" pitchFamily="18" charset="0"/>
                <a:cs typeface="AGaramond" pitchFamily="18" charset="0"/>
              </a:endParaRPr>
            </a:p>
          </p:txBody>
        </p:sp>
        <p:sp>
          <p:nvSpPr>
            <p:cNvPr id="817172" name="Line 20"/>
            <p:cNvSpPr>
              <a:spLocks noChangeShapeType="1"/>
            </p:cNvSpPr>
            <p:nvPr/>
          </p:nvSpPr>
          <p:spPr bwMode="auto">
            <a:xfrm flipH="1">
              <a:off x="2640" y="912"/>
              <a:ext cx="336" cy="0"/>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7177" name="Group 25"/>
          <p:cNvGrpSpPr>
            <a:grpSpLocks/>
          </p:cNvGrpSpPr>
          <p:nvPr/>
        </p:nvGrpSpPr>
        <p:grpSpPr bwMode="auto">
          <a:xfrm>
            <a:off x="3429000" y="1676400"/>
            <a:ext cx="2819400" cy="381000"/>
            <a:chOff x="2160" y="1056"/>
            <a:chExt cx="1776" cy="240"/>
          </a:xfrm>
        </p:grpSpPr>
        <p:sp>
          <p:nvSpPr>
            <p:cNvPr id="817175" name="Text Box 23"/>
            <p:cNvSpPr txBox="1">
              <a:spLocks noChangeArrowheads="1"/>
            </p:cNvSpPr>
            <p:nvPr/>
          </p:nvSpPr>
          <p:spPr bwMode="auto">
            <a:xfrm>
              <a:off x="2640" y="1056"/>
              <a:ext cx="1296"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an empty oval</a:t>
              </a:r>
              <a:endParaRPr lang="en-US">
                <a:ea typeface="Times New Roman" pitchFamily="18" charset="0"/>
                <a:cs typeface="AGaramond" pitchFamily="18" charset="0"/>
              </a:endParaRPr>
            </a:p>
          </p:txBody>
        </p:sp>
        <p:sp>
          <p:nvSpPr>
            <p:cNvPr id="817176" name="Line 24"/>
            <p:cNvSpPr>
              <a:spLocks noChangeShapeType="1"/>
            </p:cNvSpPr>
            <p:nvPr/>
          </p:nvSpPr>
          <p:spPr bwMode="auto">
            <a:xfrm flipH="1">
              <a:off x="2160" y="1200"/>
              <a:ext cx="480" cy="96"/>
            </a:xfrm>
            <a:prstGeom prst="line">
              <a:avLst/>
            </a:prstGeom>
            <a:noFill/>
            <a:ln w="9525">
              <a:solidFill>
                <a:schemeClr val="tx1"/>
              </a:solidFill>
              <a:round/>
              <a:headEnd/>
              <a:tailEnd type="triangle" w="med" len="med"/>
            </a:ln>
            <a:effectLst/>
          </p:spPr>
          <p:txBody>
            <a:bodyPr>
              <a:spAutoFit/>
            </a:bodyPr>
            <a:lstStyle/>
            <a:p>
              <a:endParaRPr lang="en-CA"/>
            </a:p>
          </p:txBody>
        </p:sp>
      </p:grpSp>
      <p:grpSp>
        <p:nvGrpSpPr>
          <p:cNvPr id="817181" name="Group 29"/>
          <p:cNvGrpSpPr>
            <a:grpSpLocks/>
          </p:cNvGrpSpPr>
          <p:nvPr/>
        </p:nvGrpSpPr>
        <p:grpSpPr bwMode="auto">
          <a:xfrm>
            <a:off x="3429000" y="2286000"/>
            <a:ext cx="2819400" cy="346075"/>
            <a:chOff x="2160" y="1440"/>
            <a:chExt cx="1776" cy="218"/>
          </a:xfrm>
        </p:grpSpPr>
        <p:sp>
          <p:nvSpPr>
            <p:cNvPr id="817179" name="Text Box 27"/>
            <p:cNvSpPr txBox="1">
              <a:spLocks noChangeArrowheads="1"/>
            </p:cNvSpPr>
            <p:nvPr/>
          </p:nvSpPr>
          <p:spPr bwMode="auto">
            <a:xfrm>
              <a:off x="2640" y="1440"/>
              <a:ext cx="1296" cy="218"/>
            </a:xfrm>
            <a:prstGeom prst="rect">
              <a:avLst/>
            </a:prstGeom>
            <a:solidFill>
              <a:srgbClr val="F0F7F7"/>
            </a:solidFill>
            <a:ln w="9525">
              <a:solidFill>
                <a:schemeClr val="tx1"/>
              </a:solidFill>
              <a:miter lim="800000"/>
              <a:headEnd/>
              <a:tailEnd/>
            </a:ln>
            <a:effectLst/>
          </p:spPr>
          <p:txBody>
            <a:bodyPr>
              <a:spAutoFit/>
            </a:bodyPr>
            <a:lstStyle/>
            <a:p>
              <a:pPr marL="228600" indent="-228600" algn="ctr"/>
              <a:r>
                <a:rPr lang="en-US">
                  <a:solidFill>
                    <a:schemeClr val="tx1"/>
                  </a:solidFill>
                  <a:latin typeface="Times New Roman" pitchFamily="18" charset="0"/>
                  <a:ea typeface="Times New Roman" pitchFamily="18" charset="0"/>
                  <a:cs typeface="AGaramond" pitchFamily="18" charset="0"/>
                </a:rPr>
                <a:t>Draw a filled oval</a:t>
              </a:r>
              <a:endParaRPr lang="en-US">
                <a:ea typeface="Times New Roman" pitchFamily="18" charset="0"/>
                <a:cs typeface="AGaramond" pitchFamily="18" charset="0"/>
              </a:endParaRPr>
            </a:p>
          </p:txBody>
        </p:sp>
        <p:sp>
          <p:nvSpPr>
            <p:cNvPr id="817180" name="Line 28"/>
            <p:cNvSpPr>
              <a:spLocks noChangeShapeType="1"/>
            </p:cNvSpPr>
            <p:nvPr/>
          </p:nvSpPr>
          <p:spPr bwMode="auto">
            <a:xfrm flipH="1" flipV="1">
              <a:off x="2160" y="1440"/>
              <a:ext cx="480" cy="144"/>
            </a:xfrm>
            <a:prstGeom prst="line">
              <a:avLst/>
            </a:prstGeom>
            <a:noFill/>
            <a:ln w="9525">
              <a:solidFill>
                <a:schemeClr val="tx1"/>
              </a:solidFill>
              <a:round/>
              <a:headEnd/>
              <a:tailEnd type="triangle" w="med" len="med"/>
            </a:ln>
            <a:effectLst/>
          </p:spPr>
          <p:txBody>
            <a:bodyPr>
              <a:spAutoFit/>
            </a:bodyPr>
            <a:lstStyle/>
            <a:p>
              <a:endParaRPr lang="en-CA"/>
            </a:p>
          </p:txBody>
        </p:sp>
      </p:grpSp>
      <p:sp>
        <p:nvSpPr>
          <p:cNvPr id="817182" name="Rectangle 30"/>
          <p:cNvSpPr>
            <a:spLocks noGrp="1" noChangeArrowheads="1"/>
          </p:cNvSpPr>
          <p:nvPr>
            <p:ph type="body" sz="half" idx="1"/>
          </p:nvPr>
        </p:nvSpPr>
        <p:spPr/>
        <p:txBody>
          <a:bodyPr/>
          <a:lstStyle/>
          <a:p>
            <a:endParaRPr lang="en-US" sz="1200"/>
          </a:p>
        </p:txBody>
      </p:sp>
      <p:sp>
        <p:nvSpPr>
          <p:cNvPr id="817183" name="Rectangle 31"/>
          <p:cNvSpPr>
            <a:spLocks noGrp="1" noChangeArrowheads="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7161"/>
                                        </p:tgtEl>
                                        <p:attrNameLst>
                                          <p:attrName>style.visibility</p:attrName>
                                        </p:attrNameLst>
                                      </p:cBhvr>
                                      <p:to>
                                        <p:strVal val="visible"/>
                                      </p:to>
                                    </p:set>
                                  </p:childTnLst>
                                  <p:subTnLst>
                                    <p:set>
                                      <p:cBhvr override="childStyle">
                                        <p:cTn dur="1" fill="hold" display="0" masterRel="nextClick" afterEffect="1"/>
                                        <p:tgtEl>
                                          <p:spTgt spid="81716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7165"/>
                                        </p:tgtEl>
                                        <p:attrNameLst>
                                          <p:attrName>style.visibility</p:attrName>
                                        </p:attrNameLst>
                                      </p:cBhvr>
                                      <p:to>
                                        <p:strVal val="visible"/>
                                      </p:to>
                                    </p:set>
                                  </p:childTnLst>
                                  <p:subTnLst>
                                    <p:set>
                                      <p:cBhvr override="childStyle">
                                        <p:cTn dur="1" fill="hold" display="0" masterRel="nextClick" afterEffect="1"/>
                                        <p:tgtEl>
                                          <p:spTgt spid="81716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7169"/>
                                        </p:tgtEl>
                                        <p:attrNameLst>
                                          <p:attrName>style.visibility</p:attrName>
                                        </p:attrNameLst>
                                      </p:cBhvr>
                                      <p:to>
                                        <p:strVal val="visible"/>
                                      </p:to>
                                    </p:set>
                                  </p:childTnLst>
                                  <p:subTnLst>
                                    <p:set>
                                      <p:cBhvr override="childStyle">
                                        <p:cTn dur="1" fill="hold" display="0" masterRel="nextClick" afterEffect="1"/>
                                        <p:tgtEl>
                                          <p:spTgt spid="81716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7173"/>
                                        </p:tgtEl>
                                        <p:attrNameLst>
                                          <p:attrName>style.visibility</p:attrName>
                                        </p:attrNameLst>
                                      </p:cBhvr>
                                      <p:to>
                                        <p:strVal val="visible"/>
                                      </p:to>
                                    </p:set>
                                  </p:childTnLst>
                                  <p:subTnLst>
                                    <p:set>
                                      <p:cBhvr override="childStyle">
                                        <p:cTn dur="1" fill="hold" display="0" masterRel="nextClick" afterEffect="1"/>
                                        <p:tgtEl>
                                          <p:spTgt spid="81717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7177"/>
                                        </p:tgtEl>
                                        <p:attrNameLst>
                                          <p:attrName>style.visibility</p:attrName>
                                        </p:attrNameLst>
                                      </p:cBhvr>
                                      <p:to>
                                        <p:strVal val="visible"/>
                                      </p:to>
                                    </p:set>
                                  </p:childTnLst>
                                  <p:subTnLst>
                                    <p:set>
                                      <p:cBhvr override="childStyle">
                                        <p:cTn dur="1" fill="hold" display="0" masterRel="nextClick" afterEffect="1"/>
                                        <p:tgtEl>
                                          <p:spTgt spid="81717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7181"/>
                                        </p:tgtEl>
                                        <p:attrNameLst>
                                          <p:attrName>style.visibility</p:attrName>
                                        </p:attrNameLst>
                                      </p:cBhvr>
                                      <p:to>
                                        <p:strVal val="visible"/>
                                      </p:to>
                                    </p:set>
                                  </p:childTnLst>
                                  <p:subTnLst>
                                    <p:set>
                                      <p:cBhvr override="childStyle">
                                        <p:cTn dur="1" fill="hold" display="0" masterRel="nextClick" afterEffect="1"/>
                                        <p:tgtEl>
                                          <p:spTgt spid="8171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68E76FD-E9C4-40A0-9B68-F821A10DFAF6}" type="slidenum">
              <a:rPr lang="en-US"/>
              <a:pPr/>
              <a:t>44</a:t>
            </a:fld>
            <a:endParaRPr lang="en-US"/>
          </a:p>
        </p:txBody>
      </p:sp>
      <p:graphicFrame>
        <p:nvGraphicFramePr>
          <p:cNvPr id="820230" name="Object 6"/>
          <p:cNvGraphicFramePr>
            <a:graphicFrameLocks noGrp="1" noChangeAspect="1"/>
          </p:cNvGraphicFramePr>
          <p:nvPr>
            <p:ph sz="half" idx="2"/>
          </p:nvPr>
        </p:nvGraphicFramePr>
        <p:xfrm>
          <a:off x="0" y="0"/>
          <a:ext cx="7056438" cy="3463925"/>
        </p:xfrm>
        <a:graphic>
          <a:graphicData uri="http://schemas.openxmlformats.org/presentationml/2006/ole">
            <mc:AlternateContent xmlns:mc="http://schemas.openxmlformats.org/markup-compatibility/2006">
              <mc:Choice xmlns:v="urn:schemas-microsoft-com:vml" Requires="v">
                <p:oleObj spid="_x0000_s820234" name="Document" r:id="rId4" imgW="7078387" imgH="3475375" progId="Word.Document.8">
                  <p:embed/>
                </p:oleObj>
              </mc:Choice>
              <mc:Fallback>
                <p:oleObj name="Document" r:id="rId4" imgW="7078387" imgH="3475375"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46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32" name="Rectangle 8"/>
          <p:cNvSpPr>
            <a:spLocks noGrp="1" noChangeArrowheads="1"/>
          </p:cNvSpPr>
          <p:nvPr>
            <p:ph type="title"/>
          </p:nvPr>
        </p:nvSpPr>
        <p:spPr/>
        <p:txBody>
          <a:bodyPr/>
          <a:lstStyle/>
          <a:p>
            <a:endParaRPr lang="en-US"/>
          </a:p>
        </p:txBody>
      </p:sp>
      <p:sp>
        <p:nvSpPr>
          <p:cNvPr id="820233" name="Rectangle 9"/>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0"/>
          </p:nvPr>
        </p:nvSpPr>
        <p:spPr/>
        <p:txBody>
          <a:bodyPr/>
          <a:lstStyle/>
          <a:p>
            <a:fld id="{A1197C1B-1CF0-43B6-99BF-D0C51F00FA1A}" type="slidenum">
              <a:rPr lang="en-US"/>
              <a:pPr/>
              <a:t>45</a:t>
            </a:fld>
            <a:endParaRPr lang="en-US"/>
          </a:p>
        </p:txBody>
      </p:sp>
      <p:graphicFrame>
        <p:nvGraphicFramePr>
          <p:cNvPr id="843780" name="Object 4"/>
          <p:cNvGraphicFramePr>
            <a:graphicFrameLocks noGrp="1" noChangeAspect="1"/>
          </p:cNvGraphicFramePr>
          <p:nvPr>
            <p:ph sz="half" idx="2"/>
          </p:nvPr>
        </p:nvGraphicFramePr>
        <p:xfrm>
          <a:off x="0" y="0"/>
          <a:ext cx="7056438" cy="6477000"/>
        </p:xfrm>
        <a:graphic>
          <a:graphicData uri="http://schemas.openxmlformats.org/presentationml/2006/ole">
            <mc:AlternateContent xmlns:mc="http://schemas.openxmlformats.org/markup-compatibility/2006">
              <mc:Choice xmlns:v="urn:schemas-microsoft-com:vml" Requires="v">
                <p:oleObj spid="_x0000_s843784" name="Document" r:id="rId4" imgW="7061071" imgH="6481359" progId="Word.Document.8">
                  <p:embed/>
                </p:oleObj>
              </mc:Choice>
              <mc:Fallback>
                <p:oleObj name="Document" r:id="rId4" imgW="7061071" imgH="6481359"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7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3857" name="Picture 81" descr="LinesRectsOvals"/>
          <p:cNvPicPr>
            <a:picLocks noChangeAspect="1" noChangeArrowheads="1"/>
          </p:cNvPicPr>
          <p:nvPr/>
        </p:nvPicPr>
        <p:blipFill>
          <a:blip r:embed="rId6" cstate="print"/>
          <a:srcRect/>
          <a:stretch>
            <a:fillRect/>
          </a:stretch>
        </p:blipFill>
        <p:spPr bwMode="auto">
          <a:xfrm>
            <a:off x="1524000" y="2563813"/>
            <a:ext cx="4114800" cy="2160587"/>
          </a:xfrm>
          <a:prstGeom prst="rect">
            <a:avLst/>
          </a:prstGeom>
          <a:noFill/>
        </p:spPr>
      </p:pic>
      <p:sp>
        <p:nvSpPr>
          <p:cNvPr id="843860" name="Line 84"/>
          <p:cNvSpPr>
            <a:spLocks noChangeShapeType="1"/>
          </p:cNvSpPr>
          <p:nvPr/>
        </p:nvSpPr>
        <p:spPr bwMode="auto">
          <a:xfrm flipH="1">
            <a:off x="4343400" y="2438400"/>
            <a:ext cx="1447800" cy="8382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61" name="Text Box 85"/>
          <p:cNvSpPr txBox="1">
            <a:spLocks noChangeArrowheads="1"/>
          </p:cNvSpPr>
          <p:nvPr/>
        </p:nvSpPr>
        <p:spPr bwMode="auto">
          <a:xfrm>
            <a:off x="5715000" y="2209800"/>
            <a:ext cx="14478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fillRoundRect</a:t>
            </a:r>
          </a:p>
        </p:txBody>
      </p:sp>
      <p:sp>
        <p:nvSpPr>
          <p:cNvPr id="843863" name="Line 87"/>
          <p:cNvSpPr>
            <a:spLocks noChangeShapeType="1"/>
          </p:cNvSpPr>
          <p:nvPr/>
        </p:nvSpPr>
        <p:spPr bwMode="auto">
          <a:xfrm flipH="1">
            <a:off x="5410200" y="2819400"/>
            <a:ext cx="457200" cy="4572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64" name="Text Box 88"/>
          <p:cNvSpPr txBox="1">
            <a:spLocks noChangeArrowheads="1"/>
          </p:cNvSpPr>
          <p:nvPr/>
        </p:nvSpPr>
        <p:spPr bwMode="auto">
          <a:xfrm>
            <a:off x="5791200" y="2590800"/>
            <a:ext cx="16002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drawRoundRect</a:t>
            </a:r>
          </a:p>
        </p:txBody>
      </p:sp>
      <p:sp>
        <p:nvSpPr>
          <p:cNvPr id="843865" name="Line 89"/>
          <p:cNvSpPr>
            <a:spLocks noChangeShapeType="1"/>
          </p:cNvSpPr>
          <p:nvPr/>
        </p:nvSpPr>
        <p:spPr bwMode="auto">
          <a:xfrm flipH="1">
            <a:off x="4343400" y="3429000"/>
            <a:ext cx="1524000" cy="6096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66" name="Text Box 90"/>
          <p:cNvSpPr txBox="1">
            <a:spLocks noChangeArrowheads="1"/>
          </p:cNvSpPr>
          <p:nvPr/>
        </p:nvSpPr>
        <p:spPr bwMode="auto">
          <a:xfrm>
            <a:off x="5791200" y="3200400"/>
            <a:ext cx="10668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drawOval</a:t>
            </a:r>
          </a:p>
        </p:txBody>
      </p:sp>
      <p:sp>
        <p:nvSpPr>
          <p:cNvPr id="843867" name="Line 91"/>
          <p:cNvSpPr>
            <a:spLocks noChangeShapeType="1"/>
          </p:cNvSpPr>
          <p:nvPr/>
        </p:nvSpPr>
        <p:spPr bwMode="auto">
          <a:xfrm flipH="1">
            <a:off x="5410200" y="3886200"/>
            <a:ext cx="381000" cy="2286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68" name="Text Box 92"/>
          <p:cNvSpPr txBox="1">
            <a:spLocks noChangeArrowheads="1"/>
          </p:cNvSpPr>
          <p:nvPr/>
        </p:nvSpPr>
        <p:spPr bwMode="auto">
          <a:xfrm>
            <a:off x="5791200" y="3657600"/>
            <a:ext cx="9906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fillOval</a:t>
            </a:r>
          </a:p>
        </p:txBody>
      </p:sp>
      <p:sp>
        <p:nvSpPr>
          <p:cNvPr id="843869" name="Line 93"/>
          <p:cNvSpPr>
            <a:spLocks noChangeShapeType="1"/>
          </p:cNvSpPr>
          <p:nvPr/>
        </p:nvSpPr>
        <p:spPr bwMode="auto">
          <a:xfrm>
            <a:off x="1219200" y="2819400"/>
            <a:ext cx="685800" cy="3810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70" name="Text Box 94"/>
          <p:cNvSpPr txBox="1">
            <a:spLocks noChangeArrowheads="1"/>
          </p:cNvSpPr>
          <p:nvPr/>
        </p:nvSpPr>
        <p:spPr bwMode="auto">
          <a:xfrm>
            <a:off x="488950" y="2620963"/>
            <a:ext cx="958850" cy="274637"/>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drawLine</a:t>
            </a:r>
          </a:p>
        </p:txBody>
      </p:sp>
      <p:sp>
        <p:nvSpPr>
          <p:cNvPr id="843871" name="Line 95"/>
          <p:cNvSpPr>
            <a:spLocks noChangeShapeType="1"/>
          </p:cNvSpPr>
          <p:nvPr/>
        </p:nvSpPr>
        <p:spPr bwMode="auto">
          <a:xfrm>
            <a:off x="1219200" y="3276600"/>
            <a:ext cx="381000" cy="22860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72" name="Text Box 96"/>
          <p:cNvSpPr txBox="1">
            <a:spLocks noChangeArrowheads="1"/>
          </p:cNvSpPr>
          <p:nvPr/>
        </p:nvSpPr>
        <p:spPr bwMode="auto">
          <a:xfrm>
            <a:off x="457200" y="3078163"/>
            <a:ext cx="1165225" cy="274637"/>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drawRect</a:t>
            </a:r>
          </a:p>
        </p:txBody>
      </p:sp>
      <p:sp>
        <p:nvSpPr>
          <p:cNvPr id="843873" name="Line 97"/>
          <p:cNvSpPr>
            <a:spLocks noChangeShapeType="1"/>
          </p:cNvSpPr>
          <p:nvPr/>
        </p:nvSpPr>
        <p:spPr bwMode="auto">
          <a:xfrm>
            <a:off x="1295400" y="3657600"/>
            <a:ext cx="1295400" cy="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74" name="Text Box 98"/>
          <p:cNvSpPr txBox="1">
            <a:spLocks noChangeArrowheads="1"/>
          </p:cNvSpPr>
          <p:nvPr/>
        </p:nvSpPr>
        <p:spPr bwMode="auto">
          <a:xfrm>
            <a:off x="381000" y="3505200"/>
            <a:ext cx="10668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fillRect</a:t>
            </a:r>
          </a:p>
        </p:txBody>
      </p:sp>
      <p:sp>
        <p:nvSpPr>
          <p:cNvPr id="843875" name="Line 99"/>
          <p:cNvSpPr>
            <a:spLocks noChangeShapeType="1"/>
          </p:cNvSpPr>
          <p:nvPr/>
        </p:nvSpPr>
        <p:spPr bwMode="auto">
          <a:xfrm>
            <a:off x="1143000" y="4038600"/>
            <a:ext cx="457200" cy="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76" name="Text Box 100"/>
          <p:cNvSpPr txBox="1">
            <a:spLocks noChangeArrowheads="1"/>
          </p:cNvSpPr>
          <p:nvPr/>
        </p:nvSpPr>
        <p:spPr bwMode="auto">
          <a:xfrm>
            <a:off x="76200" y="3890963"/>
            <a:ext cx="1104900" cy="274637"/>
          </a:xfrm>
          <a:prstGeom prst="rect">
            <a:avLst/>
          </a:prstGeom>
          <a:noFill/>
          <a:ln w="9525" algn="ctr">
            <a:noFill/>
            <a:miter lim="800000"/>
            <a:headEnd/>
            <a:tailEnd/>
          </a:ln>
          <a:effectLst/>
        </p:spPr>
        <p:txBody>
          <a:bodyPr wrap="none">
            <a:spAutoFit/>
          </a:bodyPr>
          <a:lstStyle/>
          <a:p>
            <a:pPr marL="228600" indent="-228600"/>
            <a:r>
              <a:rPr lang="en-US" sz="1200">
                <a:solidFill>
                  <a:schemeClr val="tx1"/>
                </a:solidFill>
                <a:latin typeface="Lucida Console" pitchFamily="49" charset="0"/>
                <a:ea typeface="Times New Roman" pitchFamily="18" charset="0"/>
                <a:cs typeface="AGaramond" pitchFamily="18" charset="0"/>
              </a:rPr>
              <a:t>draw3DRect</a:t>
            </a:r>
          </a:p>
        </p:txBody>
      </p:sp>
      <p:sp>
        <p:nvSpPr>
          <p:cNvPr id="843877" name="Line 101"/>
          <p:cNvSpPr>
            <a:spLocks noChangeShapeType="1"/>
          </p:cNvSpPr>
          <p:nvPr/>
        </p:nvSpPr>
        <p:spPr bwMode="auto">
          <a:xfrm>
            <a:off x="1143000" y="4267200"/>
            <a:ext cx="1447800" cy="0"/>
          </a:xfrm>
          <a:prstGeom prst="line">
            <a:avLst/>
          </a:prstGeom>
          <a:noFill/>
          <a:ln w="9525">
            <a:solidFill>
              <a:schemeClr val="tx1"/>
            </a:solidFill>
            <a:round/>
            <a:headEnd/>
            <a:tailEnd type="triangle" w="med" len="med"/>
          </a:ln>
          <a:effectLst/>
        </p:spPr>
        <p:txBody>
          <a:bodyPr anchor="ctr">
            <a:spAutoFit/>
          </a:bodyPr>
          <a:lstStyle/>
          <a:p>
            <a:endParaRPr lang="en-CA"/>
          </a:p>
        </p:txBody>
      </p:sp>
      <p:sp>
        <p:nvSpPr>
          <p:cNvPr id="843878" name="Text Box 102"/>
          <p:cNvSpPr txBox="1">
            <a:spLocks noChangeArrowheads="1"/>
          </p:cNvSpPr>
          <p:nvPr/>
        </p:nvSpPr>
        <p:spPr bwMode="auto">
          <a:xfrm>
            <a:off x="76200" y="4114800"/>
            <a:ext cx="1143000" cy="274638"/>
          </a:xfrm>
          <a:prstGeom prst="rect">
            <a:avLst/>
          </a:prstGeom>
          <a:noFill/>
          <a:ln w="9525" algn="ctr">
            <a:noFill/>
            <a:miter lim="800000"/>
            <a:headEnd/>
            <a:tailEnd/>
          </a:ln>
          <a:effectLst/>
        </p:spPr>
        <p:txBody>
          <a:bodyPr>
            <a:spAutoFit/>
          </a:bodyPr>
          <a:lstStyle/>
          <a:p>
            <a:pPr marL="228600" indent="-228600">
              <a:spcBef>
                <a:spcPct val="50000"/>
              </a:spcBef>
            </a:pPr>
            <a:r>
              <a:rPr lang="en-US" sz="1200">
                <a:solidFill>
                  <a:schemeClr val="tx1"/>
                </a:solidFill>
                <a:latin typeface="Lucida Console" pitchFamily="49" charset="0"/>
                <a:ea typeface="Times New Roman" pitchFamily="18" charset="0"/>
                <a:cs typeface="AGaramond" pitchFamily="18" charset="0"/>
              </a:rPr>
              <a:t>fill3DRect</a:t>
            </a:r>
          </a:p>
        </p:txBody>
      </p:sp>
      <p:sp>
        <p:nvSpPr>
          <p:cNvPr id="843879" name="Rectangle 103"/>
          <p:cNvSpPr>
            <a:spLocks noGrp="1" noChangeArrowheads="1"/>
          </p:cNvSpPr>
          <p:nvPr>
            <p:ph type="title"/>
          </p:nvPr>
        </p:nvSpPr>
        <p:spPr/>
        <p:txBody>
          <a:bodyPr/>
          <a:lstStyle/>
          <a:p>
            <a:endParaRPr lang="en-US"/>
          </a:p>
        </p:txBody>
      </p:sp>
      <p:sp>
        <p:nvSpPr>
          <p:cNvPr id="843880" name="Rectangle 104"/>
          <p:cNvSpPr>
            <a:spLocks noGrp="1" noChangeArrowheads="1"/>
          </p:cNvSpPr>
          <p:nvPr>
            <p:ph type="body" sz="half" idx="1"/>
          </p:nvPr>
        </p:nvSpPr>
        <p:spPr/>
        <p:txBody>
          <a:bodyPr/>
          <a:lstStyle/>
          <a:p>
            <a:endParaRPr lang="en-US" sz="12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E106C4B-9170-41C9-B825-89B145AAF3B7}" type="slidenum">
              <a:rPr lang="en-US"/>
              <a:pPr/>
              <a:t>46</a:t>
            </a:fld>
            <a:endParaRPr lang="en-US"/>
          </a:p>
        </p:txBody>
      </p:sp>
      <p:sp>
        <p:nvSpPr>
          <p:cNvPr id="847874" name="Rectangle 2"/>
          <p:cNvSpPr>
            <a:spLocks noGrp="1" noChangeArrowheads="1"/>
          </p:cNvSpPr>
          <p:nvPr>
            <p:ph type="title"/>
          </p:nvPr>
        </p:nvSpPr>
        <p:spPr>
          <a:xfrm>
            <a:off x="1066800" y="5483225"/>
            <a:ext cx="7010400" cy="762000"/>
          </a:xfrm>
          <a:noFill/>
        </p:spPr>
        <p:txBody>
          <a:bodyPr/>
          <a:lstStyle/>
          <a:p>
            <a:r>
              <a:rPr lang="en-US" sz="1400">
                <a:solidFill>
                  <a:srgbClr val="4D99FF"/>
                </a:solidFill>
              </a:rPr>
              <a:t>Fig. 12.20 </a:t>
            </a:r>
            <a:r>
              <a:rPr lang="en-US">
                <a:solidFill>
                  <a:srgbClr val="000000"/>
                </a:solidFill>
                <a:cs typeface="Times New Roman" pitchFamily="18" charset="0"/>
              </a:rPr>
              <a:t>| </a:t>
            </a:r>
            <a:r>
              <a:rPr lang="en-US"/>
              <a:t>Arc width and arc height for rounded rectangles.</a:t>
            </a:r>
          </a:p>
        </p:txBody>
      </p:sp>
      <p:pic>
        <p:nvPicPr>
          <p:cNvPr id="847875" name="Picture 3" descr="AAEMYSN0"/>
          <p:cNvPicPr>
            <a:picLocks noChangeAspect="1" noChangeArrowheads="1"/>
          </p:cNvPicPr>
          <p:nvPr/>
        </p:nvPicPr>
        <p:blipFill>
          <a:blip r:embed="rId3" cstate="print"/>
          <a:srcRect/>
          <a:stretch>
            <a:fillRect/>
          </a:stretch>
        </p:blipFill>
        <p:spPr bwMode="auto">
          <a:xfrm>
            <a:off x="762000" y="1895475"/>
            <a:ext cx="7467600" cy="267652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2FDD19A-74BF-4456-9225-E7D0182F6018}" type="slidenum">
              <a:rPr lang="en-US"/>
              <a:pPr/>
              <a:t>47</a:t>
            </a:fld>
            <a:endParaRPr lang="en-US"/>
          </a:p>
        </p:txBody>
      </p:sp>
      <p:sp>
        <p:nvSpPr>
          <p:cNvPr id="848898" name="Rectangle 2"/>
          <p:cNvSpPr>
            <a:spLocks noGrp="1" noChangeArrowheads="1"/>
          </p:cNvSpPr>
          <p:nvPr>
            <p:ph type="title"/>
          </p:nvPr>
        </p:nvSpPr>
        <p:spPr>
          <a:xfrm>
            <a:off x="1066800" y="5483225"/>
            <a:ext cx="7010400" cy="762000"/>
          </a:xfrm>
          <a:noFill/>
        </p:spPr>
        <p:txBody>
          <a:bodyPr/>
          <a:lstStyle/>
          <a:p>
            <a:r>
              <a:rPr lang="en-US" sz="1400">
                <a:solidFill>
                  <a:srgbClr val="4D99FF"/>
                </a:solidFill>
              </a:rPr>
              <a:t>Fig. 12.21 </a:t>
            </a:r>
            <a:r>
              <a:rPr lang="en-US">
                <a:solidFill>
                  <a:srgbClr val="000000"/>
                </a:solidFill>
                <a:cs typeface="Times New Roman" pitchFamily="18" charset="0"/>
              </a:rPr>
              <a:t>| </a:t>
            </a:r>
            <a:r>
              <a:rPr lang="en-US"/>
              <a:t>Oval bounded by a rectangle.</a:t>
            </a:r>
          </a:p>
        </p:txBody>
      </p:sp>
      <p:pic>
        <p:nvPicPr>
          <p:cNvPr id="848899" name="Picture 3" descr="AAEMYSO0"/>
          <p:cNvPicPr>
            <a:picLocks noChangeAspect="1" noChangeArrowheads="1"/>
          </p:cNvPicPr>
          <p:nvPr/>
        </p:nvPicPr>
        <p:blipFill>
          <a:blip r:embed="rId3" cstate="print"/>
          <a:srcRect/>
          <a:stretch>
            <a:fillRect/>
          </a:stretch>
        </p:blipFill>
        <p:spPr bwMode="auto">
          <a:xfrm>
            <a:off x="609600" y="2212975"/>
            <a:ext cx="7924800" cy="25876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185C662-FE10-4C65-B4E7-205BDBA84D13}" type="slidenum">
              <a:rPr lang="en-US"/>
              <a:pPr/>
              <a:t>5</a:t>
            </a:fld>
            <a:endParaRPr lang="en-US"/>
          </a:p>
        </p:txBody>
      </p:sp>
      <p:sp>
        <p:nvSpPr>
          <p:cNvPr id="939010" name="Rectangle 2"/>
          <p:cNvSpPr>
            <a:spLocks noGrp="1" noChangeArrowheads="1"/>
          </p:cNvSpPr>
          <p:nvPr>
            <p:ph type="title"/>
          </p:nvPr>
        </p:nvSpPr>
        <p:spPr>
          <a:noFill/>
          <a:ln/>
        </p:spPr>
        <p:txBody>
          <a:bodyPr/>
          <a:lstStyle/>
          <a:p>
            <a:r>
              <a:rPr lang="en-US"/>
              <a:t>12.1  Introduction</a:t>
            </a:r>
          </a:p>
        </p:txBody>
      </p:sp>
      <p:sp>
        <p:nvSpPr>
          <p:cNvPr id="939011" name="Rectangle 3"/>
          <p:cNvSpPr>
            <a:spLocks noGrp="1" noChangeArrowheads="1"/>
          </p:cNvSpPr>
          <p:nvPr>
            <p:ph type="body" idx="1"/>
          </p:nvPr>
        </p:nvSpPr>
        <p:spPr/>
        <p:txBody>
          <a:bodyPr/>
          <a:lstStyle/>
          <a:p>
            <a:pPr>
              <a:lnSpc>
                <a:spcPct val="90000"/>
              </a:lnSpc>
            </a:pPr>
            <a:r>
              <a:rPr lang="en-US" sz="2400"/>
              <a:t>Java contains support for graphics that enable programmers to visually enhance applications</a:t>
            </a:r>
          </a:p>
          <a:p>
            <a:pPr>
              <a:lnSpc>
                <a:spcPct val="90000"/>
              </a:lnSpc>
            </a:pPr>
            <a:r>
              <a:rPr lang="en-US" sz="2400"/>
              <a:t>Java contains many more sophisticated drawing capabilities as part of the Java 2D API </a:t>
            </a:r>
          </a:p>
          <a:p>
            <a:pPr>
              <a:lnSpc>
                <a:spcPct val="90000"/>
              </a:lnSpc>
            </a:pPr>
            <a:r>
              <a:rPr lang="en-US" sz="2400"/>
              <a:t>Classes</a:t>
            </a:r>
          </a:p>
          <a:p>
            <a:pPr lvl="1">
              <a:lnSpc>
                <a:spcPct val="90000"/>
              </a:lnSpc>
            </a:pPr>
            <a:r>
              <a:rPr lang="en-US" sz="2000">
                <a:latin typeface="Lucida Console" pitchFamily="49" charset="0"/>
              </a:rPr>
              <a:t>Color</a:t>
            </a:r>
            <a:r>
              <a:rPr lang="en-US" sz="2000"/>
              <a:t> </a:t>
            </a:r>
          </a:p>
          <a:p>
            <a:pPr lvl="1">
              <a:lnSpc>
                <a:spcPct val="90000"/>
              </a:lnSpc>
            </a:pPr>
            <a:r>
              <a:rPr lang="en-US" sz="2000">
                <a:latin typeface="Lucida Console" pitchFamily="49" charset="0"/>
              </a:rPr>
              <a:t>Font</a:t>
            </a:r>
            <a:r>
              <a:rPr lang="en-US" sz="2000"/>
              <a:t>, </a:t>
            </a:r>
            <a:r>
              <a:rPr lang="en-US" sz="2000">
                <a:latin typeface="Lucida Console" pitchFamily="49" charset="0"/>
              </a:rPr>
              <a:t>FontMetrics</a:t>
            </a:r>
            <a:endParaRPr lang="en-US" sz="2000"/>
          </a:p>
          <a:p>
            <a:pPr lvl="1">
              <a:lnSpc>
                <a:spcPct val="90000"/>
              </a:lnSpc>
            </a:pPr>
            <a:r>
              <a:rPr lang="en-US" sz="2000">
                <a:latin typeface="Lucida Console" pitchFamily="49" charset="0"/>
              </a:rPr>
              <a:t>Graphics2D</a:t>
            </a:r>
            <a:r>
              <a:rPr lang="en-US" sz="2000"/>
              <a:t> </a:t>
            </a:r>
          </a:p>
          <a:p>
            <a:pPr lvl="1">
              <a:lnSpc>
                <a:spcPct val="90000"/>
              </a:lnSpc>
            </a:pPr>
            <a:r>
              <a:rPr lang="en-US" sz="2000">
                <a:latin typeface="Lucida Console" pitchFamily="49" charset="0"/>
              </a:rPr>
              <a:t>Polygon</a:t>
            </a:r>
            <a:r>
              <a:rPr lang="en-US" sz="2000"/>
              <a:t> </a:t>
            </a:r>
          </a:p>
          <a:p>
            <a:pPr lvl="1">
              <a:lnSpc>
                <a:spcPct val="90000"/>
              </a:lnSpc>
            </a:pPr>
            <a:r>
              <a:rPr lang="en-US" sz="2000">
                <a:latin typeface="Lucida Console" pitchFamily="49" charset="0"/>
              </a:rPr>
              <a:t>BasicStroke</a:t>
            </a:r>
            <a:r>
              <a:rPr lang="en-US" sz="2000"/>
              <a:t> </a:t>
            </a:r>
          </a:p>
          <a:p>
            <a:pPr lvl="1">
              <a:lnSpc>
                <a:spcPct val="90000"/>
              </a:lnSpc>
            </a:pPr>
            <a:r>
              <a:rPr lang="en-US" sz="2000">
                <a:latin typeface="Lucida Console" pitchFamily="49" charset="0"/>
              </a:rPr>
              <a:t>GradientPaint</a:t>
            </a:r>
            <a:r>
              <a:rPr lang="en-US" sz="2000"/>
              <a:t>, </a:t>
            </a:r>
            <a:r>
              <a:rPr lang="en-US" sz="2000">
                <a:latin typeface="Lucida Console" pitchFamily="49" charset="0"/>
              </a:rPr>
              <a:t>TexturePaint</a:t>
            </a:r>
            <a:r>
              <a:rPr lang="en-US" sz="2000"/>
              <a:t>  </a:t>
            </a:r>
          </a:p>
          <a:p>
            <a:pPr lvl="1">
              <a:lnSpc>
                <a:spcPct val="90000"/>
              </a:lnSpc>
            </a:pPr>
            <a:r>
              <a:rPr lang="en-US" sz="2000"/>
              <a:t>Java 2D shape classes</a:t>
            </a:r>
          </a:p>
          <a:p>
            <a:pPr lvl="1">
              <a:lnSpc>
                <a:spcPct val="90000"/>
              </a:lnSpc>
            </a:pP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F9C0068-59CC-4A45-8A26-FCB89C54D97E}" type="slidenum">
              <a:rPr lang="en-US"/>
              <a:pPr/>
              <a:t>6</a:t>
            </a:fld>
            <a:endParaRPr lang="en-US"/>
          </a:p>
        </p:txBody>
      </p:sp>
      <p:sp>
        <p:nvSpPr>
          <p:cNvPr id="834562" name="Rectangle 2"/>
          <p:cNvSpPr>
            <a:spLocks noGrp="1" noChangeArrowheads="1"/>
          </p:cNvSpPr>
          <p:nvPr>
            <p:ph type="title"/>
          </p:nvPr>
        </p:nvSpPr>
        <p:spPr>
          <a:xfrm>
            <a:off x="609600" y="5791200"/>
            <a:ext cx="7391400" cy="685800"/>
          </a:xfrm>
          <a:noFill/>
        </p:spPr>
        <p:txBody>
          <a:bodyPr/>
          <a:lstStyle/>
          <a:p>
            <a:r>
              <a:rPr lang="en-US" sz="1400">
                <a:solidFill>
                  <a:srgbClr val="4D99FF"/>
                </a:solidFill>
              </a:rPr>
              <a:t>Fig. 12.1 </a:t>
            </a:r>
            <a:r>
              <a:rPr lang="en-US">
                <a:solidFill>
                  <a:srgbClr val="000000"/>
                </a:solidFill>
                <a:cs typeface="Times New Roman" pitchFamily="18" charset="0"/>
              </a:rPr>
              <a:t>| </a:t>
            </a:r>
            <a:r>
              <a:rPr lang="en-US"/>
              <a:t>Classes and interfaces used in this chapter from Java’s original graphics capabilities and from the Java 2D API. [</a:t>
            </a:r>
            <a:r>
              <a:rPr lang="en-US" i="1"/>
              <a:t>Note:</a:t>
            </a:r>
            <a:r>
              <a:rPr lang="en-US"/>
              <a:t> Class </a:t>
            </a:r>
            <a:r>
              <a:rPr lang="en-US">
                <a:latin typeface="Lucida Console" pitchFamily="49" charset="0"/>
              </a:rPr>
              <a:t>Object</a:t>
            </a:r>
            <a:r>
              <a:rPr lang="en-US" sz="1400">
                <a:latin typeface="Lucida Console" pitchFamily="49" charset="0"/>
              </a:rPr>
              <a:t> </a:t>
            </a:r>
            <a:r>
              <a:rPr lang="en-US"/>
              <a:t>appears here because it is the superclass of the Java class hierarchy.]</a:t>
            </a:r>
          </a:p>
        </p:txBody>
      </p:sp>
      <p:pic>
        <p:nvPicPr>
          <p:cNvPr id="834563" name="Picture 3" descr="AAEMYSJ0"/>
          <p:cNvPicPr>
            <a:picLocks noChangeAspect="1" noChangeArrowheads="1"/>
          </p:cNvPicPr>
          <p:nvPr/>
        </p:nvPicPr>
        <p:blipFill>
          <a:blip r:embed="rId3" cstate="print"/>
          <a:srcRect/>
          <a:stretch>
            <a:fillRect/>
          </a:stretch>
        </p:blipFill>
        <p:spPr bwMode="auto">
          <a:xfrm>
            <a:off x="2286000" y="228600"/>
            <a:ext cx="3984625" cy="5334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EB6B0A6-DA74-4382-8191-D63ECF2011E5}" type="slidenum">
              <a:rPr lang="en-US"/>
              <a:pPr/>
              <a:t>7</a:t>
            </a:fld>
            <a:endParaRPr lang="en-US"/>
          </a:p>
        </p:txBody>
      </p:sp>
      <p:sp>
        <p:nvSpPr>
          <p:cNvPr id="941058" name="Rectangle 2"/>
          <p:cNvSpPr>
            <a:spLocks noGrp="1" noChangeArrowheads="1"/>
          </p:cNvSpPr>
          <p:nvPr>
            <p:ph type="title"/>
          </p:nvPr>
        </p:nvSpPr>
        <p:spPr>
          <a:noFill/>
          <a:ln/>
        </p:spPr>
        <p:txBody>
          <a:bodyPr/>
          <a:lstStyle/>
          <a:p>
            <a:r>
              <a:rPr lang="en-US"/>
              <a:t>12.1  Introduction</a:t>
            </a:r>
          </a:p>
        </p:txBody>
      </p:sp>
      <p:sp>
        <p:nvSpPr>
          <p:cNvPr id="941059" name="Rectangle 3"/>
          <p:cNvSpPr>
            <a:spLocks noGrp="1" noChangeArrowheads="1"/>
          </p:cNvSpPr>
          <p:nvPr>
            <p:ph type="body" idx="1"/>
          </p:nvPr>
        </p:nvSpPr>
        <p:spPr/>
        <p:txBody>
          <a:bodyPr/>
          <a:lstStyle/>
          <a:p>
            <a:r>
              <a:rPr lang="en-US"/>
              <a:t>Java coordinate system</a:t>
            </a:r>
          </a:p>
          <a:p>
            <a:pPr lvl="1"/>
            <a:r>
              <a:rPr lang="en-US"/>
              <a:t>Upper-left corner of a GUI component has the coordinates (0, 0)</a:t>
            </a:r>
          </a:p>
          <a:p>
            <a:pPr lvl="1"/>
            <a:r>
              <a:rPr lang="en-US"/>
              <a:t>Contains x-coordinate (horizontal coordinate) - horizontal distance moving right from the left of the screen </a:t>
            </a:r>
          </a:p>
          <a:p>
            <a:pPr lvl="1"/>
            <a:r>
              <a:rPr lang="en-US"/>
              <a:t>Contains y-coordinate (vertical coordinate) - vertical distance moving down from the top of the screen</a:t>
            </a:r>
          </a:p>
          <a:p>
            <a:r>
              <a:rPr lang="en-US"/>
              <a:t>Coordinate units are measured in pixels. A pixel is a display monitor’s smallest unit of resolution.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722F17-5362-4F9F-8BDA-7C2375151AD7}" type="slidenum">
              <a:rPr lang="en-US"/>
              <a:pPr/>
              <a:t>8</a:t>
            </a:fld>
            <a:endParaRPr lang="en-US"/>
          </a:p>
        </p:txBody>
      </p:sp>
      <p:sp>
        <p:nvSpPr>
          <p:cNvPr id="835586" name="Rectangle 2"/>
          <p:cNvSpPr>
            <a:spLocks noGrp="1" noChangeArrowheads="1"/>
          </p:cNvSpPr>
          <p:nvPr>
            <p:ph type="title"/>
          </p:nvPr>
        </p:nvSpPr>
        <p:spPr>
          <a:xfrm>
            <a:off x="1066800" y="5483225"/>
            <a:ext cx="7010400" cy="762000"/>
          </a:xfrm>
          <a:noFill/>
        </p:spPr>
        <p:txBody>
          <a:bodyPr/>
          <a:lstStyle/>
          <a:p>
            <a:r>
              <a:rPr lang="en-US" sz="1400">
                <a:solidFill>
                  <a:srgbClr val="4D99FF"/>
                </a:solidFill>
              </a:rPr>
              <a:t>Fig. 12.2 </a:t>
            </a:r>
            <a:r>
              <a:rPr lang="en-US">
                <a:solidFill>
                  <a:srgbClr val="000000"/>
                </a:solidFill>
                <a:cs typeface="Times New Roman" pitchFamily="18" charset="0"/>
              </a:rPr>
              <a:t>| </a:t>
            </a:r>
            <a:r>
              <a:rPr lang="en-US"/>
              <a:t>Java coordinate system. Units are measured in pixels. </a:t>
            </a:r>
          </a:p>
        </p:txBody>
      </p:sp>
      <p:pic>
        <p:nvPicPr>
          <p:cNvPr id="835587" name="Picture 3" descr="AAEMYSK0"/>
          <p:cNvPicPr>
            <a:picLocks noChangeAspect="1" noChangeArrowheads="1"/>
          </p:cNvPicPr>
          <p:nvPr/>
        </p:nvPicPr>
        <p:blipFill>
          <a:blip r:embed="rId3" cstate="print"/>
          <a:srcRect/>
          <a:stretch>
            <a:fillRect/>
          </a:stretch>
        </p:blipFill>
        <p:spPr bwMode="auto">
          <a:xfrm>
            <a:off x="914400" y="2286000"/>
            <a:ext cx="6934200" cy="251301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1EAED0-E520-427E-A26A-1D084511D728}" type="slidenum">
              <a:rPr lang="en-US"/>
              <a:pPr/>
              <a:t>9</a:t>
            </a:fld>
            <a:endParaRPr lang="en-US"/>
          </a:p>
        </p:txBody>
      </p:sp>
      <p:sp>
        <p:nvSpPr>
          <p:cNvPr id="864258" name="Rectangle 2"/>
          <p:cNvSpPr>
            <a:spLocks noGrp="1" noChangeArrowheads="1"/>
          </p:cNvSpPr>
          <p:nvPr>
            <p:ph type="title"/>
          </p:nvPr>
        </p:nvSpPr>
        <p:spPr>
          <a:xfrm>
            <a:off x="912813" y="684213"/>
            <a:ext cx="7772400" cy="914400"/>
          </a:xfrm>
          <a:noFill/>
        </p:spPr>
        <p:txBody>
          <a:bodyPr/>
          <a:lstStyle/>
          <a:p>
            <a:r>
              <a:rPr lang="en-US"/>
              <a:t>Portability Tip 12.1</a:t>
            </a:r>
          </a:p>
        </p:txBody>
      </p:sp>
      <p:sp>
        <p:nvSpPr>
          <p:cNvPr id="864259" name="Rectangle 3"/>
          <p:cNvSpPr>
            <a:spLocks noGrp="1" noChangeArrowheads="1"/>
          </p:cNvSpPr>
          <p:nvPr>
            <p:ph type="body" idx="1"/>
          </p:nvPr>
        </p:nvSpPr>
        <p:spPr>
          <a:xfrm>
            <a:off x="1141413" y="1873250"/>
            <a:ext cx="7696200" cy="2012950"/>
          </a:xfrm>
          <a:noFill/>
        </p:spPr>
        <p:txBody>
          <a:bodyPr/>
          <a:lstStyle/>
          <a:p>
            <a:r>
              <a:rPr lang="en-US">
                <a:cs typeface="Times New Roman" pitchFamily="18" charset="0"/>
              </a:rPr>
              <a:t>Different display monitors have different resolutions (i.e., the density of the pixels varies). This can cause graphics to appear to be different sizes on different monitors or on the same monitor with different settings.</a:t>
            </a:r>
            <a:r>
              <a:rPr lang="en-US"/>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aragraphs">
  <a:themeElements>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ragraph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aragraph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agraph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agraph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agraph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agraph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agraph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agraph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agraph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agraph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agraph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agraph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agraph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Code">
  <a:themeElements>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1_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itel_HTP_Title">
  <a:themeElements>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itel_HTP_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Deitel_HTP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itel_HTP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itel_HTP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itel_HTP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itel_HTP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itel_HTP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itel_HTP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itel_HTP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itel_HTP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itel_HTP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itel_HTP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itel_HTP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otes">
  <a:themeElements>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otes">
      <a:majorFont>
        <a:latin typeface="AvantGarde"/>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Quot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ot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ot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ot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ot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ot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ot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ot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ot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ot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ot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ot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bjectives">
  <a:themeElements>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bjectiv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bject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bject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bject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bject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bject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bject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bject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bject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bject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bject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bject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bject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utline">
  <a:themeElements>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tline">
      <a:majorFont>
        <a:latin typeface="Goudy Sans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Out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ut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ut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ut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ut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ut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ut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ut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ut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ut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ut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ut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ps">
  <a:themeElements>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p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Ti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igures">
  <a:themeElements>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s">
      <a:majorFont>
        <a:latin typeface="Arial"/>
        <a:ea typeface=""/>
        <a:cs typeface=""/>
      </a:majorFont>
      <a:minorFont>
        <a:latin typeface="A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Fig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Code">
  <a:themeElements>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seudocode">
  <a:themeElements>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seudocod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228600" marR="0" indent="-228600" algn="l" defTabSz="914400" rtl="0" eaLnBrk="1" fontAlgn="base" latinLnBrk="0" hangingPunct="1">
          <a:lnSpc>
            <a:spcPct val="100000"/>
          </a:lnSpc>
          <a:spcBef>
            <a:spcPct val="0"/>
          </a:spcBef>
          <a:spcAft>
            <a:spcPct val="25000"/>
          </a:spcAft>
          <a:buClr>
            <a:schemeClr val="tx1"/>
          </a:buClr>
          <a:buSzTx/>
          <a:buFontTx/>
          <a:buNone/>
          <a:tabLst/>
          <a:defRPr kumimoji="0" lang="en-US" sz="1600" b="0" i="0" u="none" strike="noStrike" cap="none" normalizeH="0" baseline="0" smtClean="0">
            <a:ln>
              <a:noFill/>
            </a:ln>
            <a:solidFill>
              <a:srgbClr val="275AFF"/>
            </a:solidFill>
            <a:effectLst/>
            <a:latin typeface="Arial" charset="0"/>
            <a:ea typeface="Times New Roman" pitchFamily="18" charset="0"/>
            <a:cs typeface="AGaramond" pitchFamily="18" charset="0"/>
          </a:defRPr>
        </a:defPPr>
      </a:lstStyle>
    </a:lnDef>
  </a:objectDefaults>
  <a:extraClrSchemeLst>
    <a:extraClrScheme>
      <a:clrScheme name="Pseudoco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seudoco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seudoco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seudoco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seudoco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seudoco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seudoco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seudoco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seudoco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seudoco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seudoco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seudoco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Deitel_HTP_Alpha</Template>
  <TotalTime>2555</TotalTime>
  <Words>1310</Words>
  <Application>Microsoft Office PowerPoint</Application>
  <PresentationFormat>On-screen Show (4:3)</PresentationFormat>
  <Paragraphs>246</Paragraphs>
  <Slides>47</Slides>
  <Notes>47</Notes>
  <HiddenSlides>0</HiddenSlides>
  <MMClips>0</MMClips>
  <ScaleCrop>false</ScaleCrop>
  <HeadingPairs>
    <vt:vector size="8" baseType="variant">
      <vt:variant>
        <vt:lpstr>Fonts Used</vt:lpstr>
      </vt:variant>
      <vt:variant>
        <vt:i4>11</vt:i4>
      </vt:variant>
      <vt:variant>
        <vt:lpstr>Theme</vt:lpstr>
      </vt:variant>
      <vt:variant>
        <vt:i4>11</vt:i4>
      </vt:variant>
      <vt:variant>
        <vt:lpstr>Embedded OLE Servers</vt:lpstr>
      </vt:variant>
      <vt:variant>
        <vt:i4>1</vt:i4>
      </vt:variant>
      <vt:variant>
        <vt:lpstr>Slide Titles</vt:lpstr>
      </vt:variant>
      <vt:variant>
        <vt:i4>47</vt:i4>
      </vt:variant>
    </vt:vector>
  </HeadingPairs>
  <TitlesOfParts>
    <vt:vector size="70" baseType="lpstr">
      <vt:lpstr>AGaramond</vt:lpstr>
      <vt:lpstr>Arial</vt:lpstr>
      <vt:lpstr>AvantGarde</vt:lpstr>
      <vt:lpstr>Goudy Sans Book</vt:lpstr>
      <vt:lpstr>Goudy Sans Medium</vt:lpstr>
      <vt:lpstr>Lucida Console</vt:lpstr>
      <vt:lpstr>LucidaSansTypewriter</vt:lpstr>
      <vt:lpstr>Symbol</vt:lpstr>
      <vt:lpstr>Times</vt:lpstr>
      <vt:lpstr>Times New Roman</vt:lpstr>
      <vt:lpstr>Wingdings</vt:lpstr>
      <vt:lpstr>Blank</vt:lpstr>
      <vt:lpstr>Deitel_HTP_Title</vt:lpstr>
      <vt:lpstr>Quotes</vt:lpstr>
      <vt:lpstr>Objectives</vt:lpstr>
      <vt:lpstr>Outline</vt:lpstr>
      <vt:lpstr>Tips</vt:lpstr>
      <vt:lpstr>Figures</vt:lpstr>
      <vt:lpstr>Code</vt:lpstr>
      <vt:lpstr>Pseudocode</vt:lpstr>
      <vt:lpstr>Paragraphs</vt:lpstr>
      <vt:lpstr>1_Code</vt:lpstr>
      <vt:lpstr>Document</vt:lpstr>
      <vt:lpstr>12</vt:lpstr>
      <vt:lpstr>     </vt:lpstr>
      <vt:lpstr>OBJECTIVES</vt:lpstr>
      <vt:lpstr>PowerPoint Presentation</vt:lpstr>
      <vt:lpstr>12.1  Introduction</vt:lpstr>
      <vt:lpstr>Fig. 12.1 | Classes and interfaces used in this chapter from Java’s original graphics capabilities and from the Java 2D API. [Note: Class Object appears here because it is the superclass of the Java class hierarchy.]</vt:lpstr>
      <vt:lpstr>12.1  Introduction</vt:lpstr>
      <vt:lpstr>Fig. 12.2 | Java coordinate system. Units are measured in pixels. </vt:lpstr>
      <vt:lpstr>Portability Tip 12.1</vt:lpstr>
      <vt:lpstr>12.2  Graphics Contexts and Graphics Objects</vt:lpstr>
      <vt:lpstr>12.3  Color Control</vt:lpstr>
      <vt:lpstr>Fig. 12.3 | Color constants and their RGB values.   </vt:lpstr>
      <vt:lpstr>Fig. 12.4 | Color methods and color-related Graphics methods. </vt:lpstr>
      <vt:lpstr>PowerPoint Presentation</vt:lpstr>
      <vt:lpstr>PowerPoint Presentation</vt:lpstr>
      <vt:lpstr>PowerPoint Presentation</vt:lpstr>
      <vt:lpstr>Look-and-Feel Observation 12.1</vt:lpstr>
      <vt:lpstr>Software Engineering Observation 12.1</vt:lpstr>
      <vt:lpstr>12.3  Color Control</vt:lpstr>
      <vt:lpstr>PowerPoint Presentation</vt:lpstr>
      <vt:lpstr>PowerPoint Presentation</vt:lpstr>
      <vt:lpstr>PowerPoint Presentation</vt:lpstr>
      <vt:lpstr>PowerPoint Presentation</vt:lpstr>
      <vt:lpstr>Fig. 12.9 | HSB and RGB tabs of the JColorChooser dialog.</vt:lpstr>
      <vt:lpstr>12.4  Font Control</vt:lpstr>
      <vt:lpstr>Fig. 12.10 | Font-related methods and constants.  (Part 1 of 2)</vt:lpstr>
      <vt:lpstr>Fig. 12.10 | Font-related methods and constants.  (Part 2 of 2)</vt:lpstr>
      <vt:lpstr>Portability Tip 12.2</vt:lpstr>
      <vt:lpstr>PowerPoint Presentation</vt:lpstr>
      <vt:lpstr>PowerPoint Presentation</vt:lpstr>
      <vt:lpstr>PowerPoint Presentation</vt:lpstr>
      <vt:lpstr>Software Engineering Observation 12.2 </vt:lpstr>
      <vt:lpstr>Font Metrics</vt:lpstr>
      <vt:lpstr>Fig. 12.13 | Font metrics.</vt:lpstr>
      <vt:lpstr>Fig. 12.14 | FontMetrics and Graphics methods for obtaining font metrics. </vt:lpstr>
      <vt:lpstr>PowerPoint Presentation</vt:lpstr>
      <vt:lpstr>PowerPoint Presentation</vt:lpstr>
      <vt:lpstr>PowerPoint Presentation</vt:lpstr>
      <vt:lpstr>12.5  Drawing Lines, Rectangles and Ovals</vt:lpstr>
      <vt:lpstr>Fig. 12.17 | Graphics methods that draw lines, rectangles and ovals.  (Part 1 of 2)</vt:lpstr>
      <vt:lpstr>Fig. 12.17 | Graphics methods that draw lines, rectangles and ovals.   (Part 2 of 2)</vt:lpstr>
      <vt:lpstr>PowerPoint Presentation</vt:lpstr>
      <vt:lpstr>PowerPoint Presentation</vt:lpstr>
      <vt:lpstr>PowerPoint Presentation</vt:lpstr>
      <vt:lpstr>PowerPoint Presentation</vt:lpstr>
      <vt:lpstr>Fig. 12.20 | Arc width and arc height for rounded rectangles.</vt:lpstr>
      <vt:lpstr>Fig. 12.21 | Oval bounded by a rectangle.</vt:lpstr>
    </vt:vector>
  </TitlesOfParts>
  <Company>Pearson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PT</dc:creator>
  <cp:lastModifiedBy>Seyed Mohammad Mehdi Ahmadpanah</cp:lastModifiedBy>
  <cp:revision>991</cp:revision>
  <dcterms:created xsi:type="dcterms:W3CDTF">2004-06-18T18:26:58Z</dcterms:created>
  <dcterms:modified xsi:type="dcterms:W3CDTF">2018-04-25T05:21:48Z</dcterms:modified>
  <cp:category>Temlpate v. 07-27-04</cp:category>
</cp:coreProperties>
</file>